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xml" ContentType="application/vnd.openxmlformats-officedocument.presentationml.slide+xml"/>
  <Override PartName="/ppt/slides/slide3510.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71" r:id="rId2"/>
    <p:sldMasterId id="2147483991" r:id="rId3"/>
    <p:sldMasterId id="2147484032" r:id="rId4"/>
  </p:sldMasterIdLst>
  <p:notesMasterIdLst>
    <p:notesMasterId r:id="rId3515"/>
  </p:notesMasterIdLst>
  <p:handoutMasterIdLst>
    <p:handoutMasterId r:id="rId3516"/>
  </p:handoutMasterIdLst>
  <p:sldIdLst>
    <p:sldId id="7633" r:id="rId5"/>
    <p:sldId id="263" r:id="rId6"/>
    <p:sldId id="264" r:id="rId7"/>
    <p:sldId id="265" r:id="rId8"/>
    <p:sldId id="266" r:id="rId9"/>
    <p:sldId id="267" r:id="rId10"/>
    <p:sldId id="268" r:id="rId11"/>
    <p:sldId id="269" r:id="rId12"/>
    <p:sldId id="271" r:id="rId13"/>
    <p:sldId id="272" r:id="rId14"/>
    <p:sldId id="273" r:id="rId15"/>
    <p:sldId id="274" r:id="rId16"/>
    <p:sldId id="275" r:id="rId17"/>
    <p:sldId id="276" r:id="rId18"/>
    <p:sldId id="277" r:id="rId19"/>
    <p:sldId id="278" r:id="rId20"/>
    <p:sldId id="279" r:id="rId21"/>
    <p:sldId id="270" r:id="rId22"/>
    <p:sldId id="280" r:id="rId23"/>
    <p:sldId id="281" r:id="rId24"/>
    <p:sldId id="282" r:id="rId25"/>
    <p:sldId id="283" r:id="rId26"/>
    <p:sldId id="284" r:id="rId27"/>
    <p:sldId id="7635" r:id="rId28"/>
    <p:sldId id="7632" r:id="rId29"/>
    <p:sldId id="7308" r:id="rId30"/>
    <p:sldId id="303" r:id="rId31"/>
    <p:sldId id="304" r:id="rId32"/>
    <p:sldId id="305" r:id="rId33"/>
    <p:sldId id="306" r:id="rId34"/>
    <p:sldId id="307" r:id="rId35"/>
    <p:sldId id="308" r:id="rId36"/>
    <p:sldId id="309" r:id="rId37"/>
    <p:sldId id="310" r:id="rId38"/>
    <p:sldId id="311" r:id="rId39"/>
    <p:sldId id="294" r:id="rId40"/>
    <p:sldId id="295" r:id="rId41"/>
    <p:sldId id="296" r:id="rId42"/>
    <p:sldId id="297" r:id="rId43"/>
    <p:sldId id="298" r:id="rId44"/>
    <p:sldId id="299" r:id="rId45"/>
    <p:sldId id="300" r:id="rId46"/>
    <p:sldId id="301" r:id="rId47"/>
    <p:sldId id="302" r:id="rId48"/>
    <p:sldId id="285" r:id="rId49"/>
    <p:sldId id="286" r:id="rId50"/>
    <p:sldId id="7654" r:id="rId51"/>
    <p:sldId id="7375" r:id="rId52"/>
    <p:sldId id="293" r:id="rId53"/>
    <p:sldId id="312" r:id="rId54"/>
    <p:sldId id="313" r:id="rId55"/>
    <p:sldId id="314" r:id="rId56"/>
    <p:sldId id="315" r:id="rId57"/>
    <p:sldId id="316" r:id="rId58"/>
    <p:sldId id="317" r:id="rId59"/>
    <p:sldId id="318" r:id="rId60"/>
    <p:sldId id="320" r:id="rId61"/>
    <p:sldId id="321" r:id="rId62"/>
    <p:sldId id="322" r:id="rId63"/>
    <p:sldId id="323" r:id="rId64"/>
    <p:sldId id="324" r:id="rId65"/>
    <p:sldId id="325" r:id="rId66"/>
    <p:sldId id="326" r:id="rId67"/>
    <p:sldId id="327" r:id="rId68"/>
    <p:sldId id="328" r:id="rId69"/>
    <p:sldId id="329" r:id="rId70"/>
    <p:sldId id="330" r:id="rId71"/>
    <p:sldId id="7373" r:id="rId72"/>
    <p:sldId id="331" r:id="rId73"/>
    <p:sldId id="332" r:id="rId74"/>
    <p:sldId id="333" r:id="rId75"/>
    <p:sldId id="334" r:id="rId76"/>
    <p:sldId id="7374" r:id="rId77"/>
    <p:sldId id="7491" r:id="rId78"/>
    <p:sldId id="5378" r:id="rId79"/>
    <p:sldId id="5381" r:id="rId80"/>
    <p:sldId id="5380" r:id="rId81"/>
    <p:sldId id="5384" r:id="rId82"/>
    <p:sldId id="5382" r:id="rId83"/>
    <p:sldId id="5379" r:id="rId84"/>
    <p:sldId id="5385" r:id="rId85"/>
    <p:sldId id="5386" r:id="rId86"/>
    <p:sldId id="5387" r:id="rId87"/>
    <p:sldId id="5389" r:id="rId88"/>
    <p:sldId id="5390" r:id="rId89"/>
    <p:sldId id="5391" r:id="rId90"/>
    <p:sldId id="5392" r:id="rId91"/>
    <p:sldId id="5393" r:id="rId92"/>
    <p:sldId id="5394" r:id="rId93"/>
    <p:sldId id="5395" r:id="rId94"/>
    <p:sldId id="5399" r:id="rId95"/>
    <p:sldId id="5397" r:id="rId96"/>
    <p:sldId id="7492" r:id="rId97"/>
    <p:sldId id="7493" r:id="rId98"/>
    <p:sldId id="7494" r:id="rId99"/>
    <p:sldId id="7495" r:id="rId100"/>
    <p:sldId id="7496" r:id="rId101"/>
    <p:sldId id="7497" r:id="rId102"/>
    <p:sldId id="7498" r:id="rId103"/>
    <p:sldId id="7499" r:id="rId104"/>
    <p:sldId id="7500" r:id="rId105"/>
    <p:sldId id="7501" r:id="rId106"/>
    <p:sldId id="7502" r:id="rId107"/>
    <p:sldId id="7503" r:id="rId108"/>
    <p:sldId id="7504" r:id="rId109"/>
    <p:sldId id="7505" r:id="rId110"/>
    <p:sldId id="7506" r:id="rId111"/>
    <p:sldId id="7507" r:id="rId112"/>
    <p:sldId id="7508" r:id="rId113"/>
    <p:sldId id="7509" r:id="rId114"/>
    <p:sldId id="7510" r:id="rId115"/>
    <p:sldId id="7511" r:id="rId116"/>
    <p:sldId id="7512" r:id="rId117"/>
    <p:sldId id="7513" r:id="rId118"/>
    <p:sldId id="7514" r:id="rId119"/>
    <p:sldId id="7515" r:id="rId120"/>
    <p:sldId id="7516" r:id="rId121"/>
    <p:sldId id="7517" r:id="rId122"/>
    <p:sldId id="7518" r:id="rId123"/>
    <p:sldId id="7519" r:id="rId124"/>
    <p:sldId id="7520" r:id="rId125"/>
    <p:sldId id="7521" r:id="rId126"/>
    <p:sldId id="7522" r:id="rId127"/>
    <p:sldId id="7523" r:id="rId128"/>
    <p:sldId id="7524" r:id="rId129"/>
    <p:sldId id="7525" r:id="rId130"/>
    <p:sldId id="2809" r:id="rId131"/>
    <p:sldId id="2810" r:id="rId132"/>
    <p:sldId id="2811" r:id="rId133"/>
    <p:sldId id="2813" r:id="rId134"/>
    <p:sldId id="2814" r:id="rId135"/>
    <p:sldId id="2815" r:id="rId136"/>
    <p:sldId id="2816" r:id="rId137"/>
    <p:sldId id="2817" r:id="rId138"/>
    <p:sldId id="2818" r:id="rId139"/>
    <p:sldId id="5332" r:id="rId140"/>
    <p:sldId id="5326" r:id="rId141"/>
    <p:sldId id="5327" r:id="rId142"/>
    <p:sldId id="5328" r:id="rId143"/>
    <p:sldId id="5329" r:id="rId144"/>
    <p:sldId id="5330" r:id="rId145"/>
    <p:sldId id="5331" r:id="rId146"/>
    <p:sldId id="7686" r:id="rId147"/>
    <p:sldId id="6462" r:id="rId148"/>
    <p:sldId id="6463" r:id="rId149"/>
    <p:sldId id="6464" r:id="rId150"/>
    <p:sldId id="353" r:id="rId151"/>
    <p:sldId id="7257" r:id="rId152"/>
    <p:sldId id="7259" r:id="rId153"/>
    <p:sldId id="7260" r:id="rId154"/>
    <p:sldId id="335" r:id="rId155"/>
    <p:sldId id="365" r:id="rId156"/>
    <p:sldId id="366" r:id="rId157"/>
    <p:sldId id="367" r:id="rId158"/>
    <p:sldId id="7252" r:id="rId159"/>
    <p:sldId id="7254" r:id="rId160"/>
    <p:sldId id="7255" r:id="rId161"/>
    <p:sldId id="7256" r:id="rId162"/>
    <p:sldId id="7483" r:id="rId163"/>
    <p:sldId id="7484" r:id="rId164"/>
    <p:sldId id="346" r:id="rId165"/>
    <p:sldId id="347" r:id="rId166"/>
    <p:sldId id="348" r:id="rId167"/>
    <p:sldId id="349" r:id="rId168"/>
    <p:sldId id="7261" r:id="rId169"/>
    <p:sldId id="7262" r:id="rId170"/>
    <p:sldId id="7263" r:id="rId171"/>
    <p:sldId id="7264" r:id="rId172"/>
    <p:sldId id="7265" r:id="rId173"/>
    <p:sldId id="7266" r:id="rId174"/>
    <p:sldId id="7267" r:id="rId175"/>
    <p:sldId id="7268" r:id="rId176"/>
    <p:sldId id="7269" r:id="rId177"/>
    <p:sldId id="7270" r:id="rId178"/>
    <p:sldId id="6460" r:id="rId179"/>
    <p:sldId id="1964" r:id="rId180"/>
    <p:sldId id="1875" r:id="rId181"/>
    <p:sldId id="369" r:id="rId182"/>
    <p:sldId id="370" r:id="rId183"/>
    <p:sldId id="371" r:id="rId184"/>
    <p:sldId id="373" r:id="rId185"/>
    <p:sldId id="374" r:id="rId186"/>
    <p:sldId id="376" r:id="rId187"/>
    <p:sldId id="377" r:id="rId188"/>
    <p:sldId id="378" r:id="rId189"/>
    <p:sldId id="1999" r:id="rId190"/>
    <p:sldId id="7271" r:id="rId191"/>
    <p:sldId id="2001" r:id="rId192"/>
    <p:sldId id="2002" r:id="rId193"/>
    <p:sldId id="387" r:id="rId194"/>
    <p:sldId id="388" r:id="rId195"/>
    <p:sldId id="389" r:id="rId196"/>
    <p:sldId id="380" r:id="rId197"/>
    <p:sldId id="7091" r:id="rId198"/>
    <p:sldId id="381" r:id="rId199"/>
    <p:sldId id="7092" r:id="rId200"/>
    <p:sldId id="382" r:id="rId201"/>
    <p:sldId id="384" r:id="rId202"/>
    <p:sldId id="402" r:id="rId203"/>
    <p:sldId id="386" r:id="rId204"/>
    <p:sldId id="7272" r:id="rId205"/>
    <p:sldId id="391" r:id="rId206"/>
    <p:sldId id="7273" r:id="rId207"/>
    <p:sldId id="392" r:id="rId208"/>
    <p:sldId id="394" r:id="rId209"/>
    <p:sldId id="2832" r:id="rId210"/>
    <p:sldId id="2834" r:id="rId211"/>
    <p:sldId id="2835" r:id="rId212"/>
    <p:sldId id="2836" r:id="rId213"/>
    <p:sldId id="2838" r:id="rId214"/>
    <p:sldId id="2841" r:id="rId215"/>
    <p:sldId id="7274" r:id="rId216"/>
    <p:sldId id="2840" r:id="rId217"/>
    <p:sldId id="2843" r:id="rId218"/>
    <p:sldId id="2844" r:id="rId219"/>
    <p:sldId id="2846" r:id="rId220"/>
    <p:sldId id="2848" r:id="rId221"/>
    <p:sldId id="395" r:id="rId222"/>
    <p:sldId id="396" r:id="rId223"/>
    <p:sldId id="397" r:id="rId224"/>
    <p:sldId id="398" r:id="rId225"/>
    <p:sldId id="399" r:id="rId226"/>
    <p:sldId id="6465" r:id="rId227"/>
    <p:sldId id="6466" r:id="rId228"/>
    <p:sldId id="406" r:id="rId229"/>
    <p:sldId id="407" r:id="rId230"/>
    <p:sldId id="408" r:id="rId231"/>
    <p:sldId id="409" r:id="rId232"/>
    <p:sldId id="410" r:id="rId233"/>
    <p:sldId id="7275" r:id="rId234"/>
    <p:sldId id="413" r:id="rId235"/>
    <p:sldId id="415" r:id="rId236"/>
    <p:sldId id="416" r:id="rId237"/>
    <p:sldId id="419" r:id="rId238"/>
    <p:sldId id="420" r:id="rId239"/>
    <p:sldId id="421" r:id="rId240"/>
    <p:sldId id="422" r:id="rId241"/>
    <p:sldId id="423" r:id="rId242"/>
    <p:sldId id="425" r:id="rId243"/>
    <p:sldId id="427" r:id="rId244"/>
    <p:sldId id="428" r:id="rId245"/>
    <p:sldId id="429" r:id="rId246"/>
    <p:sldId id="430" r:id="rId247"/>
    <p:sldId id="432" r:id="rId248"/>
    <p:sldId id="7386" r:id="rId249"/>
    <p:sldId id="7387" r:id="rId250"/>
    <p:sldId id="7388" r:id="rId251"/>
    <p:sldId id="7389" r:id="rId252"/>
    <p:sldId id="7414" r:id="rId253"/>
    <p:sldId id="7306" r:id="rId254"/>
    <p:sldId id="7291" r:id="rId255"/>
    <p:sldId id="7292" r:id="rId256"/>
    <p:sldId id="7293" r:id="rId257"/>
    <p:sldId id="7294" r:id="rId258"/>
    <p:sldId id="7295" r:id="rId259"/>
    <p:sldId id="7296" r:id="rId260"/>
    <p:sldId id="7297" r:id="rId261"/>
    <p:sldId id="7298" r:id="rId262"/>
    <p:sldId id="7299" r:id="rId263"/>
    <p:sldId id="7415" r:id="rId264"/>
    <p:sldId id="7301" r:id="rId265"/>
    <p:sldId id="7302" r:id="rId266"/>
    <p:sldId id="7303" r:id="rId267"/>
    <p:sldId id="7304" r:id="rId268"/>
    <p:sldId id="7305" r:id="rId269"/>
    <p:sldId id="434" r:id="rId270"/>
    <p:sldId id="435" r:id="rId271"/>
    <p:sldId id="463" r:id="rId272"/>
    <p:sldId id="437" r:id="rId273"/>
    <p:sldId id="438" r:id="rId274"/>
    <p:sldId id="439" r:id="rId275"/>
    <p:sldId id="440" r:id="rId276"/>
    <p:sldId id="441" r:id="rId277"/>
    <p:sldId id="443" r:id="rId278"/>
    <p:sldId id="445" r:id="rId279"/>
    <p:sldId id="447" r:id="rId280"/>
    <p:sldId id="7307" r:id="rId281"/>
    <p:sldId id="449" r:id="rId282"/>
    <p:sldId id="450" r:id="rId283"/>
    <p:sldId id="6418" r:id="rId284"/>
    <p:sldId id="6420" r:id="rId285"/>
    <p:sldId id="6421" r:id="rId286"/>
    <p:sldId id="6423" r:id="rId287"/>
    <p:sldId id="6425" r:id="rId288"/>
    <p:sldId id="6426" r:id="rId289"/>
    <p:sldId id="6427" r:id="rId290"/>
    <p:sldId id="6428" r:id="rId291"/>
    <p:sldId id="6429" r:id="rId292"/>
    <p:sldId id="6430" r:id="rId293"/>
    <p:sldId id="6431" r:id="rId294"/>
    <p:sldId id="6432" r:id="rId295"/>
    <p:sldId id="451" r:id="rId296"/>
    <p:sldId id="453" r:id="rId297"/>
    <p:sldId id="454" r:id="rId298"/>
    <p:sldId id="465" r:id="rId299"/>
    <p:sldId id="466" r:id="rId300"/>
    <p:sldId id="481" r:id="rId301"/>
    <p:sldId id="482" r:id="rId302"/>
    <p:sldId id="485" r:id="rId303"/>
    <p:sldId id="486" r:id="rId304"/>
    <p:sldId id="4869" r:id="rId305"/>
    <p:sldId id="4870" r:id="rId306"/>
    <p:sldId id="6444" r:id="rId307"/>
    <p:sldId id="467" r:id="rId308"/>
    <p:sldId id="2020" r:id="rId309"/>
    <p:sldId id="468" r:id="rId310"/>
    <p:sldId id="470" r:id="rId311"/>
    <p:sldId id="1436" r:id="rId312"/>
    <p:sldId id="1438" r:id="rId313"/>
    <p:sldId id="1439" r:id="rId314"/>
    <p:sldId id="6824" r:id="rId315"/>
    <p:sldId id="7340" r:id="rId316"/>
    <p:sldId id="6825" r:id="rId317"/>
    <p:sldId id="1977" r:id="rId318"/>
    <p:sldId id="473" r:id="rId319"/>
    <p:sldId id="474" r:id="rId320"/>
    <p:sldId id="6611" r:id="rId321"/>
    <p:sldId id="7309" r:id="rId322"/>
    <p:sldId id="7103" r:id="rId323"/>
    <p:sldId id="7310" r:id="rId324"/>
    <p:sldId id="6944" r:id="rId325"/>
    <p:sldId id="7311" r:id="rId326"/>
    <p:sldId id="6977" r:id="rId327"/>
    <p:sldId id="7312" r:id="rId328"/>
    <p:sldId id="475" r:id="rId329"/>
    <p:sldId id="7313" r:id="rId330"/>
    <p:sldId id="6946" r:id="rId331"/>
    <p:sldId id="7314" r:id="rId332"/>
    <p:sldId id="6950" r:id="rId333"/>
    <p:sldId id="7315" r:id="rId334"/>
    <p:sldId id="6951" r:id="rId335"/>
    <p:sldId id="7316" r:id="rId336"/>
    <p:sldId id="6947" r:id="rId337"/>
    <p:sldId id="7317" r:id="rId338"/>
    <p:sldId id="7105" r:id="rId339"/>
    <p:sldId id="7318" r:id="rId340"/>
    <p:sldId id="7354" r:id="rId341"/>
    <p:sldId id="7356" r:id="rId342"/>
    <p:sldId id="477" r:id="rId343"/>
    <p:sldId id="7319" r:id="rId344"/>
    <p:sldId id="6570" r:id="rId345"/>
    <p:sldId id="7320" r:id="rId346"/>
    <p:sldId id="489" r:id="rId347"/>
    <p:sldId id="7321" r:id="rId348"/>
    <p:sldId id="7107" r:id="rId349"/>
    <p:sldId id="7108" r:id="rId350"/>
    <p:sldId id="7322" r:id="rId351"/>
    <p:sldId id="479" r:id="rId352"/>
    <p:sldId id="7323" r:id="rId353"/>
    <p:sldId id="7563" r:id="rId354"/>
    <p:sldId id="7564" r:id="rId355"/>
    <p:sldId id="491" r:id="rId356"/>
    <p:sldId id="7324" r:id="rId357"/>
    <p:sldId id="493" r:id="rId358"/>
    <p:sldId id="7325" r:id="rId359"/>
    <p:sldId id="495" r:id="rId360"/>
    <p:sldId id="7326" r:id="rId361"/>
    <p:sldId id="1519" r:id="rId362"/>
    <p:sldId id="1520" r:id="rId363"/>
    <p:sldId id="1522" r:id="rId364"/>
    <p:sldId id="7327" r:id="rId365"/>
    <p:sldId id="1527" r:id="rId366"/>
    <p:sldId id="1526" r:id="rId367"/>
    <p:sldId id="7328" r:id="rId368"/>
    <p:sldId id="1529" r:id="rId369"/>
    <p:sldId id="1530" r:id="rId370"/>
    <p:sldId id="1528" r:id="rId371"/>
    <p:sldId id="1533" r:id="rId372"/>
    <p:sldId id="7329" r:id="rId373"/>
    <p:sldId id="1531" r:id="rId374"/>
    <p:sldId id="1535" r:id="rId375"/>
    <p:sldId id="1536" r:id="rId376"/>
    <p:sldId id="7330" r:id="rId377"/>
    <p:sldId id="1540" r:id="rId378"/>
    <p:sldId id="1537" r:id="rId379"/>
    <p:sldId id="1538" r:id="rId380"/>
    <p:sldId id="1543" r:id="rId381"/>
    <p:sldId id="7331" r:id="rId382"/>
    <p:sldId id="1546" r:id="rId383"/>
    <p:sldId id="7332" r:id="rId384"/>
    <p:sldId id="501" r:id="rId385"/>
    <p:sldId id="502" r:id="rId386"/>
    <p:sldId id="7333" r:id="rId387"/>
    <p:sldId id="503" r:id="rId388"/>
    <p:sldId id="504" r:id="rId389"/>
    <p:sldId id="7334" r:id="rId390"/>
    <p:sldId id="7336" r:id="rId391"/>
    <p:sldId id="576" r:id="rId392"/>
    <p:sldId id="7335" r:id="rId393"/>
    <p:sldId id="7416" r:id="rId394"/>
    <p:sldId id="517" r:id="rId395"/>
    <p:sldId id="519" r:id="rId396"/>
    <p:sldId id="520" r:id="rId397"/>
    <p:sldId id="4871" r:id="rId398"/>
    <p:sldId id="4872" r:id="rId399"/>
    <p:sldId id="4873" r:id="rId400"/>
    <p:sldId id="4874" r:id="rId401"/>
    <p:sldId id="521" r:id="rId402"/>
    <p:sldId id="522" r:id="rId403"/>
    <p:sldId id="523" r:id="rId404"/>
    <p:sldId id="524" r:id="rId405"/>
    <p:sldId id="525" r:id="rId406"/>
    <p:sldId id="788" r:id="rId407"/>
    <p:sldId id="526" r:id="rId408"/>
    <p:sldId id="540" r:id="rId409"/>
    <p:sldId id="541" r:id="rId410"/>
    <p:sldId id="542" r:id="rId411"/>
    <p:sldId id="543" r:id="rId412"/>
    <p:sldId id="544" r:id="rId413"/>
    <p:sldId id="545" r:id="rId414"/>
    <p:sldId id="546" r:id="rId415"/>
    <p:sldId id="7342" r:id="rId416"/>
    <p:sldId id="7343" r:id="rId417"/>
    <p:sldId id="548" r:id="rId418"/>
    <p:sldId id="5333" r:id="rId419"/>
    <p:sldId id="5334" r:id="rId420"/>
    <p:sldId id="5335" r:id="rId421"/>
    <p:sldId id="5337" r:id="rId422"/>
    <p:sldId id="5338" r:id="rId423"/>
    <p:sldId id="5339" r:id="rId424"/>
    <p:sldId id="5340" r:id="rId425"/>
    <p:sldId id="5342" r:id="rId426"/>
    <p:sldId id="5343" r:id="rId427"/>
    <p:sldId id="5359" r:id="rId428"/>
    <p:sldId id="7344" r:id="rId429"/>
    <p:sldId id="5360" r:id="rId430"/>
    <p:sldId id="5361" r:id="rId431"/>
    <p:sldId id="5362" r:id="rId432"/>
    <p:sldId id="7345" r:id="rId433"/>
    <p:sldId id="7346" r:id="rId434"/>
    <p:sldId id="5364" r:id="rId435"/>
    <p:sldId id="7347" r:id="rId436"/>
    <p:sldId id="7348" r:id="rId437"/>
    <p:sldId id="5366" r:id="rId438"/>
    <p:sldId id="7349" r:id="rId439"/>
    <p:sldId id="7350" r:id="rId440"/>
    <p:sldId id="5367" r:id="rId441"/>
    <p:sldId id="7351" r:id="rId442"/>
    <p:sldId id="7352" r:id="rId443"/>
    <p:sldId id="5368" r:id="rId444"/>
    <p:sldId id="5369" r:id="rId445"/>
    <p:sldId id="5370" r:id="rId446"/>
    <p:sldId id="5371" r:id="rId447"/>
    <p:sldId id="7353" r:id="rId448"/>
    <p:sldId id="5372" r:id="rId449"/>
    <p:sldId id="527" r:id="rId450"/>
    <p:sldId id="528" r:id="rId451"/>
    <p:sldId id="529" r:id="rId452"/>
    <p:sldId id="530" r:id="rId453"/>
    <p:sldId id="531" r:id="rId454"/>
    <p:sldId id="532" r:id="rId455"/>
    <p:sldId id="533" r:id="rId456"/>
    <p:sldId id="534" r:id="rId457"/>
    <p:sldId id="535" r:id="rId458"/>
    <p:sldId id="536" r:id="rId459"/>
    <p:sldId id="7341" r:id="rId460"/>
    <p:sldId id="538" r:id="rId461"/>
    <p:sldId id="4963" r:id="rId462"/>
    <p:sldId id="1732" r:id="rId463"/>
    <p:sldId id="6600" r:id="rId464"/>
    <p:sldId id="1733" r:id="rId465"/>
    <p:sldId id="6601" r:id="rId466"/>
    <p:sldId id="1734" r:id="rId467"/>
    <p:sldId id="6602" r:id="rId468"/>
    <p:sldId id="1735" r:id="rId469"/>
    <p:sldId id="6603" r:id="rId470"/>
    <p:sldId id="7417" r:id="rId471"/>
    <p:sldId id="5347" r:id="rId472"/>
    <p:sldId id="5348" r:id="rId473"/>
    <p:sldId id="5349" r:id="rId474"/>
    <p:sldId id="5350" r:id="rId475"/>
    <p:sldId id="5351" r:id="rId476"/>
    <p:sldId id="5352" r:id="rId477"/>
    <p:sldId id="5353" r:id="rId478"/>
    <p:sldId id="5354" r:id="rId479"/>
    <p:sldId id="5358" r:id="rId480"/>
    <p:sldId id="5355" r:id="rId481"/>
    <p:sldId id="539" r:id="rId482"/>
    <p:sldId id="4875" r:id="rId483"/>
    <p:sldId id="7337" r:id="rId484"/>
    <p:sldId id="4876" r:id="rId485"/>
    <p:sldId id="4877" r:id="rId486"/>
    <p:sldId id="4980" r:id="rId487"/>
    <p:sldId id="6695" r:id="rId488"/>
    <p:sldId id="6696" r:id="rId489"/>
    <p:sldId id="6826" r:id="rId490"/>
    <p:sldId id="6827" r:id="rId491"/>
    <p:sldId id="6437" r:id="rId492"/>
    <p:sldId id="6438" r:id="rId493"/>
    <p:sldId id="7110" r:id="rId494"/>
    <p:sldId id="7111" r:id="rId495"/>
    <p:sldId id="7181" r:id="rId496"/>
    <p:sldId id="7182" r:id="rId497"/>
    <p:sldId id="7165" r:id="rId498"/>
    <p:sldId id="7166" r:id="rId499"/>
    <p:sldId id="7197" r:id="rId500"/>
    <p:sldId id="7198" r:id="rId501"/>
    <p:sldId id="6433" r:id="rId502"/>
    <p:sldId id="6434" r:id="rId503"/>
    <p:sldId id="2025" r:id="rId504"/>
    <p:sldId id="2026" r:id="rId505"/>
    <p:sldId id="7565" r:id="rId506"/>
    <p:sldId id="7566" r:id="rId507"/>
    <p:sldId id="4981" r:id="rId508"/>
    <p:sldId id="6445" r:id="rId509"/>
    <p:sldId id="1737" r:id="rId510"/>
    <p:sldId id="1738" r:id="rId511"/>
    <p:sldId id="6487" r:id="rId512"/>
    <p:sldId id="6488" r:id="rId513"/>
    <p:sldId id="6485" r:id="rId514"/>
    <p:sldId id="6486" r:id="rId515"/>
    <p:sldId id="6576" r:id="rId516"/>
    <p:sldId id="6577" r:id="rId517"/>
    <p:sldId id="549" r:id="rId518"/>
    <p:sldId id="550" r:id="rId519"/>
    <p:sldId id="6954" r:id="rId520"/>
    <p:sldId id="6955" r:id="rId521"/>
    <p:sldId id="6956" r:id="rId522"/>
    <p:sldId id="6957" r:id="rId523"/>
    <p:sldId id="6564" r:id="rId524"/>
    <p:sldId id="6565" r:id="rId525"/>
    <p:sldId id="6567" r:id="rId526"/>
    <p:sldId id="6568" r:id="rId527"/>
    <p:sldId id="6664" r:id="rId528"/>
    <p:sldId id="6666" r:id="rId529"/>
    <p:sldId id="6667" r:id="rId530"/>
    <p:sldId id="6668" r:id="rId531"/>
    <p:sldId id="6661" r:id="rId532"/>
    <p:sldId id="6663" r:id="rId533"/>
    <p:sldId id="6958" r:id="rId534"/>
    <p:sldId id="6959" r:id="rId535"/>
    <p:sldId id="6697" r:id="rId536"/>
    <p:sldId id="6698" r:id="rId537"/>
    <p:sldId id="7199" r:id="rId538"/>
    <p:sldId id="7200" r:id="rId539"/>
    <p:sldId id="551" r:id="rId540"/>
    <p:sldId id="552" r:id="rId541"/>
    <p:sldId id="553" r:id="rId542"/>
    <p:sldId id="4879" r:id="rId543"/>
    <p:sldId id="7339" r:id="rId544"/>
    <p:sldId id="4880" r:id="rId545"/>
    <p:sldId id="7338" r:id="rId546"/>
    <p:sldId id="1620" r:id="rId547"/>
    <p:sldId id="554" r:id="rId548"/>
    <p:sldId id="6484" r:id="rId549"/>
    <p:sldId id="6911" r:id="rId550"/>
    <p:sldId id="555" r:id="rId551"/>
    <p:sldId id="556" r:id="rId552"/>
    <p:sldId id="6884" r:id="rId553"/>
    <p:sldId id="6885" r:id="rId554"/>
    <p:sldId id="6886" r:id="rId555"/>
    <p:sldId id="6887" r:id="rId556"/>
    <p:sldId id="6888" r:id="rId557"/>
    <p:sldId id="6889" r:id="rId558"/>
    <p:sldId id="6890" r:id="rId559"/>
    <p:sldId id="6891" r:id="rId560"/>
    <p:sldId id="6892" r:id="rId561"/>
    <p:sldId id="6893" r:id="rId562"/>
    <p:sldId id="6894" r:id="rId563"/>
    <p:sldId id="6895" r:id="rId564"/>
    <p:sldId id="6896" r:id="rId565"/>
    <p:sldId id="7132" r:id="rId566"/>
    <p:sldId id="7133" r:id="rId567"/>
    <p:sldId id="7134" r:id="rId568"/>
    <p:sldId id="7135" r:id="rId569"/>
    <p:sldId id="7136" r:id="rId570"/>
    <p:sldId id="7137" r:id="rId571"/>
    <p:sldId id="7138" r:id="rId572"/>
    <p:sldId id="7126" r:id="rId573"/>
    <p:sldId id="7139" r:id="rId574"/>
    <p:sldId id="6874" r:id="rId575"/>
    <p:sldId id="6875" r:id="rId576"/>
    <p:sldId id="6876" r:id="rId577"/>
    <p:sldId id="6877" r:id="rId578"/>
    <p:sldId id="6878" r:id="rId579"/>
    <p:sldId id="6879" r:id="rId580"/>
    <p:sldId id="6880" r:id="rId581"/>
    <p:sldId id="6881" r:id="rId582"/>
    <p:sldId id="6882" r:id="rId583"/>
    <p:sldId id="6883" r:id="rId584"/>
    <p:sldId id="7087" r:id="rId585"/>
    <p:sldId id="7201" r:id="rId586"/>
    <p:sldId id="7202" r:id="rId587"/>
    <p:sldId id="6828" r:id="rId588"/>
    <p:sldId id="6829" r:id="rId589"/>
    <p:sldId id="6830" r:id="rId590"/>
    <p:sldId id="6831" r:id="rId591"/>
    <p:sldId id="6832" r:id="rId592"/>
    <p:sldId id="6833" r:id="rId593"/>
    <p:sldId id="6834" r:id="rId594"/>
    <p:sldId id="6835" r:id="rId595"/>
    <p:sldId id="6836" r:id="rId596"/>
    <p:sldId id="6837" r:id="rId597"/>
    <p:sldId id="6838" r:id="rId598"/>
    <p:sldId id="6839" r:id="rId599"/>
    <p:sldId id="6840" r:id="rId600"/>
    <p:sldId id="6841" r:id="rId601"/>
    <p:sldId id="6435" r:id="rId602"/>
    <p:sldId id="6436" r:id="rId603"/>
    <p:sldId id="4882" r:id="rId604"/>
    <p:sldId id="4883" r:id="rId605"/>
    <p:sldId id="7626" r:id="rId606"/>
    <p:sldId id="7627" r:id="rId607"/>
    <p:sldId id="7628" r:id="rId608"/>
    <p:sldId id="7629" r:id="rId609"/>
    <p:sldId id="7630" r:id="rId610"/>
    <p:sldId id="7631" r:id="rId611"/>
    <p:sldId id="6536" r:id="rId612"/>
    <p:sldId id="6537" r:id="rId613"/>
    <p:sldId id="6538" r:id="rId614"/>
    <p:sldId id="7715" r:id="rId615"/>
    <p:sldId id="7716" r:id="rId616"/>
    <p:sldId id="7717" r:id="rId617"/>
    <p:sldId id="7718" r:id="rId618"/>
    <p:sldId id="7719" r:id="rId619"/>
    <p:sldId id="7720" r:id="rId620"/>
    <p:sldId id="6545" r:id="rId621"/>
    <p:sldId id="6546" r:id="rId622"/>
    <p:sldId id="6550" r:id="rId623"/>
    <p:sldId id="6555" r:id="rId624"/>
    <p:sldId id="7721" r:id="rId625"/>
    <p:sldId id="6556" r:id="rId626"/>
    <p:sldId id="6557" r:id="rId627"/>
    <p:sldId id="7722" r:id="rId628"/>
    <p:sldId id="6559" r:id="rId629"/>
    <p:sldId id="7723" r:id="rId630"/>
    <p:sldId id="6561" r:id="rId631"/>
    <p:sldId id="7724" r:id="rId632"/>
    <p:sldId id="6563" r:id="rId633"/>
    <p:sldId id="6489" r:id="rId634"/>
    <p:sldId id="6490" r:id="rId635"/>
    <p:sldId id="6849" r:id="rId636"/>
    <p:sldId id="6493" r:id="rId637"/>
    <p:sldId id="6850" r:id="rId638"/>
    <p:sldId id="6491" r:id="rId639"/>
    <p:sldId id="6851" r:id="rId640"/>
    <p:sldId id="6492" r:id="rId641"/>
    <p:sldId id="6852" r:id="rId642"/>
    <p:sldId id="6494" r:id="rId643"/>
    <p:sldId id="6853" r:id="rId644"/>
    <p:sldId id="7725" r:id="rId645"/>
    <p:sldId id="7726" r:id="rId646"/>
    <p:sldId id="7739" r:id="rId647"/>
    <p:sldId id="1736" r:id="rId648"/>
    <p:sldId id="6610" r:id="rId649"/>
    <p:sldId id="6482" r:id="rId650"/>
    <p:sldId id="6483" r:id="rId651"/>
    <p:sldId id="7039" r:id="rId652"/>
    <p:sldId id="7040" r:id="rId653"/>
    <p:sldId id="7041" r:id="rId654"/>
    <p:sldId id="1627" r:id="rId655"/>
    <p:sldId id="7043" r:id="rId656"/>
    <p:sldId id="7044" r:id="rId657"/>
    <p:sldId id="7045" r:id="rId658"/>
    <p:sldId id="7046" r:id="rId659"/>
    <p:sldId id="7042" r:id="rId660"/>
    <p:sldId id="7086" r:id="rId661"/>
    <p:sldId id="1739" r:id="rId662"/>
    <p:sldId id="6606" r:id="rId663"/>
    <p:sldId id="1740" r:id="rId664"/>
    <p:sldId id="1741" r:id="rId665"/>
    <p:sldId id="6608" r:id="rId666"/>
    <p:sldId id="1742" r:id="rId667"/>
    <p:sldId id="6609" r:id="rId668"/>
    <p:sldId id="7047" r:id="rId669"/>
    <p:sldId id="7048" r:id="rId670"/>
    <p:sldId id="7049" r:id="rId671"/>
    <p:sldId id="6842" r:id="rId672"/>
    <p:sldId id="6843" r:id="rId673"/>
    <p:sldId id="6943" r:id="rId674"/>
    <p:sldId id="6942" r:id="rId675"/>
    <p:sldId id="6960" r:id="rId676"/>
    <p:sldId id="6961" r:id="rId677"/>
    <p:sldId id="6962" r:id="rId678"/>
    <p:sldId id="6963" r:id="rId679"/>
    <p:sldId id="6964" r:id="rId680"/>
    <p:sldId id="7140" r:id="rId681"/>
    <p:sldId id="7141" r:id="rId682"/>
    <p:sldId id="7162" r:id="rId683"/>
    <p:sldId id="7163" r:id="rId684"/>
    <p:sldId id="7203" r:id="rId685"/>
    <p:sldId id="7204" r:id="rId686"/>
    <p:sldId id="7206" r:id="rId687"/>
    <p:sldId id="7207" r:id="rId688"/>
    <p:sldId id="7208" r:id="rId689"/>
    <p:sldId id="7209" r:id="rId690"/>
    <p:sldId id="7210" r:id="rId691"/>
    <p:sldId id="7211" r:id="rId692"/>
    <p:sldId id="7212" r:id="rId693"/>
    <p:sldId id="7213" r:id="rId694"/>
    <p:sldId id="1628" r:id="rId695"/>
    <p:sldId id="1629" r:id="rId696"/>
    <p:sldId id="1630" r:id="rId697"/>
    <p:sldId id="1631" r:id="rId698"/>
    <p:sldId id="1632" r:id="rId699"/>
    <p:sldId id="1633" r:id="rId700"/>
    <p:sldId id="5011" r:id="rId701"/>
    <p:sldId id="5012" r:id="rId702"/>
    <p:sldId id="5013" r:id="rId703"/>
    <p:sldId id="5014" r:id="rId704"/>
    <p:sldId id="5015" r:id="rId705"/>
    <p:sldId id="5016" r:id="rId706"/>
    <p:sldId id="5017" r:id="rId707"/>
    <p:sldId id="5018" r:id="rId708"/>
    <p:sldId id="5019" r:id="rId709"/>
    <p:sldId id="5020" r:id="rId710"/>
    <p:sldId id="5021" r:id="rId711"/>
    <p:sldId id="5022" r:id="rId712"/>
    <p:sldId id="7727" r:id="rId713"/>
    <p:sldId id="7728" r:id="rId714"/>
    <p:sldId id="7142" r:id="rId715"/>
    <p:sldId id="7143" r:id="rId716"/>
    <p:sldId id="7144" r:id="rId717"/>
    <p:sldId id="3785" r:id="rId718"/>
    <p:sldId id="7120" r:id="rId719"/>
    <p:sldId id="7121" r:id="rId720"/>
    <p:sldId id="7122" r:id="rId721"/>
    <p:sldId id="1759" r:id="rId722"/>
    <p:sldId id="1760" r:id="rId723"/>
    <p:sldId id="1761" r:id="rId724"/>
    <p:sldId id="1762" r:id="rId725"/>
    <p:sldId id="1763" r:id="rId726"/>
    <p:sldId id="1764" r:id="rId727"/>
    <p:sldId id="1765" r:id="rId728"/>
    <p:sldId id="1766" r:id="rId729"/>
    <p:sldId id="7655" r:id="rId730"/>
    <p:sldId id="7656" r:id="rId731"/>
    <p:sldId id="7658" r:id="rId732"/>
    <p:sldId id="7659" r:id="rId733"/>
    <p:sldId id="7660" r:id="rId734"/>
    <p:sldId id="7661" r:id="rId735"/>
    <p:sldId id="7657" r:id="rId736"/>
    <p:sldId id="7662" r:id="rId737"/>
    <p:sldId id="7663" r:id="rId738"/>
    <p:sldId id="7664" r:id="rId739"/>
    <p:sldId id="7665" r:id="rId740"/>
    <p:sldId id="7666" r:id="rId741"/>
    <p:sldId id="7667" r:id="rId742"/>
    <p:sldId id="7668" r:id="rId743"/>
    <p:sldId id="7669" r:id="rId744"/>
    <p:sldId id="7670" r:id="rId745"/>
    <p:sldId id="7671" r:id="rId746"/>
    <p:sldId id="1767" r:id="rId747"/>
    <p:sldId id="1768" r:id="rId748"/>
    <p:sldId id="1769" r:id="rId749"/>
    <p:sldId id="1770" r:id="rId750"/>
    <p:sldId id="1771" r:id="rId751"/>
    <p:sldId id="1772" r:id="rId752"/>
    <p:sldId id="6473" r:id="rId753"/>
    <p:sldId id="6474" r:id="rId754"/>
    <p:sldId id="6475" r:id="rId755"/>
    <p:sldId id="6476" r:id="rId756"/>
    <p:sldId id="6477" r:id="rId757"/>
    <p:sldId id="7153" r:id="rId758"/>
    <p:sldId id="2060" r:id="rId759"/>
    <p:sldId id="2061" r:id="rId760"/>
    <p:sldId id="1780" r:id="rId761"/>
    <p:sldId id="1781" r:id="rId762"/>
    <p:sldId id="1782" r:id="rId763"/>
    <p:sldId id="1785" r:id="rId764"/>
    <p:sldId id="1786" r:id="rId765"/>
    <p:sldId id="7158" r:id="rId766"/>
    <p:sldId id="7159" r:id="rId767"/>
    <p:sldId id="7160" r:id="rId768"/>
    <p:sldId id="7161" r:id="rId769"/>
    <p:sldId id="7710" r:id="rId770"/>
    <p:sldId id="7711" r:id="rId771"/>
    <p:sldId id="7712" r:id="rId772"/>
    <p:sldId id="7713" r:id="rId773"/>
    <p:sldId id="7714" r:id="rId774"/>
    <p:sldId id="7687" r:id="rId775"/>
    <p:sldId id="7688" r:id="rId776"/>
    <p:sldId id="7689" r:id="rId777"/>
    <p:sldId id="7690" r:id="rId778"/>
    <p:sldId id="7691" r:id="rId779"/>
    <p:sldId id="7692" r:id="rId780"/>
    <p:sldId id="7693" r:id="rId781"/>
    <p:sldId id="7694" r:id="rId782"/>
    <p:sldId id="7695" r:id="rId783"/>
    <p:sldId id="7696" r:id="rId784"/>
    <p:sldId id="7697" r:id="rId785"/>
    <p:sldId id="7698" r:id="rId786"/>
    <p:sldId id="7699" r:id="rId787"/>
    <p:sldId id="6912" r:id="rId788"/>
    <p:sldId id="6913" r:id="rId789"/>
    <p:sldId id="6927" r:id="rId790"/>
    <p:sldId id="6923" r:id="rId791"/>
    <p:sldId id="6928" r:id="rId792"/>
    <p:sldId id="6504" r:id="rId793"/>
    <p:sldId id="6926" r:id="rId794"/>
    <p:sldId id="6925" r:id="rId795"/>
    <p:sldId id="6929" r:id="rId796"/>
    <p:sldId id="6500" r:id="rId797"/>
    <p:sldId id="562" r:id="rId798"/>
    <p:sldId id="563" r:id="rId799"/>
    <p:sldId id="564" r:id="rId800"/>
    <p:sldId id="565" r:id="rId801"/>
    <p:sldId id="566" r:id="rId802"/>
    <p:sldId id="567" r:id="rId803"/>
    <p:sldId id="578" r:id="rId804"/>
    <p:sldId id="579" r:id="rId805"/>
    <p:sldId id="580" r:id="rId806"/>
    <p:sldId id="581" r:id="rId807"/>
    <p:sldId id="582" r:id="rId808"/>
    <p:sldId id="583" r:id="rId809"/>
    <p:sldId id="584" r:id="rId810"/>
    <p:sldId id="585" r:id="rId811"/>
    <p:sldId id="587" r:id="rId812"/>
    <p:sldId id="588" r:id="rId813"/>
    <p:sldId id="589" r:id="rId814"/>
    <p:sldId id="590" r:id="rId815"/>
    <p:sldId id="793" r:id="rId816"/>
    <p:sldId id="591" r:id="rId817"/>
    <p:sldId id="592" r:id="rId818"/>
    <p:sldId id="594" r:id="rId819"/>
    <p:sldId id="595" r:id="rId820"/>
    <p:sldId id="597" r:id="rId821"/>
    <p:sldId id="599" r:id="rId822"/>
    <p:sldId id="7244" r:id="rId823"/>
    <p:sldId id="7245" r:id="rId824"/>
    <p:sldId id="7246" r:id="rId825"/>
    <p:sldId id="7247" r:id="rId826"/>
    <p:sldId id="7248" r:id="rId827"/>
    <p:sldId id="7249" r:id="rId828"/>
    <p:sldId id="7250" r:id="rId829"/>
    <p:sldId id="7251" r:id="rId830"/>
    <p:sldId id="7602" r:id="rId831"/>
    <p:sldId id="7603" r:id="rId832"/>
    <p:sldId id="7604" r:id="rId833"/>
    <p:sldId id="7646" r:id="rId834"/>
    <p:sldId id="7616" r:id="rId835"/>
    <p:sldId id="7617" r:id="rId836"/>
    <p:sldId id="7618" r:id="rId837"/>
    <p:sldId id="7645" r:id="rId838"/>
    <p:sldId id="7672" r:id="rId839"/>
    <p:sldId id="7673" r:id="rId840"/>
    <p:sldId id="7700" r:id="rId841"/>
    <p:sldId id="7701" r:id="rId842"/>
    <p:sldId id="7702" r:id="rId843"/>
    <p:sldId id="7729" r:id="rId844"/>
    <p:sldId id="7730" r:id="rId845"/>
    <p:sldId id="2540" r:id="rId846"/>
    <p:sldId id="7238" r:id="rId847"/>
    <p:sldId id="7239" r:id="rId848"/>
    <p:sldId id="7240" r:id="rId849"/>
    <p:sldId id="2541" r:id="rId850"/>
    <p:sldId id="2542" r:id="rId851"/>
    <p:sldId id="7241" r:id="rId852"/>
    <p:sldId id="7242" r:id="rId853"/>
    <p:sldId id="2543" r:id="rId854"/>
    <p:sldId id="7243" r:id="rId855"/>
    <p:sldId id="6699" r:id="rId856"/>
    <p:sldId id="6700" r:id="rId857"/>
    <p:sldId id="6844" r:id="rId858"/>
    <p:sldId id="6845" r:id="rId859"/>
    <p:sldId id="7151" r:id="rId860"/>
    <p:sldId id="7152" r:id="rId861"/>
    <p:sldId id="7183" r:id="rId862"/>
    <p:sldId id="7184" r:id="rId863"/>
    <p:sldId id="7164" r:id="rId864"/>
    <p:sldId id="7214" r:id="rId865"/>
    <p:sldId id="7215" r:id="rId866"/>
    <p:sldId id="7223" r:id="rId867"/>
    <p:sldId id="6439" r:id="rId868"/>
    <p:sldId id="7620" r:id="rId869"/>
    <p:sldId id="2448" r:id="rId870"/>
    <p:sldId id="2804" r:id="rId871"/>
    <p:sldId id="6506" r:id="rId872"/>
    <p:sldId id="7703" r:id="rId873"/>
    <p:sldId id="6505" r:id="rId874"/>
    <p:sldId id="6578" r:id="rId875"/>
    <p:sldId id="7112" r:id="rId876"/>
    <p:sldId id="7113" r:id="rId877"/>
    <p:sldId id="7114" r:id="rId878"/>
    <p:sldId id="602" r:id="rId879"/>
    <p:sldId id="603" r:id="rId880"/>
    <p:sldId id="604" r:id="rId881"/>
    <p:sldId id="605" r:id="rId882"/>
    <p:sldId id="606" r:id="rId883"/>
    <p:sldId id="607" r:id="rId884"/>
    <p:sldId id="4865" r:id="rId885"/>
    <p:sldId id="4866" r:id="rId886"/>
    <p:sldId id="4867" r:id="rId887"/>
    <p:sldId id="4868" r:id="rId888"/>
    <p:sldId id="4900" r:id="rId889"/>
    <p:sldId id="4895" r:id="rId890"/>
    <p:sldId id="4896" r:id="rId891"/>
    <p:sldId id="7621" r:id="rId892"/>
    <p:sldId id="4898" r:id="rId893"/>
    <p:sldId id="4899" r:id="rId894"/>
    <p:sldId id="609" r:id="rId895"/>
    <p:sldId id="794" r:id="rId896"/>
    <p:sldId id="4892" r:id="rId897"/>
    <p:sldId id="4893" r:id="rId898"/>
    <p:sldId id="4894" r:id="rId899"/>
    <p:sldId id="611" r:id="rId900"/>
    <p:sldId id="614" r:id="rId901"/>
    <p:sldId id="6701" r:id="rId902"/>
    <p:sldId id="6846" r:id="rId903"/>
    <p:sldId id="6847" r:id="rId904"/>
    <p:sldId id="6848" r:id="rId905"/>
    <p:sldId id="6965" r:id="rId906"/>
    <p:sldId id="6967" r:id="rId907"/>
    <p:sldId id="6968" r:id="rId908"/>
    <p:sldId id="6970" r:id="rId909"/>
    <p:sldId id="6966" r:id="rId910"/>
    <p:sldId id="6969" r:id="rId911"/>
    <p:sldId id="7146" r:id="rId912"/>
    <p:sldId id="7147" r:id="rId913"/>
    <p:sldId id="7148" r:id="rId914"/>
    <p:sldId id="7149" r:id="rId915"/>
    <p:sldId id="7150" r:id="rId916"/>
    <p:sldId id="7185" r:id="rId917"/>
    <p:sldId id="7155" r:id="rId918"/>
    <p:sldId id="7156" r:id="rId919"/>
    <p:sldId id="7157" r:id="rId920"/>
    <p:sldId id="7216" r:id="rId921"/>
    <p:sldId id="7227" r:id="rId922"/>
    <p:sldId id="7225" r:id="rId923"/>
    <p:sldId id="7226" r:id="rId924"/>
    <p:sldId id="7228" r:id="rId925"/>
    <p:sldId id="7229" r:id="rId926"/>
    <p:sldId id="7230" r:id="rId927"/>
    <p:sldId id="7233" r:id="rId928"/>
    <p:sldId id="7231" r:id="rId929"/>
    <p:sldId id="7232" r:id="rId930"/>
    <p:sldId id="7234" r:id="rId931"/>
    <p:sldId id="7235" r:id="rId932"/>
    <p:sldId id="7236" r:id="rId933"/>
    <p:sldId id="7224" r:id="rId934"/>
    <p:sldId id="7357" r:id="rId935"/>
    <p:sldId id="7419" r:id="rId936"/>
    <p:sldId id="7358" r:id="rId937"/>
    <p:sldId id="7359" r:id="rId938"/>
    <p:sldId id="7360" r:id="rId939"/>
    <p:sldId id="7361" r:id="rId940"/>
    <p:sldId id="7362" r:id="rId941"/>
    <p:sldId id="7363" r:id="rId942"/>
    <p:sldId id="7527" r:id="rId943"/>
    <p:sldId id="7528" r:id="rId944"/>
    <p:sldId id="7529" r:id="rId945"/>
    <p:sldId id="7530" r:id="rId946"/>
    <p:sldId id="7561" r:id="rId947"/>
    <p:sldId id="7562" r:id="rId948"/>
    <p:sldId id="6440" r:id="rId949"/>
    <p:sldId id="7567" r:id="rId950"/>
    <p:sldId id="7568" r:id="rId951"/>
    <p:sldId id="7605" r:id="rId952"/>
    <p:sldId id="7606" r:id="rId953"/>
    <p:sldId id="7652" r:id="rId954"/>
    <p:sldId id="7653" r:id="rId955"/>
    <p:sldId id="7623" r:id="rId956"/>
    <p:sldId id="7643" r:id="rId957"/>
    <p:sldId id="7609" r:id="rId958"/>
    <p:sldId id="7612" r:id="rId959"/>
    <p:sldId id="7610" r:id="rId960"/>
    <p:sldId id="7650" r:id="rId961"/>
    <p:sldId id="7651" r:id="rId962"/>
    <p:sldId id="7622" r:id="rId963"/>
    <p:sldId id="7642" r:id="rId964"/>
    <p:sldId id="7613" r:id="rId965"/>
    <p:sldId id="7614" r:id="rId966"/>
    <p:sldId id="7615" r:id="rId967"/>
    <p:sldId id="7648" r:id="rId968"/>
    <p:sldId id="7649" r:id="rId969"/>
    <p:sldId id="7619" r:id="rId970"/>
    <p:sldId id="7644" r:id="rId971"/>
    <p:sldId id="7637" r:id="rId972"/>
    <p:sldId id="7639" r:id="rId973"/>
    <p:sldId id="7641" r:id="rId974"/>
    <p:sldId id="7640" r:id="rId975"/>
    <p:sldId id="6458" r:id="rId976"/>
    <p:sldId id="6459" r:id="rId977"/>
    <p:sldId id="6456" r:id="rId978"/>
    <p:sldId id="1953" r:id="rId979"/>
    <p:sldId id="1954" r:id="rId980"/>
    <p:sldId id="1955" r:id="rId981"/>
    <p:sldId id="7674" r:id="rId982"/>
    <p:sldId id="7675" r:id="rId983"/>
    <p:sldId id="7677" r:id="rId984"/>
    <p:sldId id="7678" r:id="rId985"/>
    <p:sldId id="7679" r:id="rId986"/>
    <p:sldId id="1963" r:id="rId987"/>
    <p:sldId id="6467" r:id="rId988"/>
    <p:sldId id="6468" r:id="rId989"/>
    <p:sldId id="6469" r:id="rId990"/>
    <p:sldId id="7704" r:id="rId991"/>
    <p:sldId id="7705" r:id="rId992"/>
    <p:sldId id="7706" r:id="rId993"/>
    <p:sldId id="7707" r:id="rId994"/>
    <p:sldId id="6509" r:id="rId995"/>
    <p:sldId id="6507" r:id="rId996"/>
    <p:sldId id="7731" r:id="rId997"/>
    <p:sldId id="6508" r:id="rId998"/>
    <p:sldId id="6579" r:id="rId999"/>
    <p:sldId id="7115" r:id="rId1000"/>
    <p:sldId id="7116" r:id="rId1001"/>
    <p:sldId id="7117" r:id="rId1002"/>
    <p:sldId id="6443" r:id="rId1003"/>
    <p:sldId id="7118" r:id="rId1004"/>
    <p:sldId id="616" r:id="rId1005"/>
    <p:sldId id="617" r:id="rId1006"/>
    <p:sldId id="618" r:id="rId1007"/>
    <p:sldId id="619" r:id="rId1008"/>
    <p:sldId id="6566" r:id="rId1009"/>
    <p:sldId id="6569" r:id="rId1010"/>
    <p:sldId id="6617" r:id="rId1011"/>
    <p:sldId id="6615" r:id="rId1012"/>
    <p:sldId id="6616" r:id="rId1013"/>
    <p:sldId id="7130" r:id="rId1014"/>
    <p:sldId id="7131" r:id="rId1015"/>
    <p:sldId id="6702" r:id="rId1016"/>
    <p:sldId id="6703" r:id="rId1017"/>
    <p:sldId id="7569" r:id="rId1018"/>
    <p:sldId id="7570" r:id="rId1019"/>
    <p:sldId id="620" r:id="rId1020"/>
    <p:sldId id="621" r:id="rId1021"/>
    <p:sldId id="2552" r:id="rId1022"/>
    <p:sldId id="2553" r:id="rId1023"/>
    <p:sldId id="2554" r:id="rId1024"/>
    <p:sldId id="2555" r:id="rId1025"/>
    <p:sldId id="2556" r:id="rId1026"/>
    <p:sldId id="2557" r:id="rId1027"/>
    <p:sldId id="2558" r:id="rId1028"/>
    <p:sldId id="2559" r:id="rId1029"/>
    <p:sldId id="2560" r:id="rId1030"/>
    <p:sldId id="2561" r:id="rId1031"/>
    <p:sldId id="2562" r:id="rId1032"/>
    <p:sldId id="2563" r:id="rId1033"/>
    <p:sldId id="2564" r:id="rId1034"/>
    <p:sldId id="2565" r:id="rId1035"/>
    <p:sldId id="2566" r:id="rId1036"/>
    <p:sldId id="2567" r:id="rId1037"/>
    <p:sldId id="2568" r:id="rId1038"/>
    <p:sldId id="2569" r:id="rId1039"/>
    <p:sldId id="2570" r:id="rId1040"/>
    <p:sldId id="758" r:id="rId1041"/>
    <p:sldId id="2571" r:id="rId1042"/>
    <p:sldId id="2572" r:id="rId1043"/>
    <p:sldId id="765" r:id="rId1044"/>
    <p:sldId id="2573" r:id="rId1045"/>
    <p:sldId id="759" r:id="rId1046"/>
    <p:sldId id="760" r:id="rId1047"/>
    <p:sldId id="2574" r:id="rId1048"/>
    <p:sldId id="2575" r:id="rId1049"/>
    <p:sldId id="2576" r:id="rId1050"/>
    <p:sldId id="2577" r:id="rId1051"/>
    <p:sldId id="761" r:id="rId1052"/>
    <p:sldId id="2578" r:id="rId1053"/>
    <p:sldId id="1049" r:id="rId1054"/>
    <p:sldId id="744" r:id="rId1055"/>
    <p:sldId id="745" r:id="rId1056"/>
    <p:sldId id="746" r:id="rId1057"/>
    <p:sldId id="747" r:id="rId1058"/>
    <p:sldId id="2590" r:id="rId1059"/>
    <p:sldId id="2591" r:id="rId1060"/>
    <p:sldId id="2592" r:id="rId1061"/>
    <p:sldId id="2593" r:id="rId1062"/>
    <p:sldId id="2594" r:id="rId1063"/>
    <p:sldId id="2595" r:id="rId1064"/>
    <p:sldId id="762" r:id="rId1065"/>
    <p:sldId id="763" r:id="rId1066"/>
    <p:sldId id="764" r:id="rId1067"/>
    <p:sldId id="2596" r:id="rId1068"/>
    <p:sldId id="2597" r:id="rId1069"/>
    <p:sldId id="2598" r:id="rId1070"/>
    <p:sldId id="787" r:id="rId1071"/>
    <p:sldId id="2599" r:id="rId1072"/>
    <p:sldId id="2600" r:id="rId1073"/>
    <p:sldId id="786" r:id="rId1074"/>
    <p:sldId id="2601" r:id="rId1075"/>
    <p:sldId id="2602" r:id="rId1076"/>
    <p:sldId id="2603" r:id="rId1077"/>
    <p:sldId id="2604" r:id="rId1078"/>
    <p:sldId id="559" r:id="rId1079"/>
    <p:sldId id="2605" r:id="rId1080"/>
    <p:sldId id="2606" r:id="rId1081"/>
    <p:sldId id="2607" r:id="rId1082"/>
    <p:sldId id="2608" r:id="rId1083"/>
    <p:sldId id="2609" r:id="rId1084"/>
    <p:sldId id="2610" r:id="rId1085"/>
    <p:sldId id="2611" r:id="rId1086"/>
    <p:sldId id="2612" r:id="rId1087"/>
    <p:sldId id="2613" r:id="rId1088"/>
    <p:sldId id="2614" r:id="rId1089"/>
    <p:sldId id="2615" r:id="rId1090"/>
    <p:sldId id="2616" r:id="rId1091"/>
    <p:sldId id="2617" r:id="rId1092"/>
    <p:sldId id="2618" r:id="rId1093"/>
    <p:sldId id="615" r:id="rId1094"/>
    <p:sldId id="757" r:id="rId1095"/>
    <p:sldId id="748" r:id="rId1096"/>
    <p:sldId id="749" r:id="rId1097"/>
    <p:sldId id="750" r:id="rId1098"/>
    <p:sldId id="751" r:id="rId1099"/>
    <p:sldId id="2579" r:id="rId1100"/>
    <p:sldId id="2580" r:id="rId1101"/>
    <p:sldId id="2581" r:id="rId1102"/>
    <p:sldId id="2582" r:id="rId1103"/>
    <p:sldId id="2583" r:id="rId1104"/>
    <p:sldId id="2584" r:id="rId1105"/>
    <p:sldId id="2585" r:id="rId1106"/>
    <p:sldId id="768" r:id="rId1107"/>
    <p:sldId id="769" r:id="rId1108"/>
    <p:sldId id="770" r:id="rId1109"/>
    <p:sldId id="771" r:id="rId1110"/>
    <p:sldId id="772" r:id="rId1111"/>
    <p:sldId id="773" r:id="rId1112"/>
    <p:sldId id="774" r:id="rId1113"/>
    <p:sldId id="778" r:id="rId1114"/>
    <p:sldId id="779" r:id="rId1115"/>
    <p:sldId id="780" r:id="rId1116"/>
    <p:sldId id="781" r:id="rId1117"/>
    <p:sldId id="782" r:id="rId1118"/>
    <p:sldId id="783" r:id="rId1119"/>
    <p:sldId id="784" r:id="rId1120"/>
    <p:sldId id="785" r:id="rId1121"/>
    <p:sldId id="2586" r:id="rId1122"/>
    <p:sldId id="2587" r:id="rId1123"/>
    <p:sldId id="766" r:id="rId1124"/>
    <p:sldId id="767" r:id="rId1125"/>
    <p:sldId id="2588" r:id="rId1126"/>
    <p:sldId id="2589" r:id="rId1127"/>
    <p:sldId id="809" r:id="rId1128"/>
    <p:sldId id="796" r:id="rId1129"/>
    <p:sldId id="797" r:id="rId1130"/>
    <p:sldId id="798" r:id="rId1131"/>
    <p:sldId id="799" r:id="rId1132"/>
    <p:sldId id="800" r:id="rId1133"/>
    <p:sldId id="801" r:id="rId1134"/>
    <p:sldId id="802" r:id="rId1135"/>
    <p:sldId id="803" r:id="rId1136"/>
    <p:sldId id="804" r:id="rId1137"/>
    <p:sldId id="805" r:id="rId1138"/>
    <p:sldId id="806" r:id="rId1139"/>
    <p:sldId id="807" r:id="rId1140"/>
    <p:sldId id="5788" r:id="rId1141"/>
    <p:sldId id="810" r:id="rId1142"/>
    <p:sldId id="811" r:id="rId1143"/>
    <p:sldId id="812" r:id="rId1144"/>
    <p:sldId id="813" r:id="rId1145"/>
    <p:sldId id="622" r:id="rId1146"/>
    <p:sldId id="623" r:id="rId1147"/>
    <p:sldId id="624" r:id="rId1148"/>
    <p:sldId id="625" r:id="rId1149"/>
    <p:sldId id="626" r:id="rId1150"/>
    <p:sldId id="627" r:id="rId1151"/>
    <p:sldId id="628" r:id="rId1152"/>
    <p:sldId id="629" r:id="rId1153"/>
    <p:sldId id="630" r:id="rId1154"/>
    <p:sldId id="631" r:id="rId1155"/>
    <p:sldId id="632" r:id="rId1156"/>
    <p:sldId id="633" r:id="rId1157"/>
    <p:sldId id="634" r:id="rId1158"/>
    <p:sldId id="635" r:id="rId1159"/>
    <p:sldId id="636" r:id="rId1160"/>
    <p:sldId id="637" r:id="rId1161"/>
    <p:sldId id="638" r:id="rId1162"/>
    <p:sldId id="639" r:id="rId1163"/>
    <p:sldId id="640" r:id="rId1164"/>
    <p:sldId id="641" r:id="rId1165"/>
    <p:sldId id="642" r:id="rId1166"/>
    <p:sldId id="643" r:id="rId1167"/>
    <p:sldId id="644" r:id="rId1168"/>
    <p:sldId id="645" r:id="rId1169"/>
    <p:sldId id="646" r:id="rId1170"/>
    <p:sldId id="647" r:id="rId1171"/>
    <p:sldId id="814" r:id="rId1172"/>
    <p:sldId id="815" r:id="rId1173"/>
    <p:sldId id="816" r:id="rId1174"/>
    <p:sldId id="817" r:id="rId1175"/>
    <p:sldId id="818" r:id="rId1176"/>
    <p:sldId id="819" r:id="rId1177"/>
    <p:sldId id="820" r:id="rId1178"/>
    <p:sldId id="821" r:id="rId1179"/>
    <p:sldId id="822" r:id="rId1180"/>
    <p:sldId id="823" r:id="rId1181"/>
    <p:sldId id="824" r:id="rId1182"/>
    <p:sldId id="1572" r:id="rId1183"/>
    <p:sldId id="1559" r:id="rId1184"/>
    <p:sldId id="4946" r:id="rId1185"/>
    <p:sldId id="1560" r:id="rId1186"/>
    <p:sldId id="1561" r:id="rId1187"/>
    <p:sldId id="1562" r:id="rId1188"/>
    <p:sldId id="1563" r:id="rId1189"/>
    <p:sldId id="1564" r:id="rId1190"/>
    <p:sldId id="1565" r:id="rId1191"/>
    <p:sldId id="1566" r:id="rId1192"/>
    <p:sldId id="1567" r:id="rId1193"/>
    <p:sldId id="1558" r:id="rId1194"/>
    <p:sldId id="1568" r:id="rId1195"/>
    <p:sldId id="1569" r:id="rId1196"/>
    <p:sldId id="1570" r:id="rId1197"/>
    <p:sldId id="1571" r:id="rId1198"/>
    <p:sldId id="3890" r:id="rId1199"/>
    <p:sldId id="6725" r:id="rId1200"/>
    <p:sldId id="6726" r:id="rId1201"/>
    <p:sldId id="6727" r:id="rId1202"/>
    <p:sldId id="6728" r:id="rId1203"/>
    <p:sldId id="6971" r:id="rId1204"/>
    <p:sldId id="6972" r:id="rId1205"/>
    <p:sldId id="6973" r:id="rId1206"/>
    <p:sldId id="6974" r:id="rId1207"/>
    <p:sldId id="6975" r:id="rId1208"/>
    <p:sldId id="6976" r:id="rId1209"/>
    <p:sldId id="6740" r:id="rId1210"/>
    <p:sldId id="6741" r:id="rId1211"/>
    <p:sldId id="6742" r:id="rId1212"/>
    <p:sldId id="6743" r:id="rId1213"/>
    <p:sldId id="6744" r:id="rId1214"/>
    <p:sldId id="6745" r:id="rId1215"/>
    <p:sldId id="7418" r:id="rId1216"/>
    <p:sldId id="6747" r:id="rId1217"/>
    <p:sldId id="6746" r:id="rId1218"/>
    <p:sldId id="6748" r:id="rId1219"/>
    <p:sldId id="6749" r:id="rId1220"/>
    <p:sldId id="6750" r:id="rId1221"/>
    <p:sldId id="6751" r:id="rId1222"/>
    <p:sldId id="6752" r:id="rId1223"/>
    <p:sldId id="6753" r:id="rId1224"/>
    <p:sldId id="6754" r:id="rId1225"/>
    <p:sldId id="6755" r:id="rId1226"/>
    <p:sldId id="6756" r:id="rId1227"/>
    <p:sldId id="6757" r:id="rId1228"/>
    <p:sldId id="6758" r:id="rId1229"/>
    <p:sldId id="6759" r:id="rId1230"/>
    <p:sldId id="6762" r:id="rId1231"/>
    <p:sldId id="6760" r:id="rId1232"/>
    <p:sldId id="6761" r:id="rId1233"/>
    <p:sldId id="6763" r:id="rId1234"/>
    <p:sldId id="6764" r:id="rId1235"/>
    <p:sldId id="6765" r:id="rId1236"/>
    <p:sldId id="6766" r:id="rId1237"/>
    <p:sldId id="6767" r:id="rId1238"/>
    <p:sldId id="6768" r:id="rId1239"/>
    <p:sldId id="6769" r:id="rId1240"/>
    <p:sldId id="6770" r:id="rId1241"/>
    <p:sldId id="6771" r:id="rId1242"/>
    <p:sldId id="6772" r:id="rId1243"/>
    <p:sldId id="6773" r:id="rId1244"/>
    <p:sldId id="6774" r:id="rId1245"/>
    <p:sldId id="6775" r:id="rId1246"/>
    <p:sldId id="6716" r:id="rId1247"/>
    <p:sldId id="6717" r:id="rId1248"/>
    <p:sldId id="6718" r:id="rId1249"/>
    <p:sldId id="6719" r:id="rId1250"/>
    <p:sldId id="6720" r:id="rId1251"/>
    <p:sldId id="6721" r:id="rId1252"/>
    <p:sldId id="6722" r:id="rId1253"/>
    <p:sldId id="6723" r:id="rId1254"/>
    <p:sldId id="6724" r:id="rId1255"/>
    <p:sldId id="652" r:id="rId1256"/>
    <p:sldId id="653" r:id="rId1257"/>
    <p:sldId id="654" r:id="rId1258"/>
    <p:sldId id="655" r:id="rId1259"/>
    <p:sldId id="648" r:id="rId1260"/>
    <p:sldId id="649" r:id="rId1261"/>
    <p:sldId id="650" r:id="rId1262"/>
    <p:sldId id="3878" r:id="rId1263"/>
    <p:sldId id="3879" r:id="rId1264"/>
    <p:sldId id="3880" r:id="rId1265"/>
    <p:sldId id="7376" r:id="rId1266"/>
    <p:sldId id="7377" r:id="rId1267"/>
    <p:sldId id="7378" r:id="rId1268"/>
    <p:sldId id="3881" r:id="rId1269"/>
    <p:sldId id="7379" r:id="rId1270"/>
    <p:sldId id="7380" r:id="rId1271"/>
    <p:sldId id="7381" r:id="rId1272"/>
    <p:sldId id="7382" r:id="rId1273"/>
    <p:sldId id="7383" r:id="rId1274"/>
    <p:sldId id="7384" r:id="rId1275"/>
    <p:sldId id="7385" r:id="rId1276"/>
    <p:sldId id="651" r:id="rId1277"/>
    <p:sldId id="656" r:id="rId1278"/>
    <p:sldId id="657" r:id="rId1279"/>
    <p:sldId id="658" r:id="rId1280"/>
    <p:sldId id="659" r:id="rId1281"/>
    <p:sldId id="660" r:id="rId1282"/>
    <p:sldId id="665" r:id="rId1283"/>
    <p:sldId id="666" r:id="rId1284"/>
    <p:sldId id="667" r:id="rId1285"/>
    <p:sldId id="668" r:id="rId1286"/>
    <p:sldId id="669" r:id="rId1287"/>
    <p:sldId id="670" r:id="rId1288"/>
    <p:sldId id="671" r:id="rId1289"/>
    <p:sldId id="672" r:id="rId1290"/>
    <p:sldId id="673" r:id="rId1291"/>
    <p:sldId id="674" r:id="rId1292"/>
    <p:sldId id="675" r:id="rId1293"/>
    <p:sldId id="676" r:id="rId1294"/>
    <p:sldId id="677" r:id="rId1295"/>
    <p:sldId id="678" r:id="rId1296"/>
    <p:sldId id="679" r:id="rId1297"/>
    <p:sldId id="680" r:id="rId1298"/>
    <p:sldId id="681" r:id="rId1299"/>
    <p:sldId id="682" r:id="rId1300"/>
    <p:sldId id="683" r:id="rId1301"/>
    <p:sldId id="684" r:id="rId1302"/>
    <p:sldId id="685" r:id="rId1303"/>
    <p:sldId id="686" r:id="rId1304"/>
    <p:sldId id="687" r:id="rId1305"/>
    <p:sldId id="688" r:id="rId1306"/>
    <p:sldId id="689" r:id="rId1307"/>
    <p:sldId id="690" r:id="rId1308"/>
    <p:sldId id="691" r:id="rId1309"/>
    <p:sldId id="692" r:id="rId1310"/>
    <p:sldId id="693" r:id="rId1311"/>
    <p:sldId id="694" r:id="rId1312"/>
    <p:sldId id="695" r:id="rId1313"/>
    <p:sldId id="696" r:id="rId1314"/>
    <p:sldId id="697" r:id="rId1315"/>
    <p:sldId id="698" r:id="rId1316"/>
    <p:sldId id="699" r:id="rId1317"/>
    <p:sldId id="700" r:id="rId1318"/>
    <p:sldId id="1548" r:id="rId1319"/>
    <p:sldId id="4945" r:id="rId1320"/>
    <p:sldId id="1549" r:id="rId1321"/>
    <p:sldId id="1550" r:id="rId1322"/>
    <p:sldId id="1551" r:id="rId1323"/>
    <p:sldId id="1552" r:id="rId1324"/>
    <p:sldId id="1553" r:id="rId1325"/>
    <p:sldId id="1555" r:id="rId1326"/>
    <p:sldId id="1556" r:id="rId1327"/>
    <p:sldId id="1557" r:id="rId1328"/>
    <p:sldId id="1444" r:id="rId1329"/>
    <p:sldId id="6733" r:id="rId1330"/>
    <p:sldId id="6734" r:id="rId1331"/>
    <p:sldId id="6735" r:id="rId1332"/>
    <p:sldId id="6736" r:id="rId1333"/>
    <p:sldId id="6737" r:id="rId1334"/>
    <p:sldId id="6738" r:id="rId1335"/>
    <p:sldId id="6739" r:id="rId1336"/>
    <p:sldId id="6979" r:id="rId1337"/>
    <p:sldId id="7096" r:id="rId1338"/>
    <p:sldId id="6980" r:id="rId1339"/>
    <p:sldId id="6981" r:id="rId1340"/>
    <p:sldId id="7094" r:id="rId1341"/>
    <p:sldId id="6983" r:id="rId1342"/>
    <p:sldId id="7097" r:id="rId1343"/>
    <p:sldId id="6984" r:id="rId1344"/>
    <p:sldId id="7098" r:id="rId1345"/>
    <p:sldId id="7095" r:id="rId1346"/>
    <p:sldId id="6985" r:id="rId1347"/>
    <p:sldId id="7099" r:id="rId1348"/>
    <p:sldId id="6982" r:id="rId1349"/>
    <p:sldId id="6777" r:id="rId1350"/>
    <p:sldId id="6776" r:id="rId1351"/>
    <p:sldId id="6778" r:id="rId1352"/>
    <p:sldId id="6779" r:id="rId1353"/>
    <p:sldId id="6780" r:id="rId1354"/>
    <p:sldId id="6781" r:id="rId1355"/>
    <p:sldId id="6782" r:id="rId1356"/>
    <p:sldId id="6783" r:id="rId1357"/>
    <p:sldId id="6784" r:id="rId1358"/>
    <p:sldId id="6785" r:id="rId1359"/>
    <p:sldId id="6786" r:id="rId1360"/>
    <p:sldId id="6787" r:id="rId1361"/>
    <p:sldId id="6788" r:id="rId1362"/>
    <p:sldId id="6789" r:id="rId1363"/>
    <p:sldId id="6790" r:id="rId1364"/>
    <p:sldId id="6791" r:id="rId1365"/>
    <p:sldId id="6792" r:id="rId1366"/>
    <p:sldId id="6793" r:id="rId1367"/>
    <p:sldId id="6794" r:id="rId1368"/>
    <p:sldId id="6795" r:id="rId1369"/>
    <p:sldId id="6797" r:id="rId1370"/>
    <p:sldId id="6796" r:id="rId1371"/>
    <p:sldId id="6798" r:id="rId1372"/>
    <p:sldId id="6799" r:id="rId1373"/>
    <p:sldId id="6800" r:id="rId1374"/>
    <p:sldId id="6801" r:id="rId1375"/>
    <p:sldId id="6802" r:id="rId1376"/>
    <p:sldId id="6803" r:id="rId1377"/>
    <p:sldId id="6804" r:id="rId1378"/>
    <p:sldId id="6805" r:id="rId1379"/>
    <p:sldId id="6806" r:id="rId1380"/>
    <p:sldId id="6807" r:id="rId1381"/>
    <p:sldId id="6808" r:id="rId1382"/>
    <p:sldId id="6809" r:id="rId1383"/>
    <p:sldId id="6810" r:id="rId1384"/>
    <p:sldId id="6811" r:id="rId1385"/>
    <p:sldId id="6812" r:id="rId1386"/>
    <p:sldId id="6813" r:id="rId1387"/>
    <p:sldId id="6815" r:id="rId1388"/>
    <p:sldId id="6816" r:id="rId1389"/>
    <p:sldId id="6817" r:id="rId1390"/>
    <p:sldId id="6818" r:id="rId1391"/>
    <p:sldId id="6819" r:id="rId1392"/>
    <p:sldId id="6820" r:id="rId1393"/>
    <p:sldId id="6823" r:id="rId1394"/>
    <p:sldId id="6729" r:id="rId1395"/>
    <p:sldId id="6730" r:id="rId1396"/>
    <p:sldId id="6731" r:id="rId1397"/>
    <p:sldId id="6732" r:id="rId1398"/>
    <p:sldId id="1088" r:id="rId1399"/>
    <p:sldId id="1089" r:id="rId1400"/>
    <p:sldId id="1090" r:id="rId1401"/>
    <p:sldId id="1091" r:id="rId1402"/>
    <p:sldId id="1092" r:id="rId1403"/>
    <p:sldId id="1093" r:id="rId1404"/>
    <p:sldId id="1094" r:id="rId1405"/>
    <p:sldId id="1095" r:id="rId1406"/>
    <p:sldId id="1096" r:id="rId1407"/>
    <p:sldId id="1097" r:id="rId1408"/>
    <p:sldId id="1098" r:id="rId1409"/>
    <p:sldId id="1099" r:id="rId1410"/>
    <p:sldId id="1100" r:id="rId1411"/>
    <p:sldId id="1101" r:id="rId1412"/>
    <p:sldId id="1102" r:id="rId1413"/>
    <p:sldId id="1103" r:id="rId1414"/>
    <p:sldId id="1104" r:id="rId1415"/>
    <p:sldId id="1105" r:id="rId1416"/>
    <p:sldId id="1106" r:id="rId1417"/>
    <p:sldId id="1107" r:id="rId1418"/>
    <p:sldId id="1108" r:id="rId1419"/>
    <p:sldId id="1109" r:id="rId1420"/>
    <p:sldId id="1110" r:id="rId1421"/>
    <p:sldId id="1111" r:id="rId1422"/>
    <p:sldId id="1112" r:id="rId1423"/>
    <p:sldId id="1113" r:id="rId1424"/>
    <p:sldId id="1114" r:id="rId1425"/>
    <p:sldId id="1115" r:id="rId1426"/>
    <p:sldId id="1116" r:id="rId1427"/>
    <p:sldId id="1117" r:id="rId1428"/>
    <p:sldId id="1118" r:id="rId1429"/>
    <p:sldId id="1119" r:id="rId1430"/>
    <p:sldId id="1120" r:id="rId1431"/>
    <p:sldId id="1121" r:id="rId1432"/>
    <p:sldId id="1122" r:id="rId1433"/>
    <p:sldId id="1123" r:id="rId1434"/>
    <p:sldId id="1124" r:id="rId1435"/>
    <p:sldId id="1125" r:id="rId1436"/>
    <p:sldId id="1126" r:id="rId1437"/>
    <p:sldId id="1127" r:id="rId1438"/>
    <p:sldId id="1128" r:id="rId1439"/>
    <p:sldId id="1129" r:id="rId1440"/>
    <p:sldId id="1130" r:id="rId1441"/>
    <p:sldId id="1131" r:id="rId1442"/>
    <p:sldId id="1132" r:id="rId1443"/>
    <p:sldId id="1133" r:id="rId1444"/>
    <p:sldId id="1134" r:id="rId1445"/>
    <p:sldId id="1135" r:id="rId1446"/>
    <p:sldId id="1136" r:id="rId1447"/>
    <p:sldId id="1137" r:id="rId1448"/>
    <p:sldId id="1138" r:id="rId1449"/>
    <p:sldId id="1139" r:id="rId1450"/>
    <p:sldId id="1140" r:id="rId1451"/>
    <p:sldId id="1141" r:id="rId1452"/>
    <p:sldId id="1142" r:id="rId1453"/>
    <p:sldId id="1143" r:id="rId1454"/>
    <p:sldId id="1445" r:id="rId1455"/>
    <p:sldId id="1144" r:id="rId1456"/>
    <p:sldId id="1446" r:id="rId1457"/>
    <p:sldId id="1145" r:id="rId1458"/>
    <p:sldId id="1146" r:id="rId1459"/>
    <p:sldId id="1147" r:id="rId1460"/>
    <p:sldId id="1148" r:id="rId1461"/>
    <p:sldId id="1149" r:id="rId1462"/>
    <p:sldId id="1150" r:id="rId1463"/>
    <p:sldId id="1151" r:id="rId1464"/>
    <p:sldId id="1152" r:id="rId1465"/>
    <p:sldId id="1153" r:id="rId1466"/>
    <p:sldId id="1154" r:id="rId1467"/>
    <p:sldId id="1448" r:id="rId1468"/>
    <p:sldId id="1449" r:id="rId1469"/>
    <p:sldId id="1450" r:id="rId1470"/>
    <p:sldId id="1451" r:id="rId1471"/>
    <p:sldId id="1452" r:id="rId1472"/>
    <p:sldId id="1453" r:id="rId1473"/>
    <p:sldId id="1155" r:id="rId1474"/>
    <p:sldId id="1156" r:id="rId1475"/>
    <p:sldId id="1157" r:id="rId1476"/>
    <p:sldId id="1158" r:id="rId1477"/>
    <p:sldId id="1159" r:id="rId1478"/>
    <p:sldId id="1160" r:id="rId1479"/>
    <p:sldId id="1161" r:id="rId1480"/>
    <p:sldId id="1162" r:id="rId1481"/>
    <p:sldId id="1163" r:id="rId1482"/>
    <p:sldId id="1164" r:id="rId1483"/>
    <p:sldId id="1165" r:id="rId1484"/>
    <p:sldId id="1166" r:id="rId1485"/>
    <p:sldId id="1167" r:id="rId1486"/>
    <p:sldId id="1168" r:id="rId1487"/>
    <p:sldId id="1169" r:id="rId1488"/>
    <p:sldId id="1170" r:id="rId1489"/>
    <p:sldId id="1171" r:id="rId1490"/>
    <p:sldId id="1172" r:id="rId1491"/>
    <p:sldId id="1173" r:id="rId1492"/>
    <p:sldId id="1174" r:id="rId1493"/>
    <p:sldId id="1175" r:id="rId1494"/>
    <p:sldId id="1176" r:id="rId1495"/>
    <p:sldId id="1177" r:id="rId1496"/>
    <p:sldId id="1178" r:id="rId1497"/>
    <p:sldId id="1179" r:id="rId1498"/>
    <p:sldId id="1180" r:id="rId1499"/>
    <p:sldId id="1181" r:id="rId1500"/>
    <p:sldId id="1182" r:id="rId1501"/>
    <p:sldId id="1183" r:id="rId1502"/>
    <p:sldId id="1184" r:id="rId1503"/>
    <p:sldId id="1185" r:id="rId1504"/>
    <p:sldId id="1186" r:id="rId1505"/>
    <p:sldId id="1187" r:id="rId1506"/>
    <p:sldId id="1188" r:id="rId1507"/>
    <p:sldId id="1189" r:id="rId1508"/>
    <p:sldId id="1190" r:id="rId1509"/>
    <p:sldId id="1191" r:id="rId1510"/>
    <p:sldId id="1192" r:id="rId1511"/>
    <p:sldId id="1193" r:id="rId1512"/>
    <p:sldId id="1194" r:id="rId1513"/>
    <p:sldId id="1195" r:id="rId1514"/>
    <p:sldId id="1454" r:id="rId1515"/>
    <p:sldId id="1196" r:id="rId1516"/>
    <p:sldId id="7395" r:id="rId1517"/>
    <p:sldId id="1197" r:id="rId1518"/>
    <p:sldId id="7396" r:id="rId1519"/>
    <p:sldId id="1198" r:id="rId1520"/>
    <p:sldId id="7397" r:id="rId1521"/>
    <p:sldId id="1199" r:id="rId1522"/>
    <p:sldId id="7398" r:id="rId1523"/>
    <p:sldId id="1200" r:id="rId1524"/>
    <p:sldId id="7399" r:id="rId1525"/>
    <p:sldId id="1201" r:id="rId1526"/>
    <p:sldId id="7400" r:id="rId1527"/>
    <p:sldId id="1202" r:id="rId1528"/>
    <p:sldId id="7401" r:id="rId1529"/>
    <p:sldId id="5789" r:id="rId1530"/>
    <p:sldId id="7402" r:id="rId1531"/>
    <p:sldId id="1203" r:id="rId1532"/>
    <p:sldId id="7403" r:id="rId1533"/>
    <p:sldId id="1204" r:id="rId1534"/>
    <p:sldId id="7404" r:id="rId1535"/>
    <p:sldId id="1205" r:id="rId1536"/>
    <p:sldId id="7405" r:id="rId1537"/>
    <p:sldId id="1206" r:id="rId1538"/>
    <p:sldId id="1207" r:id="rId1539"/>
    <p:sldId id="1208" r:id="rId1540"/>
    <p:sldId id="1209" r:id="rId1541"/>
    <p:sldId id="1210" r:id="rId1542"/>
    <p:sldId id="1211" r:id="rId1543"/>
    <p:sldId id="1212" r:id="rId1544"/>
    <p:sldId id="1213" r:id="rId1545"/>
    <p:sldId id="1214" r:id="rId1546"/>
    <p:sldId id="1215" r:id="rId1547"/>
    <p:sldId id="1216" r:id="rId1548"/>
    <p:sldId id="1217" r:id="rId1549"/>
    <p:sldId id="1218" r:id="rId1550"/>
    <p:sldId id="1219" r:id="rId1551"/>
    <p:sldId id="1220" r:id="rId1552"/>
    <p:sldId id="1465" r:id="rId1553"/>
    <p:sldId id="1221" r:id="rId1554"/>
    <p:sldId id="1222" r:id="rId1555"/>
    <p:sldId id="1223" r:id="rId1556"/>
    <p:sldId id="1224" r:id="rId1557"/>
    <p:sldId id="1225" r:id="rId1558"/>
    <p:sldId id="1226" r:id="rId1559"/>
    <p:sldId id="1227" r:id="rId1560"/>
    <p:sldId id="1228" r:id="rId1561"/>
    <p:sldId id="1229" r:id="rId1562"/>
    <p:sldId id="1230" r:id="rId1563"/>
    <p:sldId id="1231" r:id="rId1564"/>
    <p:sldId id="1232" r:id="rId1565"/>
    <p:sldId id="1233" r:id="rId1566"/>
    <p:sldId id="1234" r:id="rId1567"/>
    <p:sldId id="1235" r:id="rId1568"/>
    <p:sldId id="1236" r:id="rId1569"/>
    <p:sldId id="1237" r:id="rId1570"/>
    <p:sldId id="1238" r:id="rId1571"/>
    <p:sldId id="1239" r:id="rId1572"/>
    <p:sldId id="1240" r:id="rId1573"/>
    <p:sldId id="1241" r:id="rId1574"/>
    <p:sldId id="1242" r:id="rId1575"/>
    <p:sldId id="1243" r:id="rId1576"/>
    <p:sldId id="1244" r:id="rId1577"/>
    <p:sldId id="1245" r:id="rId1578"/>
    <p:sldId id="1246" r:id="rId1579"/>
    <p:sldId id="1247" r:id="rId1580"/>
    <p:sldId id="1248" r:id="rId1581"/>
    <p:sldId id="1249" r:id="rId1582"/>
    <p:sldId id="1250" r:id="rId1583"/>
    <p:sldId id="1251" r:id="rId1584"/>
    <p:sldId id="1252" r:id="rId1585"/>
    <p:sldId id="1253" r:id="rId1586"/>
    <p:sldId id="1254" r:id="rId1587"/>
    <p:sldId id="1255" r:id="rId1588"/>
    <p:sldId id="1256" r:id="rId1589"/>
    <p:sldId id="1257" r:id="rId1590"/>
    <p:sldId id="1258" r:id="rId1591"/>
    <p:sldId id="1259" r:id="rId1592"/>
    <p:sldId id="1260" r:id="rId1593"/>
    <p:sldId id="1261" r:id="rId1594"/>
    <p:sldId id="1262" r:id="rId1595"/>
    <p:sldId id="1263" r:id="rId1596"/>
    <p:sldId id="1264" r:id="rId1597"/>
    <p:sldId id="1265" r:id="rId1598"/>
    <p:sldId id="1266" r:id="rId1599"/>
    <p:sldId id="4930" r:id="rId1600"/>
    <p:sldId id="4931" r:id="rId1601"/>
    <p:sldId id="4932" r:id="rId1602"/>
    <p:sldId id="1267" r:id="rId1603"/>
    <p:sldId id="1269" r:id="rId1604"/>
    <p:sldId id="1270" r:id="rId1605"/>
    <p:sldId id="1271" r:id="rId1606"/>
    <p:sldId id="1272" r:id="rId1607"/>
    <p:sldId id="1273" r:id="rId1608"/>
    <p:sldId id="1274" r:id="rId1609"/>
    <p:sldId id="1275" r:id="rId1610"/>
    <p:sldId id="1276" r:id="rId1611"/>
    <p:sldId id="1277" r:id="rId1612"/>
    <p:sldId id="1278" r:id="rId1613"/>
    <p:sldId id="1279" r:id="rId1614"/>
    <p:sldId id="1466" r:id="rId1615"/>
    <p:sldId id="1580" r:id="rId1616"/>
    <p:sldId id="1581" r:id="rId1617"/>
    <p:sldId id="1582" r:id="rId1618"/>
    <p:sldId id="1583" r:id="rId1619"/>
    <p:sldId id="1584" r:id="rId1620"/>
    <p:sldId id="1585" r:id="rId1621"/>
    <p:sldId id="1586" r:id="rId1622"/>
    <p:sldId id="1587" r:id="rId1623"/>
    <p:sldId id="1283" r:id="rId1624"/>
    <p:sldId id="1467" r:id="rId1625"/>
    <p:sldId id="1573" r:id="rId1626"/>
    <p:sldId id="1574" r:id="rId1627"/>
    <p:sldId id="1575" r:id="rId1628"/>
    <p:sldId id="1576" r:id="rId1629"/>
    <p:sldId id="1577" r:id="rId1630"/>
    <p:sldId id="1578" r:id="rId1631"/>
    <p:sldId id="1579" r:id="rId1632"/>
    <p:sldId id="1287" r:id="rId1633"/>
    <p:sldId id="1288" r:id="rId1634"/>
    <p:sldId id="1289" r:id="rId1635"/>
    <p:sldId id="1290" r:id="rId1636"/>
    <p:sldId id="1291" r:id="rId1637"/>
    <p:sldId id="1292" r:id="rId1638"/>
    <p:sldId id="1293" r:id="rId1639"/>
    <p:sldId id="1294" r:id="rId1640"/>
    <p:sldId id="1295" r:id="rId1641"/>
    <p:sldId id="1296" r:id="rId1642"/>
    <p:sldId id="1297" r:id="rId1643"/>
    <p:sldId id="1298" r:id="rId1644"/>
    <p:sldId id="1299" r:id="rId1645"/>
    <p:sldId id="1300" r:id="rId1646"/>
    <p:sldId id="1301" r:id="rId1647"/>
    <p:sldId id="1302" r:id="rId1648"/>
    <p:sldId id="1303" r:id="rId1649"/>
    <p:sldId id="1304" r:id="rId1650"/>
    <p:sldId id="1305" r:id="rId1651"/>
    <p:sldId id="1306" r:id="rId1652"/>
    <p:sldId id="5166" r:id="rId1653"/>
    <p:sldId id="5167" r:id="rId1654"/>
    <p:sldId id="5168" r:id="rId1655"/>
    <p:sldId id="5169" r:id="rId1656"/>
    <p:sldId id="5170" r:id="rId1657"/>
    <p:sldId id="5171" r:id="rId1658"/>
    <p:sldId id="5172" r:id="rId1659"/>
    <p:sldId id="5173" r:id="rId1660"/>
    <p:sldId id="5174" r:id="rId1661"/>
    <p:sldId id="5175" r:id="rId1662"/>
    <p:sldId id="5176" r:id="rId1663"/>
    <p:sldId id="5177" r:id="rId1664"/>
    <p:sldId id="5178" r:id="rId1665"/>
    <p:sldId id="5179" r:id="rId1666"/>
    <p:sldId id="5180" r:id="rId1667"/>
    <p:sldId id="5181" r:id="rId1668"/>
    <p:sldId id="1316" r:id="rId1669"/>
    <p:sldId id="1317" r:id="rId1670"/>
    <p:sldId id="1318" r:id="rId1671"/>
    <p:sldId id="1319" r:id="rId1672"/>
    <p:sldId id="1320" r:id="rId1673"/>
    <p:sldId id="1321" r:id="rId1674"/>
    <p:sldId id="1322" r:id="rId1675"/>
    <p:sldId id="1323" r:id="rId1676"/>
    <p:sldId id="1324" r:id="rId1677"/>
    <p:sldId id="1325" r:id="rId1678"/>
    <p:sldId id="1326" r:id="rId1679"/>
    <p:sldId id="1327" r:id="rId1680"/>
    <p:sldId id="1328" r:id="rId1681"/>
    <p:sldId id="1329" r:id="rId1682"/>
    <p:sldId id="1330" r:id="rId1683"/>
    <p:sldId id="1331" r:id="rId1684"/>
    <p:sldId id="1332" r:id="rId1685"/>
    <p:sldId id="1333" r:id="rId1686"/>
    <p:sldId id="1334" r:id="rId1687"/>
    <p:sldId id="1335" r:id="rId1688"/>
    <p:sldId id="1336" r:id="rId1689"/>
    <p:sldId id="1337" r:id="rId1690"/>
    <p:sldId id="1338" r:id="rId1691"/>
    <p:sldId id="1339" r:id="rId1692"/>
    <p:sldId id="1340" r:id="rId1693"/>
    <p:sldId id="1341" r:id="rId1694"/>
    <p:sldId id="1342" r:id="rId1695"/>
    <p:sldId id="1343" r:id="rId1696"/>
    <p:sldId id="1344" r:id="rId1697"/>
    <p:sldId id="1345" r:id="rId1698"/>
    <p:sldId id="1346" r:id="rId1699"/>
    <p:sldId id="1347" r:id="rId1700"/>
    <p:sldId id="1348" r:id="rId1701"/>
    <p:sldId id="1349" r:id="rId1702"/>
    <p:sldId id="1350" r:id="rId1703"/>
    <p:sldId id="1351" r:id="rId1704"/>
    <p:sldId id="1352" r:id="rId1705"/>
    <p:sldId id="1353" r:id="rId1706"/>
    <p:sldId id="1354" r:id="rId1707"/>
    <p:sldId id="1355" r:id="rId1708"/>
    <p:sldId id="1356" r:id="rId1709"/>
    <p:sldId id="1357" r:id="rId1710"/>
    <p:sldId id="1358" r:id="rId1711"/>
    <p:sldId id="1359" r:id="rId1712"/>
    <p:sldId id="1360" r:id="rId1713"/>
    <p:sldId id="1361" r:id="rId1714"/>
    <p:sldId id="1362" r:id="rId1715"/>
    <p:sldId id="1363" r:id="rId1716"/>
    <p:sldId id="1364" r:id="rId1717"/>
    <p:sldId id="1365" r:id="rId1718"/>
    <p:sldId id="1366" r:id="rId1719"/>
    <p:sldId id="1367" r:id="rId1720"/>
    <p:sldId id="1368" r:id="rId1721"/>
    <p:sldId id="1369" r:id="rId1722"/>
    <p:sldId id="1370" r:id="rId1723"/>
    <p:sldId id="1371" r:id="rId1724"/>
    <p:sldId id="1372" r:id="rId1725"/>
    <p:sldId id="1373" r:id="rId1726"/>
    <p:sldId id="1374" r:id="rId1727"/>
    <p:sldId id="1375" r:id="rId1728"/>
    <p:sldId id="1376" r:id="rId1729"/>
    <p:sldId id="1377" r:id="rId1730"/>
    <p:sldId id="1378" r:id="rId1731"/>
    <p:sldId id="1379" r:id="rId1732"/>
    <p:sldId id="1380" r:id="rId1733"/>
    <p:sldId id="1381" r:id="rId1734"/>
    <p:sldId id="1382" r:id="rId1735"/>
    <p:sldId id="1383" r:id="rId1736"/>
    <p:sldId id="1384" r:id="rId1737"/>
    <p:sldId id="1385" r:id="rId1738"/>
    <p:sldId id="1386" r:id="rId1739"/>
    <p:sldId id="1387" r:id="rId1740"/>
    <p:sldId id="1388" r:id="rId1741"/>
    <p:sldId id="1389" r:id="rId1742"/>
    <p:sldId id="1390" r:id="rId1743"/>
    <p:sldId id="1391" r:id="rId1744"/>
    <p:sldId id="1392" r:id="rId1745"/>
    <p:sldId id="1393" r:id="rId1746"/>
    <p:sldId id="1394" r:id="rId1747"/>
    <p:sldId id="1395" r:id="rId1748"/>
    <p:sldId id="1396" r:id="rId1749"/>
    <p:sldId id="1397" r:id="rId1750"/>
    <p:sldId id="1398" r:id="rId1751"/>
    <p:sldId id="1399" r:id="rId1752"/>
    <p:sldId id="1400" r:id="rId1753"/>
    <p:sldId id="5239" r:id="rId1754"/>
    <p:sldId id="5240" r:id="rId1755"/>
    <p:sldId id="5241" r:id="rId1756"/>
    <p:sldId id="5242" r:id="rId1757"/>
    <p:sldId id="5243" r:id="rId1758"/>
    <p:sldId id="5244" r:id="rId1759"/>
    <p:sldId id="5245" r:id="rId1760"/>
    <p:sldId id="5246" r:id="rId1761"/>
    <p:sldId id="5247" r:id="rId1762"/>
    <p:sldId id="5248" r:id="rId1763"/>
    <p:sldId id="5249" r:id="rId1764"/>
    <p:sldId id="5314" r:id="rId1765"/>
    <p:sldId id="5299" r:id="rId1766"/>
    <p:sldId id="5300" r:id="rId1767"/>
    <p:sldId id="5301" r:id="rId1768"/>
    <p:sldId id="5302" r:id="rId1769"/>
    <p:sldId id="5303" r:id="rId1770"/>
    <p:sldId id="5304" r:id="rId1771"/>
    <p:sldId id="5305" r:id="rId1772"/>
    <p:sldId id="5306" r:id="rId1773"/>
    <p:sldId id="5307" r:id="rId1774"/>
    <p:sldId id="5308" r:id="rId1775"/>
    <p:sldId id="5309" r:id="rId1776"/>
    <p:sldId id="5310" r:id="rId1777"/>
    <p:sldId id="5311" r:id="rId1778"/>
    <p:sldId id="5312" r:id="rId1779"/>
    <p:sldId id="5313" r:id="rId1780"/>
    <p:sldId id="5408" r:id="rId1781"/>
    <p:sldId id="5400" r:id="rId1782"/>
    <p:sldId id="5401" r:id="rId1783"/>
    <p:sldId id="5402" r:id="rId1784"/>
    <p:sldId id="5403" r:id="rId1785"/>
    <p:sldId id="5404" r:id="rId1786"/>
    <p:sldId id="5405" r:id="rId1787"/>
    <p:sldId id="5406" r:id="rId1788"/>
    <p:sldId id="5407" r:id="rId1789"/>
    <p:sldId id="1405" r:id="rId1790"/>
    <p:sldId id="1406" r:id="rId1791"/>
    <p:sldId id="1407" r:id="rId1792"/>
    <p:sldId id="1408" r:id="rId1793"/>
    <p:sldId id="1409" r:id="rId1794"/>
    <p:sldId id="1410" r:id="rId1795"/>
    <p:sldId id="1411" r:id="rId1796"/>
    <p:sldId id="1412" r:id="rId1797"/>
    <p:sldId id="1413" r:id="rId1798"/>
    <p:sldId id="1414" r:id="rId1799"/>
    <p:sldId id="1415" r:id="rId1800"/>
    <p:sldId id="1416" r:id="rId1801"/>
    <p:sldId id="1417" r:id="rId1802"/>
    <p:sldId id="1420" r:id="rId1803"/>
    <p:sldId id="1421" r:id="rId1804"/>
    <p:sldId id="1422" r:id="rId1805"/>
    <p:sldId id="1423" r:id="rId1806"/>
    <p:sldId id="1424" r:id="rId1807"/>
    <p:sldId id="1425" r:id="rId1808"/>
    <p:sldId id="1426" r:id="rId1809"/>
    <p:sldId id="1427" r:id="rId1810"/>
    <p:sldId id="1428" r:id="rId1811"/>
    <p:sldId id="4674" r:id="rId1812"/>
    <p:sldId id="1429" r:id="rId1813"/>
    <p:sldId id="1430" r:id="rId1814"/>
    <p:sldId id="1431" r:id="rId1815"/>
    <p:sldId id="1432" r:id="rId1816"/>
    <p:sldId id="1433" r:id="rId1817"/>
    <p:sldId id="1434" r:id="rId1818"/>
    <p:sldId id="1435" r:id="rId1819"/>
    <p:sldId id="914" r:id="rId1820"/>
    <p:sldId id="915" r:id="rId1821"/>
    <p:sldId id="916" r:id="rId1822"/>
    <p:sldId id="917" r:id="rId1823"/>
    <p:sldId id="918" r:id="rId1824"/>
    <p:sldId id="919" r:id="rId1825"/>
    <p:sldId id="920" r:id="rId1826"/>
    <p:sldId id="921" r:id="rId1827"/>
    <p:sldId id="922" r:id="rId1828"/>
    <p:sldId id="923" r:id="rId1829"/>
    <p:sldId id="924" r:id="rId1830"/>
    <p:sldId id="925" r:id="rId1831"/>
    <p:sldId id="926" r:id="rId1832"/>
    <p:sldId id="927" r:id="rId1833"/>
    <p:sldId id="928" r:id="rId1834"/>
    <p:sldId id="6715" r:id="rId1835"/>
    <p:sldId id="7553" r:id="rId1836"/>
    <p:sldId id="7554" r:id="rId1837"/>
    <p:sldId id="7555" r:id="rId1838"/>
    <p:sldId id="7556" r:id="rId1839"/>
    <p:sldId id="7557" r:id="rId1840"/>
    <p:sldId id="7558" r:id="rId1841"/>
    <p:sldId id="7559" r:id="rId1842"/>
    <p:sldId id="7560" r:id="rId1843"/>
    <p:sldId id="3892" r:id="rId1844"/>
    <p:sldId id="3911" r:id="rId1845"/>
    <p:sldId id="3893" r:id="rId1846"/>
    <p:sldId id="3894" r:id="rId1847"/>
    <p:sldId id="3895" r:id="rId1848"/>
    <p:sldId id="3896" r:id="rId1849"/>
    <p:sldId id="3897" r:id="rId1850"/>
    <p:sldId id="3898" r:id="rId1851"/>
    <p:sldId id="3899" r:id="rId1852"/>
    <p:sldId id="3900" r:id="rId1853"/>
    <p:sldId id="3901" r:id="rId1854"/>
    <p:sldId id="3902" r:id="rId1855"/>
    <p:sldId id="3910" r:id="rId1856"/>
    <p:sldId id="3903" r:id="rId1857"/>
    <p:sldId id="3904" r:id="rId1858"/>
    <p:sldId id="3905" r:id="rId1859"/>
    <p:sldId id="3906" r:id="rId1860"/>
    <p:sldId id="3907" r:id="rId1861"/>
    <p:sldId id="3908" r:id="rId1862"/>
    <p:sldId id="3981" r:id="rId1863"/>
    <p:sldId id="3982" r:id="rId1864"/>
    <p:sldId id="3983" r:id="rId1865"/>
    <p:sldId id="3984" r:id="rId1866"/>
    <p:sldId id="3985" r:id="rId1867"/>
    <p:sldId id="3986" r:id="rId1868"/>
    <p:sldId id="3987" r:id="rId1869"/>
    <p:sldId id="3988" r:id="rId1870"/>
    <p:sldId id="3989" r:id="rId1871"/>
    <p:sldId id="3990" r:id="rId1872"/>
    <p:sldId id="3991" r:id="rId1873"/>
    <p:sldId id="3992" r:id="rId1874"/>
    <p:sldId id="3993" r:id="rId1875"/>
    <p:sldId id="3994" r:id="rId1876"/>
    <p:sldId id="3995" r:id="rId1877"/>
    <p:sldId id="3996" r:id="rId1878"/>
    <p:sldId id="3997" r:id="rId1879"/>
    <p:sldId id="3998" r:id="rId1880"/>
    <p:sldId id="3999" r:id="rId1881"/>
    <p:sldId id="4000" r:id="rId1882"/>
    <p:sldId id="4001" r:id="rId1883"/>
    <p:sldId id="4002" r:id="rId1884"/>
    <p:sldId id="4003" r:id="rId1885"/>
    <p:sldId id="4004" r:id="rId1886"/>
    <p:sldId id="4005" r:id="rId1887"/>
    <p:sldId id="4006" r:id="rId1888"/>
    <p:sldId id="4007" r:id="rId1889"/>
    <p:sldId id="4008" r:id="rId1890"/>
    <p:sldId id="4009" r:id="rId1891"/>
    <p:sldId id="4010" r:id="rId1892"/>
    <p:sldId id="4011" r:id="rId1893"/>
    <p:sldId id="4012" r:id="rId1894"/>
    <p:sldId id="4013" r:id="rId1895"/>
    <p:sldId id="4014" r:id="rId1896"/>
    <p:sldId id="4015" r:id="rId1897"/>
    <p:sldId id="4016" r:id="rId1898"/>
    <p:sldId id="4017" r:id="rId1899"/>
    <p:sldId id="4018" r:id="rId1900"/>
    <p:sldId id="4019" r:id="rId1901"/>
    <p:sldId id="4020" r:id="rId1902"/>
    <p:sldId id="4021" r:id="rId1903"/>
    <p:sldId id="4022" r:id="rId1904"/>
    <p:sldId id="4023" r:id="rId1905"/>
    <p:sldId id="4024" r:id="rId1906"/>
    <p:sldId id="4025" r:id="rId1907"/>
    <p:sldId id="4026" r:id="rId1908"/>
    <p:sldId id="4027" r:id="rId1909"/>
    <p:sldId id="4028" r:id="rId1910"/>
    <p:sldId id="4029" r:id="rId1911"/>
    <p:sldId id="4030" r:id="rId1912"/>
    <p:sldId id="4031" r:id="rId1913"/>
    <p:sldId id="4032" r:id="rId1914"/>
    <p:sldId id="4033" r:id="rId1915"/>
    <p:sldId id="4034" r:id="rId1916"/>
    <p:sldId id="4035" r:id="rId1917"/>
    <p:sldId id="4036" r:id="rId1918"/>
    <p:sldId id="4037" r:id="rId1919"/>
    <p:sldId id="4038" r:id="rId1920"/>
    <p:sldId id="4039" r:id="rId1921"/>
    <p:sldId id="4040" r:id="rId1922"/>
    <p:sldId id="4041" r:id="rId1923"/>
    <p:sldId id="4042" r:id="rId1924"/>
    <p:sldId id="4043" r:id="rId1925"/>
    <p:sldId id="4044" r:id="rId1926"/>
    <p:sldId id="4045" r:id="rId1927"/>
    <p:sldId id="4046" r:id="rId1928"/>
    <p:sldId id="4047" r:id="rId1929"/>
    <p:sldId id="4048" r:id="rId1930"/>
    <p:sldId id="4049" r:id="rId1931"/>
    <p:sldId id="4050" r:id="rId1932"/>
    <p:sldId id="4051" r:id="rId1933"/>
    <p:sldId id="4052" r:id="rId1934"/>
    <p:sldId id="4053" r:id="rId1935"/>
    <p:sldId id="4054" r:id="rId1936"/>
    <p:sldId id="4055" r:id="rId1937"/>
    <p:sldId id="4056" r:id="rId1938"/>
    <p:sldId id="4057" r:id="rId1939"/>
    <p:sldId id="4058" r:id="rId1940"/>
    <p:sldId id="4059" r:id="rId1941"/>
    <p:sldId id="4060" r:id="rId1942"/>
    <p:sldId id="4061" r:id="rId1943"/>
    <p:sldId id="4062" r:id="rId1944"/>
    <p:sldId id="4063" r:id="rId1945"/>
    <p:sldId id="4064" r:id="rId1946"/>
    <p:sldId id="4065" r:id="rId1947"/>
    <p:sldId id="4066" r:id="rId1948"/>
    <p:sldId id="4067" r:id="rId1949"/>
    <p:sldId id="4068" r:id="rId1950"/>
    <p:sldId id="4069" r:id="rId1951"/>
    <p:sldId id="4070" r:id="rId1952"/>
    <p:sldId id="4071" r:id="rId1953"/>
    <p:sldId id="4072" r:id="rId1954"/>
    <p:sldId id="4073" r:id="rId1955"/>
    <p:sldId id="4074" r:id="rId1956"/>
    <p:sldId id="4075" r:id="rId1957"/>
    <p:sldId id="4076" r:id="rId1958"/>
    <p:sldId id="4077" r:id="rId1959"/>
    <p:sldId id="4078" r:id="rId1960"/>
    <p:sldId id="4079" r:id="rId1961"/>
    <p:sldId id="4080" r:id="rId1962"/>
    <p:sldId id="4081" r:id="rId1963"/>
    <p:sldId id="4082" r:id="rId1964"/>
    <p:sldId id="4083" r:id="rId1965"/>
    <p:sldId id="4084" r:id="rId1966"/>
    <p:sldId id="4085" r:id="rId1967"/>
    <p:sldId id="4086" r:id="rId1968"/>
    <p:sldId id="4087" r:id="rId1969"/>
    <p:sldId id="4088" r:id="rId1970"/>
    <p:sldId id="4089" r:id="rId1971"/>
    <p:sldId id="4090" r:id="rId1972"/>
    <p:sldId id="4091" r:id="rId1973"/>
    <p:sldId id="4092" r:id="rId1974"/>
    <p:sldId id="4093" r:id="rId1975"/>
    <p:sldId id="4094" r:id="rId1976"/>
    <p:sldId id="4095" r:id="rId1977"/>
    <p:sldId id="4096" r:id="rId1978"/>
    <p:sldId id="4097" r:id="rId1979"/>
    <p:sldId id="4098" r:id="rId1980"/>
    <p:sldId id="4099" r:id="rId1981"/>
    <p:sldId id="4100" r:id="rId1982"/>
    <p:sldId id="4101" r:id="rId1983"/>
    <p:sldId id="4102" r:id="rId1984"/>
    <p:sldId id="4103" r:id="rId1985"/>
    <p:sldId id="4104" r:id="rId1986"/>
    <p:sldId id="4105" r:id="rId1987"/>
    <p:sldId id="1280" r:id="rId1988"/>
    <p:sldId id="4106" r:id="rId1989"/>
    <p:sldId id="4107" r:id="rId1990"/>
    <p:sldId id="4108" r:id="rId1991"/>
    <p:sldId id="4109" r:id="rId1992"/>
    <p:sldId id="1281" r:id="rId1993"/>
    <p:sldId id="1268" r:id="rId1994"/>
    <p:sldId id="4110" r:id="rId1995"/>
    <p:sldId id="1282" r:id="rId1996"/>
    <p:sldId id="4111" r:id="rId1997"/>
    <p:sldId id="4112" r:id="rId1998"/>
    <p:sldId id="4113" r:id="rId1999"/>
    <p:sldId id="4114" r:id="rId2000"/>
    <p:sldId id="4115" r:id="rId2001"/>
    <p:sldId id="4116" r:id="rId2002"/>
    <p:sldId id="4117" r:id="rId2003"/>
    <p:sldId id="4118" r:id="rId2004"/>
    <p:sldId id="4119" r:id="rId2005"/>
    <p:sldId id="4120" r:id="rId2006"/>
    <p:sldId id="1284" r:id="rId2007"/>
    <p:sldId id="1285" r:id="rId2008"/>
    <p:sldId id="1286" r:id="rId2009"/>
    <p:sldId id="4121" r:id="rId2010"/>
    <p:sldId id="4122" r:id="rId2011"/>
    <p:sldId id="4123" r:id="rId2012"/>
    <p:sldId id="4124" r:id="rId2013"/>
    <p:sldId id="4125" r:id="rId2014"/>
    <p:sldId id="4126" r:id="rId2015"/>
    <p:sldId id="4127" r:id="rId2016"/>
    <p:sldId id="4128" r:id="rId2017"/>
    <p:sldId id="4129" r:id="rId2018"/>
    <p:sldId id="4130" r:id="rId2019"/>
    <p:sldId id="4131" r:id="rId2020"/>
    <p:sldId id="4132" r:id="rId2021"/>
    <p:sldId id="4133" r:id="rId2022"/>
    <p:sldId id="4134" r:id="rId2023"/>
    <p:sldId id="4135" r:id="rId2024"/>
    <p:sldId id="4136" r:id="rId2025"/>
    <p:sldId id="4137" r:id="rId2026"/>
    <p:sldId id="4138" r:id="rId2027"/>
    <p:sldId id="4139" r:id="rId2028"/>
    <p:sldId id="4140" r:id="rId2029"/>
    <p:sldId id="4141" r:id="rId2030"/>
    <p:sldId id="4142" r:id="rId2031"/>
    <p:sldId id="4143" r:id="rId2032"/>
    <p:sldId id="4144" r:id="rId2033"/>
    <p:sldId id="4145" r:id="rId2034"/>
    <p:sldId id="4146" r:id="rId2035"/>
    <p:sldId id="4147" r:id="rId2036"/>
    <p:sldId id="1315" r:id="rId2037"/>
    <p:sldId id="4148" r:id="rId2038"/>
    <p:sldId id="4149" r:id="rId2039"/>
    <p:sldId id="4150" r:id="rId2040"/>
    <p:sldId id="4151" r:id="rId2041"/>
    <p:sldId id="4152" r:id="rId2042"/>
    <p:sldId id="4153" r:id="rId2043"/>
    <p:sldId id="4154" r:id="rId2044"/>
    <p:sldId id="4155" r:id="rId2045"/>
    <p:sldId id="4156" r:id="rId2046"/>
    <p:sldId id="4157" r:id="rId2047"/>
    <p:sldId id="4158" r:id="rId2048"/>
    <p:sldId id="4159" r:id="rId2049"/>
    <p:sldId id="4160" r:id="rId2050"/>
    <p:sldId id="4161" r:id="rId2051"/>
    <p:sldId id="4162" r:id="rId2052"/>
    <p:sldId id="4163" r:id="rId2053"/>
    <p:sldId id="4164" r:id="rId2054"/>
    <p:sldId id="4165" r:id="rId2055"/>
    <p:sldId id="4166" r:id="rId2056"/>
    <p:sldId id="4167" r:id="rId2057"/>
    <p:sldId id="4168" r:id="rId2058"/>
    <p:sldId id="4169" r:id="rId2059"/>
    <p:sldId id="4170" r:id="rId2060"/>
    <p:sldId id="4171" r:id="rId2061"/>
    <p:sldId id="4172" r:id="rId2062"/>
    <p:sldId id="4173" r:id="rId2063"/>
    <p:sldId id="4174" r:id="rId2064"/>
    <p:sldId id="4175" r:id="rId2065"/>
    <p:sldId id="4176" r:id="rId2066"/>
    <p:sldId id="4177" r:id="rId2067"/>
    <p:sldId id="4178" r:id="rId2068"/>
    <p:sldId id="4179" r:id="rId2069"/>
    <p:sldId id="4180" r:id="rId2070"/>
    <p:sldId id="4181" r:id="rId2071"/>
    <p:sldId id="4182" r:id="rId2072"/>
    <p:sldId id="4297" r:id="rId2073"/>
    <p:sldId id="4184" r:id="rId2074"/>
    <p:sldId id="4185" r:id="rId2075"/>
    <p:sldId id="4186" r:id="rId2076"/>
    <p:sldId id="4187" r:id="rId2077"/>
    <p:sldId id="4188" r:id="rId2078"/>
    <p:sldId id="4189" r:id="rId2079"/>
    <p:sldId id="4190" r:id="rId2080"/>
    <p:sldId id="4191" r:id="rId2081"/>
    <p:sldId id="4192" r:id="rId2082"/>
    <p:sldId id="4193" r:id="rId2083"/>
    <p:sldId id="4194" r:id="rId2084"/>
    <p:sldId id="4195" r:id="rId2085"/>
    <p:sldId id="4196" r:id="rId2086"/>
    <p:sldId id="4197" r:id="rId2087"/>
    <p:sldId id="4198" r:id="rId2088"/>
    <p:sldId id="4199" r:id="rId2089"/>
    <p:sldId id="4200" r:id="rId2090"/>
    <p:sldId id="4201" r:id="rId2091"/>
    <p:sldId id="4202" r:id="rId2092"/>
    <p:sldId id="4203" r:id="rId2093"/>
    <p:sldId id="4204" r:id="rId2094"/>
    <p:sldId id="4205" r:id="rId2095"/>
    <p:sldId id="4206" r:id="rId2096"/>
    <p:sldId id="4207" r:id="rId2097"/>
    <p:sldId id="4208" r:id="rId2098"/>
    <p:sldId id="4209" r:id="rId2099"/>
    <p:sldId id="4210" r:id="rId2100"/>
    <p:sldId id="4211" r:id="rId2101"/>
    <p:sldId id="4212" r:id="rId2102"/>
    <p:sldId id="4213" r:id="rId2103"/>
    <p:sldId id="4214" r:id="rId2104"/>
    <p:sldId id="4215" r:id="rId2105"/>
    <p:sldId id="4216" r:id="rId2106"/>
    <p:sldId id="4217" r:id="rId2107"/>
    <p:sldId id="4218" r:id="rId2108"/>
    <p:sldId id="4219" r:id="rId2109"/>
    <p:sldId id="4220" r:id="rId2110"/>
    <p:sldId id="4221" r:id="rId2111"/>
    <p:sldId id="4222" r:id="rId2112"/>
    <p:sldId id="4223" r:id="rId2113"/>
    <p:sldId id="4224" r:id="rId2114"/>
    <p:sldId id="4225" r:id="rId2115"/>
    <p:sldId id="4226" r:id="rId2116"/>
    <p:sldId id="4227" r:id="rId2117"/>
    <p:sldId id="4228" r:id="rId2118"/>
    <p:sldId id="4229" r:id="rId2119"/>
    <p:sldId id="4230" r:id="rId2120"/>
    <p:sldId id="1418" r:id="rId2121"/>
    <p:sldId id="1419" r:id="rId2122"/>
    <p:sldId id="4231" r:id="rId2123"/>
    <p:sldId id="4232" r:id="rId2124"/>
    <p:sldId id="4233" r:id="rId2125"/>
    <p:sldId id="4234" r:id="rId2126"/>
    <p:sldId id="4235" r:id="rId2127"/>
    <p:sldId id="4236" r:id="rId2128"/>
    <p:sldId id="4237" r:id="rId2129"/>
    <p:sldId id="4238" r:id="rId2130"/>
    <p:sldId id="4239" r:id="rId2131"/>
    <p:sldId id="4240" r:id="rId2132"/>
    <p:sldId id="4241" r:id="rId2133"/>
    <p:sldId id="4242" r:id="rId2134"/>
    <p:sldId id="4243" r:id="rId2135"/>
    <p:sldId id="4244" r:id="rId2136"/>
    <p:sldId id="4245" r:id="rId2137"/>
    <p:sldId id="4246" r:id="rId2138"/>
    <p:sldId id="4247" r:id="rId2139"/>
    <p:sldId id="4248" r:id="rId2140"/>
    <p:sldId id="4249" r:id="rId2141"/>
    <p:sldId id="4250" r:id="rId2142"/>
    <p:sldId id="4251" r:id="rId2143"/>
    <p:sldId id="4252" r:id="rId2144"/>
    <p:sldId id="4253" r:id="rId2145"/>
    <p:sldId id="4254" r:id="rId2146"/>
    <p:sldId id="4255" r:id="rId2147"/>
    <p:sldId id="4256" r:id="rId2148"/>
    <p:sldId id="4257" r:id="rId2149"/>
    <p:sldId id="4258" r:id="rId2150"/>
    <p:sldId id="4259" r:id="rId2151"/>
    <p:sldId id="4260" r:id="rId2152"/>
    <p:sldId id="4261" r:id="rId2153"/>
    <p:sldId id="4262" r:id="rId2154"/>
    <p:sldId id="1447" r:id="rId2155"/>
    <p:sldId id="4263" r:id="rId2156"/>
    <p:sldId id="4264" r:id="rId2157"/>
    <p:sldId id="4265" r:id="rId2158"/>
    <p:sldId id="4266" r:id="rId2159"/>
    <p:sldId id="4267" r:id="rId2160"/>
    <p:sldId id="4268" r:id="rId2161"/>
    <p:sldId id="4269" r:id="rId2162"/>
    <p:sldId id="4270" r:id="rId2163"/>
    <p:sldId id="4271" r:id="rId2164"/>
    <p:sldId id="4272" r:id="rId2165"/>
    <p:sldId id="4273" r:id="rId2166"/>
    <p:sldId id="4274" r:id="rId2167"/>
    <p:sldId id="4275" r:id="rId2168"/>
    <p:sldId id="4276" r:id="rId2169"/>
    <p:sldId id="4277" r:id="rId2170"/>
    <p:sldId id="4278" r:id="rId2171"/>
    <p:sldId id="4279" r:id="rId2172"/>
    <p:sldId id="4280" r:id="rId2173"/>
    <p:sldId id="4281" r:id="rId2174"/>
    <p:sldId id="4282" r:id="rId2175"/>
    <p:sldId id="4283" r:id="rId2176"/>
    <p:sldId id="4284" r:id="rId2177"/>
    <p:sldId id="4285" r:id="rId2178"/>
    <p:sldId id="4286" r:id="rId2179"/>
    <p:sldId id="4287" r:id="rId2180"/>
    <p:sldId id="4288" r:id="rId2181"/>
    <p:sldId id="4289" r:id="rId2182"/>
    <p:sldId id="4290" r:id="rId2183"/>
    <p:sldId id="4291" r:id="rId2184"/>
    <p:sldId id="4292" r:id="rId2185"/>
    <p:sldId id="4293" r:id="rId2186"/>
    <p:sldId id="4294" r:id="rId2187"/>
    <p:sldId id="4295" r:id="rId2188"/>
    <p:sldId id="4296" r:id="rId2189"/>
    <p:sldId id="1475" r:id="rId2190"/>
    <p:sldId id="3822" r:id="rId2191"/>
    <p:sldId id="3824" r:id="rId2192"/>
    <p:sldId id="3827" r:id="rId2193"/>
    <p:sldId id="3828" r:id="rId2194"/>
    <p:sldId id="3831" r:id="rId2195"/>
    <p:sldId id="3833" r:id="rId2196"/>
    <p:sldId id="3835" r:id="rId2197"/>
    <p:sldId id="3836" r:id="rId2198"/>
    <p:sldId id="3838" r:id="rId2199"/>
    <p:sldId id="3840" r:id="rId2200"/>
    <p:sldId id="3842" r:id="rId2201"/>
    <p:sldId id="3843" r:id="rId2202"/>
    <p:sldId id="3844" r:id="rId2203"/>
    <p:sldId id="3845" r:id="rId2204"/>
    <p:sldId id="3847" r:id="rId2205"/>
    <p:sldId id="3848" r:id="rId2206"/>
    <p:sldId id="3850" r:id="rId2207"/>
    <p:sldId id="3852" r:id="rId2208"/>
    <p:sldId id="3854" r:id="rId2209"/>
    <p:sldId id="3855" r:id="rId2210"/>
    <p:sldId id="3857" r:id="rId2211"/>
    <p:sldId id="3859" r:id="rId2212"/>
    <p:sldId id="3862" r:id="rId2213"/>
    <p:sldId id="3863" r:id="rId2214"/>
    <p:sldId id="3865" r:id="rId2215"/>
    <p:sldId id="3866" r:id="rId2216"/>
    <p:sldId id="3867" r:id="rId2217"/>
    <p:sldId id="3869" r:id="rId2218"/>
    <p:sldId id="3870" r:id="rId2219"/>
    <p:sldId id="3872" r:id="rId2220"/>
    <p:sldId id="3875" r:id="rId2221"/>
    <p:sldId id="7089" r:id="rId2222"/>
    <p:sldId id="7090" r:id="rId2223"/>
    <p:sldId id="3876" r:id="rId2224"/>
    <p:sldId id="5225" r:id="rId2225"/>
    <p:sldId id="5226" r:id="rId2226"/>
    <p:sldId id="5227" r:id="rId2227"/>
    <p:sldId id="5228" r:id="rId2228"/>
    <p:sldId id="5229" r:id="rId2229"/>
    <p:sldId id="5230" r:id="rId2230"/>
    <p:sldId id="5231" r:id="rId2231"/>
    <p:sldId id="5212" r:id="rId2232"/>
    <p:sldId id="5213" r:id="rId2233"/>
    <p:sldId id="5214" r:id="rId2234"/>
    <p:sldId id="5215" r:id="rId2235"/>
    <p:sldId id="5216" r:id="rId2236"/>
    <p:sldId id="5217" r:id="rId2237"/>
    <p:sldId id="5218" r:id="rId2238"/>
    <p:sldId id="5219" r:id="rId2239"/>
    <p:sldId id="5220" r:id="rId2240"/>
    <p:sldId id="5221" r:id="rId2241"/>
    <p:sldId id="5222" r:id="rId2242"/>
    <p:sldId id="5223" r:id="rId2243"/>
    <p:sldId id="5232" r:id="rId2244"/>
    <p:sldId id="5233" r:id="rId2245"/>
    <p:sldId id="5234" r:id="rId2246"/>
    <p:sldId id="5235" r:id="rId2247"/>
    <p:sldId id="5236" r:id="rId2248"/>
    <p:sldId id="5237" r:id="rId2249"/>
    <p:sldId id="661" r:id="rId2250"/>
    <p:sldId id="662" r:id="rId2251"/>
    <p:sldId id="663" r:id="rId2252"/>
    <p:sldId id="664" r:id="rId2253"/>
    <p:sldId id="3912" r:id="rId2254"/>
    <p:sldId id="3913" r:id="rId2255"/>
    <p:sldId id="3914" r:id="rId2256"/>
    <p:sldId id="3915" r:id="rId2257"/>
    <p:sldId id="3916" r:id="rId2258"/>
    <p:sldId id="3917" r:id="rId2259"/>
    <p:sldId id="3918" r:id="rId2260"/>
    <p:sldId id="3919" r:id="rId2261"/>
    <p:sldId id="3920" r:id="rId2262"/>
    <p:sldId id="3891" r:id="rId2263"/>
    <p:sldId id="3921" r:id="rId2264"/>
    <p:sldId id="3922" r:id="rId2265"/>
    <p:sldId id="3923" r:id="rId2266"/>
    <p:sldId id="3924" r:id="rId2267"/>
    <p:sldId id="3925" r:id="rId2268"/>
    <p:sldId id="3926" r:id="rId2269"/>
    <p:sldId id="3927" r:id="rId2270"/>
    <p:sldId id="3928" r:id="rId2271"/>
    <p:sldId id="3929" r:id="rId2272"/>
    <p:sldId id="3930" r:id="rId2273"/>
    <p:sldId id="3931" r:id="rId2274"/>
    <p:sldId id="3932" r:id="rId2275"/>
    <p:sldId id="3933" r:id="rId2276"/>
    <p:sldId id="3934" r:id="rId2277"/>
    <p:sldId id="3935" r:id="rId2278"/>
    <p:sldId id="3936" r:id="rId2279"/>
    <p:sldId id="3937" r:id="rId2280"/>
    <p:sldId id="3938" r:id="rId2281"/>
    <p:sldId id="3939" r:id="rId2282"/>
    <p:sldId id="3940" r:id="rId2283"/>
    <p:sldId id="3941" r:id="rId2284"/>
    <p:sldId id="3942" r:id="rId2285"/>
    <p:sldId id="3943" r:id="rId2286"/>
    <p:sldId id="3944" r:id="rId2287"/>
    <p:sldId id="3945" r:id="rId2288"/>
    <p:sldId id="3946" r:id="rId2289"/>
    <p:sldId id="3947" r:id="rId2290"/>
    <p:sldId id="3948" r:id="rId2291"/>
    <p:sldId id="3949" r:id="rId2292"/>
    <p:sldId id="3950" r:id="rId2293"/>
    <p:sldId id="3951" r:id="rId2294"/>
    <p:sldId id="3952" r:id="rId2295"/>
    <p:sldId id="3953" r:id="rId2296"/>
    <p:sldId id="3954" r:id="rId2297"/>
    <p:sldId id="3955" r:id="rId2298"/>
    <p:sldId id="3956" r:id="rId2299"/>
    <p:sldId id="3957" r:id="rId2300"/>
    <p:sldId id="3958" r:id="rId2301"/>
    <p:sldId id="3959" r:id="rId2302"/>
    <p:sldId id="3960" r:id="rId2303"/>
    <p:sldId id="3961" r:id="rId2304"/>
    <p:sldId id="3962" r:id="rId2305"/>
    <p:sldId id="3963" r:id="rId2306"/>
    <p:sldId id="3964" r:id="rId2307"/>
    <p:sldId id="3965" r:id="rId2308"/>
    <p:sldId id="3966" r:id="rId2309"/>
    <p:sldId id="3967" r:id="rId2310"/>
    <p:sldId id="3968" r:id="rId2311"/>
    <p:sldId id="3969" r:id="rId2312"/>
    <p:sldId id="3970" r:id="rId2313"/>
    <p:sldId id="3971" r:id="rId2314"/>
    <p:sldId id="3972" r:id="rId2315"/>
    <p:sldId id="3973" r:id="rId2316"/>
    <p:sldId id="3974" r:id="rId2317"/>
    <p:sldId id="3975" r:id="rId2318"/>
    <p:sldId id="3976" r:id="rId2319"/>
    <p:sldId id="3977" r:id="rId2320"/>
    <p:sldId id="3978" r:id="rId2321"/>
    <p:sldId id="3979" r:id="rId2322"/>
    <p:sldId id="3980" r:id="rId2323"/>
    <p:sldId id="4934" r:id="rId2324"/>
    <p:sldId id="4935" r:id="rId2325"/>
    <p:sldId id="4936" r:id="rId2326"/>
    <p:sldId id="4937" r:id="rId2327"/>
    <p:sldId id="4938" r:id="rId2328"/>
    <p:sldId id="4939" r:id="rId2329"/>
    <p:sldId id="4299" r:id="rId2330"/>
    <p:sldId id="4300" r:id="rId2331"/>
    <p:sldId id="4301" r:id="rId2332"/>
    <p:sldId id="4302" r:id="rId2333"/>
    <p:sldId id="4303" r:id="rId2334"/>
    <p:sldId id="4304" r:id="rId2335"/>
    <p:sldId id="4305" r:id="rId2336"/>
    <p:sldId id="4306" r:id="rId2337"/>
    <p:sldId id="4307" r:id="rId2338"/>
    <p:sldId id="4308" r:id="rId2339"/>
    <p:sldId id="4309" r:id="rId2340"/>
    <p:sldId id="4310" r:id="rId2341"/>
    <p:sldId id="4311" r:id="rId2342"/>
    <p:sldId id="4312" r:id="rId2343"/>
    <p:sldId id="4313" r:id="rId2344"/>
    <p:sldId id="4314" r:id="rId2345"/>
    <p:sldId id="4315" r:id="rId2346"/>
    <p:sldId id="4316" r:id="rId2347"/>
    <p:sldId id="4317" r:id="rId2348"/>
    <p:sldId id="4318" r:id="rId2349"/>
    <p:sldId id="4319" r:id="rId2350"/>
    <p:sldId id="4320" r:id="rId2351"/>
    <p:sldId id="4321" r:id="rId2352"/>
    <p:sldId id="4322" r:id="rId2353"/>
    <p:sldId id="4323" r:id="rId2354"/>
    <p:sldId id="4324" r:id="rId2355"/>
    <p:sldId id="4325" r:id="rId2356"/>
    <p:sldId id="4326" r:id="rId2357"/>
    <p:sldId id="4327" r:id="rId2358"/>
    <p:sldId id="4328" r:id="rId2359"/>
    <p:sldId id="4329" r:id="rId2360"/>
    <p:sldId id="4330" r:id="rId2361"/>
    <p:sldId id="4331" r:id="rId2362"/>
    <p:sldId id="4332" r:id="rId2363"/>
    <p:sldId id="4333" r:id="rId2364"/>
    <p:sldId id="4334" r:id="rId2365"/>
    <p:sldId id="4335" r:id="rId2366"/>
    <p:sldId id="4336" r:id="rId2367"/>
    <p:sldId id="4337" r:id="rId2368"/>
    <p:sldId id="4338" r:id="rId2369"/>
    <p:sldId id="4339" r:id="rId2370"/>
    <p:sldId id="4340" r:id="rId2371"/>
    <p:sldId id="4341" r:id="rId2372"/>
    <p:sldId id="4342" r:id="rId2373"/>
    <p:sldId id="4343" r:id="rId2374"/>
    <p:sldId id="4344" r:id="rId2375"/>
    <p:sldId id="4345" r:id="rId2376"/>
    <p:sldId id="4346" r:id="rId2377"/>
    <p:sldId id="4347" r:id="rId2378"/>
    <p:sldId id="4348" r:id="rId2379"/>
    <p:sldId id="4349" r:id="rId2380"/>
    <p:sldId id="4350" r:id="rId2381"/>
    <p:sldId id="4351" r:id="rId2382"/>
    <p:sldId id="4352" r:id="rId2383"/>
    <p:sldId id="4353" r:id="rId2384"/>
    <p:sldId id="4354" r:id="rId2385"/>
    <p:sldId id="4355" r:id="rId2386"/>
    <p:sldId id="4356" r:id="rId2387"/>
    <p:sldId id="4357" r:id="rId2388"/>
    <p:sldId id="4358" r:id="rId2389"/>
    <p:sldId id="4359" r:id="rId2390"/>
    <p:sldId id="4360" r:id="rId2391"/>
    <p:sldId id="4361" r:id="rId2392"/>
    <p:sldId id="4362" r:id="rId2393"/>
    <p:sldId id="4363" r:id="rId2394"/>
    <p:sldId id="4364" r:id="rId2395"/>
    <p:sldId id="4365" r:id="rId2396"/>
    <p:sldId id="4366" r:id="rId2397"/>
    <p:sldId id="4367" r:id="rId2398"/>
    <p:sldId id="4368" r:id="rId2399"/>
    <p:sldId id="4369" r:id="rId2400"/>
    <p:sldId id="4370" r:id="rId2401"/>
    <p:sldId id="4371" r:id="rId2402"/>
    <p:sldId id="4372" r:id="rId2403"/>
    <p:sldId id="4373" r:id="rId2404"/>
    <p:sldId id="4374" r:id="rId2405"/>
    <p:sldId id="4375" r:id="rId2406"/>
    <p:sldId id="4376" r:id="rId2407"/>
    <p:sldId id="4377" r:id="rId2408"/>
    <p:sldId id="4378" r:id="rId2409"/>
    <p:sldId id="4379" r:id="rId2410"/>
    <p:sldId id="4380" r:id="rId2411"/>
    <p:sldId id="4381" r:id="rId2412"/>
    <p:sldId id="4383" r:id="rId2413"/>
    <p:sldId id="4384" r:id="rId2414"/>
    <p:sldId id="4386" r:id="rId2415"/>
    <p:sldId id="4388" r:id="rId2416"/>
    <p:sldId id="4389" r:id="rId2417"/>
    <p:sldId id="4391" r:id="rId2418"/>
    <p:sldId id="4392" r:id="rId2419"/>
    <p:sldId id="4393" r:id="rId2420"/>
    <p:sldId id="507" r:id="rId2421"/>
    <p:sldId id="4395" r:id="rId2422"/>
    <p:sldId id="4396" r:id="rId2423"/>
    <p:sldId id="4397" r:id="rId2424"/>
    <p:sldId id="511" r:id="rId2425"/>
    <p:sldId id="512" r:id="rId2426"/>
    <p:sldId id="7390" r:id="rId2427"/>
    <p:sldId id="513" r:id="rId2428"/>
    <p:sldId id="7391" r:id="rId2429"/>
    <p:sldId id="514" r:id="rId2430"/>
    <p:sldId id="4400" r:id="rId2431"/>
    <p:sldId id="4401" r:id="rId2432"/>
    <p:sldId id="4402" r:id="rId2433"/>
    <p:sldId id="4404" r:id="rId2434"/>
    <p:sldId id="4405" r:id="rId2435"/>
    <p:sldId id="4407" r:id="rId2436"/>
    <p:sldId id="4408" r:id="rId2437"/>
    <p:sldId id="4409" r:id="rId2438"/>
    <p:sldId id="4411" r:id="rId2439"/>
    <p:sldId id="7392" r:id="rId2440"/>
    <p:sldId id="4413" r:id="rId2441"/>
    <p:sldId id="7393" r:id="rId2442"/>
    <p:sldId id="4415" r:id="rId2443"/>
    <p:sldId id="7394" r:id="rId2444"/>
    <p:sldId id="4417" r:id="rId2445"/>
    <p:sldId id="4419" r:id="rId2446"/>
    <p:sldId id="4421" r:id="rId2447"/>
    <p:sldId id="4422" r:id="rId2448"/>
    <p:sldId id="4423" r:id="rId2449"/>
    <p:sldId id="4424" r:id="rId2450"/>
    <p:sldId id="4425" r:id="rId2451"/>
    <p:sldId id="4427" r:id="rId2452"/>
    <p:sldId id="4428" r:id="rId2453"/>
    <p:sldId id="4429" r:id="rId2454"/>
    <p:sldId id="4430" r:id="rId2455"/>
    <p:sldId id="4432" r:id="rId2456"/>
    <p:sldId id="4433" r:id="rId2457"/>
    <p:sldId id="4435" r:id="rId2458"/>
    <p:sldId id="4437" r:id="rId2459"/>
    <p:sldId id="4438" r:id="rId2460"/>
    <p:sldId id="4439" r:id="rId2461"/>
    <p:sldId id="4440" r:id="rId2462"/>
    <p:sldId id="4441" r:id="rId2463"/>
    <p:sldId id="4442" r:id="rId2464"/>
    <p:sldId id="4443" r:id="rId2465"/>
    <p:sldId id="4444" r:id="rId2466"/>
    <p:sldId id="4445" r:id="rId2467"/>
    <p:sldId id="4446" r:id="rId2468"/>
    <p:sldId id="4447" r:id="rId2469"/>
    <p:sldId id="4448" r:id="rId2470"/>
    <p:sldId id="4449" r:id="rId2471"/>
    <p:sldId id="4450" r:id="rId2472"/>
    <p:sldId id="4451" r:id="rId2473"/>
    <p:sldId id="4452" r:id="rId2474"/>
    <p:sldId id="4453" r:id="rId2475"/>
    <p:sldId id="4454" r:id="rId2476"/>
    <p:sldId id="4455" r:id="rId2477"/>
    <p:sldId id="4456" r:id="rId2478"/>
    <p:sldId id="4457" r:id="rId2479"/>
    <p:sldId id="4458" r:id="rId2480"/>
    <p:sldId id="4459" r:id="rId2481"/>
    <p:sldId id="4460" r:id="rId2482"/>
    <p:sldId id="4461" r:id="rId2483"/>
    <p:sldId id="4462" r:id="rId2484"/>
    <p:sldId id="4463" r:id="rId2485"/>
    <p:sldId id="4464" r:id="rId2486"/>
    <p:sldId id="4465" r:id="rId2487"/>
    <p:sldId id="4466" r:id="rId2488"/>
    <p:sldId id="4467" r:id="rId2489"/>
    <p:sldId id="4468" r:id="rId2490"/>
    <p:sldId id="4469" r:id="rId2491"/>
    <p:sldId id="4470" r:id="rId2492"/>
    <p:sldId id="4471" r:id="rId2493"/>
    <p:sldId id="4472" r:id="rId2494"/>
    <p:sldId id="4473" r:id="rId2495"/>
    <p:sldId id="4474" r:id="rId2496"/>
    <p:sldId id="4475" r:id="rId2497"/>
    <p:sldId id="4476" r:id="rId2498"/>
    <p:sldId id="4490" r:id="rId2499"/>
    <p:sldId id="4491" r:id="rId2500"/>
    <p:sldId id="4492" r:id="rId2501"/>
    <p:sldId id="4493" r:id="rId2502"/>
    <p:sldId id="4494" r:id="rId2503"/>
    <p:sldId id="4495" r:id="rId2504"/>
    <p:sldId id="4496" r:id="rId2505"/>
    <p:sldId id="4497" r:id="rId2506"/>
    <p:sldId id="4498" r:id="rId2507"/>
    <p:sldId id="4499" r:id="rId2508"/>
    <p:sldId id="4502" r:id="rId2509"/>
    <p:sldId id="4503" r:id="rId2510"/>
    <p:sldId id="4504" r:id="rId2511"/>
    <p:sldId id="4505" r:id="rId2512"/>
    <p:sldId id="4506" r:id="rId2513"/>
    <p:sldId id="4507" r:id="rId2514"/>
    <p:sldId id="4508" r:id="rId2515"/>
    <p:sldId id="4509" r:id="rId2516"/>
    <p:sldId id="4510" r:id="rId2517"/>
    <p:sldId id="4511" r:id="rId2518"/>
    <p:sldId id="4515" r:id="rId2519"/>
    <p:sldId id="4516" r:id="rId2520"/>
    <p:sldId id="4518" r:id="rId2521"/>
    <p:sldId id="4519" r:id="rId2522"/>
    <p:sldId id="4520" r:id="rId2523"/>
    <p:sldId id="4521" r:id="rId2524"/>
    <p:sldId id="4522" r:id="rId2525"/>
    <p:sldId id="4523" r:id="rId2526"/>
    <p:sldId id="4524" r:id="rId2527"/>
    <p:sldId id="4525" r:id="rId2528"/>
    <p:sldId id="4526" r:id="rId2529"/>
    <p:sldId id="4527" r:id="rId2530"/>
    <p:sldId id="4528" r:id="rId2531"/>
    <p:sldId id="4529" r:id="rId2532"/>
    <p:sldId id="4530" r:id="rId2533"/>
    <p:sldId id="4544" r:id="rId2534"/>
    <p:sldId id="4531" r:id="rId2535"/>
    <p:sldId id="4532" r:id="rId2536"/>
    <p:sldId id="4533" r:id="rId2537"/>
    <p:sldId id="4534" r:id="rId2538"/>
    <p:sldId id="4545" r:id="rId2539"/>
    <p:sldId id="4546" r:id="rId2540"/>
    <p:sldId id="4547" r:id="rId2541"/>
    <p:sldId id="4548" r:id="rId2542"/>
    <p:sldId id="4549" r:id="rId2543"/>
    <p:sldId id="4550" r:id="rId2544"/>
    <p:sldId id="4551" r:id="rId2545"/>
    <p:sldId id="4552" r:id="rId2546"/>
    <p:sldId id="4553" r:id="rId2547"/>
    <p:sldId id="4535" r:id="rId2548"/>
    <p:sldId id="4536" r:id="rId2549"/>
    <p:sldId id="4537" r:id="rId2550"/>
    <p:sldId id="4554" r:id="rId2551"/>
    <p:sldId id="4538" r:id="rId2552"/>
    <p:sldId id="4555" r:id="rId2553"/>
    <p:sldId id="4539" r:id="rId2554"/>
    <p:sldId id="4540" r:id="rId2555"/>
    <p:sldId id="4541" r:id="rId2556"/>
    <p:sldId id="4542" r:id="rId2557"/>
    <p:sldId id="4543" r:id="rId2558"/>
    <p:sldId id="4556" r:id="rId2559"/>
    <p:sldId id="4557" r:id="rId2560"/>
    <p:sldId id="4563" r:id="rId2561"/>
    <p:sldId id="4558" r:id="rId2562"/>
    <p:sldId id="4564" r:id="rId2563"/>
    <p:sldId id="4559" r:id="rId2564"/>
    <p:sldId id="4560" r:id="rId2565"/>
    <p:sldId id="4561" r:id="rId2566"/>
    <p:sldId id="5112" r:id="rId2567"/>
    <p:sldId id="5113" r:id="rId2568"/>
    <p:sldId id="5114" r:id="rId2569"/>
    <p:sldId id="5115" r:id="rId2570"/>
    <p:sldId id="5116" r:id="rId2571"/>
    <p:sldId id="5117" r:id="rId2572"/>
    <p:sldId id="5118" r:id="rId2573"/>
    <p:sldId id="5119" r:id="rId2574"/>
    <p:sldId id="5120" r:id="rId2575"/>
    <p:sldId id="5121" r:id="rId2576"/>
    <p:sldId id="5122" r:id="rId2577"/>
    <p:sldId id="5123" r:id="rId2578"/>
    <p:sldId id="5124" r:id="rId2579"/>
    <p:sldId id="5125" r:id="rId2580"/>
    <p:sldId id="5126" r:id="rId2581"/>
    <p:sldId id="5127" r:id="rId2582"/>
    <p:sldId id="5128" r:id="rId2583"/>
    <p:sldId id="5129" r:id="rId2584"/>
    <p:sldId id="5130" r:id="rId2585"/>
    <p:sldId id="5131" r:id="rId2586"/>
    <p:sldId id="5132" r:id="rId2587"/>
    <p:sldId id="5133" r:id="rId2588"/>
    <p:sldId id="5134" r:id="rId2589"/>
    <p:sldId id="5135" r:id="rId2590"/>
    <p:sldId id="5136" r:id="rId2591"/>
    <p:sldId id="5137" r:id="rId2592"/>
    <p:sldId id="5138" r:id="rId2593"/>
    <p:sldId id="5140" r:id="rId2594"/>
    <p:sldId id="5141" r:id="rId2595"/>
    <p:sldId id="5142" r:id="rId2596"/>
    <p:sldId id="5143" r:id="rId2597"/>
    <p:sldId id="5144" r:id="rId2598"/>
    <p:sldId id="5145" r:id="rId2599"/>
    <p:sldId id="5146" r:id="rId2600"/>
    <p:sldId id="5147" r:id="rId2601"/>
    <p:sldId id="5148" r:id="rId2602"/>
    <p:sldId id="5149" r:id="rId2603"/>
    <p:sldId id="5150" r:id="rId2604"/>
    <p:sldId id="5151" r:id="rId2605"/>
    <p:sldId id="5152" r:id="rId2606"/>
    <p:sldId id="5153" r:id="rId2607"/>
    <p:sldId id="5154" r:id="rId2608"/>
    <p:sldId id="5155" r:id="rId2609"/>
    <p:sldId id="5156" r:id="rId2610"/>
    <p:sldId id="5157" r:id="rId2611"/>
    <p:sldId id="5158" r:id="rId2612"/>
    <p:sldId id="5159" r:id="rId2613"/>
    <p:sldId id="5160" r:id="rId2614"/>
    <p:sldId id="5161" r:id="rId2615"/>
    <p:sldId id="1307" r:id="rId2616"/>
    <p:sldId id="7406" r:id="rId2617"/>
    <p:sldId id="1308" r:id="rId2618"/>
    <p:sldId id="7407" r:id="rId2619"/>
    <p:sldId id="1309" r:id="rId2620"/>
    <p:sldId id="7408" r:id="rId2621"/>
    <p:sldId id="1310" r:id="rId2622"/>
    <p:sldId id="7409" r:id="rId2623"/>
    <p:sldId id="1311" r:id="rId2624"/>
    <p:sldId id="7410" r:id="rId2625"/>
    <p:sldId id="1312" r:id="rId2626"/>
    <p:sldId id="7411" r:id="rId2627"/>
    <p:sldId id="1313" r:id="rId2628"/>
    <p:sldId id="7412" r:id="rId2629"/>
    <p:sldId id="1314" r:id="rId2630"/>
    <p:sldId id="7413" r:id="rId2631"/>
    <p:sldId id="4565" r:id="rId2632"/>
    <p:sldId id="4566" r:id="rId2633"/>
    <p:sldId id="4567" r:id="rId2634"/>
    <p:sldId id="4568" r:id="rId2635"/>
    <p:sldId id="4569" r:id="rId2636"/>
    <p:sldId id="4570" r:id="rId2637"/>
    <p:sldId id="4571" r:id="rId2638"/>
    <p:sldId id="4572" r:id="rId2639"/>
    <p:sldId id="4573" r:id="rId2640"/>
    <p:sldId id="4578" r:id="rId2641"/>
    <p:sldId id="4579" r:id="rId2642"/>
    <p:sldId id="4580" r:id="rId2643"/>
    <p:sldId id="4581" r:id="rId2644"/>
    <p:sldId id="4582" r:id="rId2645"/>
    <p:sldId id="4583" r:id="rId2646"/>
    <p:sldId id="4584" r:id="rId2647"/>
    <p:sldId id="4587" r:id="rId2648"/>
    <p:sldId id="4588" r:id="rId2649"/>
    <p:sldId id="4589" r:id="rId2650"/>
    <p:sldId id="4590" r:id="rId2651"/>
    <p:sldId id="4591" r:id="rId2652"/>
    <p:sldId id="4592" r:id="rId2653"/>
    <p:sldId id="4593" r:id="rId2654"/>
    <p:sldId id="4594" r:id="rId2655"/>
    <p:sldId id="4595" r:id="rId2656"/>
    <p:sldId id="4596" r:id="rId2657"/>
    <p:sldId id="4597" r:id="rId2658"/>
    <p:sldId id="4598" r:id="rId2659"/>
    <p:sldId id="4599" r:id="rId2660"/>
    <p:sldId id="4600" r:id="rId2661"/>
    <p:sldId id="4601" r:id="rId2662"/>
    <p:sldId id="4602" r:id="rId2663"/>
    <p:sldId id="4603" r:id="rId2664"/>
    <p:sldId id="4610" r:id="rId2665"/>
    <p:sldId id="4611" r:id="rId2666"/>
    <p:sldId id="4617" r:id="rId2667"/>
    <p:sldId id="4618" r:id="rId2668"/>
    <p:sldId id="4619" r:id="rId2669"/>
    <p:sldId id="4621" r:id="rId2670"/>
    <p:sldId id="4622" r:id="rId2671"/>
    <p:sldId id="4625" r:id="rId2672"/>
    <p:sldId id="4626" r:id="rId2673"/>
    <p:sldId id="4627" r:id="rId2674"/>
    <p:sldId id="4628" r:id="rId2675"/>
    <p:sldId id="4631" r:id="rId2676"/>
    <p:sldId id="4632" r:id="rId2677"/>
    <p:sldId id="4634" r:id="rId2678"/>
    <p:sldId id="4637" r:id="rId2679"/>
    <p:sldId id="4638" r:id="rId2680"/>
    <p:sldId id="4639" r:id="rId2681"/>
    <p:sldId id="4640" r:id="rId2682"/>
    <p:sldId id="4641" r:id="rId2683"/>
    <p:sldId id="4642" r:id="rId2684"/>
    <p:sldId id="4643" r:id="rId2685"/>
    <p:sldId id="4644" r:id="rId2686"/>
    <p:sldId id="4645" r:id="rId2687"/>
    <p:sldId id="4646" r:id="rId2688"/>
    <p:sldId id="5258" r:id="rId2689"/>
    <p:sldId id="5259" r:id="rId2690"/>
    <p:sldId id="5260" r:id="rId2691"/>
    <p:sldId id="5261" r:id="rId2692"/>
    <p:sldId id="5262" r:id="rId2693"/>
    <p:sldId id="5263" r:id="rId2694"/>
    <p:sldId id="5264" r:id="rId2695"/>
    <p:sldId id="5265" r:id="rId2696"/>
    <p:sldId id="5266" r:id="rId2697"/>
    <p:sldId id="5267" r:id="rId2698"/>
    <p:sldId id="5268" r:id="rId2699"/>
    <p:sldId id="5269" r:id="rId2700"/>
    <p:sldId id="5270" r:id="rId2701"/>
    <p:sldId id="5283" r:id="rId2702"/>
    <p:sldId id="5271" r:id="rId2703"/>
    <p:sldId id="5272" r:id="rId2704"/>
    <p:sldId id="5273" r:id="rId2705"/>
    <p:sldId id="5274" r:id="rId2706"/>
    <p:sldId id="5275" r:id="rId2707"/>
    <p:sldId id="5276" r:id="rId2708"/>
    <p:sldId id="5277" r:id="rId2709"/>
    <p:sldId id="5278" r:id="rId2710"/>
    <p:sldId id="5279" r:id="rId2711"/>
    <p:sldId id="5280" r:id="rId2712"/>
    <p:sldId id="5281" r:id="rId2713"/>
    <p:sldId id="5282" r:id="rId2714"/>
    <p:sldId id="5315" r:id="rId2715"/>
    <p:sldId id="5284" r:id="rId2716"/>
    <p:sldId id="5285" r:id="rId2717"/>
    <p:sldId id="5286" r:id="rId2718"/>
    <p:sldId id="5287" r:id="rId2719"/>
    <p:sldId id="5288" r:id="rId2720"/>
    <p:sldId id="5289" r:id="rId2721"/>
    <p:sldId id="5290" r:id="rId2722"/>
    <p:sldId id="5291" r:id="rId2723"/>
    <p:sldId id="5292" r:id="rId2724"/>
    <p:sldId id="5293" r:id="rId2725"/>
    <p:sldId id="5294" r:id="rId2726"/>
    <p:sldId id="5295" r:id="rId2727"/>
    <p:sldId id="5296" r:id="rId2728"/>
    <p:sldId id="5297" r:id="rId2729"/>
    <p:sldId id="5298" r:id="rId2730"/>
    <p:sldId id="5324" r:id="rId2731"/>
    <p:sldId id="5316" r:id="rId2732"/>
    <p:sldId id="5317" r:id="rId2733"/>
    <p:sldId id="5318" r:id="rId2734"/>
    <p:sldId id="5319" r:id="rId2735"/>
    <p:sldId id="5320" r:id="rId2736"/>
    <p:sldId id="5321" r:id="rId2737"/>
    <p:sldId id="5322" r:id="rId2738"/>
    <p:sldId id="5323" r:id="rId2739"/>
    <p:sldId id="5162" r:id="rId2740"/>
    <p:sldId id="5163" r:id="rId2741"/>
    <p:sldId id="5164" r:id="rId2742"/>
    <p:sldId id="5165" r:id="rId2743"/>
    <p:sldId id="4649" r:id="rId2744"/>
    <p:sldId id="4652" r:id="rId2745"/>
    <p:sldId id="4653" r:id="rId2746"/>
    <p:sldId id="4654" r:id="rId2747"/>
    <p:sldId id="4655" r:id="rId2748"/>
    <p:sldId id="4656" r:id="rId2749"/>
    <p:sldId id="4657" r:id="rId2750"/>
    <p:sldId id="4658" r:id="rId2751"/>
    <p:sldId id="4659" r:id="rId2752"/>
    <p:sldId id="4660" r:id="rId2753"/>
    <p:sldId id="4661" r:id="rId2754"/>
    <p:sldId id="4650" r:id="rId2755"/>
    <p:sldId id="4675" r:id="rId2756"/>
    <p:sldId id="4676" r:id="rId2757"/>
    <p:sldId id="4677" r:id="rId2758"/>
    <p:sldId id="4678" r:id="rId2759"/>
    <p:sldId id="4679" r:id="rId2760"/>
    <p:sldId id="4680" r:id="rId2761"/>
    <p:sldId id="4681" r:id="rId2762"/>
    <p:sldId id="4682" r:id="rId2763"/>
    <p:sldId id="4683" r:id="rId2764"/>
    <p:sldId id="4684" r:id="rId2765"/>
    <p:sldId id="4685" r:id="rId2766"/>
    <p:sldId id="4686" r:id="rId2767"/>
    <p:sldId id="4651" r:id="rId2768"/>
    <p:sldId id="4662" r:id="rId2769"/>
    <p:sldId id="4663" r:id="rId2770"/>
    <p:sldId id="4664" r:id="rId2771"/>
    <p:sldId id="4665" r:id="rId2772"/>
    <p:sldId id="4666" r:id="rId2773"/>
    <p:sldId id="4667" r:id="rId2774"/>
    <p:sldId id="4668" r:id="rId2775"/>
    <p:sldId id="4669" r:id="rId2776"/>
    <p:sldId id="4670" r:id="rId2777"/>
    <p:sldId id="4687" r:id="rId2778"/>
    <p:sldId id="4671" r:id="rId2779"/>
    <p:sldId id="4688" r:id="rId2780"/>
    <p:sldId id="4672" r:id="rId2781"/>
    <p:sldId id="4673" r:id="rId2782"/>
    <p:sldId id="4699" r:id="rId2783"/>
    <p:sldId id="4689" r:id="rId2784"/>
    <p:sldId id="4690" r:id="rId2785"/>
    <p:sldId id="4691" r:id="rId2786"/>
    <p:sldId id="4692" r:id="rId2787"/>
    <p:sldId id="4693" r:id="rId2788"/>
    <p:sldId id="4694" r:id="rId2789"/>
    <p:sldId id="4695" r:id="rId2790"/>
    <p:sldId id="4696" r:id="rId2791"/>
    <p:sldId id="4697" r:id="rId2792"/>
    <p:sldId id="4698" r:id="rId2793"/>
    <p:sldId id="5531" r:id="rId2794"/>
    <p:sldId id="7473" r:id="rId2795"/>
    <p:sldId id="7474" r:id="rId2796"/>
    <p:sldId id="7475" r:id="rId2797"/>
    <p:sldId id="5535" r:id="rId2798"/>
    <p:sldId id="5538" r:id="rId2799"/>
    <p:sldId id="5541" r:id="rId2800"/>
    <p:sldId id="5544" r:id="rId2801"/>
    <p:sldId id="5546" r:id="rId2802"/>
    <p:sldId id="5547" r:id="rId2803"/>
    <p:sldId id="5548" r:id="rId2804"/>
    <p:sldId id="5549" r:id="rId2805"/>
    <p:sldId id="5550" r:id="rId2806"/>
    <p:sldId id="5551" r:id="rId2807"/>
    <p:sldId id="5944" r:id="rId2808"/>
    <p:sldId id="5945" r:id="rId2809"/>
    <p:sldId id="5946" r:id="rId2810"/>
    <p:sldId id="7174" r:id="rId2811"/>
    <p:sldId id="7177" r:id="rId2812"/>
    <p:sldId id="7176" r:id="rId2813"/>
    <p:sldId id="7178" r:id="rId2814"/>
    <p:sldId id="7179" r:id="rId2815"/>
    <p:sldId id="7180" r:id="rId2816"/>
    <p:sldId id="6028" r:id="rId2817"/>
    <p:sldId id="7466" r:id="rId2818"/>
    <p:sldId id="7467" r:id="rId2819"/>
    <p:sldId id="7476" r:id="rId2820"/>
    <p:sldId id="7477" r:id="rId2821"/>
    <p:sldId id="7478" r:id="rId2822"/>
    <p:sldId id="7479" r:id="rId2823"/>
    <p:sldId id="7480" r:id="rId2824"/>
    <p:sldId id="5747" r:id="rId2825"/>
    <p:sldId id="5749" r:id="rId2826"/>
    <p:sldId id="5751" r:id="rId2827"/>
    <p:sldId id="5753" r:id="rId2828"/>
    <p:sldId id="5755" r:id="rId2829"/>
    <p:sldId id="5757" r:id="rId2830"/>
    <p:sldId id="5759" r:id="rId2831"/>
    <p:sldId id="5761" r:id="rId2832"/>
    <p:sldId id="5762" r:id="rId2833"/>
    <p:sldId id="5764" r:id="rId2834"/>
    <p:sldId id="5765" r:id="rId2835"/>
    <p:sldId id="6058" r:id="rId2836"/>
    <p:sldId id="6059" r:id="rId2837"/>
    <p:sldId id="6060" r:id="rId2838"/>
    <p:sldId id="6061" r:id="rId2839"/>
    <p:sldId id="6062" r:id="rId2840"/>
    <p:sldId id="6063" r:id="rId2841"/>
    <p:sldId id="6064" r:id="rId2842"/>
    <p:sldId id="6065" r:id="rId2843"/>
    <p:sldId id="6106" r:id="rId2844"/>
    <p:sldId id="5711" r:id="rId2845"/>
    <p:sldId id="5714" r:id="rId2846"/>
    <p:sldId id="5716" r:id="rId2847"/>
    <p:sldId id="5718" r:id="rId2848"/>
    <p:sldId id="5720" r:id="rId2849"/>
    <p:sldId id="5722" r:id="rId2850"/>
    <p:sldId id="5723" r:id="rId2851"/>
    <p:sldId id="5689" r:id="rId2852"/>
    <p:sldId id="5691" r:id="rId2853"/>
    <p:sldId id="5693" r:id="rId2854"/>
    <p:sldId id="5695" r:id="rId2855"/>
    <p:sldId id="5705" r:id="rId2856"/>
    <p:sldId id="5707" r:id="rId2857"/>
    <p:sldId id="5709" r:id="rId2858"/>
    <p:sldId id="5710" r:id="rId2859"/>
    <p:sldId id="5724" r:id="rId2860"/>
    <p:sldId id="5726" r:id="rId2861"/>
    <p:sldId id="5728" r:id="rId2862"/>
    <p:sldId id="5730" r:id="rId2863"/>
    <p:sldId id="5732" r:id="rId2864"/>
    <p:sldId id="5734" r:id="rId2865"/>
    <p:sldId id="5736" r:id="rId2866"/>
    <p:sldId id="5738" r:id="rId2867"/>
    <p:sldId id="5739" r:id="rId2868"/>
    <p:sldId id="5741" r:id="rId2869"/>
    <p:sldId id="5742" r:id="rId2870"/>
    <p:sldId id="5746" r:id="rId2871"/>
    <p:sldId id="5696" r:id="rId2872"/>
    <p:sldId id="5698" r:id="rId2873"/>
    <p:sldId id="5700" r:id="rId2874"/>
    <p:sldId id="5702" r:id="rId2875"/>
    <p:sldId id="5704" r:id="rId2876"/>
    <p:sldId id="5766" r:id="rId2877"/>
    <p:sldId id="5768" r:id="rId2878"/>
    <p:sldId id="5770" r:id="rId2879"/>
    <p:sldId id="5772" r:id="rId2880"/>
    <p:sldId id="5774" r:id="rId2881"/>
    <p:sldId id="5776" r:id="rId2882"/>
    <p:sldId id="5778" r:id="rId2883"/>
    <p:sldId id="5780" r:id="rId2884"/>
    <p:sldId id="5782" r:id="rId2885"/>
    <p:sldId id="5785" r:id="rId2886"/>
    <p:sldId id="5787" r:id="rId2887"/>
    <p:sldId id="6029" r:id="rId2888"/>
    <p:sldId id="6030" r:id="rId2889"/>
    <p:sldId id="6031" r:id="rId2890"/>
    <p:sldId id="6032" r:id="rId2891"/>
    <p:sldId id="6033" r:id="rId2892"/>
    <p:sldId id="6057" r:id="rId2893"/>
    <p:sldId id="5879" r:id="rId2894"/>
    <p:sldId id="5880" r:id="rId2895"/>
    <p:sldId id="5881" r:id="rId2896"/>
    <p:sldId id="5882" r:id="rId2897"/>
    <p:sldId id="5883" r:id="rId2898"/>
    <p:sldId id="5884" r:id="rId2899"/>
    <p:sldId id="5885" r:id="rId2900"/>
    <p:sldId id="7187" r:id="rId2901"/>
    <p:sldId id="7188" r:id="rId2902"/>
    <p:sldId id="5943" r:id="rId2903"/>
    <p:sldId id="6704" r:id="rId2904"/>
    <p:sldId id="6705" r:id="rId2905"/>
    <p:sldId id="6706" r:id="rId2906"/>
    <p:sldId id="6707" r:id="rId2907"/>
    <p:sldId id="6708" r:id="rId2908"/>
    <p:sldId id="6709" r:id="rId2909"/>
    <p:sldId id="6710" r:id="rId2910"/>
    <p:sldId id="6714" r:id="rId2911"/>
    <p:sldId id="6931" r:id="rId2912"/>
    <p:sldId id="6932" r:id="rId2913"/>
    <p:sldId id="6933" r:id="rId2914"/>
    <p:sldId id="6935" r:id="rId2915"/>
    <p:sldId id="6936" r:id="rId2916"/>
    <p:sldId id="6937" r:id="rId2917"/>
    <p:sldId id="6938" r:id="rId2918"/>
    <p:sldId id="6939" r:id="rId2919"/>
    <p:sldId id="6940" r:id="rId2920"/>
    <p:sldId id="7470" r:id="rId2921"/>
    <p:sldId id="6941" r:id="rId2922"/>
    <p:sldId id="5568" r:id="rId2923"/>
    <p:sldId id="5570" r:id="rId2924"/>
    <p:sldId id="5573" r:id="rId2925"/>
    <p:sldId id="5574" r:id="rId2926"/>
    <p:sldId id="5575" r:id="rId2927"/>
    <p:sldId id="5791" r:id="rId2928"/>
    <p:sldId id="5792" r:id="rId2929"/>
    <p:sldId id="5793" r:id="rId2930"/>
    <p:sldId id="5794" r:id="rId2931"/>
    <p:sldId id="5795" r:id="rId2932"/>
    <p:sldId id="5796" r:id="rId2933"/>
    <p:sldId id="5797" r:id="rId2934"/>
    <p:sldId id="5798" r:id="rId2935"/>
    <p:sldId id="5799" r:id="rId2936"/>
    <p:sldId id="5800" r:id="rId2937"/>
    <p:sldId id="5801" r:id="rId2938"/>
    <p:sldId id="5802" r:id="rId2939"/>
    <p:sldId id="5803" r:id="rId2940"/>
    <p:sldId id="5827" r:id="rId2941"/>
    <p:sldId id="6107" r:id="rId2942"/>
    <p:sldId id="6108" r:id="rId2943"/>
    <p:sldId id="6109" r:id="rId2944"/>
    <p:sldId id="6110" r:id="rId2945"/>
    <p:sldId id="6111" r:id="rId2946"/>
    <p:sldId id="6112" r:id="rId2947"/>
    <p:sldId id="6113" r:id="rId2948"/>
    <p:sldId id="6114" r:id="rId2949"/>
    <p:sldId id="6115" r:id="rId2950"/>
    <p:sldId id="7468" r:id="rId2951"/>
    <p:sldId id="6164" r:id="rId2952"/>
    <p:sldId id="6165" r:id="rId2953"/>
    <p:sldId id="6166" r:id="rId2954"/>
    <p:sldId id="6167" r:id="rId2955"/>
    <p:sldId id="6168" r:id="rId2956"/>
    <p:sldId id="6189" r:id="rId2957"/>
    <p:sldId id="7218" r:id="rId2958"/>
    <p:sldId id="7219" r:id="rId2959"/>
    <p:sldId id="7220" r:id="rId2960"/>
    <p:sldId id="7221" r:id="rId2961"/>
    <p:sldId id="7222" r:id="rId2962"/>
    <p:sldId id="7469" r:id="rId2963"/>
    <p:sldId id="5576" r:id="rId2964"/>
    <p:sldId id="5578" r:id="rId2965"/>
    <p:sldId id="5580" r:id="rId2966"/>
    <p:sldId id="5581" r:id="rId2967"/>
    <p:sldId id="5828" r:id="rId2968"/>
    <p:sldId id="5831" r:id="rId2969"/>
    <p:sldId id="5836" r:id="rId2970"/>
    <p:sldId id="5839" r:id="rId2971"/>
    <p:sldId id="5843" r:id="rId2972"/>
    <p:sldId id="7420" r:id="rId2973"/>
    <p:sldId id="7421" r:id="rId2974"/>
    <p:sldId id="7423" r:id="rId2975"/>
    <p:sldId id="7424" r:id="rId2976"/>
    <p:sldId id="7426" r:id="rId2977"/>
    <p:sldId id="7427" r:id="rId2978"/>
    <p:sldId id="7429" r:id="rId2979"/>
    <p:sldId id="7471" r:id="rId2980"/>
    <p:sldId id="7430" r:id="rId2981"/>
    <p:sldId id="5589" r:id="rId2982"/>
    <p:sldId id="5590" r:id="rId2983"/>
    <p:sldId id="5592" r:id="rId2984"/>
    <p:sldId id="5595" r:id="rId2985"/>
    <p:sldId id="5597" r:id="rId2986"/>
    <p:sldId id="5599" r:id="rId2987"/>
    <p:sldId id="5601" r:id="rId2988"/>
    <p:sldId id="5603" r:id="rId2989"/>
    <p:sldId id="5582" r:id="rId2990"/>
    <p:sldId id="5584" r:id="rId2991"/>
    <p:sldId id="5586" r:id="rId2992"/>
    <p:sldId id="7464" r:id="rId2993"/>
    <p:sldId id="5588" r:id="rId2994"/>
    <p:sldId id="6190" r:id="rId2995"/>
    <p:sldId id="6192" r:id="rId2996"/>
    <p:sldId id="7189" r:id="rId2997"/>
    <p:sldId id="7190" r:id="rId2998"/>
    <p:sldId id="7191" r:id="rId2999"/>
    <p:sldId id="6220" r:id="rId3000"/>
    <p:sldId id="5604" r:id="rId3001"/>
    <p:sldId id="5606" r:id="rId3002"/>
    <p:sldId id="5608" r:id="rId3003"/>
    <p:sldId id="6221" r:id="rId3004"/>
    <p:sldId id="6222" r:id="rId3005"/>
    <p:sldId id="7192" r:id="rId3006"/>
    <p:sldId id="7193" r:id="rId3007"/>
    <p:sldId id="7194" r:id="rId3008"/>
    <p:sldId id="7195" r:id="rId3009"/>
    <p:sldId id="7196" r:id="rId3010"/>
    <p:sldId id="5609" r:id="rId3011"/>
    <p:sldId id="5611" r:id="rId3012"/>
    <p:sldId id="5612" r:id="rId3013"/>
    <p:sldId id="5614" r:id="rId3014"/>
    <p:sldId id="5616" r:id="rId3015"/>
    <p:sldId id="5618" r:id="rId3016"/>
    <p:sldId id="5620" r:id="rId3017"/>
    <p:sldId id="5621" r:id="rId3018"/>
    <p:sldId id="5623" r:id="rId3019"/>
    <p:sldId id="5625" r:id="rId3020"/>
    <p:sldId id="5626" r:id="rId3021"/>
    <p:sldId id="5628" r:id="rId3022"/>
    <p:sldId id="5630" r:id="rId3023"/>
    <p:sldId id="5631" r:id="rId3024"/>
    <p:sldId id="5633" r:id="rId3025"/>
    <p:sldId id="5635" r:id="rId3026"/>
    <p:sldId id="5637" r:id="rId3027"/>
    <p:sldId id="5638" r:id="rId3028"/>
    <p:sldId id="5648" r:id="rId3029"/>
    <p:sldId id="5650" r:id="rId3030"/>
    <p:sldId id="7465" r:id="rId3031"/>
    <p:sldId id="5652" r:id="rId3032"/>
    <p:sldId id="5654" r:id="rId3033"/>
    <p:sldId id="5656" r:id="rId3034"/>
    <p:sldId id="5658" r:id="rId3035"/>
    <p:sldId id="5639" r:id="rId3036"/>
    <p:sldId id="5641" r:id="rId3037"/>
    <p:sldId id="5643" r:id="rId3038"/>
    <p:sldId id="5646" r:id="rId3039"/>
    <p:sldId id="5647" r:id="rId3040"/>
    <p:sldId id="5659" r:id="rId3041"/>
    <p:sldId id="5661" r:id="rId3042"/>
    <p:sldId id="5663" r:id="rId3043"/>
    <p:sldId id="5664" r:id="rId3044"/>
    <p:sldId id="5667" r:id="rId3045"/>
    <p:sldId id="5668" r:id="rId3046"/>
    <p:sldId id="5670" r:id="rId3047"/>
    <p:sldId id="5844" r:id="rId3048"/>
    <p:sldId id="5845" r:id="rId3049"/>
    <p:sldId id="5846" r:id="rId3050"/>
    <p:sldId id="5847" r:id="rId3051"/>
    <p:sldId id="5849" r:id="rId3052"/>
    <p:sldId id="5850" r:id="rId3053"/>
    <p:sldId id="5851" r:id="rId3054"/>
    <p:sldId id="5878" r:id="rId3055"/>
    <p:sldId id="6251" r:id="rId3056"/>
    <p:sldId id="6252" r:id="rId3057"/>
    <p:sldId id="6253" r:id="rId3058"/>
    <p:sldId id="6255" r:id="rId3059"/>
    <p:sldId id="6256" r:id="rId3060"/>
    <p:sldId id="6257" r:id="rId3061"/>
    <p:sldId id="6258" r:id="rId3062"/>
    <p:sldId id="6259" r:id="rId3063"/>
    <p:sldId id="6260" r:id="rId3064"/>
    <p:sldId id="6261" r:id="rId3065"/>
    <p:sldId id="6262" r:id="rId3066"/>
    <p:sldId id="6327" r:id="rId3067"/>
    <p:sldId id="5552" r:id="rId3068"/>
    <p:sldId id="5553" r:id="rId3069"/>
    <p:sldId id="5555" r:id="rId3070"/>
    <p:sldId id="5557" r:id="rId3071"/>
    <p:sldId id="5560" r:id="rId3072"/>
    <p:sldId id="5561" r:id="rId3073"/>
    <p:sldId id="5564" r:id="rId3074"/>
    <p:sldId id="5566" r:id="rId3075"/>
    <p:sldId id="5567" r:id="rId3076"/>
    <p:sldId id="6328" r:id="rId3077"/>
    <p:sldId id="6329" r:id="rId3078"/>
    <p:sldId id="6330" r:id="rId3079"/>
    <p:sldId id="6331" r:id="rId3080"/>
    <p:sldId id="6332" r:id="rId3081"/>
    <p:sldId id="6333" r:id="rId3082"/>
    <p:sldId id="6334" r:id="rId3083"/>
    <p:sldId id="6335" r:id="rId3084"/>
    <p:sldId id="6336" r:id="rId3085"/>
    <p:sldId id="6337" r:id="rId3086"/>
    <p:sldId id="6338" r:id="rId3087"/>
    <p:sldId id="6339" r:id="rId3088"/>
    <p:sldId id="6340" r:id="rId3089"/>
    <p:sldId id="6402" r:id="rId3090"/>
    <p:sldId id="5671" r:id="rId3091"/>
    <p:sldId id="5674" r:id="rId3092"/>
    <p:sldId id="5678" r:id="rId3093"/>
    <p:sldId id="5680" r:id="rId3094"/>
    <p:sldId id="5683" r:id="rId3095"/>
    <p:sldId id="5685" r:id="rId3096"/>
    <p:sldId id="5687" r:id="rId3097"/>
    <p:sldId id="5688" r:id="rId3098"/>
    <p:sldId id="7485" r:id="rId3099"/>
    <p:sldId id="7486" r:id="rId3100"/>
    <p:sldId id="7487" r:id="rId3101"/>
    <p:sldId id="7488" r:id="rId3102"/>
    <p:sldId id="7489" r:id="rId3103"/>
    <p:sldId id="7490" r:id="rId3104"/>
    <p:sldId id="1495" r:id="rId3105"/>
    <p:sldId id="942" r:id="rId3106"/>
    <p:sldId id="943" r:id="rId3107"/>
    <p:sldId id="944" r:id="rId3108"/>
    <p:sldId id="945" r:id="rId3109"/>
    <p:sldId id="946" r:id="rId3110"/>
    <p:sldId id="947" r:id="rId3111"/>
    <p:sldId id="948" r:id="rId3112"/>
    <p:sldId id="949" r:id="rId3113"/>
    <p:sldId id="951" r:id="rId3114"/>
    <p:sldId id="953" r:id="rId3115"/>
    <p:sldId id="954" r:id="rId3116"/>
    <p:sldId id="955" r:id="rId3117"/>
    <p:sldId id="956" r:id="rId3118"/>
    <p:sldId id="957" r:id="rId3119"/>
    <p:sldId id="958" r:id="rId3120"/>
    <p:sldId id="959" r:id="rId3121"/>
    <p:sldId id="960" r:id="rId3122"/>
    <p:sldId id="961" r:id="rId3123"/>
    <p:sldId id="962" r:id="rId3124"/>
    <p:sldId id="963" r:id="rId3125"/>
    <p:sldId id="1496" r:id="rId3126"/>
    <p:sldId id="964" r:id="rId3127"/>
    <p:sldId id="965" r:id="rId3128"/>
    <p:sldId id="966" r:id="rId3129"/>
    <p:sldId id="967" r:id="rId3130"/>
    <p:sldId id="968" r:id="rId3131"/>
    <p:sldId id="969" r:id="rId3132"/>
    <p:sldId id="970" r:id="rId3133"/>
    <p:sldId id="971" r:id="rId3134"/>
    <p:sldId id="972" r:id="rId3135"/>
    <p:sldId id="973" r:id="rId3136"/>
    <p:sldId id="974" r:id="rId3137"/>
    <p:sldId id="975" r:id="rId3138"/>
    <p:sldId id="976" r:id="rId3139"/>
    <p:sldId id="977" r:id="rId3140"/>
    <p:sldId id="978" r:id="rId3141"/>
    <p:sldId id="979" r:id="rId3142"/>
    <p:sldId id="980" r:id="rId3143"/>
    <p:sldId id="981" r:id="rId3144"/>
    <p:sldId id="982" r:id="rId3145"/>
    <p:sldId id="983" r:id="rId3146"/>
    <p:sldId id="984" r:id="rId3147"/>
    <p:sldId id="985" r:id="rId3148"/>
    <p:sldId id="1498" r:id="rId3149"/>
    <p:sldId id="986" r:id="rId3150"/>
    <p:sldId id="1497" r:id="rId3151"/>
    <p:sldId id="1499" r:id="rId3152"/>
    <p:sldId id="1500" r:id="rId3153"/>
    <p:sldId id="987" r:id="rId3154"/>
    <p:sldId id="988" r:id="rId3155"/>
    <p:sldId id="989" r:id="rId3156"/>
    <p:sldId id="990" r:id="rId3157"/>
    <p:sldId id="991" r:id="rId3158"/>
    <p:sldId id="992" r:id="rId3159"/>
    <p:sldId id="993" r:id="rId3160"/>
    <p:sldId id="256" r:id="rId3161"/>
    <p:sldId id="257" r:id="rId3162"/>
    <p:sldId id="7154" r:id="rId3163"/>
    <p:sldId id="7186" r:id="rId3164"/>
    <p:sldId id="7217" r:id="rId3165"/>
    <p:sldId id="7237" r:id="rId3166"/>
    <p:sldId id="7364" r:id="rId3167"/>
    <p:sldId id="7531" r:id="rId3168"/>
    <p:sldId id="7601" r:id="rId3169"/>
    <p:sldId id="7101" r:id="rId3170"/>
    <p:sldId id="7100" r:id="rId3171"/>
    <p:sldId id="7102" r:id="rId3172"/>
    <p:sldId id="7708" r:id="rId3173"/>
    <p:sldId id="7732" r:id="rId3174"/>
    <p:sldId id="994" r:id="rId3175"/>
    <p:sldId id="995" r:id="rId3176"/>
    <p:sldId id="996" r:id="rId3177"/>
    <p:sldId id="997" r:id="rId3178"/>
    <p:sldId id="998" r:id="rId3179"/>
    <p:sldId id="999" r:id="rId3180"/>
    <p:sldId id="1000" r:id="rId3181"/>
    <p:sldId id="1001" r:id="rId3182"/>
    <p:sldId id="1002" r:id="rId3183"/>
    <p:sldId id="1003" r:id="rId3184"/>
    <p:sldId id="1004" r:id="rId3185"/>
    <p:sldId id="1005" r:id="rId3186"/>
    <p:sldId id="1006" r:id="rId3187"/>
    <p:sldId id="1007" r:id="rId3188"/>
    <p:sldId id="1008" r:id="rId3189"/>
    <p:sldId id="1009" r:id="rId3190"/>
    <p:sldId id="1010" r:id="rId3191"/>
    <p:sldId id="6671" r:id="rId3192"/>
    <p:sldId id="6673" r:id="rId3193"/>
    <p:sldId id="6675" r:id="rId3194"/>
    <p:sldId id="6676" r:id="rId3195"/>
    <p:sldId id="6677" r:id="rId3196"/>
    <p:sldId id="6678" r:id="rId3197"/>
    <p:sldId id="6679" r:id="rId3198"/>
    <p:sldId id="6680" r:id="rId3199"/>
    <p:sldId id="6681" r:id="rId3200"/>
    <p:sldId id="6682" r:id="rId3201"/>
    <p:sldId id="6683" r:id="rId3202"/>
    <p:sldId id="6684" r:id="rId3203"/>
    <p:sldId id="6685" r:id="rId3204"/>
    <p:sldId id="6686" r:id="rId3205"/>
    <p:sldId id="6687" r:id="rId3206"/>
    <p:sldId id="6688" r:id="rId3207"/>
    <p:sldId id="6689" r:id="rId3208"/>
    <p:sldId id="6690" r:id="rId3209"/>
    <p:sldId id="6691" r:id="rId3210"/>
    <p:sldId id="6692" r:id="rId3211"/>
    <p:sldId id="6693" r:id="rId3212"/>
    <p:sldId id="6694" r:id="rId3213"/>
    <p:sldId id="7572" r:id="rId3214"/>
    <p:sldId id="7573" r:id="rId3215"/>
    <p:sldId id="7574" r:id="rId3216"/>
    <p:sldId id="7575" r:id="rId3217"/>
    <p:sldId id="7576" r:id="rId3218"/>
    <p:sldId id="7577" r:id="rId3219"/>
    <p:sldId id="7578" r:id="rId3220"/>
    <p:sldId id="7579" r:id="rId3221"/>
    <p:sldId id="7580" r:id="rId3222"/>
    <p:sldId id="7581" r:id="rId3223"/>
    <p:sldId id="7582" r:id="rId3224"/>
    <p:sldId id="7583" r:id="rId3225"/>
    <p:sldId id="7584" r:id="rId3226"/>
    <p:sldId id="7585" r:id="rId3227"/>
    <p:sldId id="7586" r:id="rId3228"/>
    <p:sldId id="7587" r:id="rId3229"/>
    <p:sldId id="7588" r:id="rId3230"/>
    <p:sldId id="7589" r:id="rId3231"/>
    <p:sldId id="7590" r:id="rId3232"/>
    <p:sldId id="7591" r:id="rId3233"/>
    <p:sldId id="7592" r:id="rId3234"/>
    <p:sldId id="7593" r:id="rId3235"/>
    <p:sldId id="7594" r:id="rId3236"/>
    <p:sldId id="7595" r:id="rId3237"/>
    <p:sldId id="7596" r:id="rId3238"/>
    <p:sldId id="7597" r:id="rId3239"/>
    <p:sldId id="7598" r:id="rId3240"/>
    <p:sldId id="7599" r:id="rId3241"/>
    <p:sldId id="7681" r:id="rId3242"/>
    <p:sldId id="7682" r:id="rId3243"/>
    <p:sldId id="7683" r:id="rId3244"/>
    <p:sldId id="7684" r:id="rId3245"/>
    <p:sldId id="6604" r:id="rId3246"/>
    <p:sldId id="1011" r:id="rId3247"/>
    <p:sldId id="1012" r:id="rId3248"/>
    <p:sldId id="1013" r:id="rId3249"/>
    <p:sldId id="1014" r:id="rId3250"/>
    <p:sldId id="1015" r:id="rId3251"/>
    <p:sldId id="1016" r:id="rId3252"/>
    <p:sldId id="1017" r:id="rId3253"/>
    <p:sldId id="1018" r:id="rId3254"/>
    <p:sldId id="1019" r:id="rId3255"/>
    <p:sldId id="1020" r:id="rId3256"/>
    <p:sldId id="1021" r:id="rId3257"/>
    <p:sldId id="7124" r:id="rId3258"/>
    <p:sldId id="7125" r:id="rId3259"/>
    <p:sldId id="1024" r:id="rId3260"/>
    <p:sldId id="1025" r:id="rId3261"/>
    <p:sldId id="6512" r:id="rId3262"/>
    <p:sldId id="6513" r:id="rId3263"/>
    <p:sldId id="6514" r:id="rId3264"/>
    <p:sldId id="6591" r:id="rId3265"/>
    <p:sldId id="6516" r:id="rId3266"/>
    <p:sldId id="6517" r:id="rId3267"/>
    <p:sldId id="7733" r:id="rId3268"/>
    <p:sldId id="6519" r:id="rId3269"/>
    <p:sldId id="7734" r:id="rId3270"/>
    <p:sldId id="6521" r:id="rId3271"/>
    <p:sldId id="6522" r:id="rId3272"/>
    <p:sldId id="7735" r:id="rId3273"/>
    <p:sldId id="6524" r:id="rId3274"/>
    <p:sldId id="7736" r:id="rId3275"/>
    <p:sldId id="6526" r:id="rId3276"/>
    <p:sldId id="6527" r:id="rId3277"/>
    <p:sldId id="7737" r:id="rId3278"/>
    <p:sldId id="6529" r:id="rId3279"/>
    <p:sldId id="7738" r:id="rId3280"/>
    <p:sldId id="6531" r:id="rId3281"/>
    <p:sldId id="6532" r:id="rId3282"/>
    <p:sldId id="6598" r:id="rId3283"/>
    <p:sldId id="6534" r:id="rId3284"/>
    <p:sldId id="6599" r:id="rId3285"/>
    <p:sldId id="6535" r:id="rId3286"/>
    <p:sldId id="6986" r:id="rId3287"/>
    <p:sldId id="6987" r:id="rId3288"/>
    <p:sldId id="6988" r:id="rId3289"/>
    <p:sldId id="6989" r:id="rId3290"/>
    <p:sldId id="6990" r:id="rId3291"/>
    <p:sldId id="6991" r:id="rId3292"/>
    <p:sldId id="6992" r:id="rId3293"/>
    <p:sldId id="6993" r:id="rId3294"/>
    <p:sldId id="6994" r:id="rId3295"/>
    <p:sldId id="6995" r:id="rId3296"/>
    <p:sldId id="6996" r:id="rId3297"/>
    <p:sldId id="6997" r:id="rId3298"/>
    <p:sldId id="6998" r:id="rId3299"/>
    <p:sldId id="6999" r:id="rId3300"/>
    <p:sldId id="7000" r:id="rId3301"/>
    <p:sldId id="7001" r:id="rId3302"/>
    <p:sldId id="7002" r:id="rId3303"/>
    <p:sldId id="7003" r:id="rId3304"/>
    <p:sldId id="7004" r:id="rId3305"/>
    <p:sldId id="7005" r:id="rId3306"/>
    <p:sldId id="7006" r:id="rId3307"/>
    <p:sldId id="7007" r:id="rId3308"/>
    <p:sldId id="7008" r:id="rId3309"/>
    <p:sldId id="7009" r:id="rId3310"/>
    <p:sldId id="7010" r:id="rId3311"/>
    <p:sldId id="7011" r:id="rId3312"/>
    <p:sldId id="7012" r:id="rId3313"/>
    <p:sldId id="7013" r:id="rId3314"/>
    <p:sldId id="7014" r:id="rId3315"/>
    <p:sldId id="7015" r:id="rId3316"/>
    <p:sldId id="7016" r:id="rId3317"/>
    <p:sldId id="7017" r:id="rId3318"/>
    <p:sldId id="7018" r:id="rId3319"/>
    <p:sldId id="7019" r:id="rId3320"/>
    <p:sldId id="7020" r:id="rId3321"/>
    <p:sldId id="7021" r:id="rId3322"/>
    <p:sldId id="7022" r:id="rId3323"/>
    <p:sldId id="7023" r:id="rId3324"/>
    <p:sldId id="7024" r:id="rId3325"/>
    <p:sldId id="7025" r:id="rId3326"/>
    <p:sldId id="7026" r:id="rId3327"/>
    <p:sldId id="7027" r:id="rId3328"/>
    <p:sldId id="7029" r:id="rId3329"/>
    <p:sldId id="7030" r:id="rId3330"/>
    <p:sldId id="7031" r:id="rId3331"/>
    <p:sldId id="7032" r:id="rId3332"/>
    <p:sldId id="7033" r:id="rId3333"/>
    <p:sldId id="7034" r:id="rId3334"/>
    <p:sldId id="7035" r:id="rId3335"/>
    <p:sldId id="7036" r:id="rId3336"/>
    <p:sldId id="7037" r:id="rId3337"/>
    <p:sldId id="7038" r:id="rId3338"/>
    <p:sldId id="7433" r:id="rId3339"/>
    <p:sldId id="7432" r:id="rId3340"/>
    <p:sldId id="7434" r:id="rId3341"/>
    <p:sldId id="7435" r:id="rId3342"/>
    <p:sldId id="7436" r:id="rId3343"/>
    <p:sldId id="7437" r:id="rId3344"/>
    <p:sldId id="7438" r:id="rId3345"/>
    <p:sldId id="7439" r:id="rId3346"/>
    <p:sldId id="7440" r:id="rId3347"/>
    <p:sldId id="7441" r:id="rId3348"/>
    <p:sldId id="7442" r:id="rId3349"/>
    <p:sldId id="7443" r:id="rId3350"/>
    <p:sldId id="7444" r:id="rId3351"/>
    <p:sldId id="7445" r:id="rId3352"/>
    <p:sldId id="7446" r:id="rId3353"/>
    <p:sldId id="7447" r:id="rId3354"/>
    <p:sldId id="7449" r:id="rId3355"/>
    <p:sldId id="7448" r:id="rId3356"/>
    <p:sldId id="7450" r:id="rId3357"/>
    <p:sldId id="7451" r:id="rId3358"/>
    <p:sldId id="7452" r:id="rId3359"/>
    <p:sldId id="7453" r:id="rId3360"/>
    <p:sldId id="7454" r:id="rId3361"/>
    <p:sldId id="7456" r:id="rId3362"/>
    <p:sldId id="7455" r:id="rId3363"/>
    <p:sldId id="7457" r:id="rId3364"/>
    <p:sldId id="7458" r:id="rId3365"/>
    <p:sldId id="7459" r:id="rId3366"/>
    <p:sldId id="7460" r:id="rId3367"/>
    <p:sldId id="7461" r:id="rId3368"/>
    <p:sldId id="7532" r:id="rId3369"/>
    <p:sldId id="7533" r:id="rId3370"/>
    <p:sldId id="7534" r:id="rId3371"/>
    <p:sldId id="7535" r:id="rId3372"/>
    <p:sldId id="7536" r:id="rId3373"/>
    <p:sldId id="7537" r:id="rId3374"/>
    <p:sldId id="7538" r:id="rId3375"/>
    <p:sldId id="7539" r:id="rId3376"/>
    <p:sldId id="7540" r:id="rId3377"/>
    <p:sldId id="7541" r:id="rId3378"/>
    <p:sldId id="7542" r:id="rId3379"/>
    <p:sldId id="7543" r:id="rId3380"/>
    <p:sldId id="7544" r:id="rId3381"/>
    <p:sldId id="7545" r:id="rId3382"/>
    <p:sldId id="7546" r:id="rId3383"/>
    <p:sldId id="7547" r:id="rId3384"/>
    <p:sldId id="7549" r:id="rId3385"/>
    <p:sldId id="7548" r:id="rId3386"/>
    <p:sldId id="7550" r:id="rId3387"/>
    <p:sldId id="7551" r:id="rId3388"/>
    <p:sldId id="7552" r:id="rId3389"/>
    <p:sldId id="5052" r:id="rId3390"/>
    <p:sldId id="5053" r:id="rId3391"/>
    <p:sldId id="5054" r:id="rId3392"/>
    <p:sldId id="5055" r:id="rId3393"/>
    <p:sldId id="5056" r:id="rId3394"/>
    <p:sldId id="5057" r:id="rId3395"/>
    <p:sldId id="5058" r:id="rId3396"/>
    <p:sldId id="5059" r:id="rId3397"/>
    <p:sldId id="5060" r:id="rId3398"/>
    <p:sldId id="5061" r:id="rId3399"/>
    <p:sldId id="5062" r:id="rId3400"/>
    <p:sldId id="5063" r:id="rId3401"/>
    <p:sldId id="5064" r:id="rId3402"/>
    <p:sldId id="5065" r:id="rId3403"/>
    <p:sldId id="5066" r:id="rId3404"/>
    <p:sldId id="5067" r:id="rId3405"/>
    <p:sldId id="5068" r:id="rId3406"/>
    <p:sldId id="5069" r:id="rId3407"/>
    <p:sldId id="5070" r:id="rId3408"/>
    <p:sldId id="5071" r:id="rId3409"/>
    <p:sldId id="5072" r:id="rId3410"/>
    <p:sldId id="5073" r:id="rId3411"/>
    <p:sldId id="5074" r:id="rId3412"/>
    <p:sldId id="5075" r:id="rId3413"/>
    <p:sldId id="5076" r:id="rId3414"/>
    <p:sldId id="5077" r:id="rId3415"/>
    <p:sldId id="5078" r:id="rId3416"/>
    <p:sldId id="5079" r:id="rId3417"/>
    <p:sldId id="5080" r:id="rId3418"/>
    <p:sldId id="5081" r:id="rId3419"/>
    <p:sldId id="5082" r:id="rId3420"/>
    <p:sldId id="5083" r:id="rId3421"/>
    <p:sldId id="5084" r:id="rId3422"/>
    <p:sldId id="5085" r:id="rId3423"/>
    <p:sldId id="5086" r:id="rId3424"/>
    <p:sldId id="5087" r:id="rId3425"/>
    <p:sldId id="5088" r:id="rId3426"/>
    <p:sldId id="5089" r:id="rId3427"/>
    <p:sldId id="5090" r:id="rId3428"/>
    <p:sldId id="5091" r:id="rId3429"/>
    <p:sldId id="5092" r:id="rId3430"/>
    <p:sldId id="5093" r:id="rId3431"/>
    <p:sldId id="5094" r:id="rId3432"/>
    <p:sldId id="5095" r:id="rId3433"/>
    <p:sldId id="5096" r:id="rId3434"/>
    <p:sldId id="5097" r:id="rId3435"/>
    <p:sldId id="5098" r:id="rId3436"/>
    <p:sldId id="5099" r:id="rId3437"/>
    <p:sldId id="5100" r:id="rId3438"/>
    <p:sldId id="5101" r:id="rId3439"/>
    <p:sldId id="5102" r:id="rId3440"/>
    <p:sldId id="5103" r:id="rId3441"/>
    <p:sldId id="5104" r:id="rId3442"/>
    <p:sldId id="5051" r:id="rId3443"/>
    <p:sldId id="7173" r:id="rId3444"/>
    <p:sldId id="7093" r:id="rId3445"/>
    <p:sldId id="7145" r:id="rId3446"/>
    <p:sldId id="7431" r:id="rId3447"/>
    <p:sldId id="7526" r:id="rId3448"/>
    <p:sldId id="7571" r:id="rId3449"/>
    <p:sldId id="7600" r:id="rId3450"/>
    <p:sldId id="7680" r:id="rId3451"/>
    <p:sldId id="7685" r:id="rId3452"/>
    <p:sldId id="7709" r:id="rId3453"/>
    <p:sldId id="7119" r:id="rId3454"/>
    <p:sldId id="6635" r:id="rId3455"/>
    <p:sldId id="6636" r:id="rId3456"/>
    <p:sldId id="6637" r:id="rId3457"/>
    <p:sldId id="6638" r:id="rId3458"/>
    <p:sldId id="6639" r:id="rId3459"/>
    <p:sldId id="6640" r:id="rId3460"/>
    <p:sldId id="6641" r:id="rId3461"/>
    <p:sldId id="6642" r:id="rId3462"/>
    <p:sldId id="6643" r:id="rId3463"/>
    <p:sldId id="6644" r:id="rId3464"/>
    <p:sldId id="7088" r:id="rId3465"/>
    <p:sldId id="7050" r:id="rId3466"/>
    <p:sldId id="7372" r:id="rId3467"/>
    <p:sldId id="7051" r:id="rId3468"/>
    <p:sldId id="7052" r:id="rId3469"/>
    <p:sldId id="7365" r:id="rId3470"/>
    <p:sldId id="7366" r:id="rId3471"/>
    <p:sldId id="7368" r:id="rId3472"/>
    <p:sldId id="7367" r:id="rId3473"/>
    <p:sldId id="7369" r:id="rId3474"/>
    <p:sldId id="7370" r:id="rId3475"/>
    <p:sldId id="7053" r:id="rId3476"/>
    <p:sldId id="7054" r:id="rId3477"/>
    <p:sldId id="7055" r:id="rId3478"/>
    <p:sldId id="7056" r:id="rId3479"/>
    <p:sldId id="7057" r:id="rId3480"/>
    <p:sldId id="7058" r:id="rId3481"/>
    <p:sldId id="7059" r:id="rId3482"/>
    <p:sldId id="7060" r:id="rId3483"/>
    <p:sldId id="7061" r:id="rId3484"/>
    <p:sldId id="7062" r:id="rId3485"/>
    <p:sldId id="7481" r:id="rId3486"/>
    <p:sldId id="7482" r:id="rId3487"/>
    <p:sldId id="7063" r:id="rId3488"/>
    <p:sldId id="7064" r:id="rId3489"/>
    <p:sldId id="7065" r:id="rId3490"/>
    <p:sldId id="7647" r:id="rId3491"/>
    <p:sldId id="7066" r:id="rId3492"/>
    <p:sldId id="7067" r:id="rId3493"/>
    <p:sldId id="7068" r:id="rId3494"/>
    <p:sldId id="7069" r:id="rId3495"/>
    <p:sldId id="7070" r:id="rId3496"/>
    <p:sldId id="7127" r:id="rId3497"/>
    <p:sldId id="7128" r:id="rId3498"/>
    <p:sldId id="7129" r:id="rId3499"/>
    <p:sldId id="7071" r:id="rId3500"/>
    <p:sldId id="7072" r:id="rId3501"/>
    <p:sldId id="7073" r:id="rId3502"/>
    <p:sldId id="7074" r:id="rId3503"/>
    <p:sldId id="7075" r:id="rId3504"/>
    <p:sldId id="7076" r:id="rId3505"/>
    <p:sldId id="7077" r:id="rId3506"/>
    <p:sldId id="7078" r:id="rId3507"/>
    <p:sldId id="7079" r:id="rId3508"/>
    <p:sldId id="7080" r:id="rId3509"/>
    <p:sldId id="7081" r:id="rId3510"/>
    <p:sldId id="7082" r:id="rId3511"/>
    <p:sldId id="7083" r:id="rId3512"/>
    <p:sldId id="7084" r:id="rId3513"/>
    <p:sldId id="7085" r:id="rId3514"/>
  </p:sldIdLst>
  <p:sldSz cx="9144000" cy="6858000" type="screen4x3"/>
  <p:notesSz cx="6858000" cy="9144000"/>
  <p:custShowLst>
    <p:custShow name="ابيكران" id="0">
      <p:sldLst>
        <p:sld r:id="rId553"/>
        <p:sld r:id="rId554"/>
        <p:sld r:id="rId555"/>
        <p:sld r:id="rId556"/>
        <p:sld r:id="rId557"/>
        <p:sld r:id="rId558"/>
        <p:sld r:id="rId559"/>
        <p:sld r:id="rId560"/>
        <p:sld r:id="rId561"/>
        <p:sld r:id="rId562"/>
        <p:sld r:id="rId563"/>
        <p:sld r:id="rId564"/>
      </p:sldLst>
    </p:custShow>
    <p:custShow name="اوران انشوشو" id="1">
      <p:sldLst>
        <p:sld r:id="rId575"/>
        <p:sld r:id="rId576"/>
        <p:sld r:id="rId577"/>
        <p:sld r:id="rId578"/>
        <p:sld r:id="rId579"/>
        <p:sld r:id="rId580"/>
        <p:sld r:id="rId581"/>
        <p:sld r:id="rId582"/>
        <p:sld r:id="rId583"/>
        <p:sld r:id="rId584"/>
      </p:sldLst>
    </p:custShow>
    <p:custShow name="ايطاف اني اسخاي" id="2">
      <p:sldLst>
        <p:sld r:id="rId588"/>
        <p:sld r:id="rId589"/>
        <p:sld r:id="rId590"/>
        <p:sld r:id="rId591"/>
        <p:sld r:id="rId592"/>
        <p:sld r:id="rId593"/>
        <p:sld r:id="rId594"/>
        <p:sld r:id="rId595"/>
        <p:sld r:id="rId596"/>
        <p:sld r:id="rId597"/>
        <p:sld r:id="rId598"/>
        <p:sld r:id="rId599"/>
        <p:sld r:id="rId600"/>
        <p:sld r:id="rId601"/>
      </p:sldLst>
    </p:custShow>
    <p:custShow name="ني رومي" id="3">
      <p:sldLst>
        <p:sld r:id="rId648"/>
        <p:sld r:id="rId649"/>
        <p:sld r:id="rId650"/>
        <p:sld r:id="rId651"/>
        <p:sld r:id="rId652"/>
        <p:sld r:id="rId653"/>
        <p:sld r:id="rId654"/>
        <p:sld r:id="rId655"/>
        <p:sld r:id="rId656"/>
        <p:sld r:id="rId657"/>
        <p:sld r:id="rId658"/>
        <p:sld r:id="rId659"/>
        <p:sld r:id="rId660"/>
      </p:sldLst>
    </p:custShow>
    <p:custShow name="انثوتين ذى" id="4">
      <p:sldLst>
        <p:sld r:id="rId662"/>
        <p:sld r:id="rId663"/>
        <p:sld r:id="rId664"/>
        <p:sld r:id="rId665"/>
        <p:sld r:id="rId666"/>
        <p:sld r:id="rId667"/>
        <p:sld r:id="rId668"/>
        <p:sld r:id="rId669"/>
        <p:sld r:id="rId670"/>
        <p:sld r:id="rId671"/>
      </p:sldLst>
    </p:custShow>
    <p:custShow name="اف إمبشا غار" id="5">
      <p:sldLst>
        <p:sld r:id="rId3287"/>
        <p:sld r:id="rId3288"/>
        <p:sld r:id="rId3289"/>
        <p:sld r:id="rId3290"/>
        <p:sld r:id="rId3291"/>
        <p:sld r:id="rId3292"/>
        <p:sld r:id="rId3293"/>
        <p:sld r:id="rId3294"/>
        <p:sld r:id="rId3295"/>
        <p:sld r:id="rId3296"/>
        <p:sld r:id="rId3297"/>
        <p:sld r:id="rId3298"/>
        <p:sld r:id="rId3299"/>
        <p:sld r:id="rId3300"/>
        <p:sld r:id="rId3301"/>
        <p:sld r:id="rId3302"/>
        <p:sld r:id="rId3303"/>
        <p:sld r:id="rId3304"/>
        <p:sld r:id="rId3305"/>
        <p:sld r:id="rId3306"/>
        <p:sld r:id="rId3307"/>
        <p:sld r:id="rId3308"/>
        <p:sld r:id="rId3309"/>
        <p:sld r:id="rId3310"/>
        <p:sld r:id="rId3311"/>
        <p:sld r:id="rId3312"/>
        <p:sld r:id="rId3313"/>
        <p:sld r:id="rId3314"/>
        <p:sld r:id="rId3315"/>
        <p:sld r:id="rId3316"/>
        <p:sld r:id="rId3317"/>
        <p:sld r:id="rId3318"/>
        <p:sld r:id="rId3319"/>
        <p:sld r:id="rId3320"/>
        <p:sld r:id="rId3321"/>
        <p:sld r:id="rId3322"/>
        <p:sld r:id="rId3323"/>
        <p:sld r:id="rId3324"/>
        <p:sld r:id="rId3325"/>
      </p:sldLst>
    </p:custShow>
    <p:custShow name="تي بارثينوس" id="6">
      <p:sldLst>
        <p:sld r:id="rId3326"/>
        <p:sld r:id="rId3327"/>
        <p:sld r:id="rId3328"/>
        <p:sld r:id="rId3329"/>
        <p:sld r:id="rId3330"/>
        <p:sld r:id="rId3331"/>
        <p:sld r:id="rId3332"/>
        <p:sld r:id="rId3333"/>
        <p:sld r:id="rId3334"/>
        <p:sld r:id="rId3335"/>
        <p:sld r:id="rId3336"/>
        <p:sld r:id="rId3337"/>
        <p:sld r:id="rId3338"/>
      </p:sldLst>
    </p:custShow>
    <p:custShow name="كاطا ني خوروس" id="7">
      <p:sldLst>
        <p:sld r:id="rId719"/>
        <p:sld r:id="rId720"/>
        <p:sld r:id="rId721"/>
      </p:sldLst>
    </p:custShow>
    <p:custShow name="جينيثليون" id="8">
      <p:sldLst>
        <p:sld r:id="rId573"/>
      </p:sldLst>
    </p:custShow>
    <p:custShow name="ني خورا" id="9">
      <p:sldLst>
        <p:sld r:id="rId586"/>
        <p:sld r:id="rId587"/>
      </p:sldLst>
    </p:custShow>
    <p:custShow name="تي جاليلي آه" id="10">
      <p:sldLst>
        <p:sld r:id="rId923"/>
        <p:sld r:id="rId924"/>
        <p:sld r:id="rId925"/>
        <p:sld r:id="rId926"/>
        <p:sld r:id="rId927"/>
        <p:sld r:id="rId928"/>
        <p:sld r:id="rId929"/>
        <p:sld r:id="rId930"/>
        <p:sld r:id="rId931"/>
        <p:sld r:id="rId932"/>
        <p:sld r:id="rId933"/>
      </p:sldLst>
    </p:custShow>
    <p:custShow name="ماروتشاسف" id="11">
      <p:sldLst>
        <p:sld r:id="rId846"/>
        <p:sld r:id="rId847"/>
        <p:sld r:id="rId848"/>
        <p:sld r:id="rId849"/>
        <p:sld r:id="rId850"/>
        <p:sld r:id="rId851"/>
        <p:sld r:id="rId852"/>
        <p:sld r:id="rId853"/>
        <p:sld r:id="rId854"/>
        <p:sld r:id="rId855"/>
      </p:sldLst>
    </p:custShow>
    <p:custShow name="يونا بي ابروفيتيس" id="12">
      <p:sldLst>
        <p:sld r:id="rId3339"/>
        <p:sld r:id="rId3340"/>
        <p:sld r:id="rId3341"/>
        <p:sld r:id="rId3342"/>
        <p:sld r:id="rId3343"/>
        <p:sld r:id="rId3344"/>
        <p:sld r:id="rId3345"/>
        <p:sld r:id="rId3346"/>
        <p:sld r:id="rId3347"/>
        <p:sld r:id="rId3348"/>
        <p:sld r:id="rId3349"/>
        <p:sld r:id="rId3350"/>
        <p:sld r:id="rId3351"/>
        <p:sld r:id="rId3352"/>
        <p:sld r:id="rId3353"/>
        <p:sld r:id="rId3354"/>
      </p:sldLst>
    </p:custShow>
    <p:custShow name="شيرى ني ماريا" id="13">
      <p:sldLst>
        <p:sld r:id="rId518"/>
        <p:sld r:id="rId519"/>
      </p:sldLst>
    </p:custShow>
    <p:custShow name="temp" id="14">
      <p:sldLst>
        <p:sld r:id="rId801"/>
        <p:sld r:id="rId802"/>
        <p:sld r:id="rId803"/>
        <p:sld r:id="rId804"/>
        <p:sld r:id="rId805"/>
        <p:sld r:id="rId806"/>
        <p:sld r:id="rId807"/>
        <p:sld r:id="rId808"/>
        <p:sld r:id="rId809"/>
        <p:sld r:id="rId810"/>
        <p:sld r:id="rId811"/>
        <p:sld r:id="rId812"/>
        <p:sld r:id="rId813"/>
        <p:sld r:id="rId814"/>
        <p:sld r:id="rId815"/>
        <p:sld r:id="rId816"/>
        <p:sld r:id="rId817"/>
        <p:sld r:id="rId818"/>
        <p:sld r:id="rId819"/>
        <p:sld r:id="rId820"/>
        <p:sld r:id="rId821"/>
        <p:sld r:id="rId822"/>
        <p:sld r:id="rId835"/>
        <p:sld r:id="rId836"/>
        <p:sld r:id="rId837"/>
        <p:sld r:id="rId846"/>
        <p:sld r:id="rId847"/>
        <p:sld r:id="rId848"/>
        <p:sld r:id="rId849"/>
        <p:sld r:id="rId850"/>
        <p:sld r:id="rId851"/>
        <p:sld r:id="rId852"/>
        <p:sld r:id="rId853"/>
        <p:sld r:id="rId854"/>
        <p:sld r:id="rId855"/>
        <p:sld r:id="rId869"/>
        <p:sld r:id="rId880"/>
        <p:sld r:id="rId881"/>
        <p:sld r:id="rId882"/>
        <p:sld r:id="rId883"/>
        <p:sld r:id="rId884"/>
        <p:sld r:id="rId885"/>
        <p:sld r:id="rId886"/>
        <p:sld r:id="rId887"/>
        <p:sld r:id="rId888"/>
        <p:sld r:id="rId889"/>
        <p:sld r:id="rId890"/>
        <p:sld r:id="rId891"/>
        <p:sld r:id="rId892"/>
        <p:sld r:id="rId893"/>
        <p:sld r:id="rId894"/>
        <p:sld r:id="rId895"/>
        <p:sld r:id="rId971"/>
      </p:sldLst>
    </p:custShow>
    <p:custShow name="افلوجيمينوس" id="15">
      <p:sldLst>
        <p:sld r:id="rId606"/>
        <p:sld r:id="rId607"/>
        <p:sld r:id="rId608"/>
        <p:sld r:id="rId609"/>
        <p:sld r:id="rId610"/>
        <p:sld r:id="rId611"/>
      </p:sldLst>
    </p:custShow>
    <p:custShow name="التالتة و السادسة" id="16">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107"/>
        <p:sld r:id="rId108"/>
        <p:sld r:id="rId109"/>
        <p:sld r:id="rId110"/>
        <p:sld r:id="rId111"/>
        <p:sld r:id="rId112"/>
        <p:sld r:id="rId113"/>
        <p:sld r:id="rId114"/>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Lst>
    </p:custShow>
    <p:custShow name="التالتة للنوم" id="17">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51"/>
        <p:sld r:id="rId107"/>
        <p:sld r:id="rId108"/>
        <p:sld r:id="rId109"/>
        <p:sld r:id="rId110"/>
        <p:sld r:id="rId111"/>
        <p:sld r:id="rId78"/>
        <p:sld r:id="rId79"/>
        <p:sld r:id="rId80"/>
        <p:sld r:id="rId81"/>
        <p:sld r:id="rId82"/>
        <p:sld r:id="rId83"/>
        <p:sld r:id="rId84"/>
        <p:sld r:id="rId85"/>
        <p:sld r:id="rId86"/>
        <p:sld r:id="rId87"/>
        <p:sld r:id="rId88"/>
        <p:sld r:id="rId89"/>
        <p:sld r:id="rId90"/>
        <p:sld r:id="rId91"/>
        <p:sld r:id="rId92"/>
        <p:sld r:id="rId93"/>
        <p:sld r:id="rId94"/>
        <p:sld r:id="rId95"/>
        <p:sld r:id="rId96"/>
        <p:sld r:id="rId51"/>
        <p:sld r:id="rId107"/>
        <p:sld r:id="rId108"/>
        <p:sld r:id="rId109"/>
        <p:sld r:id="rId110"/>
        <p:sld r:id="rId111"/>
        <p:sld r:id="rId97"/>
        <p:sld r:id="rId98"/>
        <p:sld r:id="rId99"/>
        <p:sld r:id="rId100"/>
        <p:sld r:id="rId101"/>
        <p:sld r:id="rId102"/>
        <p:sld r:id="rId103"/>
        <p:sld r:id="rId104"/>
        <p:sld r:id="rId105"/>
        <p:sld r:id="rId106"/>
        <p:sld r:id="rId107"/>
        <p:sld r:id="rId108"/>
        <p:sld r:id="rId109"/>
        <p:sld r:id="rId110"/>
        <p:sld r:id="rId111"/>
        <p:sld r:id="rId112"/>
        <p:sld r:id="rId113"/>
        <p:sld r:id="rId114"/>
        <p:sld r:id="rId115"/>
        <p:sld r:id="rId116"/>
        <p:sld r:id="rId117"/>
        <p:sld r:id="rId118"/>
        <p:sld r:id="rId119"/>
        <p:sld r:id="rId120"/>
        <p:sld r:id="rId121"/>
        <p:sld r:id="rId122"/>
        <p:sld r:id="rId123"/>
        <p:sld r:id="rId124"/>
        <p:sld r:id="rId125"/>
        <p:sld r:id="rId126"/>
        <p:sld r:id="rId127"/>
        <p:sld r:id="rId128"/>
        <p:sld r:id="rId129"/>
        <p:sld r:id="rId130"/>
      </p:sldLst>
    </p:custShow>
    <p:custShow name="اخرستوس انيستي" id="18">
      <p:sldLst>
        <p:sld r:id="rId747"/>
        <p:sld r:id="rId748"/>
        <p:sld r:id="rId749"/>
        <p:sld r:id="rId750"/>
      </p:sldLst>
    </p:custShow>
    <p:custShow name="افريك اتفيه" id="19">
      <p:sldLst>
        <p:sld r:id="rId770"/>
        <p:sld r:id="rId771"/>
        <p:sld r:id="rId772"/>
        <p:sld r:id="rId773"/>
        <p:sld r:id="rId774"/>
      </p:sldLst>
    </p:custShow>
    <p:custShow name="التالتة للتاسعة" id="20">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107"/>
        <p:sld r:id="rId108"/>
        <p:sld r:id="rId109"/>
        <p:sld r:id="rId110"/>
        <p:sld r:id="rId111"/>
        <p:sld r:id="rId112"/>
        <p:sld r:id="rId113"/>
        <p:sld r:id="rId114"/>
        <p:sld r:id="rId84"/>
        <p:sld r:id="rId85"/>
        <p:sld r:id="rId86"/>
        <p:sld r:id="rId87"/>
        <p:sld r:id="rId88"/>
        <p:sld r:id="rId89"/>
        <p:sld r:id="rId90"/>
        <p:sld r:id="rId91"/>
        <p:sld r:id="rId92"/>
        <p:sld r:id="rId93"/>
        <p:sld r:id="rId94"/>
        <p:sld r:id="rId95"/>
        <p:sld r:id="rId96"/>
      </p:sldLst>
    </p:custShow>
    <p:custShow name="الثالثة فقط لعيد العنصرة" id="21">
      <p:sldLst>
        <p:sld r:id="rId30"/>
        <p:sld r:id="rId31"/>
        <p:sld r:id="rId32"/>
        <p:sld r:id="rId33"/>
        <p:sld r:id="rId34"/>
        <p:sld r:id="rId35"/>
        <p:sld r:id="rId36"/>
        <p:sld r:id="rId37"/>
        <p:sld r:id="rId38"/>
        <p:sld r:id="rId39"/>
        <p:sld r:id="rId40"/>
        <p:sld r:id="rId41"/>
        <p:sld r:id="rId42"/>
        <p:sld r:id="rId4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البداية" id="{BEEB6F0C-0554-4324-BC2C-D8DD69CCB361}">
          <p14:sldIdLst>
            <p14:sldId id="7633"/>
          </p14:sldIdLst>
        </p14:section>
        <p14:section name="لحن تين اوؤشت" id="{370EC778-91D3-426C-964D-7E6C28CA69DA}">
          <p14:sldIdLst>
            <p14:sldId id="263"/>
            <p14:sldId id="264"/>
          </p14:sldIdLst>
        </p14:section>
        <p14:section name="لحن شيري ماريا" id="{1E7E7987-2CAA-4858-AB80-5A0AF761B6EF}">
          <p14:sldIdLst>
            <p14:sldId id="265"/>
            <p14:sldId id="266"/>
            <p14:sldId id="267"/>
            <p14:sldId id="268"/>
            <p14:sldId id="269"/>
            <p14:sldId id="271"/>
            <p14:sldId id="272"/>
            <p14:sldId id="273"/>
            <p14:sldId id="274"/>
            <p14:sldId id="275"/>
            <p14:sldId id="276"/>
            <p14:sldId id="277"/>
            <p14:sldId id="278"/>
            <p14:sldId id="279"/>
            <p14:sldId id="270"/>
            <p14:sldId id="280"/>
            <p14:sldId id="281"/>
            <p14:sldId id="282"/>
            <p14:sldId id="283"/>
            <p14:sldId id="284"/>
            <p14:sldId id="7635"/>
          </p14:sldIdLst>
        </p14:section>
        <p14:section name="بدء قداس الكلمة" id="{C08D8D44-E49E-47CE-8027-C8AE26B1AA9A}">
          <p14:sldIdLst>
            <p14:sldId id="7632"/>
          </p14:sldIdLst>
        </p14:section>
        <p14:section name="مزامير الساعة الثالثة" id="{ADB85150-4789-486A-8370-AB5623E8826C}">
          <p14:sldIdLst>
            <p14:sldId id="7308"/>
            <p14:sldId id="303"/>
            <p14:sldId id="304"/>
            <p14:sldId id="305"/>
            <p14:sldId id="306"/>
            <p14:sldId id="307"/>
            <p14:sldId id="308"/>
            <p14:sldId id="309"/>
            <p14:sldId id="310"/>
            <p14:sldId id="311"/>
          </p14:sldIdLst>
        </p14:section>
        <p14:section name="انجيل الساعة الثالثة" id="{F16CC7CB-CDE7-4E62-A8F5-9A3493961F8E}">
          <p14:sldIdLst>
            <p14:sldId id="294"/>
            <p14:sldId id="295"/>
            <p14:sldId id="296"/>
            <p14:sldId id="297"/>
          </p14:sldIdLst>
        </p14:section>
        <p14:section name="قطع الساعة الثالثة" id="{B137DF37-38C7-4DC4-839E-0F14FAE89B8A}">
          <p14:sldIdLst>
            <p14:sldId id="298"/>
            <p14:sldId id="299"/>
            <p14:sldId id="300"/>
            <p14:sldId id="301"/>
            <p14:sldId id="302"/>
            <p14:sldId id="285"/>
            <p14:sldId id="286"/>
            <p14:sldId id="7654"/>
          </p14:sldIdLst>
        </p14:section>
        <p14:section name="مزامير الساعة السادسة" id="{EF32EACB-20C8-48A1-B002-2146450FB22D}">
          <p14:sldIdLst>
            <p14:sldId id="7375"/>
            <p14:sldId id="293"/>
            <p14:sldId id="312"/>
            <p14:sldId id="313"/>
            <p14:sldId id="314"/>
            <p14:sldId id="315"/>
            <p14:sldId id="316"/>
            <p14:sldId id="317"/>
            <p14:sldId id="318"/>
          </p14:sldIdLst>
        </p14:section>
        <p14:section name="انجيل الساعة السادسة" id="{6978C62F-45C5-4527-8529-C42960B85AC9}">
          <p14:sldIdLst>
            <p14:sldId id="320"/>
            <p14:sldId id="321"/>
            <p14:sldId id="322"/>
            <p14:sldId id="323"/>
            <p14:sldId id="324"/>
          </p14:sldIdLst>
        </p14:section>
        <p14:section name="قطع الساعة السادسة" id="{F1383192-FD9A-4681-A547-8DCB71B60C18}">
          <p14:sldIdLst>
            <p14:sldId id="325"/>
            <p14:sldId id="326"/>
            <p14:sldId id="327"/>
            <p14:sldId id="328"/>
            <p14:sldId id="329"/>
            <p14:sldId id="330"/>
            <p14:sldId id="7373"/>
            <p14:sldId id="331"/>
            <p14:sldId id="332"/>
            <p14:sldId id="333"/>
            <p14:sldId id="334"/>
            <p14:sldId id="7374"/>
          </p14:sldIdLst>
        </p14:section>
        <p14:section name="مزامير الساعة التاسعة" id="{82EDE42C-2707-426C-B711-39822D53D8F1}">
          <p14:sldIdLst>
            <p14:sldId id="7491"/>
            <p14:sldId id="5378"/>
            <p14:sldId id="5381"/>
            <p14:sldId id="5380"/>
            <p14:sldId id="5384"/>
            <p14:sldId id="5382"/>
          </p14:sldIdLst>
        </p14:section>
        <p14:section name="انجيل الساعة التاسعة" id="{35C5FC43-B03B-4688-9884-B44978BA6946}">
          <p14:sldIdLst>
            <p14:sldId id="5379"/>
            <p14:sldId id="5385"/>
            <p14:sldId id="5386"/>
            <p14:sldId id="5387"/>
          </p14:sldIdLst>
        </p14:section>
        <p14:section name="قطع الساعة التاسعة" id="{58BCB57C-8943-4877-9B84-7C968747EB3B}">
          <p14:sldIdLst>
            <p14:sldId id="5389"/>
            <p14:sldId id="5390"/>
            <p14:sldId id="5391"/>
            <p14:sldId id="5392"/>
            <p14:sldId id="5393"/>
            <p14:sldId id="5394"/>
            <p14:sldId id="5395"/>
            <p14:sldId id="5399"/>
            <p14:sldId id="5397"/>
          </p14:sldIdLst>
        </p14:section>
        <p14:section name="مزامير الغروب و النوم" id="{46046A82-BEAC-4485-BBAA-B8CB9B6D7849}">
          <p14:sldIdLst>
            <p14:sldId id="7492"/>
          </p14:sldIdLst>
        </p14:section>
        <p14:section name="انجيل الغروب" id="{A08EAEB1-68F9-4BB2-B3E8-385C894DF728}">
          <p14:sldIdLst>
            <p14:sldId id="7493"/>
            <p14:sldId id="7494"/>
            <p14:sldId id="7495"/>
          </p14:sldIdLst>
        </p14:section>
        <p14:section name="قطع الغروب" id="{E19BB874-CA1F-47FD-9768-C4C674752C4D}">
          <p14:sldIdLst>
            <p14:sldId id="7496"/>
            <p14:sldId id="7497"/>
            <p14:sldId id="7498"/>
            <p14:sldId id="7499"/>
            <p14:sldId id="7500"/>
            <p14:sldId id="7501"/>
          </p14:sldIdLst>
        </p14:section>
        <p14:section name="قدوس الله" id="{1DAEB17B-D57E-472B-ACB7-96132E65C711}">
          <p14:sldIdLst>
            <p14:sldId id="7502"/>
            <p14:sldId id="7503"/>
            <p14:sldId id="7504"/>
            <p14:sldId id="7505"/>
            <p14:sldId id="7506"/>
          </p14:sldIdLst>
        </p14:section>
        <p14:section name="السلام لك" id="{E75C15DE-268F-4ABE-AF9B-3D2320B7270E}">
          <p14:sldIdLst>
            <p14:sldId id="7507"/>
            <p14:sldId id="7508"/>
            <p14:sldId id="7509"/>
          </p14:sldIdLst>
        </p14:section>
        <p14:section name="انجيل النوم" id="{E9F52CB9-61EE-4851-9084-95B45DC2DB8E}">
          <p14:sldIdLst>
            <p14:sldId id="7510"/>
            <p14:sldId id="7511"/>
            <p14:sldId id="7512"/>
          </p14:sldIdLst>
        </p14:section>
        <p14:section name="قطع النوم" id="{506C2291-6D9D-48E4-B6E8-90269DEE3919}">
          <p14:sldIdLst>
            <p14:sldId id="7513"/>
            <p14:sldId id="7514"/>
            <p14:sldId id="7515"/>
            <p14:sldId id="7516"/>
            <p14:sldId id="7517"/>
            <p14:sldId id="7518"/>
            <p14:sldId id="7519"/>
          </p14:sldIdLst>
        </p14:section>
        <p14:section name="تفضل يا رب" id="{B2279EA0-2880-46C0-85A4-7D2C77B00076}">
          <p14:sldIdLst>
            <p14:sldId id="7520"/>
            <p14:sldId id="7521"/>
            <p14:sldId id="7522"/>
            <p14:sldId id="7523"/>
            <p14:sldId id="7524"/>
            <p14:sldId id="7525"/>
          </p14:sldIdLst>
        </p14:section>
        <p14:section name="ابؤرو" id="{DD757736-F2EB-40FA-9016-1E28087A0BE5}">
          <p14:sldIdLst>
            <p14:sldId id="2809"/>
            <p14:sldId id="2810"/>
            <p14:sldId id="2811"/>
            <p14:sldId id="2813"/>
            <p14:sldId id="2814"/>
            <p14:sldId id="2815"/>
            <p14:sldId id="2816"/>
            <p14:sldId id="2817"/>
            <p14:sldId id="2818"/>
            <p14:sldId id="5332"/>
          </p14:sldIdLst>
        </p14:section>
        <p14:section name="لحن اك اسمارؤوت" id="{2BCF4F8C-25F0-43C5-B224-6528B2EA3F2F}">
          <p14:sldIdLst>
            <p14:sldId id="5326"/>
            <p14:sldId id="5327"/>
            <p14:sldId id="5328"/>
            <p14:sldId id="5329"/>
            <p14:sldId id="5330"/>
            <p14:sldId id="5331"/>
            <p14:sldId id="7686"/>
          </p14:sldIdLst>
        </p14:section>
        <p14:section name="مقدمة قانون الإيمان" id="{409B3D0A-B40A-4475-811D-72C5125134AB}">
          <p14:sldIdLst>
            <p14:sldId id="6462"/>
            <p14:sldId id="6463"/>
            <p14:sldId id="6464"/>
          </p14:sldIdLst>
        </p14:section>
        <p14:section name="قانون الايمان" id="{3CD34DC9-72C7-4E1F-A24E-3878EF0435D6}">
          <p14:sldIdLst>
            <p14:sldId id="353"/>
            <p14:sldId id="7257"/>
            <p14:sldId id="7259"/>
            <p14:sldId id="7260"/>
          </p14:sldIdLst>
        </p14:section>
        <p14:section name="تقدمة الحمل" id="{FB902AC1-5581-4552-B503-116755E9D9A8}">
          <p14:sldIdLst>
            <p14:sldId id="335"/>
            <p14:sldId id="365"/>
            <p14:sldId id="366"/>
            <p14:sldId id="367"/>
            <p14:sldId id="7252"/>
            <p14:sldId id="7254"/>
            <p14:sldId id="7255"/>
            <p14:sldId id="7256"/>
            <p14:sldId id="7483"/>
            <p14:sldId id="7484"/>
          </p14:sldIdLst>
        </p14:section>
        <p14:section name="ابيناف شوبي" id="{E107D25B-A642-458E-A4F3-B73FDB564A7C}">
          <p14:sldIdLst>
            <p14:sldId id="346"/>
            <p14:sldId id="347"/>
            <p14:sldId id="348"/>
            <p14:sldId id="349"/>
            <p14:sldId id="7261"/>
            <p14:sldId id="7262"/>
            <p14:sldId id="7263"/>
            <p14:sldId id="7264"/>
            <p14:sldId id="7265"/>
            <p14:sldId id="7266"/>
            <p14:sldId id="7267"/>
            <p14:sldId id="7268"/>
            <p14:sldId id="7269"/>
            <p14:sldId id="7270"/>
            <p14:sldId id="6460"/>
          </p14:sldIdLst>
        </p14:section>
        <p14:section name="اللي القربان" id="{BBBAC16F-044D-4F33-8068-620F498B59CD}">
          <p14:sldIdLst>
            <p14:sldId id="1964"/>
            <p14:sldId id="1875"/>
          </p14:sldIdLst>
        </p14:section>
        <p14:section name="مجدا واكراما" id="{460A4EA4-2D81-4E2C-95F3-7213FF227CAC}">
          <p14:sldIdLst>
            <p14:sldId id="369"/>
            <p14:sldId id="370"/>
            <p14:sldId id="371"/>
            <p14:sldId id="373"/>
            <p14:sldId id="374"/>
            <p14:sldId id="376"/>
            <p14:sldId id="377"/>
            <p14:sldId id="378"/>
          </p14:sldIdLst>
        </p14:section>
        <p14:section name="الليلويا اي اي ايخون" id="{44ABFE06-796C-4477-8C9D-E1B568FAD2FF}">
          <p14:sldIdLst>
            <p14:sldId id="1999"/>
            <p14:sldId id="7271"/>
            <p14:sldId id="2001"/>
            <p14:sldId id="2002"/>
          </p14:sldIdLst>
        </p14:section>
        <p14:section name="الليلويا جي افمفئي" id="{F8B8BD1A-9861-4FDC-A89B-06B55C0795E8}">
          <p14:sldIdLst>
            <p14:sldId id="387"/>
            <p14:sldId id="388"/>
            <p14:sldId id="389"/>
          </p14:sldIdLst>
        </p14:section>
        <p14:section name="الليلويا فاي بيبي" id="{072F3D96-A6C8-405F-9A23-7CCA1B2F13FF}">
          <p14:sldIdLst>
            <p14:sldId id="380"/>
            <p14:sldId id="7091"/>
            <p14:sldId id="381"/>
            <p14:sldId id="7092"/>
          </p14:sldIdLst>
        </p14:section>
        <p14:section name="رشومات الحمل" id="{FC4E9321-1492-410F-ADB6-EDBF8F872039}">
          <p14:sldIdLst>
            <p14:sldId id="382"/>
            <p14:sldId id="384"/>
            <p14:sldId id="402"/>
            <p14:sldId id="386"/>
            <p14:sldId id="7272"/>
            <p14:sldId id="391"/>
            <p14:sldId id="7273"/>
          </p14:sldIdLst>
        </p14:section>
        <p14:section name="اسباتير الصغيرة و الكبيرة" id="{EDC5B00E-8438-43C5-97EE-15BA3E99540F}">
          <p14:sldIdLst>
            <p14:sldId id="392"/>
            <p14:sldId id="394"/>
            <p14:sldId id="2832"/>
            <p14:sldId id="2834"/>
            <p14:sldId id="2835"/>
            <p14:sldId id="2836"/>
            <p14:sldId id="2838"/>
            <p14:sldId id="2841"/>
            <p14:sldId id="7274"/>
            <p14:sldId id="2840"/>
            <p14:sldId id="2843"/>
            <p14:sldId id="2844"/>
            <p14:sldId id="2846"/>
            <p14:sldId id="2848"/>
            <p14:sldId id="395"/>
            <p14:sldId id="396"/>
            <p14:sldId id="397"/>
            <p14:sldId id="398"/>
            <p14:sldId id="399"/>
            <p14:sldId id="6465"/>
            <p14:sldId id="6466"/>
          </p14:sldIdLst>
        </p14:section>
        <p14:section name="صلاة الشكر" id="{40B60A3B-1E1C-423C-A2AC-B3081CEEE693}">
          <p14:sldIdLst>
            <p14:sldId id="406"/>
            <p14:sldId id="407"/>
            <p14:sldId id="408"/>
            <p14:sldId id="409"/>
            <p14:sldId id="410"/>
            <p14:sldId id="7275"/>
            <p14:sldId id="413"/>
            <p14:sldId id="415"/>
            <p14:sldId id="416"/>
            <p14:sldId id="419"/>
            <p14:sldId id="420"/>
            <p14:sldId id="421"/>
            <p14:sldId id="422"/>
            <p14:sldId id="423"/>
            <p14:sldId id="425"/>
            <p14:sldId id="427"/>
            <p14:sldId id="428"/>
            <p14:sldId id="429"/>
          </p14:sldIdLst>
        </p14:section>
        <p14:section name="طوبه هينا الصغيرة" id="{8FB4FAC1-B1DC-4F98-8E39-10134B6B80AB}">
          <p14:sldIdLst>
            <p14:sldId id="430"/>
            <p14:sldId id="432"/>
          </p14:sldIdLst>
        </p14:section>
        <p14:section name="تكملة في حضور الاسقف" id="{F76B0D75-0474-45B5-B79F-7416F354543A}">
          <p14:sldIdLst>
            <p14:sldId id="7386"/>
            <p14:sldId id="7387"/>
            <p14:sldId id="7388"/>
            <p14:sldId id="7389"/>
            <p14:sldId id="7414"/>
          </p14:sldIdLst>
        </p14:section>
        <p14:section name="طوبه هينا الكبيرة" id="{8DD21CDE-CB6B-4D5B-B995-D2747AB69ED1}">
          <p14:sldIdLst>
            <p14:sldId id="7306"/>
            <p14:sldId id="7291"/>
            <p14:sldId id="7292"/>
            <p14:sldId id="7293"/>
            <p14:sldId id="7294"/>
            <p14:sldId id="7295"/>
            <p14:sldId id="7296"/>
            <p14:sldId id="7297"/>
            <p14:sldId id="7298"/>
            <p14:sldId id="7299"/>
            <p14:sldId id="7415"/>
          </p14:sldIdLst>
        </p14:section>
        <p14:section name="تكملة طوبه هينا الكبيرة" id="{E5147E52-9DB8-46B0-B31A-60CAADE66604}">
          <p14:sldIdLst>
            <p14:sldId id="7301"/>
            <p14:sldId id="7302"/>
            <p14:sldId id="7303"/>
            <p14:sldId id="7304"/>
            <p14:sldId id="7305"/>
            <p14:sldId id="434"/>
            <p14:sldId id="435"/>
          </p14:sldIdLst>
        </p14:section>
        <p14:section name="صلاة الشكر2" id="{02B17B5A-01EB-411F-9680-31ECEA7A4AA6}">
          <p14:sldIdLst>
            <p14:sldId id="463"/>
            <p14:sldId id="437"/>
            <p14:sldId id="438"/>
            <p14:sldId id="439"/>
            <p14:sldId id="440"/>
            <p14:sldId id="441"/>
            <p14:sldId id="443"/>
            <p14:sldId id="445"/>
            <p14:sldId id="447"/>
            <p14:sldId id="7307"/>
            <p14:sldId id="449"/>
          </p14:sldIdLst>
        </p14:section>
        <p14:section name="سوتيس امين" id="{4D2B15D5-C978-467C-9D6C-726FE25128B8}">
          <p14:sldIdLst>
            <p14:sldId id="450"/>
          </p14:sldIdLst>
        </p14:section>
        <p14:section name="نيف سينتى" id="{9810C502-7526-4D63-96A4-F676E5AF5A5F}">
          <p14:sldIdLst>
            <p14:sldId id="6418"/>
            <p14:sldId id="6420"/>
            <p14:sldId id="6421"/>
            <p14:sldId id="6423"/>
            <p14:sldId id="6425"/>
            <p14:sldId id="6426"/>
            <p14:sldId id="6427"/>
            <p14:sldId id="6428"/>
            <p14:sldId id="6429"/>
            <p14:sldId id="6430"/>
            <p14:sldId id="6431"/>
            <p14:sldId id="6432"/>
          </p14:sldIdLst>
        </p14:section>
        <p14:section name="ني سافيف تيرو" id="{670DAA94-A6C9-4CCD-B4E2-958C71CD3E44}">
          <p14:sldIdLst>
            <p14:sldId id="451"/>
            <p14:sldId id="453"/>
          </p14:sldIdLst>
        </p14:section>
        <p14:section name="تحليل الخدام" id="{5B60AABA-4E11-410E-A0E9-5C69E328CBCF}">
          <p14:sldIdLst>
            <p14:sldId id="454"/>
            <p14:sldId id="465"/>
            <p14:sldId id="466"/>
            <p14:sldId id="481"/>
            <p14:sldId id="482"/>
            <p14:sldId id="485"/>
            <p14:sldId id="486"/>
          </p14:sldIdLst>
        </p14:section>
        <p14:section name="امبين يوت اتطايوت" id="{E2968C91-5339-499C-9812-DECCCF58A2CD}">
          <p14:sldIdLst>
            <p14:sldId id="4869"/>
            <p14:sldId id="4870"/>
            <p14:sldId id="6444"/>
          </p14:sldIdLst>
        </p14:section>
        <p14:section name="سوتيس امين 2" id="{D5DB63D0-39EE-49CE-8855-58CE02719834}">
          <p14:sldIdLst>
            <p14:sldId id="467"/>
          </p14:sldIdLst>
        </p14:section>
        <p14:section name=" انثو تي تي شوري" id="{8DFA2B1F-C47F-42A1-A4F9-ED09CB4F6CB8}">
          <p14:sldIdLst>
            <p14:sldId id="2020"/>
          </p14:sldIdLst>
        </p14:section>
        <p14:section name="تي شوري" id="{43B74D4E-929B-4654-8DB7-4675EFF27370}">
          <p14:sldIdLst>
            <p14:sldId id="468"/>
            <p14:sldId id="470"/>
          </p14:sldIdLst>
        </p14:section>
        <p14:section name="طاي شوري" id="{20F525FD-C708-4DDD-8E40-FE502EFEBDDE}">
          <p14:sldIdLst>
            <p14:sldId id="1436"/>
            <p14:sldId id="1438"/>
            <p14:sldId id="1439"/>
          </p14:sldIdLst>
        </p14:section>
        <p14:section name="فاي ايطاف اينف" id="{44016DA1-D105-4BF5-9C30-AC5A359693BF}">
          <p14:sldIdLst>
            <p14:sldId id="6824"/>
            <p14:sldId id="7340"/>
            <p14:sldId id="6825"/>
          </p14:sldIdLst>
        </p14:section>
        <p14:section name="الهيتنيات" id="{79CED7F3-DA1D-467F-AA09-4187C8DE51E8}">
          <p14:sldIdLst>
            <p14:sldId id="1977"/>
            <p14:sldId id="473"/>
            <p14:sldId id="474"/>
          </p14:sldIdLst>
        </p14:section>
        <p14:section name="هيتينية الملاك ميخائيل" id="{E95B1DDC-4235-4C02-91A4-DCB7A2808C33}">
          <p14:sldIdLst>
            <p14:sldId id="6611"/>
            <p14:sldId id="7309"/>
          </p14:sldIdLst>
        </p14:section>
        <p14:section name="هيتينية الملاك ميخائيل - للقيامة" id="{51C5460B-5CB6-46E7-A00C-E417B4008CBC}">
          <p14:sldIdLst>
            <p14:sldId id="7103"/>
            <p14:sldId id="7310"/>
          </p14:sldIdLst>
        </p14:section>
        <p14:section name="هيتينية الملاك غبريال" id="{AE7AA37A-5543-45C2-9921-1F5B7FF26544}">
          <p14:sldIdLst>
            <p14:sldId id="6944"/>
            <p14:sldId id="7311"/>
          </p14:sldIdLst>
        </p14:section>
        <p14:section name="هيتينية الملاك رافائيل" id="{480F2CFC-3B46-462D-9789-459F6F15FFA8}">
          <p14:sldIdLst>
            <p14:sldId id="6977"/>
            <p14:sldId id="7312"/>
          </p14:sldIdLst>
        </p14:section>
        <p14:section name="هيتينية السمائين" id="{1F4B9361-5602-41A1-9A15-F64B8470FD4E}">
          <p14:sldIdLst>
            <p14:sldId id="475"/>
            <p14:sldId id="7313"/>
          </p14:sldIdLst>
        </p14:section>
        <p14:section name="هيتينية يوحنا المعمدان - نسيب عمانؤيل" id="{A5A145B3-AA3F-43FF-A41C-596433703BE4}">
          <p14:sldIdLst>
            <p14:sldId id="6946"/>
            <p14:sldId id="7314"/>
          </p14:sldIdLst>
        </p14:section>
        <p14:section name="هيتينيات كيهك" id="{72166A5F-37F4-464D-8A47-FEE5AD051163}">
          <p14:sldIdLst>
            <p14:sldId id="6950"/>
            <p14:sldId id="7315"/>
            <p14:sldId id="6951"/>
            <p14:sldId id="7316"/>
          </p14:sldIdLst>
        </p14:section>
        <p14:section name="هيتينية يوحنا المعمدان" id="{8292F6BD-EEAE-4C99-9570-20347A3A89DD}">
          <p14:sldIdLst>
            <p14:sldId id="6947"/>
            <p14:sldId id="7317"/>
          </p14:sldIdLst>
        </p14:section>
        <p14:section name="هيتينية الميلاد" id="{6A153E48-DAA6-4874-ACA3-3EB14F3DC960}">
          <p14:sldIdLst>
            <p14:sldId id="7105"/>
            <p14:sldId id="7318"/>
          </p14:sldIdLst>
        </p14:section>
        <p14:section name="هيتينية يونان النبي" id="{4A03C859-F4BF-49C0-8ACD-88213CF6D13D}">
          <p14:sldIdLst>
            <p14:sldId id="7354"/>
            <p14:sldId id="7356"/>
          </p14:sldIdLst>
        </p14:section>
        <p14:section name="هيتينية الرسل" id="{704E166C-A2A8-4467-B06A-7AE62E65CBEC}">
          <p14:sldIdLst>
            <p14:sldId id="477"/>
            <p14:sldId id="7319"/>
          </p14:sldIdLst>
        </p14:section>
        <p14:section name="هيتينية بطرس و بولس" id="{58EB612A-91F2-41A5-9699-DB6F75C6F70C}">
          <p14:sldIdLst>
            <p14:sldId id="6570"/>
            <p14:sldId id="7320"/>
          </p14:sldIdLst>
        </p14:section>
        <p14:section name="هيتينية مارمرقس" id="{1C6A825A-8ED7-4E01-A293-CF9EF5E3B862}">
          <p14:sldIdLst>
            <p14:sldId id="489"/>
            <p14:sldId id="7321"/>
          </p14:sldIdLst>
        </p14:section>
        <p14:section name="هيتينية القيامة" id="{E0F28C9F-5BF8-4AFC-806F-716597B95865}">
          <p14:sldIdLst>
            <p14:sldId id="7107"/>
            <p14:sldId id="7108"/>
            <p14:sldId id="7322"/>
          </p14:sldIdLst>
        </p14:section>
        <p14:section name="هيتينية اسطفانوس" id="{F628366E-50CC-4CC6-A651-095B5349748F}">
          <p14:sldIdLst>
            <p14:sldId id="479"/>
            <p14:sldId id="7323"/>
          </p14:sldIdLst>
        </p14:section>
        <p14:section name="هيتينية لعازر" id="{A5C57AE9-87E9-4572-B4B1-1D93A609BA47}">
          <p14:sldIdLst>
            <p14:sldId id="7563"/>
            <p14:sldId id="7564"/>
          </p14:sldIdLst>
        </p14:section>
        <p14:section name="هيتينية مارجرجس" id="{735C1803-8AE4-44C8-A4EA-C7B3C1493312}">
          <p14:sldIdLst>
            <p14:sldId id="491"/>
            <p14:sldId id="7324"/>
          </p14:sldIdLst>
        </p14:section>
        <p14:section name="هيتينية فيلوباتير مرقوريوس" id="{0FEBE4A4-1125-4D3A-995F-9F047B38DCDA}">
          <p14:sldIdLst>
            <p14:sldId id="493"/>
            <p14:sldId id="7325"/>
          </p14:sldIdLst>
        </p14:section>
        <p14:section name="هيتينية مارمينا" id="{D05DF2AC-49C5-413A-A8AC-2D17C1DDFF97}">
          <p14:sldIdLst>
            <p14:sldId id="495"/>
            <p14:sldId id="7326"/>
          </p14:sldIdLst>
        </p14:section>
        <p14:section name="الهيتنيات المجمعة - الشهداء" id="{C2140BA5-149F-49BF-A4F6-F0205CF4B99C}">
          <p14:sldIdLst>
            <p14:sldId id="1519"/>
            <p14:sldId id="1520"/>
            <p14:sldId id="1522"/>
            <p14:sldId id="7327"/>
          </p14:sldIdLst>
        </p14:section>
        <p14:section name="الهيتينيات المجمعة - الشهيدات" id="{92123AA4-1B9A-4919-872B-5DC2691F2D56}">
          <p14:sldIdLst>
            <p14:sldId id="1527"/>
            <p14:sldId id="1526"/>
            <p14:sldId id="7328"/>
          </p14:sldIdLst>
        </p14:section>
        <p14:section name="الهيتينيات المجمعة - البطاركة" id="{07A96409-2D53-46FE-892F-0E3BF7A8B2C0}">
          <p14:sldIdLst>
            <p14:sldId id="1529"/>
            <p14:sldId id="1530"/>
            <p14:sldId id="1528"/>
            <p14:sldId id="1533"/>
            <p14:sldId id="7329"/>
          </p14:sldIdLst>
        </p14:section>
        <p14:section name="الهيتينيات المجمعة - اباء البرية" id="{52B0BF26-D9C8-401A-B7D6-A055055615B8}">
          <p14:sldIdLst>
            <p14:sldId id="1531"/>
            <p14:sldId id="1535"/>
            <p14:sldId id="1536"/>
            <p14:sldId id="7330"/>
          </p14:sldIdLst>
        </p14:section>
        <p14:section name="الهيتينيات المجمعة - الاباء الرهبان" id="{51044A10-77F5-496C-834B-0D172F9E0412}">
          <p14:sldIdLst>
            <p14:sldId id="1540"/>
            <p14:sldId id="1537"/>
            <p14:sldId id="1538"/>
            <p14:sldId id="1543"/>
            <p14:sldId id="7331"/>
          </p14:sldIdLst>
        </p14:section>
        <p14:section name="هيتينية حبيب جرجس" id="{457CE0B0-6F83-4DF4-8166-692625329991}">
          <p14:sldIdLst>
            <p14:sldId id="1546"/>
            <p14:sldId id="7332"/>
          </p14:sldIdLst>
        </p14:section>
        <p14:section name="تكملة الهيتنيات" id="{646A8184-7F05-453A-A2F1-EB9A77D7F0EE}">
          <p14:sldIdLst>
            <p14:sldId id="501"/>
            <p14:sldId id="502"/>
            <p14:sldId id="7333"/>
            <p14:sldId id="503"/>
            <p14:sldId id="504"/>
            <p14:sldId id="7334"/>
            <p14:sldId id="7336"/>
            <p14:sldId id="576"/>
            <p14:sldId id="7335"/>
            <p14:sldId id="7416"/>
          </p14:sldIdLst>
        </p14:section>
        <p14:section name="تين اوؤشت" id="{A2B6533D-DD72-417E-A7B1-A5781ACD4F2A}">
          <p14:sldIdLst>
            <p14:sldId id="517"/>
            <p14:sldId id="519"/>
          </p14:sldIdLst>
        </p14:section>
        <p14:section name="البولس قبطي" id="{64294B13-C203-4458-9D9A-C62E614F24DE}">
          <p14:sldIdLst>
            <p14:sldId id="520"/>
            <p14:sldId id="4871"/>
            <p14:sldId id="4872"/>
            <p14:sldId id="4873"/>
            <p14:sldId id="4874"/>
          </p14:sldIdLst>
        </p14:section>
        <p14:section name="بى اهموت غار الصغيرة" id="{21891CBB-A1EC-4974-B0B6-F74A4B502BC2}">
          <p14:sldIdLst>
            <p14:sldId id="521"/>
            <p14:sldId id="522"/>
            <p14:sldId id="523"/>
            <p14:sldId id="524"/>
            <p14:sldId id="525"/>
            <p14:sldId id="788"/>
            <p14:sldId id="526"/>
          </p14:sldIdLst>
        </p14:section>
        <p14:section name="تو ماكريو" id="{12B7D244-BF4C-401B-A65A-D1621D7DD953}">
          <p14:sldIdLst>
            <p14:sldId id="540"/>
            <p14:sldId id="541"/>
            <p14:sldId id="542"/>
            <p14:sldId id="543"/>
            <p14:sldId id="544"/>
            <p14:sldId id="545"/>
            <p14:sldId id="546"/>
            <p14:sldId id="7342"/>
            <p14:sldId id="7343"/>
            <p14:sldId id="548"/>
          </p14:sldIdLst>
        </p14:section>
        <p14:section name="بي اهموت غار الكبيرة" id="{D803696C-FD6A-4BDF-B379-B01B7D4953A2}">
          <p14:sldIdLst>
            <p14:sldId id="5333"/>
            <p14:sldId id="5334"/>
            <p14:sldId id="5335"/>
            <p14:sldId id="5337"/>
            <p14:sldId id="5338"/>
            <p14:sldId id="5339"/>
            <p14:sldId id="5340"/>
            <p14:sldId id="5342"/>
            <p14:sldId id="5343"/>
          </p14:sldIdLst>
        </p14:section>
        <p14:section name="لحن الفضائل" id="{ECFACCA9-8861-41A6-83C4-98079852B84B}">
          <p14:sldIdLst>
            <p14:sldId id="5359"/>
            <p14:sldId id="7344"/>
            <p14:sldId id="5360"/>
            <p14:sldId id="5361"/>
            <p14:sldId id="5362"/>
            <p14:sldId id="7345"/>
            <p14:sldId id="7346"/>
            <p14:sldId id="5364"/>
            <p14:sldId id="7347"/>
            <p14:sldId id="7348"/>
            <p14:sldId id="5366"/>
            <p14:sldId id="7349"/>
            <p14:sldId id="7350"/>
            <p14:sldId id="5367"/>
            <p14:sldId id="7351"/>
            <p14:sldId id="7352"/>
            <p14:sldId id="5368"/>
            <p14:sldId id="5369"/>
            <p14:sldId id="5370"/>
            <p14:sldId id="5371"/>
            <p14:sldId id="7353"/>
            <p14:sldId id="5372"/>
          </p14:sldIdLst>
        </p14:section>
        <p14:section name="اي اغابي" id="{F69B50D8-FB5E-4E8C-AE5C-6DCB4790AFAF}">
          <p14:sldIdLst>
            <p14:sldId id="527"/>
            <p14:sldId id="528"/>
            <p14:sldId id="529"/>
            <p14:sldId id="530"/>
            <p14:sldId id="531"/>
            <p14:sldId id="532"/>
            <p14:sldId id="533"/>
            <p14:sldId id="534"/>
            <p14:sldId id="535"/>
            <p14:sldId id="536"/>
            <p14:sldId id="7341"/>
          </p14:sldIdLst>
        </p14:section>
        <p14:section name="البولس عربي" id="{D88055F5-EAA0-4C8E-8249-C364A572BF7B}">
          <p14:sldIdLst>
            <p14:sldId id="538"/>
            <p14:sldId id="4963"/>
          </p14:sldIdLst>
        </p14:section>
        <p14:section name="لحن اندوس" id="{D34804FB-E75F-44E9-836D-BCE31261503C}">
          <p14:sldIdLst>
            <p14:sldId id="1732"/>
            <p14:sldId id="6600"/>
            <p14:sldId id="1733"/>
            <p14:sldId id="6601"/>
            <p14:sldId id="1734"/>
            <p14:sldId id="6602"/>
            <p14:sldId id="1735"/>
            <p14:sldId id="6603"/>
            <p14:sldId id="7417"/>
          </p14:sldIdLst>
        </p14:section>
        <p14:section name="ابيت جيك ايفول" id="{38267404-7625-47AA-B0C8-31BCA5D0435D}">
          <p14:sldIdLst>
            <p14:sldId id="5347"/>
            <p14:sldId id="5348"/>
            <p14:sldId id="5349"/>
            <p14:sldId id="5350"/>
            <p14:sldId id="5351"/>
            <p14:sldId id="5352"/>
            <p14:sldId id="5353"/>
            <p14:sldId id="5354"/>
            <p14:sldId id="5358"/>
            <p14:sldId id="5355"/>
          </p14:sldIdLst>
        </p14:section>
        <p14:section name="الكاثوليكون" id="{6D4B3F52-63BF-435F-BF0C-C9D41120C2A3}">
          <p14:sldIdLst>
            <p14:sldId id="539"/>
            <p14:sldId id="4875"/>
            <p14:sldId id="7337"/>
            <p14:sldId id="4876"/>
            <p14:sldId id="4877"/>
            <p14:sldId id="4980"/>
          </p14:sldIdLst>
        </p14:section>
        <p14:section name="مرد ابركسيس النيروز" id="{E4DD232A-30E9-42E3-960C-14F4A3D08C07}">
          <p14:sldIdLst>
            <p14:sldId id="6695"/>
            <p14:sldId id="6696"/>
          </p14:sldIdLst>
        </p14:section>
        <p14:section name="مرد ابركسيس الصليب" id="{7C01C8C3-BA04-422E-80A4-D88848FCDFDB}">
          <p14:sldIdLst>
            <p14:sldId id="6826"/>
            <p14:sldId id="6827"/>
          </p14:sldIdLst>
        </p14:section>
        <p14:section name="مرد ابركسيس البشارة" id="{6E13B4F2-4D01-4EE4-8763-939CEE1BDB75}">
          <p14:sldIdLst>
            <p14:sldId id="6437"/>
            <p14:sldId id="6438"/>
          </p14:sldIdLst>
        </p14:section>
        <p14:section name="مرد ابركسيس الميلاد" id="{03E2AC57-01DD-4702-A7A7-186D0E009F55}">
          <p14:sldIdLst>
            <p14:sldId id="7110"/>
            <p14:sldId id="7111"/>
          </p14:sldIdLst>
        </p14:section>
        <p14:section name="مرد ابركسيس الختان" id="{2EE4F804-9026-4EA4-95E9-61AE6770E41C}">
          <p14:sldIdLst>
            <p14:sldId id="7181"/>
            <p14:sldId id="7182"/>
          </p14:sldIdLst>
        </p14:section>
        <p14:section name="مرد ابركسيس الغطاس" id="{89DAB3AF-B9E2-4EBB-9615-1295C884CD66}">
          <p14:sldIdLst>
            <p14:sldId id="7165"/>
            <p14:sldId id="7166"/>
          </p14:sldIdLst>
        </p14:section>
        <p14:section name="مرد ابركسيس عرس قانا الجليل" id="{3F47F63A-4C57-429F-BCA7-1E16FD1B439D}">
          <p14:sldIdLst>
            <p14:sldId id="7197"/>
            <p14:sldId id="7198"/>
          </p14:sldIdLst>
        </p14:section>
        <p14:section name="مرد ابركسيس احاد الصوم" id="{D8B0DE9D-238E-466B-827A-DEAAC424B5A5}">
          <p14:sldIdLst>
            <p14:sldId id="6433"/>
            <p14:sldId id="6434"/>
          </p14:sldIdLst>
        </p14:section>
        <p14:section name="مرد الابركسيس لايام الصوم" id="{456002DB-7C3A-44F7-87FE-507A15868231}">
          <p14:sldIdLst>
            <p14:sldId id="2025"/>
            <p14:sldId id="2026"/>
          </p14:sldIdLst>
        </p14:section>
        <p14:section name="مرد ابركسيس سبت لعازر" id="{45AAEE9B-78C4-425B-A0B2-7C063F95B34F}">
          <p14:sldIdLst>
            <p14:sldId id="7565"/>
            <p14:sldId id="7566"/>
          </p14:sldIdLst>
        </p14:section>
        <p14:section name="مرد ابركسيس الشعانين" id="{4507D778-EA7C-439C-B8F4-B167E7780905}">
          <p14:sldIdLst>
            <p14:sldId id="4981"/>
            <p14:sldId id="6445"/>
          </p14:sldIdLst>
        </p14:section>
        <p14:section name="مرد ابركسيس القيامة" id="{17FBFAA9-1B87-491D-89CE-BA67D27ADCC2}">
          <p14:sldIdLst>
            <p14:sldId id="1737"/>
            <p14:sldId id="1738"/>
          </p14:sldIdLst>
        </p14:section>
        <p14:section name="مرد ابركسيس الصعود" id="{F7D12816-345D-4511-B2FB-BC3FEED2DFAF}">
          <p14:sldIdLst>
            <p14:sldId id="6487"/>
            <p14:sldId id="6488"/>
          </p14:sldIdLst>
        </p14:section>
        <p14:section name="مرد ابركسيس العنصرة" id="{FF41886A-B825-4068-8D01-024122EEE9DA}">
          <p14:sldIdLst>
            <p14:sldId id="6485"/>
            <p14:sldId id="6486"/>
          </p14:sldIdLst>
        </p14:section>
        <p14:section name="مرد ابركسيس التجلي" id="{5524FDED-D448-46EF-AF5E-A414A7447014}">
          <p14:sldIdLst>
            <p14:sldId id="6576"/>
            <p14:sldId id="6577"/>
          </p14:sldIdLst>
        </p14:section>
        <p14:section name="مرد ابركسيس سنوي" id="{AF548422-5DCE-4418-8D21-7DB43CBC4C00}">
          <p14:sldIdLst>
            <p14:sldId id="549"/>
            <p14:sldId id="550"/>
          </p14:sldIdLst>
        </p14:section>
        <p14:section name="مرد ابركسيس كيهك 1و3" id="{D68EE6A3-B55C-42B2-950D-21E2DE316BC9}">
          <p14:sldIdLst>
            <p14:sldId id="6954"/>
            <p14:sldId id="6955"/>
          </p14:sldIdLst>
        </p14:section>
        <p14:section name="مرد ابركسيس كيهك 2و4 و الملاك غبريال" id="{D7004C9A-722E-4972-BC92-78D7310ECF12}">
          <p14:sldIdLst>
            <p14:sldId id="6956"/>
            <p14:sldId id="6957"/>
          </p14:sldIdLst>
        </p14:section>
        <p14:section name="مرد ابركسيس الرسل" id="{762611EA-8B39-4E15-9F20-2038B0577264}">
          <p14:sldIdLst>
            <p14:sldId id="6564"/>
            <p14:sldId id="6565"/>
          </p14:sldIdLst>
        </p14:section>
        <p14:section name="مرد ابركسيس عيد الرسل" id="{80A68B54-5ECA-43A2-8B2D-F0B462C4D3B3}">
          <p14:sldIdLst>
            <p14:sldId id="6567"/>
            <p14:sldId id="6568"/>
          </p14:sldIdLst>
        </p14:section>
        <p14:section name="مرد ابركسيس الملاك ميخائيل" id="{4329E910-BD2C-4FBB-8FF3-A59F06EE9D45}">
          <p14:sldIdLst>
            <p14:sldId id="6664"/>
          </p14:sldIdLst>
        </p14:section>
        <p14:section name="تكملة للملاك ميخائيل 1" id="{56E5BC0D-5FFC-4411-AC9C-78085E58A9E3}">
          <p14:sldIdLst>
            <p14:sldId id="6666"/>
          </p14:sldIdLst>
        </p14:section>
        <p14:section name="تكملة للملاك ميخائيل 2" id="{5BB65881-3E8A-4130-839D-6EB6F9D5FAFA}">
          <p14:sldIdLst>
            <p14:sldId id="6667"/>
            <p14:sldId id="6668"/>
          </p14:sldIdLst>
        </p14:section>
        <p14:section name="تكملة للملاك ميخائيل 12 هاتور" id="{14A3F09D-ACCA-461F-AD67-08484F44D518}">
          <p14:sldIdLst>
            <p14:sldId id="6661"/>
          </p14:sldIdLst>
        </p14:section>
        <p14:section name="تكملة للملاك ميخائيل 12 بؤونة" id="{02EBDDE5-1CBF-452A-A12A-A3F76FE68DDC}">
          <p14:sldIdLst>
            <p14:sldId id="6663"/>
          </p14:sldIdLst>
        </p14:section>
        <p14:section name="مرد ابركسيس الملاك رافائيل" id="{F3612A9D-7224-4B5A-8FBF-36D0E7492ABF}">
          <p14:sldIdLst>
            <p14:sldId id="6958"/>
            <p14:sldId id="6959"/>
          </p14:sldIdLst>
        </p14:section>
        <p14:section name="مرد ابركسيس يوحنا المعمدان" id="{ED47AFA9-C30A-4E4C-91E6-A04ED89EDFB3}">
          <p14:sldIdLst>
            <p14:sldId id="6697"/>
            <p14:sldId id="6698"/>
          </p14:sldIdLst>
        </p14:section>
        <p14:section name="مرد ابركسيس الشهيدة دميانة" id="{C9B35F7E-670A-482F-8C5A-39F57301D5E9}">
          <p14:sldIdLst>
            <p14:sldId id="7199"/>
            <p14:sldId id="7200"/>
          </p14:sldIdLst>
        </p14:section>
        <p14:section name="ختام مرد الابركسيس" id="{D0E7DF9A-0555-4113-B421-26BFE223A06B}">
          <p14:sldIdLst>
            <p14:sldId id="551"/>
            <p14:sldId id="552"/>
          </p14:sldIdLst>
        </p14:section>
        <p14:section name="الابركسيس" id="{E234C6C7-3837-4CE4-A541-CDC9627AAAC2}">
          <p14:sldIdLst>
            <p14:sldId id="553"/>
            <p14:sldId id="4879"/>
            <p14:sldId id="7339"/>
            <p14:sldId id="4880"/>
            <p14:sldId id="7338"/>
            <p14:sldId id="1620"/>
          </p14:sldIdLst>
        </p14:section>
        <p14:section name="السنكسار" id="{1DA5C6AA-2FE5-461B-9E2C-40113CFC7804}">
          <p14:sldIdLst>
            <p14:sldId id="554"/>
            <p14:sldId id="6484"/>
          </p14:sldIdLst>
        </p14:section>
        <p14:section name="فهرس الحان بعد السنكسار" id="{AA4A1522-1408-42C7-8852-BE38C9B42301}">
          <p14:sldIdLst>
            <p14:sldId id="6911"/>
          </p14:sldIdLst>
        </p14:section>
        <p14:section name="اكسيا" id="{A8A52E1F-44DD-45E1-A737-4E13E15D5F1F}">
          <p14:sldIdLst>
            <p14:sldId id="555"/>
            <p14:sldId id="556"/>
          </p14:sldIdLst>
        </p14:section>
        <p14:section name="ابيكران" id="{ECA9461F-BC64-461C-86E8-F7C59712D44E}">
          <p14:sldIdLst>
            <p14:sldId id="6884"/>
            <p14:sldId id="6885"/>
            <p14:sldId id="6886"/>
            <p14:sldId id="6887"/>
            <p14:sldId id="6888"/>
            <p14:sldId id="6889"/>
            <p14:sldId id="6890"/>
            <p14:sldId id="6891"/>
            <p14:sldId id="6892"/>
            <p14:sldId id="6893"/>
            <p14:sldId id="6894"/>
            <p14:sldId id="6895"/>
            <p14:sldId id="6896"/>
          </p14:sldIdLst>
        </p14:section>
        <p14:section name="اي بارثينوس" id="{59DBF0F6-1D86-41E8-B37A-8AA2368AA8AB}">
          <p14:sldIdLst>
            <p14:sldId id="7132"/>
            <p14:sldId id="7133"/>
            <p14:sldId id="7134"/>
            <p14:sldId id="7135"/>
            <p14:sldId id="7136"/>
          </p14:sldIdLst>
        </p14:section>
        <p14:section name="بي جين ميسي" id="{E6CBA825-E339-438B-84B4-326FC5C299C1}">
          <p14:sldIdLst>
            <p14:sldId id="7137"/>
            <p14:sldId id="7138"/>
          </p14:sldIdLst>
        </p14:section>
        <p14:section name="جينيثليون" id="{58194886-C64C-4DD3-A139-DEB625205FBC}">
          <p14:sldIdLst>
            <p14:sldId id="7126"/>
            <p14:sldId id="7139"/>
          </p14:sldIdLst>
        </p14:section>
        <p14:section name="اوران انشوشو" id="{28701A42-B4DE-4ADB-A7EF-253A431CA3DA}">
          <p14:sldIdLst>
            <p14:sldId id="6874"/>
            <p14:sldId id="6875"/>
            <p14:sldId id="6876"/>
            <p14:sldId id="6877"/>
            <p14:sldId id="6878"/>
            <p14:sldId id="6879"/>
            <p14:sldId id="6880"/>
            <p14:sldId id="6881"/>
            <p14:sldId id="6882"/>
            <p14:sldId id="6883"/>
            <p14:sldId id="7087"/>
          </p14:sldIdLst>
        </p14:section>
        <p14:section name="ني خورا" id="{EB3FC7DA-6C8D-45F9-9D40-3F15D40B561C}">
          <p14:sldIdLst>
            <p14:sldId id="7201"/>
            <p14:sldId id="7202"/>
          </p14:sldIdLst>
        </p14:section>
        <p14:section name="ايطاف اني اسخاي" id="{60A6EF5E-A7D1-4E39-AAE6-A0EA92726711}">
          <p14:sldIdLst>
            <p14:sldId id="6828"/>
            <p14:sldId id="6829"/>
            <p14:sldId id="6830"/>
            <p14:sldId id="6831"/>
            <p14:sldId id="6832"/>
            <p14:sldId id="6833"/>
            <p14:sldId id="6834"/>
            <p14:sldId id="6835"/>
            <p14:sldId id="6836"/>
            <p14:sldId id="6837"/>
            <p14:sldId id="6838"/>
            <p14:sldId id="6839"/>
            <p14:sldId id="6840"/>
            <p14:sldId id="6841"/>
          </p14:sldIdLst>
        </p14:section>
        <p14:section name="ميغالو" id="{441DBF54-2A06-4556-90D4-48E9C63759E4}">
          <p14:sldIdLst>
            <p14:sldId id="6435"/>
            <p14:sldId id="6436"/>
            <p14:sldId id="4882"/>
            <p14:sldId id="4883"/>
          </p14:sldIdLst>
        </p14:section>
        <p14:section name="إڤلوجيمينوس" id="{63FA65C9-ACCF-4DDC-A42D-A971CE98C581}">
          <p14:sldIdLst>
            <p14:sldId id="7626"/>
            <p14:sldId id="7627"/>
            <p14:sldId id="7628"/>
            <p14:sldId id="7629"/>
            <p14:sldId id="7630"/>
            <p14:sldId id="7631"/>
          </p14:sldIdLst>
        </p14:section>
        <p14:section name="قطع الساعة الثالثة (عيد العنصرة)" id="{F892D3CF-2F70-4428-84F8-3D3377DF054E}">
          <p14:sldIdLst>
            <p14:sldId id="6536"/>
            <p14:sldId id="6537"/>
            <p14:sldId id="6538"/>
            <p14:sldId id="7715"/>
            <p14:sldId id="7716"/>
            <p14:sldId id="7717"/>
            <p14:sldId id="7718"/>
            <p14:sldId id="7719"/>
            <p14:sldId id="7720"/>
            <p14:sldId id="6545"/>
            <p14:sldId id="6546"/>
            <p14:sldId id="6550"/>
            <p14:sldId id="6555"/>
            <p14:sldId id="7721"/>
            <p14:sldId id="6556"/>
            <p14:sldId id="6557"/>
            <p14:sldId id="7722"/>
            <p14:sldId id="6559"/>
            <p14:sldId id="7723"/>
            <p14:sldId id="6561"/>
            <p14:sldId id="7724"/>
            <p14:sldId id="6563"/>
          </p14:sldIdLst>
        </p14:section>
        <p14:section name="بي ابنفما" id="{EC1819FB-4FF0-45EF-8E3F-112BDA630463}">
          <p14:sldIdLst>
            <p14:sldId id="6489"/>
            <p14:sldId id="6490"/>
            <p14:sldId id="6849"/>
            <p14:sldId id="6493"/>
            <p14:sldId id="6850"/>
            <p14:sldId id="6491"/>
            <p14:sldId id="6851"/>
            <p14:sldId id="6492"/>
            <p14:sldId id="6852"/>
            <p14:sldId id="6494"/>
            <p14:sldId id="6853"/>
          </p14:sldIdLst>
        </p14:section>
        <p14:section name="شا ني رومبي - الى منتهى الاعوام" id="{C193E31F-DBD7-4EEA-98EA-FBBA1D3F1186}">
          <p14:sldIdLst>
            <p14:sldId id="7725"/>
            <p14:sldId id="7726"/>
            <p14:sldId id="7739"/>
          </p14:sldIdLst>
        </p14:section>
        <p14:section name="ني رومي" id="{7A5E0344-68AD-4F96-9DCC-6A64C5AAD4D1}">
          <p14:sldIdLst>
            <p14:sldId id="1736"/>
            <p14:sldId id="6610"/>
            <p14:sldId id="6482"/>
            <p14:sldId id="6483"/>
            <p14:sldId id="7039"/>
            <p14:sldId id="7040"/>
            <p14:sldId id="7041"/>
            <p14:sldId id="1627"/>
            <p14:sldId id="7043"/>
            <p14:sldId id="7044"/>
            <p14:sldId id="7045"/>
            <p14:sldId id="7046"/>
            <p14:sldId id="7042"/>
            <p14:sldId id="7086"/>
          </p14:sldIdLst>
        </p14:section>
        <p14:section name="إنثوتين ذيه" id="{C1C15903-5A4D-4C48-958A-53713254313C}">
          <p14:sldIdLst>
            <p14:sldId id="1739"/>
            <p14:sldId id="6606"/>
            <p14:sldId id="1740"/>
            <p14:sldId id="1741"/>
            <p14:sldId id="6608"/>
            <p14:sldId id="1742"/>
            <p14:sldId id="6609"/>
            <p14:sldId id="7047"/>
            <p14:sldId id="7048"/>
            <p14:sldId id="7049"/>
          </p14:sldIdLst>
        </p14:section>
        <p14:section name="محير عيد الصليب" id="{D1DCD63D-C047-4475-92E2-CA4D0B61C4A7}">
          <p14:sldIdLst>
            <p14:sldId id="6842"/>
            <p14:sldId id="6843"/>
          </p14:sldIdLst>
        </p14:section>
        <p14:section name="محير شهر كيهك" id="{FA76ACA5-278A-4F18-8205-C62053279C82}">
          <p14:sldIdLst>
            <p14:sldId id="6943"/>
            <p14:sldId id="6942"/>
            <p14:sldId id="6960"/>
            <p14:sldId id="6961"/>
            <p14:sldId id="6962"/>
            <p14:sldId id="6963"/>
            <p14:sldId id="6964"/>
          </p14:sldIdLst>
        </p14:section>
        <p14:section name="محير عيد الميلاد" id="{8DD599A1-D7AC-4AA8-A52B-31BFD527E68E}">
          <p14:sldIdLst>
            <p14:sldId id="7140"/>
            <p14:sldId id="7141"/>
          </p14:sldIdLst>
        </p14:section>
        <p14:section name="محير عيد الغطاس" id="{F446A3A7-0505-4BF3-9D3C-1F3D28D5FD9D}">
          <p14:sldIdLst>
            <p14:sldId id="7162"/>
            <p14:sldId id="7163"/>
          </p14:sldIdLst>
        </p14:section>
        <p14:section name="محير عيد عرس قانا الجليل" id="{28D49E98-6630-4FDD-83D0-1D17ED494FE8}">
          <p14:sldIdLst>
            <p14:sldId id="7203"/>
            <p14:sldId id="7204"/>
            <p14:sldId id="7206"/>
            <p14:sldId id="7207"/>
            <p14:sldId id="7208"/>
            <p14:sldId id="7209"/>
            <p14:sldId id="7210"/>
            <p14:sldId id="7211"/>
            <p14:sldId id="7212"/>
            <p14:sldId id="7213"/>
          </p14:sldIdLst>
        </p14:section>
        <p14:section name="محير احد الشعانين" id="{BC4B57FE-428D-453C-B07D-496033A38DB7}">
          <p14:sldIdLst>
            <p14:sldId id="1628"/>
            <p14:sldId id="1629"/>
            <p14:sldId id="1630"/>
            <p14:sldId id="1631"/>
            <p14:sldId id="1632"/>
            <p14:sldId id="1633"/>
          </p14:sldIdLst>
        </p14:section>
        <p14:section name="محير الصوم الكبير" id="{A553FAD1-4C8F-489F-81BF-7885E6811853}">
          <p14:sldIdLst>
            <p14:sldId id="5011"/>
            <p14:sldId id="5012"/>
            <p14:sldId id="5013"/>
            <p14:sldId id="5014"/>
            <p14:sldId id="5015"/>
            <p14:sldId id="5016"/>
            <p14:sldId id="5017"/>
            <p14:sldId id="5018"/>
            <p14:sldId id="5019"/>
            <p14:sldId id="5020"/>
            <p14:sldId id="5021"/>
            <p14:sldId id="5022"/>
          </p14:sldIdLst>
        </p14:section>
        <p14:section name="محير عيد العنصرة" id="{8D5BB4B9-76DC-4905-9269-DBA484E740E4}">
          <p14:sldIdLst>
            <p14:sldId id="7727"/>
            <p14:sldId id="7728"/>
          </p14:sldIdLst>
        </p14:section>
        <p14:section name="تكملة مشتركة للمحير" id="{DEDC0CCA-3854-4E18-8CB2-5D6FEC5BABCC}">
          <p14:sldIdLst>
            <p14:sldId id="7142"/>
            <p14:sldId id="7143"/>
            <p14:sldId id="7144"/>
            <p14:sldId id="3785"/>
          </p14:sldIdLst>
        </p14:section>
        <p14:section name="كاطا ني خوروس الحجاب" id="{20683024-614D-47D3-B2A6-1B01B420894A}">
          <p14:sldIdLst>
            <p14:sldId id="7120"/>
            <p14:sldId id="7121"/>
            <p14:sldId id="7122"/>
          </p14:sldIdLst>
        </p14:section>
        <p14:section name="ياكل الصفوف" id="{D5A75588-692D-473A-9F8E-A1598C697F76}">
          <p14:sldIdLst>
            <p14:sldId id="1759"/>
            <p14:sldId id="1760"/>
            <p14:sldId id="1761"/>
            <p14:sldId id="1762"/>
            <p14:sldId id="1763"/>
            <p14:sldId id="1764"/>
            <p14:sldId id="1765"/>
            <p14:sldId id="1766"/>
          </p14:sldIdLst>
        </p14:section>
        <p14:section name="تمثيلية القيامة" id="{94D16558-BDC9-4F4E-8B8B-FA4437ED35C3}">
          <p14:sldIdLst>
            <p14:sldId id="7655"/>
            <p14:sldId id="7656"/>
            <p14:sldId id="7658"/>
            <p14:sldId id="7659"/>
            <p14:sldId id="7660"/>
            <p14:sldId id="7661"/>
            <p14:sldId id="7657"/>
            <p14:sldId id="7662"/>
            <p14:sldId id="7663"/>
            <p14:sldId id="7664"/>
            <p14:sldId id="7665"/>
            <p14:sldId id="7666"/>
            <p14:sldId id="7667"/>
            <p14:sldId id="7668"/>
            <p14:sldId id="7669"/>
            <p14:sldId id="7670"/>
            <p14:sldId id="7671"/>
          </p14:sldIdLst>
        </p14:section>
        <p14:section name="اخرستوس انيستى" id="{825A877D-8247-4AF9-9C5E-F8C914939068}">
          <p14:sldIdLst>
            <p14:sldId id="1767"/>
            <p14:sldId id="1768"/>
            <p14:sldId id="1769"/>
            <p14:sldId id="1770"/>
          </p14:sldIdLst>
        </p14:section>
        <p14:section name="طون سينا" id="{9446DA19-9309-4C5D-BAEA-05C7DC715AC2}">
          <p14:sldIdLst>
            <p14:sldId id="1771"/>
            <p14:sldId id="1772"/>
            <p14:sldId id="6473"/>
            <p14:sldId id="6474"/>
          </p14:sldIdLst>
        </p14:section>
        <p14:section name="توليثوس" id="{26BA7BD8-9FB1-4838-9A0E-12E129D0243E}">
          <p14:sldIdLst>
            <p14:sldId id="6475"/>
            <p14:sldId id="6476"/>
            <p14:sldId id="6477"/>
            <p14:sldId id="7153"/>
          </p14:sldIdLst>
        </p14:section>
        <p14:section name="تين انسطاسين" id="{EE4AF589-8095-4010-9E4B-372707169A19}">
          <p14:sldIdLst>
            <p14:sldId id="2060"/>
            <p14:sldId id="2061"/>
          </p14:sldIdLst>
        </p14:section>
        <p14:section name="بخرستوس اف تونف (القيامة)" id="{4B8A0498-7F59-414D-9E79-3F444FBEFC9D}">
          <p14:sldIdLst>
            <p14:sldId id="1780"/>
            <p14:sldId id="1781"/>
            <p14:sldId id="1782"/>
          </p14:sldIdLst>
        </p14:section>
        <p14:section name="محير عيد القيامة" id="{02F409A1-6F4B-4195-8303-693208D52612}">
          <p14:sldIdLst>
            <p14:sldId id="1785"/>
            <p14:sldId id="1786"/>
            <p14:sldId id="7158"/>
            <p14:sldId id="7159"/>
            <p14:sldId id="7160"/>
            <p14:sldId id="7161"/>
          </p14:sldIdLst>
        </p14:section>
        <p14:section name="افريك اتفيه (الصعود)" id="{F7747767-168A-418D-A4D8-634840EBF13E}">
          <p14:sldIdLst>
            <p14:sldId id="7710"/>
            <p14:sldId id="7711"/>
            <p14:sldId id="7712"/>
            <p14:sldId id="7713"/>
            <p14:sldId id="7714"/>
          </p14:sldIdLst>
        </p14:section>
        <p14:section name="ابخرستوس اناليبسيس (الصعود)" id="{B78D0CFF-B7C2-403F-9B21-32230A99D91D}">
          <p14:sldIdLst>
            <p14:sldId id="7687"/>
            <p14:sldId id="7688"/>
            <p14:sldId id="7689"/>
            <p14:sldId id="7690"/>
            <p14:sldId id="7691"/>
          </p14:sldIdLst>
        </p14:section>
        <p14:section name="بى إخرستوس أفتونف (الصعود)" id="{129B71AD-4162-40F1-A5EA-8F82DB0E033C}">
          <p14:sldIdLst>
            <p14:sldId id="7692"/>
            <p14:sldId id="7693"/>
          </p14:sldIdLst>
        </p14:section>
        <p14:section name="محير عيد الصعود" id="{2BB9A97E-3E87-49D7-9213-0C5CE26DD939}">
          <p14:sldIdLst>
            <p14:sldId id="7694"/>
            <p14:sldId id="7695"/>
            <p14:sldId id="7696"/>
            <p14:sldId id="7697"/>
            <p14:sldId id="7698"/>
            <p14:sldId id="7699"/>
          </p14:sldIdLst>
        </p14:section>
        <p14:section name="اجيوس الميلاد" id="{76175201-2586-46AD-8E9F-C69E29FE2620}">
          <p14:sldIdLst>
            <p14:sldId id="6912"/>
            <p14:sldId id="6913"/>
          </p14:sldIdLst>
        </p14:section>
        <p14:section name="اجيوس الغطاس" id="{BD768037-D113-4C48-91BA-50DC7AE43AA3}">
          <p14:sldIdLst>
            <p14:sldId id="6927"/>
            <p14:sldId id="6923"/>
          </p14:sldIdLst>
        </p14:section>
        <p14:section name="اجيوس القيامة" id="{92AE0B66-4188-4137-A35D-D2187E4529A2}">
          <p14:sldIdLst>
            <p14:sldId id="6928"/>
            <p14:sldId id="6504"/>
          </p14:sldIdLst>
        </p14:section>
        <p14:section name="اجيوس الصلب" id="{31685B5B-48C4-437E-858C-CF8D225C0C26}">
          <p14:sldIdLst>
            <p14:sldId id="6926"/>
            <p14:sldId id="6925"/>
          </p14:sldIdLst>
        </p14:section>
        <p14:section name="اجيوس الصعود" id="{CD4B95FF-0E0E-42D3-8DC4-224C3DD732F7}">
          <p14:sldIdLst>
            <p14:sldId id="6929"/>
            <p14:sldId id="6500"/>
          </p14:sldIdLst>
        </p14:section>
        <p14:section name="ذو كسابتري" id="{E4AD6C44-F04D-4483-8A3E-588D2116991F}">
          <p14:sldIdLst>
            <p14:sldId id="562"/>
            <p14:sldId id="563"/>
            <p14:sldId id="564"/>
          </p14:sldIdLst>
        </p14:section>
        <p14:section name="اوشية الانجيل" id="{B897D380-076C-414A-9934-423AA6230FED}">
          <p14:sldIdLst>
            <p14:sldId id="565"/>
            <p14:sldId id="566"/>
            <p14:sldId id="567"/>
            <p14:sldId id="578"/>
            <p14:sldId id="579"/>
            <p14:sldId id="580"/>
            <p14:sldId id="581"/>
            <p14:sldId id="582"/>
            <p14:sldId id="583"/>
            <p14:sldId id="584"/>
            <p14:sldId id="585"/>
            <p14:sldId id="587"/>
            <p14:sldId id="588"/>
            <p14:sldId id="589"/>
            <p14:sldId id="590"/>
            <p14:sldId id="793"/>
            <p14:sldId id="591"/>
            <p14:sldId id="592"/>
            <p14:sldId id="594"/>
            <p14:sldId id="595"/>
            <p14:sldId id="597"/>
            <p14:sldId id="599"/>
          </p14:sldIdLst>
        </p14:section>
        <p14:section name="المزمور السنجاري" id="{973DBBAC-E645-4981-B3F5-5DB1413508D0}">
          <p14:sldIdLst>
            <p14:sldId id="7244"/>
          </p14:sldIdLst>
        </p14:section>
        <p14:section name="مزمور الميلاد قبطي" id="{DFBFA7AB-D078-4C2A-A184-5823F2253ED4}">
          <p14:sldIdLst>
            <p14:sldId id="7245"/>
            <p14:sldId id="7246"/>
            <p14:sldId id="7247"/>
            <p14:sldId id="7248"/>
          </p14:sldIdLst>
        </p14:section>
        <p14:section name="مزمور الغطاس قبطي" id="{911D80CD-4A6F-474F-9F78-1EF273DC6808}">
          <p14:sldIdLst>
            <p14:sldId id="7249"/>
            <p14:sldId id="7250"/>
            <p14:sldId id="7251"/>
          </p14:sldIdLst>
        </p14:section>
        <p14:section name="مزمور الشعانين الأول قبطي" id="{92F4141C-A127-4893-9542-743F62A24C83}">
          <p14:sldIdLst>
            <p14:sldId id="7602"/>
            <p14:sldId id="7603"/>
            <p14:sldId id="7604"/>
            <p14:sldId id="7646"/>
          </p14:sldIdLst>
        </p14:section>
        <p14:section name="مزمور الشعانين الثاني قبطي" id="{0E543BA7-09D4-4CB8-8101-0BDC26CBCA40}">
          <p14:sldIdLst>
            <p14:sldId id="7616"/>
            <p14:sldId id="7617"/>
            <p14:sldId id="7618"/>
            <p14:sldId id="7645"/>
          </p14:sldIdLst>
        </p14:section>
        <p14:section name="مزمور القيامة قبطي" id="{E216042A-B60C-490D-9991-3A3DC488ACCF}">
          <p14:sldIdLst>
            <p14:sldId id="7672"/>
            <p14:sldId id="7673"/>
          </p14:sldIdLst>
        </p14:section>
        <p14:section name="مزمور الصعود قبطي" id="{5689FB59-3F5F-4FDD-A02B-5FF2599B7613}">
          <p14:sldIdLst>
            <p14:sldId id="7700"/>
            <p14:sldId id="7701"/>
            <p14:sldId id="7702"/>
          </p14:sldIdLst>
        </p14:section>
        <p14:section name="مزمور العنصرة قبطي" id="{FEE062D9-82B3-4A9D-ACF8-F1E05816BC39}">
          <p14:sldIdLst>
            <p14:sldId id="7729"/>
            <p14:sldId id="7730"/>
          </p14:sldIdLst>
        </p14:section>
        <p14:section name="مارو اتشاسف" id="{62A12AF8-CB6D-4CC5-9DB0-B73A7C24E2AD}">
          <p14:sldIdLst>
            <p14:sldId id="2540"/>
            <p14:sldId id="7238"/>
            <p14:sldId id="7239"/>
            <p14:sldId id="7240"/>
            <p14:sldId id="2541"/>
            <p14:sldId id="2542"/>
            <p14:sldId id="7241"/>
            <p14:sldId id="7242"/>
            <p14:sldId id="2543"/>
            <p14:sldId id="7243"/>
          </p14:sldIdLst>
        </p14:section>
        <p14:section name="مرد مزمور النيروز" id="{11818F8A-85CC-4811-BF72-D444EBE28DB4}">
          <p14:sldIdLst>
            <p14:sldId id="6699"/>
            <p14:sldId id="6700"/>
          </p14:sldIdLst>
        </p14:section>
        <p14:section name="مرد مزمور الصليب" id="{0BC1F8D8-BE35-4C07-A134-EAB9CF63D177}">
          <p14:sldIdLst>
            <p14:sldId id="6844"/>
            <p14:sldId id="6845"/>
          </p14:sldIdLst>
        </p14:section>
        <p14:section name="مرد مزمور الميلاد" id="{D95C2E5C-8772-445E-AE3E-2F50770CFC61}">
          <p14:sldIdLst>
            <p14:sldId id="7151"/>
            <p14:sldId id="7152"/>
          </p14:sldIdLst>
        </p14:section>
        <p14:section name="مرد مزمور الختان" id="{2C2CF840-1708-4FEB-937F-CC0C2E81E2BA}">
          <p14:sldIdLst>
            <p14:sldId id="7183"/>
            <p14:sldId id="7184"/>
          </p14:sldIdLst>
        </p14:section>
        <p14:section name="مرد مزمور الغطاس" id="{E18DAE62-1E15-4D10-B25C-CEB09552527E}">
          <p14:sldIdLst>
            <p14:sldId id="7164"/>
          </p14:sldIdLst>
        </p14:section>
        <p14:section name="مرد مزمور عرس قانا الجليل" id="{B2A6D865-5982-4518-B380-929F1D2DD2BC}">
          <p14:sldIdLst>
            <p14:sldId id="7214"/>
            <p14:sldId id="7215"/>
          </p14:sldIdLst>
        </p14:section>
        <p14:section name="مرد مزمور دخول المسيح الهيكل" id="{54123998-521D-4F07-BB6F-DFEFECE98F74}">
          <p14:sldIdLst>
            <p14:sldId id="7223"/>
          </p14:sldIdLst>
        </p14:section>
        <p14:section name="مرد مزمور البشارة" id="{AED1945B-2DF8-4D90-BBFD-1D478AF28695}">
          <p14:sldIdLst>
            <p14:sldId id="6439"/>
          </p14:sldIdLst>
        </p14:section>
        <p14:section name="مرد مزمور الشعانين" id="{C53F4E58-F040-44BA-BDD7-FA62E74EE4C8}">
          <p14:sldIdLst>
            <p14:sldId id="7620"/>
          </p14:sldIdLst>
        </p14:section>
        <p14:section name="مرد المزمور القيامة" id="{7C1AB872-5559-4CAE-A399-FED4376DA488}">
          <p14:sldIdLst>
            <p14:sldId id="2448"/>
            <p14:sldId id="2804"/>
          </p14:sldIdLst>
        </p14:section>
        <p14:section name="مرد مزمور الصعود" id="{5CE9710D-A04D-4552-9FA4-F2D6982982DA}">
          <p14:sldIdLst>
            <p14:sldId id="6506"/>
            <p14:sldId id="7703"/>
          </p14:sldIdLst>
        </p14:section>
        <p14:section name="مرد مزمور العنصرة" id="{6477B337-8361-45A9-80C3-7E1B17402D4D}">
          <p14:sldIdLst>
            <p14:sldId id="6505"/>
          </p14:sldIdLst>
        </p14:section>
        <p14:section name="مرد مزمور التجلي" id="{B4E31E38-8F7C-4D46-A7DE-F133483CE935}">
          <p14:sldIdLst>
            <p14:sldId id="6578"/>
          </p14:sldIdLst>
        </p14:section>
        <p14:section name="مرد مزمور ال29 من الشهر" id="{3E3D5CAF-3A1E-4FFD-9B0F-AA2CA0961367}">
          <p14:sldIdLst>
            <p14:sldId id="7112"/>
            <p14:sldId id="7113"/>
            <p14:sldId id="7114"/>
          </p14:sldIdLst>
        </p14:section>
        <p14:section name="مرد المزمور" id="{F13A48F2-238D-4617-B84E-9B0A694D9A18}">
          <p14:sldIdLst>
            <p14:sldId id="602"/>
          </p14:sldIdLst>
        </p14:section>
        <p14:section name="مقدمة الانجيل" id="{C9DDD86A-610C-49CA-81D2-F3293213F325}">
          <p14:sldIdLst>
            <p14:sldId id="603"/>
            <p14:sldId id="604"/>
            <p14:sldId id="605"/>
            <p14:sldId id="606"/>
            <p14:sldId id="607"/>
            <p14:sldId id="4865"/>
            <p14:sldId id="4866"/>
            <p14:sldId id="4867"/>
            <p14:sldId id="4868"/>
            <p14:sldId id="4900"/>
          </p14:sldIdLst>
        </p14:section>
        <p14:section name="الانجيل قبطي" id="{B900AA98-6A60-4787-8E81-4111C4CE8DC1}">
          <p14:sldIdLst>
            <p14:sldId id="4895"/>
            <p14:sldId id="4896"/>
            <p14:sldId id="7621"/>
            <p14:sldId id="4898"/>
            <p14:sldId id="4899"/>
          </p14:sldIdLst>
        </p14:section>
        <p14:section name="المزمور" id="{B74DBB8C-2B2D-46E4-9508-DA46008D19A4}">
          <p14:sldIdLst>
            <p14:sldId id="609"/>
            <p14:sldId id="794"/>
          </p14:sldIdLst>
        </p14:section>
        <p14:section name="فليرفعوه" id="{600D2394-BB87-4926-A5A1-24D17F10DD49}">
          <p14:sldIdLst>
            <p14:sldId id="4892"/>
            <p14:sldId id="4893"/>
            <p14:sldId id="4894"/>
          </p14:sldIdLst>
        </p14:section>
        <p14:section name="الانجيل" id="{C7D4A109-F792-4661-BAD0-075FD1A1909F}">
          <p14:sldIdLst>
            <p14:sldId id="611"/>
            <p14:sldId id="614"/>
          </p14:sldIdLst>
        </p14:section>
        <p14:section name="مرد انجيل النيروز" id="{11470530-CAA7-431F-B856-7C6B49CAE23B}">
          <p14:sldIdLst>
            <p14:sldId id="6701"/>
          </p14:sldIdLst>
        </p14:section>
        <p14:section name="مرد انجيل الصليب" id="{EDE09087-B069-49CA-8211-757926594D3F}">
          <p14:sldIdLst>
            <p14:sldId id="6846"/>
            <p14:sldId id="6847"/>
            <p14:sldId id="6848"/>
          </p14:sldIdLst>
        </p14:section>
        <p14:section name="مرد انجيل كيهك 1" id="{765066DC-37D0-48B3-9046-D4F98F5B05BC}">
          <p14:sldIdLst>
            <p14:sldId id="6965"/>
            <p14:sldId id="6967"/>
          </p14:sldIdLst>
        </p14:section>
        <p14:section name="مرد انجيل كيهك 2 و صوم العذراء" id="{D5E69BAC-0157-4B69-9255-B6775E2EE11D}">
          <p14:sldIdLst>
            <p14:sldId id="6968"/>
            <p14:sldId id="6970"/>
          </p14:sldIdLst>
        </p14:section>
        <p14:section name="تكملة مشتركة لكيهك" id="{98BAFA87-CFC9-4304-8B00-99AA9EC72A3D}">
          <p14:sldIdLst>
            <p14:sldId id="6966"/>
            <p14:sldId id="6969"/>
          </p14:sldIdLst>
        </p14:section>
        <p14:section name="مرد انجيل الميلاد" id="{79502253-2043-4F29-96A3-0E65F6F2C484}">
          <p14:sldIdLst>
            <p14:sldId id="7146"/>
            <p14:sldId id="7147"/>
            <p14:sldId id="7148"/>
            <p14:sldId id="7149"/>
            <p14:sldId id="7150"/>
          </p14:sldIdLst>
        </p14:section>
        <p14:section name="مرد انجيل الختان" id="{675E2B20-2B72-40BE-BFD6-CE8C8C3F66E2}">
          <p14:sldIdLst>
            <p14:sldId id="7185"/>
          </p14:sldIdLst>
        </p14:section>
        <p14:section name="مرد انجيل الغطاس" id="{7F04E8EB-10AA-4EC3-8412-3731FB06906D}">
          <p14:sldIdLst>
            <p14:sldId id="7155"/>
            <p14:sldId id="7156"/>
            <p14:sldId id="7157"/>
          </p14:sldIdLst>
        </p14:section>
        <p14:section name="مرد انجيل عرس قانا الجليل" id="{A99D42E4-8209-4DB8-84B2-DEBBDE46DCB1}">
          <p14:sldIdLst>
            <p14:sldId id="7216"/>
          </p14:sldIdLst>
        </p14:section>
        <p14:section name="لحن تي جاليلي آه" id="{B929D1FB-D117-4BCC-AECC-70F09A7DC063}">
          <p14:sldIdLst>
            <p14:sldId id="7227"/>
            <p14:sldId id="7225"/>
            <p14:sldId id="7226"/>
            <p14:sldId id="7228"/>
            <p14:sldId id="7229"/>
            <p14:sldId id="7230"/>
            <p14:sldId id="7233"/>
            <p14:sldId id="7231"/>
            <p14:sldId id="7232"/>
            <p14:sldId id="7234"/>
            <p14:sldId id="7235"/>
            <p14:sldId id="7236"/>
          </p14:sldIdLst>
        </p14:section>
        <p14:section name="مرد انجيل دخول المسيح الهيكل" id="{38E4FB5A-F4F4-4E03-A1D3-1FAC89180CDD}">
          <p14:sldIdLst>
            <p14:sldId id="7224"/>
          </p14:sldIdLst>
        </p14:section>
        <p14:section name="مرد انجيل يوم الاثنين من صوم نينوى" id="{F985FA26-9C0E-4F27-A8E4-075769969EF9}">
          <p14:sldIdLst>
            <p14:sldId id="7357"/>
            <p14:sldId id="7419"/>
          </p14:sldIdLst>
        </p14:section>
        <p14:section name="مرد انجيل يوم الثلاثاء من صوم نينوى" id="{338DD81B-993A-42AF-905A-5CE94AA09854}">
          <p14:sldIdLst>
            <p14:sldId id="7358"/>
            <p14:sldId id="7359"/>
          </p14:sldIdLst>
        </p14:section>
        <p14:section name="مرد انجيل يوم الاربعاء من صوم نينوى" id="{C29444F8-813A-4C6E-A49E-4198160243F2}">
          <p14:sldIdLst>
            <p14:sldId id="7360"/>
            <p14:sldId id="7361"/>
          </p14:sldIdLst>
        </p14:section>
        <p14:section name="مرد انجيل فصح يونان" id="{EB470874-9124-4BDB-8075-189A7B264402}">
          <p14:sldIdLst>
            <p14:sldId id="7362"/>
            <p14:sldId id="7363"/>
          </p14:sldIdLst>
        </p14:section>
        <p14:section name="مرد انجيل ايام الصوم الكبير" id="{229D9524-1F56-4456-A2B5-2321A4532E39}">
          <p14:sldIdLst>
            <p14:sldId id="7527"/>
            <p14:sldId id="7528"/>
            <p14:sldId id="7529"/>
            <p14:sldId id="7530"/>
          </p14:sldIdLst>
        </p14:section>
        <p14:section name="مرد انجيل احاد الصوم الكبير و تكملة الايام" id="{A89B587D-E8EA-452C-8CAB-B9EE2C91743D}">
          <p14:sldIdLst>
            <p14:sldId id="7561"/>
            <p14:sldId id="7562"/>
          </p14:sldIdLst>
        </p14:section>
        <p14:section name="مرد انجيل البشارة" id="{D2AF7A61-5849-46BB-9FB0-7AA977314D3C}">
          <p14:sldIdLst>
            <p14:sldId id="6440"/>
          </p14:sldIdLst>
        </p14:section>
        <p14:section name="مرد انجيل سبت لعازر" id="{7916CBAB-6268-4AAA-980D-3F75DBAB5F82}">
          <p14:sldIdLst>
            <p14:sldId id="7567"/>
            <p14:sldId id="7568"/>
          </p14:sldIdLst>
        </p14:section>
        <p14:section name="مرد الانجيل الاول الشعانين - اوصنا طو ايو" id="{2E3410C1-D724-4C2C-8938-24C3A21EB9DB}">
          <p14:sldIdLst>
            <p14:sldId id="7605"/>
          </p14:sldIdLst>
        </p14:section>
        <p14:section name="مرد الانجيل الاول الشعانين" id="{5367445D-8EA1-4DA6-9BFF-CAD85A20EB6D}">
          <p14:sldIdLst>
            <p14:sldId id="7606"/>
            <p14:sldId id="7652"/>
            <p14:sldId id="7653"/>
          </p14:sldIdLst>
        </p14:section>
        <p14:section name="الانجيل الثاني الشعانين" id="{F05E7BBA-1647-4E14-ABEF-90F9D32C5C14}">
          <p14:sldIdLst>
            <p14:sldId id="7623"/>
            <p14:sldId id="7643"/>
          </p14:sldIdLst>
        </p14:section>
        <p14:section name="مرد الانجيل الثاني الشعانين - أوصانا إن تيس" id="{5F97D0B3-02CE-4BA1-A9C5-33EDB1C79A45}">
          <p14:sldIdLst>
            <p14:sldId id="7609"/>
            <p14:sldId id="7612"/>
          </p14:sldIdLst>
        </p14:section>
        <p14:section name="مرد الانجيل الثاني الشعانين" id="{4AC0E349-8541-4272-8D5D-2DA7A3D0A13F}">
          <p14:sldIdLst>
            <p14:sldId id="7610"/>
            <p14:sldId id="7650"/>
            <p14:sldId id="7651"/>
          </p14:sldIdLst>
        </p14:section>
        <p14:section name="الانجيل الثالث الشعانين" id="{97A82C93-DF39-4174-BFDD-05AEB4077FC3}">
          <p14:sldIdLst>
            <p14:sldId id="7622"/>
            <p14:sldId id="7642"/>
          </p14:sldIdLst>
        </p14:section>
        <p14:section name="مرد الانجيل الثالث الشعانين - اوصنا فاسيلي طو" id="{77FF5479-DCDC-4FD1-A7DB-89FD4B1A180F}">
          <p14:sldIdLst>
            <p14:sldId id="7613"/>
            <p14:sldId id="7614"/>
          </p14:sldIdLst>
        </p14:section>
        <p14:section name="مرد الانجيل الثالث الشعانين" id="{BCCE6150-258E-4CB2-B766-7A6FAE68B9EC}">
          <p14:sldIdLst>
            <p14:sldId id="7615"/>
            <p14:sldId id="7648"/>
            <p14:sldId id="7649"/>
          </p14:sldIdLst>
        </p14:section>
        <p14:section name="اوشية الانجيل الرابع الشعانين" id="{19FBAC32-77B5-4396-91CC-2127D0B8FF63}">
          <p14:sldIdLst>
            <p14:sldId id="7619"/>
            <p14:sldId id="7644"/>
          </p14:sldIdLst>
        </p14:section>
        <p14:section name="المزمور الثاني الشعانين" id="{F9886962-A539-40A8-95D6-122DAFEC2303}">
          <p14:sldIdLst>
            <p14:sldId id="7637"/>
            <p14:sldId id="7639"/>
          </p14:sldIdLst>
        </p14:section>
        <p14:section name="الانجيل الرابع الشعانين" id="{21F90FE7-A154-49E1-9C55-5E9AC93E43BA}">
          <p14:sldIdLst>
            <p14:sldId id="7641"/>
            <p14:sldId id="7640"/>
          </p14:sldIdLst>
        </p14:section>
        <p14:section name="مرد الانجيل الرابع الشعانين" id="{9E224120-D518-4DE8-BFAC-4AB2F0AA5414}">
          <p14:sldIdLst>
            <p14:sldId id="6458"/>
            <p14:sldId id="6459"/>
            <p14:sldId id="6456"/>
          </p14:sldIdLst>
        </p14:section>
        <p14:section name="طرح القيامة" id="{E1D352B6-A1E8-44CD-92E0-D8ADA1083B56}">
          <p14:sldIdLst>
            <p14:sldId id="1953"/>
            <p14:sldId id="1954"/>
            <p14:sldId id="1955"/>
            <p14:sldId id="7674"/>
            <p14:sldId id="7675"/>
            <p14:sldId id="7677"/>
            <p14:sldId id="7678"/>
            <p14:sldId id="7679"/>
            <p14:sldId id="1963"/>
          </p14:sldIdLst>
        </p14:section>
        <p14:section name="مرد انجيل القيامة" id="{B5D1AE9E-D436-4277-A6E3-20A62039B3F7}">
          <p14:sldIdLst>
            <p14:sldId id="6467"/>
            <p14:sldId id="6468"/>
            <p14:sldId id="6469"/>
          </p14:sldIdLst>
        </p14:section>
        <p14:section name="مرد انجيل الصعود" id="{FDACCDF0-22DF-42A8-B31E-94F2B97DAC4B}">
          <p14:sldIdLst>
            <p14:sldId id="7704"/>
            <p14:sldId id="7705"/>
            <p14:sldId id="7706"/>
            <p14:sldId id="7707"/>
            <p14:sldId id="6509"/>
          </p14:sldIdLst>
        </p14:section>
        <p14:section name="مرد انجيل العنصرة" id="{CF7B71E2-5C12-470D-A07B-80A9F0BF2670}">
          <p14:sldIdLst>
            <p14:sldId id="6507"/>
            <p14:sldId id="7731"/>
            <p14:sldId id="6508"/>
          </p14:sldIdLst>
        </p14:section>
        <p14:section name="مرد انجيل التجلي" id="{424645C4-4007-414C-8960-3DE1095D0419}">
          <p14:sldIdLst>
            <p14:sldId id="6579"/>
          </p14:sldIdLst>
        </p14:section>
        <p14:section name="مرد انجيل ال29 من الشهر" id="{10687CED-71ED-4982-964C-7849BA7A2444}">
          <p14:sldIdLst>
            <p14:sldId id="7115"/>
            <p14:sldId id="7116"/>
            <p14:sldId id="7117"/>
          </p14:sldIdLst>
        </p14:section>
        <p14:section name="فاي اريه بي اوو" id="{B7D98377-B994-4654-B49C-DE10E0DDE4F1}">
          <p14:sldIdLst>
            <p14:sldId id="6443"/>
            <p14:sldId id="7118"/>
          </p14:sldIdLst>
        </p14:section>
        <p14:section name="مرد الانجيل" id="{06D592C8-05BF-4B7C-86F7-FDAB3FAB5FB1}">
          <p14:sldIdLst>
            <p14:sldId id="616"/>
            <p14:sldId id="617"/>
          </p14:sldIdLst>
        </p14:section>
        <p14:section name="ربع للعذراء" id="{ECE652ED-1345-4C6D-B92D-5996CFA27AEE}">
          <p14:sldIdLst>
            <p14:sldId id="618"/>
            <p14:sldId id="619"/>
          </p14:sldIdLst>
        </p14:section>
        <p14:section name="ربع يقال في صوم الرسل" id="{F5AB11D4-D7D2-4DA3-A830-32BA45BCB16D}">
          <p14:sldIdLst>
            <p14:sldId id="6566"/>
          </p14:sldIdLst>
        </p14:section>
        <p14:section name="ربع يقال في عيد الرسل" id="{7279EB5A-C32A-41F8-80D7-A33740EC7C09}">
          <p14:sldIdLst>
            <p14:sldId id="6569"/>
            <p14:sldId id="6617"/>
          </p14:sldIdLst>
        </p14:section>
        <p14:section name="ربع للملاك ميخائيل" id="{9EF543FB-A75B-4171-B358-2EB549C98411}">
          <p14:sldIdLst>
            <p14:sldId id="6615"/>
            <p14:sldId id="6616"/>
          </p14:sldIdLst>
        </p14:section>
        <p14:section name="ربع للملاك غبريال" id="{D291E41B-2C53-4536-8FD1-348E9CDB2155}">
          <p14:sldIdLst>
            <p14:sldId id="7130"/>
            <p14:sldId id="7131"/>
          </p14:sldIdLst>
        </p14:section>
        <p14:section name="ربع ليوحنا المعمدان" id="{1D7510AE-6E2C-4BA3-9D81-3EBDFCD8956C}">
          <p14:sldIdLst>
            <p14:sldId id="6702"/>
            <p14:sldId id="6703"/>
          </p14:sldIdLst>
        </p14:section>
        <p14:section name="ربع للأنبا لعازر" id="{9DA6B68C-98B8-40DA-9117-200EB52E30AB}">
          <p14:sldIdLst>
            <p14:sldId id="7569"/>
            <p14:sldId id="7570"/>
          </p14:sldIdLst>
        </p14:section>
        <p14:section name="جي افسمارؤوت" id="{B868B17E-9C92-4B03-9248-FE2BBE01A46A}">
          <p14:sldIdLst>
            <p14:sldId id="620"/>
            <p14:sldId id="621"/>
          </p14:sldIdLst>
        </p14:section>
        <p14:section name="اوشية السلام" id="{A66F0955-230E-4F2F-A968-8D290B2BD055}">
          <p14:sldIdLst>
            <p14:sldId id="2552"/>
            <p14:sldId id="2553"/>
            <p14:sldId id="2554"/>
            <p14:sldId id="2555"/>
            <p14:sldId id="2556"/>
            <p14:sldId id="2557"/>
            <p14:sldId id="2558"/>
            <p14:sldId id="2559"/>
            <p14:sldId id="2560"/>
            <p14:sldId id="2561"/>
            <p14:sldId id="2562"/>
            <p14:sldId id="2563"/>
            <p14:sldId id="2564"/>
            <p14:sldId id="2565"/>
            <p14:sldId id="2566"/>
            <p14:sldId id="2567"/>
            <p14:sldId id="2568"/>
            <p14:sldId id="2569"/>
            <p14:sldId id="2570"/>
            <p14:sldId id="758"/>
            <p14:sldId id="2571"/>
            <p14:sldId id="2572"/>
            <p14:sldId id="765"/>
            <p14:sldId id="2573"/>
            <p14:sldId id="759"/>
            <p14:sldId id="760"/>
            <p14:sldId id="2574"/>
            <p14:sldId id="2575"/>
            <p14:sldId id="2576"/>
            <p14:sldId id="2577"/>
            <p14:sldId id="761"/>
            <p14:sldId id="2578"/>
          </p14:sldIdLst>
        </p14:section>
        <p14:section name="اوشية الاباء" id="{715F6B0F-4FFD-4A77-A39B-F74DFB5CF177}">
          <p14:sldIdLst>
            <p14:sldId id="1049"/>
            <p14:sldId id="744"/>
            <p14:sldId id="745"/>
            <p14:sldId id="746"/>
            <p14:sldId id="747"/>
            <p14:sldId id="2590"/>
            <p14:sldId id="2591"/>
            <p14:sldId id="2592"/>
            <p14:sldId id="2593"/>
            <p14:sldId id="2594"/>
            <p14:sldId id="2595"/>
            <p14:sldId id="762"/>
            <p14:sldId id="763"/>
            <p14:sldId id="764"/>
            <p14:sldId id="2596"/>
            <p14:sldId id="2597"/>
            <p14:sldId id="2598"/>
            <p14:sldId id="787"/>
            <p14:sldId id="2599"/>
            <p14:sldId id="2600"/>
            <p14:sldId id="786"/>
            <p14:sldId id="2601"/>
            <p14:sldId id="2602"/>
            <p14:sldId id="2603"/>
            <p14:sldId id="2604"/>
            <p14:sldId id="559"/>
            <p14:sldId id="2605"/>
            <p14:sldId id="2606"/>
            <p14:sldId id="2607"/>
            <p14:sldId id="2608"/>
            <p14:sldId id="2609"/>
            <p14:sldId id="2610"/>
            <p14:sldId id="2611"/>
            <p14:sldId id="2612"/>
            <p14:sldId id="2613"/>
            <p14:sldId id="2614"/>
            <p14:sldId id="2615"/>
            <p14:sldId id="2616"/>
            <p14:sldId id="2617"/>
            <p14:sldId id="2618"/>
            <p14:sldId id="615"/>
          </p14:sldIdLst>
        </p14:section>
        <p14:section name="اوشية الاجتماعات" id="{05F9B1C0-657D-47B8-9AA5-E818BC019081}">
          <p14:sldIdLst>
            <p14:sldId id="757"/>
            <p14:sldId id="748"/>
            <p14:sldId id="749"/>
            <p14:sldId id="750"/>
            <p14:sldId id="751"/>
            <p14:sldId id="2579"/>
            <p14:sldId id="2580"/>
            <p14:sldId id="2581"/>
            <p14:sldId id="2582"/>
            <p14:sldId id="2583"/>
            <p14:sldId id="2584"/>
            <p14:sldId id="2585"/>
            <p14:sldId id="768"/>
            <p14:sldId id="769"/>
            <p14:sldId id="770"/>
            <p14:sldId id="771"/>
            <p14:sldId id="772"/>
            <p14:sldId id="773"/>
            <p14:sldId id="774"/>
            <p14:sldId id="778"/>
            <p14:sldId id="779"/>
            <p14:sldId id="780"/>
            <p14:sldId id="781"/>
            <p14:sldId id="782"/>
            <p14:sldId id="783"/>
            <p14:sldId id="784"/>
            <p14:sldId id="785"/>
            <p14:sldId id="2586"/>
            <p14:sldId id="2587"/>
            <p14:sldId id="766"/>
            <p14:sldId id="767"/>
            <p14:sldId id="2588"/>
            <p14:sldId id="2589"/>
          </p14:sldIdLst>
        </p14:section>
        <p14:section name="إن صوفيا" id="{CE3958D2-7512-41E6-9B01-83D370EF2496}">
          <p14:sldIdLst>
            <p14:sldId id="809"/>
          </p14:sldIdLst>
        </p14:section>
        <p14:section name="قانون الايمان" id="{B1F85D56-3451-4485-89B7-9413C475A644}">
          <p14:sldIdLst>
            <p14:sldId id="796"/>
            <p14:sldId id="797"/>
            <p14:sldId id="798"/>
            <p14:sldId id="799"/>
            <p14:sldId id="800"/>
            <p14:sldId id="801"/>
            <p14:sldId id="802"/>
            <p14:sldId id="803"/>
            <p14:sldId id="804"/>
            <p14:sldId id="805"/>
            <p14:sldId id="806"/>
            <p14:sldId id="807"/>
            <p14:sldId id="5788"/>
          </p14:sldIdLst>
        </p14:section>
        <p14:section name="صلاة الصلح" id="{61896DF5-07BF-4DEF-859A-F2046DD3BB84}">
          <p14:sldIdLst>
            <p14:sldId id="810"/>
            <p14:sldId id="811"/>
            <p14:sldId id="812"/>
            <p14:sldId id="813"/>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Lst>
        </p14:section>
        <p14:section name="صلاة صلح  عال فوق كل قوة  2" id="{23BF5744-FBEF-4745-BA59-5BD55E6574CA}">
          <p14:sldIdLst>
            <p14:sldId id="814"/>
            <p14:sldId id="815"/>
            <p14:sldId id="816"/>
            <p14:sldId id="817"/>
            <p14:sldId id="818"/>
            <p14:sldId id="819"/>
            <p14:sldId id="820"/>
            <p14:sldId id="821"/>
            <p14:sldId id="822"/>
            <p14:sldId id="823"/>
            <p14:sldId id="824"/>
            <p14:sldId id="1572"/>
          </p14:sldIdLst>
        </p14:section>
        <p14:section name="الاسبسمس الادام" id="{22F83DFC-792B-4148-8AED-E77703B6E7BB}">
          <p14:sldIdLst>
            <p14:sldId id="1559"/>
          </p14:sldIdLst>
        </p14:section>
        <p14:section name="الاسبسمس الادام السنوي+الختام" id="{0C7A7725-643D-4F7E-A2F0-0C8A36C2A594}">
          <p14:sldIdLst>
            <p14:sldId id="4946"/>
            <p14:sldId id="1560"/>
            <p14:sldId id="1561"/>
            <p14:sldId id="1562"/>
            <p14:sldId id="1563"/>
            <p14:sldId id="1564"/>
            <p14:sldId id="1565"/>
            <p14:sldId id="1566"/>
            <p14:sldId id="1567"/>
            <p14:sldId id="1558"/>
            <p14:sldId id="1568"/>
            <p14:sldId id="1569"/>
            <p14:sldId id="1570"/>
            <p14:sldId id="1571"/>
            <p14:sldId id="3890"/>
          </p14:sldIdLst>
        </p14:section>
        <p14:section name="اسبسمس ادام للنيروز" id="{D6A90169-94C5-4E1C-8154-AFF5E572A6CF}">
          <p14:sldIdLst>
            <p14:sldId id="6725"/>
            <p14:sldId id="6726"/>
          </p14:sldIdLst>
        </p14:section>
        <p14:section name="اسبسمس ادام لعيد الصليب" id="{56962C9F-AA71-4EBE-BFCC-82940ED9C771}">
          <p14:sldIdLst>
            <p14:sldId id="6727"/>
            <p14:sldId id="6728"/>
          </p14:sldIdLst>
        </p14:section>
        <p14:section name="اسبسمس ادام كيهك الاسبوع الاول" id="{01E23C15-498A-4810-AAD1-174FEFA3C566}">
          <p14:sldIdLst>
            <p14:sldId id="6971"/>
            <p14:sldId id="6972"/>
          </p14:sldIdLst>
        </p14:section>
        <p14:section name="اسبسمس ادام كيهك الاسبوع الثاني" id="{F046848F-99FB-45E4-A140-948DC7BD91CF}">
          <p14:sldIdLst>
            <p14:sldId id="6973"/>
            <p14:sldId id="6974"/>
          </p14:sldIdLst>
        </p14:section>
        <p14:section name="اسبسمس ادام كيهك الاسبوع الرابع" id="{AE5FB0E7-7B18-42AC-99D5-6473237B786E}">
          <p14:sldIdLst>
            <p14:sldId id="6975"/>
            <p14:sldId id="6976"/>
          </p14:sldIdLst>
        </p14:section>
        <p14:section name="اسبسمس ادام لبرامون الميلاد" id="{8A043029-9932-4D3C-8172-4B76E426B092}">
          <p14:sldIdLst>
            <p14:sldId id="6740"/>
            <p14:sldId id="6741"/>
            <p14:sldId id="6742"/>
          </p14:sldIdLst>
        </p14:section>
        <p14:section name="اسبسمس ادام  لعيد الميلاد 1" id="{5CAA4865-5192-4635-9967-094B52BFFE83}">
          <p14:sldIdLst>
            <p14:sldId id="6743"/>
            <p14:sldId id="6744"/>
            <p14:sldId id="6745"/>
            <p14:sldId id="7418"/>
          </p14:sldIdLst>
        </p14:section>
        <p14:section name="اسبسمس ادام لعيد الميلاد 2" id="{042E4C02-9095-48E6-B619-5E95A092A467}">
          <p14:sldIdLst>
            <p14:sldId id="6747"/>
            <p14:sldId id="6746"/>
          </p14:sldIdLst>
        </p14:section>
        <p14:section name="اسبسمس ادام لعيد الغطاس" id="{B5AB6224-7866-490E-8536-A614C66FB653}">
          <p14:sldIdLst>
            <p14:sldId id="6748"/>
            <p14:sldId id="6749"/>
          </p14:sldIdLst>
        </p14:section>
        <p14:section name="اسبسمس ادام لعيد عرس قانا الجليل" id="{F4065161-D3EA-4EC0-9FC9-6787FB4900DD}">
          <p14:sldIdLst>
            <p14:sldId id="6750"/>
            <p14:sldId id="6751"/>
          </p14:sldIdLst>
        </p14:section>
        <p14:section name="اسبسمس ادام للصوم الكبير" id="{7C69B347-63A6-409B-9C80-6F7AA907197B}">
          <p14:sldIdLst>
            <p14:sldId id="6752"/>
            <p14:sldId id="6753"/>
          </p14:sldIdLst>
        </p14:section>
        <p14:section name="اسبسمس ادام لعيد البشارة" id="{0C416407-7559-4449-BC08-E161F996B9F0}">
          <p14:sldIdLst>
            <p14:sldId id="6754"/>
            <p14:sldId id="6755"/>
            <p14:sldId id="6756"/>
          </p14:sldIdLst>
        </p14:section>
        <p14:section name="اسبسمس ادام لسبت لعازر" id="{7D07F022-6B6E-4F94-BF58-0C259920A0B8}">
          <p14:sldIdLst>
            <p14:sldId id="6757"/>
            <p14:sldId id="6758"/>
          </p14:sldIdLst>
        </p14:section>
        <p14:section name="اسبسمس ادام لاحد الشعانين" id="{8F01200A-5058-41B2-8B20-179191B203ED}">
          <p14:sldIdLst>
            <p14:sldId id="6759"/>
            <p14:sldId id="6762"/>
            <p14:sldId id="6760"/>
            <p14:sldId id="6761"/>
          </p14:sldIdLst>
        </p14:section>
        <p14:section name="اسبسمس ادام لسبت النور" id="{207DD04A-8E47-466A-9FE5-51EF3E7D7C1A}">
          <p14:sldIdLst>
            <p14:sldId id="6763"/>
            <p14:sldId id="6764"/>
          </p14:sldIdLst>
        </p14:section>
        <p14:section name="اسبسمس ادام لعيد القيامة" id="{2F9B712F-EC2B-474A-B445-B4A46D96A229}">
          <p14:sldIdLst>
            <p14:sldId id="6765"/>
            <p14:sldId id="6766"/>
            <p14:sldId id="6767"/>
          </p14:sldIdLst>
        </p14:section>
        <p14:section name="اسبسمس ادام لعيد الصعود" id="{A91FBB00-3AAB-4A9A-8A22-6E086F37BCF1}">
          <p14:sldIdLst>
            <p14:sldId id="6768"/>
            <p14:sldId id="6769"/>
          </p14:sldIdLst>
        </p14:section>
        <p14:section name="اسبسمس ادام لعيد العنصرة" id="{5D584DBA-C59D-40EA-9739-C83DA37F8C12}">
          <p14:sldIdLst>
            <p14:sldId id="6770"/>
            <p14:sldId id="6771"/>
          </p14:sldIdLst>
        </p14:section>
        <p14:section name="اسبسمس ادام لصوم الرسل" id="{0F90E375-2889-4751-8B6F-2CBA104BE05A}">
          <p14:sldIdLst>
            <p14:sldId id="6772"/>
            <p14:sldId id="6773"/>
          </p14:sldIdLst>
        </p14:section>
        <p14:section name="اسبسمس ادام لعيد الرسل" id="{ED6C64C6-470F-4506-A03B-46A67986126F}">
          <p14:sldIdLst>
            <p14:sldId id="6774"/>
            <p14:sldId id="6775"/>
          </p14:sldIdLst>
        </p14:section>
        <p14:section name="ختام الاسبسمس الادام" id="{1CDFD5FF-8DF5-48CF-A773-F5EEBD56469C}">
          <p14:sldIdLst>
            <p14:sldId id="6716"/>
            <p14:sldId id="6717"/>
            <p14:sldId id="6718"/>
            <p14:sldId id="6719"/>
            <p14:sldId id="6720"/>
            <p14:sldId id="6721"/>
            <p14:sldId id="6722"/>
            <p14:sldId id="6723"/>
            <p14:sldId id="6724"/>
          </p14:sldIdLst>
        </p14:section>
        <p14:section name="قبلو بعضكم" id="{BB1B1638-8290-46A9-ABFA-1E32DE905A3A}">
          <p14:sldIdLst>
            <p14:sldId id="652"/>
            <p14:sldId id="653"/>
            <p14:sldId id="654"/>
            <p14:sldId id="655"/>
            <p14:sldId id="648"/>
            <p14:sldId id="649"/>
            <p14:sldId id="650"/>
          </p14:sldIdLst>
        </p14:section>
        <p14:section name="قبلوا الكبيرة ( اسبازيتي)" id="{2567665D-27E7-4BF2-BD00-420871C10D93}">
          <p14:sldIdLst>
            <p14:sldId id="3878"/>
            <p14:sldId id="3879"/>
            <p14:sldId id="3880"/>
            <p14:sldId id="7376"/>
            <p14:sldId id="7377"/>
            <p14:sldId id="7378"/>
            <p14:sldId id="3881"/>
            <p14:sldId id="7379"/>
            <p14:sldId id="7380"/>
            <p14:sldId id="7381"/>
            <p14:sldId id="7382"/>
            <p14:sldId id="7383"/>
            <p14:sldId id="7384"/>
            <p14:sldId id="7385"/>
          </p14:sldIdLst>
        </p14:section>
        <p14:section name="بشافاعات والدة الاله" id="{8DA8D4C2-8AA8-4C2D-9F82-F45F191B9BE9}">
          <p14:sldIdLst>
            <p14:sldId id="651"/>
            <p14:sldId id="656"/>
            <p14:sldId id="657"/>
            <p14:sldId id="658"/>
            <p14:sldId id="659"/>
            <p14:sldId id="660"/>
          </p14:sldIdLst>
        </p14:section>
        <p14:section name="الانافورا باسيلي" id="{732239A9-E3A6-4426-A21E-66B3BB718C0B}">
          <p14:sldIdLst>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Lst>
        </p14:section>
        <p14:section name="الشاروبيم" id="{BA0D5339-8D92-43FA-9F01-A03C5264D6F2}">
          <p14:sldIdLst>
            <p14:sldId id="695"/>
            <p14:sldId id="696"/>
            <p14:sldId id="697"/>
            <p14:sldId id="698"/>
            <p14:sldId id="699"/>
            <p14:sldId id="700"/>
          </p14:sldIdLst>
        </p14:section>
        <p14:section name="أسبسمس واطس" id="{2EB8E5B7-6049-402F-80E4-ED6EDFAB83F4}">
          <p14:sldIdLst>
            <p14:sldId id="1548"/>
          </p14:sldIdLst>
        </p14:section>
        <p14:section name="الأسبسمس الواطس السنوى + الختام" id="{6D4272C0-AF9F-458D-BBAA-D43C516EBA89}">
          <p14:sldIdLst>
            <p14:sldId id="4945"/>
            <p14:sldId id="1549"/>
            <p14:sldId id="1550"/>
            <p14:sldId id="1551"/>
            <p14:sldId id="1552"/>
            <p14:sldId id="1553"/>
            <p14:sldId id="1555"/>
            <p14:sldId id="1556"/>
            <p14:sldId id="1557"/>
            <p14:sldId id="1444"/>
          </p14:sldIdLst>
        </p14:section>
        <p14:section name="الأسبسمس الواطس للنيروز" id="{F60C9DDF-C389-4AE1-8AA0-2FD11F9F5021}">
          <p14:sldIdLst>
            <p14:sldId id="6733"/>
            <p14:sldId id="6734"/>
            <p14:sldId id="6735"/>
            <p14:sldId id="6736"/>
          </p14:sldIdLst>
        </p14:section>
        <p14:section name="اسبسمس واطس لعيد الصليب" id="{02523737-EC78-4811-84BB-436795EE788F}">
          <p14:sldIdLst>
            <p14:sldId id="6737"/>
            <p14:sldId id="6738"/>
            <p14:sldId id="6739"/>
          </p14:sldIdLst>
        </p14:section>
        <p14:section name="اسبسمس واطس لكيهك" id="{052B715B-BEE3-42A5-8A19-19FECEF152D7}">
          <p14:sldIdLst>
            <p14:sldId id="6979"/>
            <p14:sldId id="7096"/>
            <p14:sldId id="6980"/>
            <p14:sldId id="6981"/>
            <p14:sldId id="7094"/>
            <p14:sldId id="6983"/>
            <p14:sldId id="7097"/>
            <p14:sldId id="6984"/>
            <p14:sldId id="7098"/>
            <p14:sldId id="7095"/>
            <p14:sldId id="6985"/>
            <p14:sldId id="7099"/>
            <p14:sldId id="6982"/>
          </p14:sldIdLst>
        </p14:section>
        <p14:section name="اسبسمس واطس لبرامون الميلاد" id="{5A2BD4C2-011E-4638-BCD3-E787E5587101}">
          <p14:sldIdLst>
            <p14:sldId id="6777"/>
            <p14:sldId id="6776"/>
          </p14:sldIdLst>
        </p14:section>
        <p14:section name="اسبسمس واطس لعيد الميلاد" id="{2445EC6C-3293-405F-A586-E32C677B7751}">
          <p14:sldIdLst>
            <p14:sldId id="6778"/>
            <p14:sldId id="6779"/>
            <p14:sldId id="6780"/>
            <p14:sldId id="6781"/>
          </p14:sldIdLst>
        </p14:section>
        <p14:section name="اسبسمس واطس لعيد الغطاس" id="{D4BF84D6-EF42-4768-8B47-A7210154C3F2}">
          <p14:sldIdLst>
            <p14:sldId id="6782"/>
            <p14:sldId id="6783"/>
            <p14:sldId id="6784"/>
            <p14:sldId id="6785"/>
          </p14:sldIdLst>
        </p14:section>
        <p14:section name="اسبسمس واطس لعيد عرس قانا الجليل" id="{F3233AE7-B87B-4C93-9DC7-24745DCD672E}">
          <p14:sldIdLst>
            <p14:sldId id="6786"/>
            <p14:sldId id="6787"/>
          </p14:sldIdLst>
        </p14:section>
        <p14:section name="اسبسمس واطس للصوم الكبير" id="{6BD6B64E-0E1F-4BAC-A7DD-E10B1476E5E3}">
          <p14:sldIdLst>
            <p14:sldId id="6788"/>
            <p14:sldId id="6789"/>
            <p14:sldId id="6790"/>
            <p14:sldId id="6791"/>
            <p14:sldId id="6792"/>
            <p14:sldId id="6793"/>
          </p14:sldIdLst>
        </p14:section>
        <p14:section name="اسبسمس واطس لعيد البشارة" id="{45FA414E-7385-4E3A-9163-587A152CA1F8}">
          <p14:sldIdLst>
            <p14:sldId id="6794"/>
            <p14:sldId id="6795"/>
            <p14:sldId id="6797"/>
            <p14:sldId id="6796"/>
          </p14:sldIdLst>
        </p14:section>
        <p14:section name="اسبسمس واطس لاحد الشعانين" id="{12528D33-08EB-4995-AF1F-61B8AB2F51C2}">
          <p14:sldIdLst>
            <p14:sldId id="6798"/>
            <p14:sldId id="6799"/>
            <p14:sldId id="6800"/>
          </p14:sldIdLst>
        </p14:section>
        <p14:section name="اسبسمس واطس لعيد القيامة" id="{9888DFF9-9A38-4DB9-80E8-E000DA07D088}">
          <p14:sldIdLst>
            <p14:sldId id="6801"/>
            <p14:sldId id="6802"/>
            <p14:sldId id="6803"/>
          </p14:sldIdLst>
        </p14:section>
        <p14:section name="اسبسمس واطس لعيد الصعود" id="{BA393839-A242-4557-8097-032911C32D90}">
          <p14:sldIdLst>
            <p14:sldId id="6804"/>
            <p14:sldId id="6805"/>
            <p14:sldId id="6806"/>
            <p14:sldId id="6807"/>
          </p14:sldIdLst>
        </p14:section>
        <p14:section name="اسبسمس واطس لعيد العنصرة" id="{9C8B1B1B-D26E-4129-A376-E3FBC58BE596}">
          <p14:sldIdLst>
            <p14:sldId id="6808"/>
            <p14:sldId id="6809"/>
            <p14:sldId id="6810"/>
            <p14:sldId id="6811"/>
          </p14:sldIdLst>
        </p14:section>
        <p14:section name="اسبسمس واطس لصوم الرسل" id="{8E785032-24C5-4549-B836-775B681E2339}">
          <p14:sldIdLst>
            <p14:sldId id="6812"/>
            <p14:sldId id="6813"/>
            <p14:sldId id="6815"/>
          </p14:sldIdLst>
        </p14:section>
        <p14:section name="اسبسمس واطس لعيد الرسل" id="{9791B5D5-AAAD-43E2-80BD-37349C914E3A}">
          <p14:sldIdLst>
            <p14:sldId id="6816"/>
            <p14:sldId id="6817"/>
            <p14:sldId id="6818"/>
          </p14:sldIdLst>
        </p14:section>
        <p14:section name="اسبسمس ادام لصوم السيدة العذراء" id="{F1B5792A-2FA4-40B5-94B9-48FF1FE86323}">
          <p14:sldIdLst>
            <p14:sldId id="6819"/>
            <p14:sldId id="6820"/>
            <p14:sldId id="6823"/>
          </p14:sldIdLst>
        </p14:section>
        <p14:section name="ختام الأسبسمس الواطس" id="{F0C07D6A-9B65-4AF5-AF75-7BA80C1EEEFC}">
          <p14:sldIdLst>
            <p14:sldId id="6729"/>
            <p14:sldId id="6730"/>
            <p14:sldId id="6731"/>
            <p14:sldId id="6732"/>
          </p14:sldIdLst>
        </p14:section>
        <p14:section name="الانافورا باسيلي 2" id="{0635840D-EAB4-4EC5-A03C-5E2AC77708B5}">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Lst>
        </p14:section>
        <p14:section name="الصلوات التأسيسية" id="{8EB032A1-1E00-42A8-A163-612021B30F09}">
          <p14:sldIdLst>
            <p14:sldId id="1129"/>
            <p14:sldId id="1130"/>
            <p14:sldId id="1131"/>
            <p14:sldId id="1132"/>
            <p14:sldId id="1133"/>
            <p14:sldId id="1134"/>
            <p14:sldId id="1135"/>
            <p14:sldId id="1136"/>
            <p14:sldId id="1137"/>
            <p14:sldId id="1138"/>
            <p14:sldId id="1139"/>
            <p14:sldId id="1140"/>
            <p14:sldId id="1141"/>
            <p14:sldId id="1142"/>
            <p14:sldId id="1143"/>
            <p14:sldId id="1445"/>
            <p14:sldId id="1144"/>
            <p14:sldId id="1446"/>
            <p14:sldId id="1145"/>
            <p14:sldId id="1146"/>
            <p14:sldId id="1147"/>
            <p14:sldId id="1148"/>
            <p14:sldId id="1149"/>
            <p14:sldId id="1150"/>
            <p14:sldId id="1151"/>
            <p14:sldId id="1152"/>
            <p14:sldId id="1153"/>
            <p14:sldId id="1154"/>
            <p14:sldId id="1448"/>
            <p14:sldId id="1449"/>
            <p14:sldId id="1450"/>
            <p14:sldId id="1451"/>
            <p14:sldId id="1452"/>
            <p14:sldId id="1453"/>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Lst>
        </p14:section>
        <p14:section name="حلول الروح القدس" id="{7C64C4D5-2E63-4E97-817D-1D92E897EBEB}">
          <p14:sldIdLst>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طلبة نعم نسالك ايها المسيح" id="{F67F7DE1-7F1D-45F1-A785-B55F1ACBF7A3}">
          <p14:sldIdLst>
            <p14:sldId id="1195"/>
            <p14:sldId id="1454"/>
            <p14:sldId id="1196"/>
            <p14:sldId id="7395"/>
            <p14:sldId id="1197"/>
            <p14:sldId id="7396"/>
            <p14:sldId id="1198"/>
            <p14:sldId id="7397"/>
            <p14:sldId id="1199"/>
            <p14:sldId id="7398"/>
            <p14:sldId id="1200"/>
            <p14:sldId id="7399"/>
            <p14:sldId id="1201"/>
            <p14:sldId id="7400"/>
            <p14:sldId id="1202"/>
            <p14:sldId id="7401"/>
            <p14:sldId id="5789"/>
            <p14:sldId id="7402"/>
            <p14:sldId id="1203"/>
            <p14:sldId id="7403"/>
            <p14:sldId id="1204"/>
            <p14:sldId id="7404"/>
            <p14:sldId id="1205"/>
            <p14:sldId id="7405"/>
          </p14:sldIdLst>
        </p14:section>
        <p14:section name="الاواشي" id="{DBAACFE5-56C3-4515-93FA-FA5DC8BAF1C4}">
          <p14:sldIdLst>
            <p14:sldId id="1206"/>
            <p14:sldId id="1207"/>
            <p14:sldId id="1208"/>
            <p14:sldId id="1209"/>
            <p14:sldId id="1210"/>
            <p14:sldId id="1211"/>
            <p14:sldId id="1212"/>
          </p14:sldIdLst>
        </p14:section>
        <p14:section name="اوشية السلام" id="{F7EC0CF4-D52D-40DF-AF0F-F78D32D941E6}">
          <p14:sldIdLst>
            <p14:sldId id="1213"/>
            <p14:sldId id="1214"/>
            <p14:sldId id="1215"/>
            <p14:sldId id="1216"/>
            <p14:sldId id="1217"/>
            <p14:sldId id="1218"/>
            <p14:sldId id="1219"/>
            <p14:sldId id="1220"/>
            <p14:sldId id="1465"/>
            <p14:sldId id="1221"/>
            <p14:sldId id="1222"/>
          </p14:sldIdLst>
        </p14:section>
        <p14:section name="اوشية الاباء (ب)" id="{74A33555-8E08-47DF-B3CD-A1B4C7AF2B4E}">
          <p14:sldIdLst>
            <p14:sldId id="1223"/>
            <p14:sldId id="1224"/>
            <p14:sldId id="1225"/>
            <p14:sldId id="1226"/>
            <p14:sldId id="1227"/>
            <p14:sldId id="1228"/>
            <p14:sldId id="1229"/>
            <p14:sldId id="1230"/>
            <p14:sldId id="1231"/>
            <p14:sldId id="1232"/>
            <p14:sldId id="1233"/>
            <p14:sldId id="1234"/>
          </p14:sldIdLst>
        </p14:section>
        <p14:section name="اوشية الاباء القمامصة" id="{9D2C1240-0C77-48D7-8E06-006A8E871249}">
          <p14:sldIdLst>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اوشية الموضع" id="{2ECD6135-2428-4841-B908-03856AFDC81D}">
          <p14:sldIdLst>
            <p14:sldId id="1251"/>
            <p14:sldId id="1252"/>
            <p14:sldId id="1253"/>
            <p14:sldId id="1254"/>
            <p14:sldId id="1255"/>
            <p14:sldId id="1256"/>
            <p14:sldId id="1257"/>
            <p14:sldId id="1258"/>
            <p14:sldId id="1259"/>
            <p14:sldId id="1260"/>
          </p14:sldIdLst>
        </p14:section>
        <p14:section name="شعبك و كنيستك" id="{1F952089-45AE-42C0-8112-C78465ED3E6F}">
          <p14:sldIdLst>
            <p14:sldId id="1261"/>
            <p14:sldId id="1262"/>
            <p14:sldId id="1263"/>
            <p14:sldId id="1264"/>
            <p14:sldId id="1265"/>
            <p14:sldId id="1266"/>
          </p14:sldIdLst>
        </p14:section>
        <p14:section name="انعم على شعبك  (ب)" id="{D5C49608-F0FA-4671-A539-CDDC22CF5DFA}">
          <p14:sldIdLst>
            <p14:sldId id="4930"/>
            <p14:sldId id="4931"/>
            <p14:sldId id="4932"/>
          </p14:sldIdLst>
        </p14:section>
        <p14:section name="اوشية الزروع  العشب" id="{F94B3D1F-649D-4839-BD2E-19439E173129}">
          <p14:sldIdLst>
            <p14:sldId id="1267"/>
            <p14:sldId id="1269"/>
            <p14:sldId id="1270"/>
            <p14:sldId id="1271"/>
            <p14:sldId id="1272"/>
            <p14:sldId id="1273"/>
            <p14:sldId id="1274"/>
            <p14:sldId id="1275"/>
            <p14:sldId id="1276"/>
            <p14:sldId id="1277"/>
            <p14:sldId id="1278"/>
            <p14:sldId id="1279"/>
            <p14:sldId id="1466"/>
          </p14:sldIdLst>
        </p14:section>
        <p14:section name="اوشية اهوية السماء" id="{BC7E3DCD-6AA8-44CC-B8AF-BC3E2BC71B5A}">
          <p14:sldIdLst>
            <p14:sldId id="1580"/>
            <p14:sldId id="1581"/>
            <p14:sldId id="1582"/>
            <p14:sldId id="1583"/>
            <p14:sldId id="1584"/>
            <p14:sldId id="1585"/>
            <p14:sldId id="1586"/>
            <p14:sldId id="1587"/>
            <p14:sldId id="1283"/>
            <p14:sldId id="1467"/>
          </p14:sldIdLst>
        </p14:section>
        <p14:section name="اوشية المياة" id="{C7FC170A-D45F-4D4E-BD01-F17CADBFB65C}">
          <p14:sldIdLst>
            <p14:sldId id="1573"/>
            <p14:sldId id="1574"/>
            <p14:sldId id="1575"/>
            <p14:sldId id="1576"/>
            <p14:sldId id="1577"/>
            <p14:sldId id="1578"/>
            <p14:sldId id="1579"/>
            <p14:sldId id="1287"/>
          </p14:sldIdLst>
        </p14:section>
        <p14:section name="تكملة الاواشي" id="{5DFBA264-6756-41DD-8F16-17B76F3E3F0F}">
          <p14:sldIdLst>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Lst>
        </p14:section>
        <p14:section name="طلبة شفاء للمرضي" id="{86B5CAD4-1D22-4D49-9B93-49C5B6DCE1DF}">
          <p14:sldIdLst>
            <p14:sldId id="5166"/>
            <p14:sldId id="5167"/>
            <p14:sldId id="5168"/>
            <p14:sldId id="5169"/>
            <p14:sldId id="5170"/>
            <p14:sldId id="5171"/>
            <p14:sldId id="5172"/>
            <p14:sldId id="5173"/>
            <p14:sldId id="5174"/>
            <p14:sldId id="5175"/>
            <p14:sldId id="5176"/>
            <p14:sldId id="5177"/>
            <p14:sldId id="5178"/>
            <p14:sldId id="5179"/>
            <p14:sldId id="5180"/>
            <p14:sldId id="5181"/>
          </p14:sldIdLst>
        </p14:section>
        <p14:section name="اوشية القرابين" id="{F588C389-BFD4-4A54-B993-15734340E7FF}">
          <p14:sldIdLst>
            <p14:sldId id="1316"/>
            <p14:sldId id="1317"/>
            <p14:sldId id="1318"/>
            <p14:sldId id="1319"/>
            <p14:sldId id="1320"/>
            <p14:sldId id="1321"/>
            <p14:sldId id="1322"/>
            <p14:sldId id="1323"/>
          </p14:sldIdLst>
        </p14:section>
        <p14:section name="المجمع" id="{8FCBD292-4189-45F5-AF0B-9EAD4160BB28}">
          <p14:sldIdLst>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Lst>
        </p14:section>
        <p14:section name="تكملة المجمع" id="{4DF61446-E421-4047-B456-1B71E19EBFD8}">
          <p14:sldIdLst>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Lst>
        </p14:section>
        <p14:section name="الترحيم" id="{FFBD833A-6176-47DE-A85E-7A9BB2FFE72F}">
          <p14:sldIdLst>
            <p14:sldId id="1387"/>
            <p14:sldId id="1388"/>
            <p14:sldId id="1389"/>
            <p14:sldId id="1390"/>
            <p14:sldId id="1391"/>
            <p14:sldId id="1392"/>
            <p14:sldId id="1393"/>
            <p14:sldId id="1394"/>
            <p14:sldId id="1395"/>
            <p14:sldId id="1396"/>
            <p14:sldId id="1397"/>
            <p14:sldId id="1398"/>
            <p14:sldId id="1399"/>
          </p14:sldIdLst>
        </p14:section>
        <p14:section name="اوشية الراقدين" id="{55D9CC4B-BC83-4237-85FE-6D531AF420A0}">
          <p14:sldIdLst>
            <p14:sldId id="1400"/>
            <p14:sldId id="5239"/>
            <p14:sldId id="5240"/>
            <p14:sldId id="5241"/>
            <p14:sldId id="5242"/>
            <p14:sldId id="5243"/>
            <p14:sldId id="5244"/>
            <p14:sldId id="5245"/>
            <p14:sldId id="5246"/>
            <p14:sldId id="5247"/>
            <p14:sldId id="5248"/>
            <p14:sldId id="5249"/>
            <p14:sldId id="5314"/>
          </p14:sldIdLst>
        </p14:section>
        <p14:section name="افشيس" id="{03EDB4A5-40B5-4F67-9CDB-183580596BDE}">
          <p14:sldIdLst>
            <p14:sldId id="5299"/>
            <p14:sldId id="5300"/>
            <p14:sldId id="5301"/>
            <p14:sldId id="5302"/>
            <p14:sldId id="5303"/>
            <p14:sldId id="5304"/>
            <p14:sldId id="5305"/>
            <p14:sldId id="5306"/>
            <p14:sldId id="5307"/>
            <p14:sldId id="5308"/>
            <p14:sldId id="5309"/>
            <p14:sldId id="5310"/>
            <p14:sldId id="5311"/>
            <p14:sldId id="5312"/>
            <p14:sldId id="5313"/>
            <p14:sldId id="5408"/>
          </p14:sldIdLst>
        </p14:section>
        <p14:section name="بي نشتي" id="{B0EAE33A-CFB5-43ED-837F-92BF160A191B}">
          <p14:sldIdLst>
            <p14:sldId id="5400"/>
            <p14:sldId id="5401"/>
            <p14:sldId id="5402"/>
            <p14:sldId id="5403"/>
            <p14:sldId id="5404"/>
            <p14:sldId id="5405"/>
            <p14:sldId id="5406"/>
            <p14:sldId id="5407"/>
          </p14:sldIdLst>
        </p14:section>
        <p14:section name="بركتهم المقدسة" id="{BAF472A2-B2E6-49D4-83D1-70E0A58B0511}">
          <p14:sldIdLst>
            <p14:sldId id="1405"/>
            <p14:sldId id="1406"/>
            <p14:sldId id="1407"/>
            <p14:sldId id="1408"/>
          </p14:sldIdLst>
        </p14:section>
        <p14:section name="اولئك يارب باسيلي" id="{CDA9FA3F-B284-4AEC-813A-0D768D8DA969}">
          <p14:sldIdLst>
            <p14:sldId id="1409"/>
            <p14:sldId id="1410"/>
            <p14:sldId id="1411"/>
            <p14:sldId id="1412"/>
            <p14:sldId id="1413"/>
            <p14:sldId id="1414"/>
            <p14:sldId id="1415"/>
            <p14:sldId id="1416"/>
            <p14:sldId id="1417"/>
            <p14:sldId id="1420"/>
            <p14:sldId id="1421"/>
            <p14:sldId id="1422"/>
            <p14:sldId id="1423"/>
            <p14:sldId id="1424"/>
            <p14:sldId id="1425"/>
            <p14:sldId id="1426"/>
            <p14:sldId id="1427"/>
            <p14:sldId id="1428"/>
            <p14:sldId id="4674"/>
          </p14:sldIdLst>
        </p14:section>
        <p14:section name="مقدمة القمسة" id="{6C2572D7-3BC9-4B6E-B091-7E8D7012BBB4}">
          <p14:sldIdLst>
            <p14:sldId id="1429"/>
            <p14:sldId id="1430"/>
            <p14:sldId id="1431"/>
            <p14:sldId id="1432"/>
            <p14:sldId id="1433"/>
            <p14:sldId id="1434"/>
            <p14:sldId id="1435"/>
            <p14:sldId id="914"/>
            <p14:sldId id="915"/>
            <p14:sldId id="916"/>
            <p14:sldId id="917"/>
            <p14:sldId id="918"/>
            <p14:sldId id="919"/>
            <p14:sldId id="920"/>
            <p14:sldId id="921"/>
            <p14:sldId id="922"/>
            <p14:sldId id="923"/>
            <p14:sldId id="924"/>
            <p14:sldId id="925"/>
            <p14:sldId id="926"/>
            <p14:sldId id="927"/>
            <p14:sldId id="928"/>
            <p14:sldId id="6715"/>
          </p14:sldIdLst>
        </p14:section>
        <p14:section name="القداس الكيرلسي" id="{BF9ABE36-7218-40AB-A36F-A9B9B3EBCB97}">
          <p14:sldIdLst/>
        </p14:section>
        <p14:section name="صلاة الصلح كيرلسي - يا رئيس الحياة" id="{63765287-CFAE-4A09-8ABE-6C4A062E93F7}">
          <p14:sldIdLst>
            <p14:sldId id="7553"/>
            <p14:sldId id="7554"/>
            <p14:sldId id="7555"/>
            <p14:sldId id="7556"/>
            <p14:sldId id="7557"/>
            <p14:sldId id="7558"/>
            <p14:sldId id="7559"/>
            <p14:sldId id="7560"/>
          </p14:sldIdLst>
        </p14:section>
        <p14:section name="صلاة الصلح بعنق العبودية  كيرلسي 1" id="{CCD4C0F9-F9FF-4577-B53C-FD4D26B293F4}">
          <p14:sldIdLst>
            <p14:sldId id="3892"/>
            <p14:sldId id="3911"/>
            <p14:sldId id="3893"/>
            <p14:sldId id="3894"/>
            <p14:sldId id="3895"/>
            <p14:sldId id="3896"/>
            <p14:sldId id="3897"/>
            <p14:sldId id="3898"/>
            <p14:sldId id="3899"/>
            <p14:sldId id="3900"/>
            <p14:sldId id="3901"/>
            <p14:sldId id="3902"/>
            <p14:sldId id="3910"/>
          </p14:sldIdLst>
        </p14:section>
        <p14:section name="صلاة صلح ثانية يا اله المحبة كيرلسي 2" id="{98135805-5FF1-49A7-BBD4-DB7347DC1D4D}">
          <p14:sldIdLst>
            <p14:sldId id="3903"/>
            <p14:sldId id="3904"/>
            <p14:sldId id="3905"/>
            <p14:sldId id="3906"/>
            <p14:sldId id="3907"/>
            <p14:sldId id="3908"/>
          </p14:sldIdLst>
        </p14:section>
        <p14:section name="تكملة القداس الكيرلسي" id="{955E93F1-B6A2-4E45-8F2F-BD62CA07640B}">
          <p14:sldIdLst>
            <p14:sldId id="3981"/>
            <p14:sldId id="3982"/>
            <p14:sldId id="3983"/>
            <p14:sldId id="3984"/>
            <p14:sldId id="3985"/>
            <p14:sldId id="3986"/>
            <p14:sldId id="3987"/>
            <p14:sldId id="3988"/>
            <p14:sldId id="3989"/>
            <p14:sldId id="3990"/>
            <p14:sldId id="3991"/>
            <p14:sldId id="3992"/>
            <p14:sldId id="3993"/>
            <p14:sldId id="3994"/>
          </p14:sldIdLst>
        </p14:section>
        <p14:section name="اوشية السلامة  كيرلسي" id="{340DA9A1-7654-4A30-A491-EA09CBEF4ED7}">
          <p14:sldIdLst>
            <p14:sldId id="3995"/>
            <p14:sldId id="3996"/>
            <p14:sldId id="3997"/>
            <p14:sldId id="3998"/>
            <p14:sldId id="3999"/>
            <p14:sldId id="4000"/>
            <p14:sldId id="4001"/>
            <p14:sldId id="4002"/>
            <p14:sldId id="4003"/>
          </p14:sldIdLst>
        </p14:section>
        <p14:section name="اوشية المرضي  كيرلسي" id="{16889C06-BBCA-4DB4-AE96-12DBEEE496E0}">
          <p14:sldIdLst>
            <p14:sldId id="4004"/>
            <p14:sldId id="4005"/>
            <p14:sldId id="4006"/>
            <p14:sldId id="4007"/>
            <p14:sldId id="4008"/>
            <p14:sldId id="4009"/>
            <p14:sldId id="4010"/>
            <p14:sldId id="4011"/>
            <p14:sldId id="4012"/>
            <p14:sldId id="4013"/>
            <p14:sldId id="4014"/>
          </p14:sldIdLst>
        </p14:section>
        <p14:section name="اوشية المسافرين  كيرلسي" id="{6E693822-2A92-42F1-BEFD-457A892648F1}">
          <p14:sldIdLst>
            <p14:sldId id="4015"/>
            <p14:sldId id="4016"/>
            <p14:sldId id="4017"/>
            <p14:sldId id="4018"/>
            <p14:sldId id="4019"/>
            <p14:sldId id="4020"/>
            <p14:sldId id="4021"/>
            <p14:sldId id="4022"/>
          </p14:sldIdLst>
        </p14:section>
        <p14:section name="اوشية الزروع و العشب  كيرلسي" id="{D20A78DA-0456-493A-A49F-2979E8649CE7}">
          <p14:sldIdLst>
            <p14:sldId id="4023"/>
            <p14:sldId id="4024"/>
            <p14:sldId id="4025"/>
            <p14:sldId id="4026"/>
            <p14:sldId id="4027"/>
            <p14:sldId id="4028"/>
            <p14:sldId id="4029"/>
            <p14:sldId id="4030"/>
            <p14:sldId id="4031"/>
            <p14:sldId id="4032"/>
            <p14:sldId id="4033"/>
            <p14:sldId id="4034"/>
          </p14:sldIdLst>
        </p14:section>
        <p14:section name="اوهية السماء  كيرلسي" id="{167C8ECB-173C-44D4-9E97-C3002FBE8970}">
          <p14:sldIdLst>
            <p14:sldId id="4035"/>
            <p14:sldId id="4036"/>
            <p14:sldId id="4037"/>
          </p14:sldIdLst>
        </p14:section>
        <p14:section name="اوشية المياة  كيرلسي" id="{3C5DAA61-C03B-488A-8078-B0F7D264A8D7}">
          <p14:sldIdLst>
            <p14:sldId id="4038"/>
            <p14:sldId id="4039"/>
            <p14:sldId id="4040"/>
          </p14:sldIdLst>
        </p14:section>
        <p14:section name="تكملة الاواشي  كيرلسي" id="{9EF84E53-CF1B-4271-A7D5-D6714187A72A}">
          <p14:sldIdLst>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Lst>
        </p14:section>
        <p14:section name="اوشية الملك  كيرلسي" id="{7D1156D6-3A8C-4821-967D-C6B993389F59}">
          <p14:sldIdLst>
            <p14:sldId id="4060"/>
            <p14:sldId id="4061"/>
            <p14:sldId id="4062"/>
            <p14:sldId id="4063"/>
            <p14:sldId id="4064"/>
            <p14:sldId id="4065"/>
            <p14:sldId id="4066"/>
          </p14:sldIdLst>
        </p14:section>
        <p14:section name="المجمع  كيرلسي" id="{28582067-ABA3-4CA6-A20F-9F5FC70F0388}">
          <p14:sldIdLst>
            <p14:sldId id="4067"/>
            <p14:sldId id="4068"/>
            <p14:sldId id="4069"/>
            <p14:sldId id="4070"/>
            <p14:sldId id="4071"/>
            <p14:sldId id="4072"/>
            <p14:sldId id="4073"/>
            <p14:sldId id="4074"/>
            <p14:sldId id="4075"/>
            <p14:sldId id="4076"/>
          </p14:sldIdLst>
        </p14:section>
        <p14:section name="الترحيم  كيرلسي" id="{731C0222-4DEB-4BE3-BFC0-F033FAE75370}">
          <p14:sldIdLst>
            <p14:sldId id="4077"/>
            <p14:sldId id="4078"/>
            <p14:sldId id="4079"/>
            <p14:sldId id="4080"/>
            <p14:sldId id="4081"/>
            <p14:sldId id="4082"/>
          </p14:sldIdLst>
        </p14:section>
        <p14:section name="الترحيم  كيرلسي" id="{D7C0CFE0-CE05-472D-B19E-2AC9D24E27F8}">
          <p14:sldIdLst>
            <p14:sldId id="4083"/>
            <p14:sldId id="4084"/>
            <p14:sldId id="4085"/>
            <p14:sldId id="4086"/>
            <p14:sldId id="4087"/>
            <p14:sldId id="4088"/>
            <p14:sldId id="4089"/>
            <p14:sldId id="4090"/>
            <p14:sldId id="4091"/>
            <p14:sldId id="4092"/>
            <p14:sldId id="4093"/>
          </p14:sldIdLst>
        </p14:section>
        <p14:section name="اوشية القرابين  كيرلسي" id="{2F871026-7578-4DC5-ACC0-1CA207EC60F4}">
          <p14:sldIdLst>
            <p14:sldId id="4094"/>
            <p14:sldId id="4095"/>
            <p14:sldId id="4096"/>
            <p14:sldId id="4097"/>
            <p14:sldId id="4098"/>
            <p14:sldId id="4099"/>
            <p14:sldId id="4100"/>
            <p14:sldId id="4101"/>
            <p14:sldId id="4102"/>
            <p14:sldId id="4103"/>
          </p14:sldIdLst>
        </p14:section>
        <p14:section name="اوشية البطريرك  كيرلسي" id="{1C9D0FE3-B92D-49E8-BD11-C4D8C07B712F}">
          <p14:sldIdLst>
            <p14:sldId id="4104"/>
            <p14:sldId id="4105"/>
            <p14:sldId id="1280"/>
            <p14:sldId id="4106"/>
            <p14:sldId id="4107"/>
            <p14:sldId id="4108"/>
            <p14:sldId id="4109"/>
            <p14:sldId id="1281"/>
          </p14:sldIdLst>
        </p14:section>
        <p14:section name="اوشية الاساقفة  كيرلسي" id="{1BBEB8D9-C2E1-4E49-9E4C-BB84051D1B22}">
          <p14:sldIdLst>
            <p14:sldId id="1268"/>
            <p14:sldId id="4110"/>
            <p14:sldId id="1282"/>
          </p14:sldIdLst>
        </p14:section>
        <p14:section name="اوشية القسوس  كيرلسي" id="{5D90CB09-2E95-47C4-B20D-AEE6F3E65A01}">
          <p14:sldIdLst>
            <p14:sldId id="4111"/>
            <p14:sldId id="4112"/>
            <p14:sldId id="4113"/>
            <p14:sldId id="4114"/>
            <p14:sldId id="4115"/>
          </p14:sldIdLst>
        </p14:section>
        <p14:section name="اوشية القسوس  كيرلسي" id="{B55D570E-7773-4EF8-A742-B7D712925011}">
          <p14:sldIdLst>
            <p14:sldId id="4116"/>
            <p14:sldId id="4117"/>
            <p14:sldId id="4118"/>
            <p14:sldId id="4119"/>
            <p14:sldId id="4120"/>
          </p14:sldIdLst>
        </p14:section>
        <p14:section name="اوشية الموضع  كيرلسي" id="{9672DED3-7848-4D74-B426-932E4E7A644F}">
          <p14:sldIdLst>
            <p14:sldId id="1284"/>
            <p14:sldId id="1285"/>
            <p14:sldId id="1286"/>
            <p14:sldId id="4121"/>
            <p14:sldId id="4122"/>
            <p14:sldId id="4123"/>
            <p14:sldId id="4124"/>
            <p14:sldId id="4125"/>
            <p14:sldId id="4126"/>
            <p14:sldId id="4127"/>
          </p14:sldIdLst>
        </p14:section>
        <p14:section name="أوشية تذكار الموصين كيرلسي" id="{CCE6BBA2-58C3-4D14-A4FC-099784C5A510}">
          <p14:sldIdLst>
            <p14:sldId id="4128"/>
            <p14:sldId id="4129"/>
            <p14:sldId id="4130"/>
            <p14:sldId id="4131"/>
            <p14:sldId id="4132"/>
          </p14:sldIdLst>
        </p14:section>
        <p14:section name="كيرلسي" id="{7D4E2885-59B2-458D-9A11-95390B340D12}">
          <p14:sldIdLst>
            <p14:sldId id="4133"/>
            <p14:sldId id="4134"/>
            <p14:sldId id="4135"/>
            <p14:sldId id="4136"/>
          </p14:sldIdLst>
        </p14:section>
        <p14:section name="اوشية الكهنوت كيرلسي" id="{C143CC01-6DCC-4259-8D92-426D290B6744}">
          <p14:sldIdLst>
            <p14:sldId id="4137"/>
            <p14:sldId id="4138"/>
            <p14:sldId id="4139"/>
            <p14:sldId id="4140"/>
            <p14:sldId id="4141"/>
          </p14:sldIdLst>
        </p14:section>
        <p14:section name="اوشيه الاجتماعات كيرلسي" id="{FD27AF11-9B0B-4169-8105-33F457DB2B76}">
          <p14:sldIdLst>
            <p14:sldId id="4142"/>
            <p14:sldId id="4143"/>
            <p14:sldId id="4144"/>
            <p14:sldId id="4145"/>
            <p14:sldId id="4146"/>
            <p14:sldId id="4147"/>
            <p14:sldId id="1315"/>
            <p14:sldId id="4148"/>
            <p14:sldId id="4149"/>
          </p14:sldIdLst>
        </p14:section>
        <p14:section name="كيرلسي" id="{0B57DB68-84E9-4905-8DEA-F0EF30C7AF9A}">
          <p14:sldIdLst>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 id="4168"/>
            <p14:sldId id="4169"/>
            <p14:sldId id="4170"/>
            <p14:sldId id="4171"/>
            <p14:sldId id="4172"/>
            <p14:sldId id="4173"/>
            <p14:sldId id="4174"/>
            <p14:sldId id="4175"/>
          </p14:sldIdLst>
        </p14:section>
        <p14:section name="كيرلسي" id="{CD9F44D3-4698-47A7-9721-B3E0C22C6296}">
          <p14:sldIdLst>
            <p14:sldId id="4176"/>
            <p14:sldId id="4177"/>
            <p14:sldId id="4178"/>
            <p14:sldId id="4179"/>
            <p14:sldId id="4180"/>
            <p14:sldId id="4181"/>
            <p14:sldId id="4182"/>
          </p14:sldIdLst>
        </p14:section>
        <p14:section name="نهاية الكيرلسي" id="{94BB223B-8F01-4E99-AA4F-47986D7DFFB1}">
          <p14:sldIdLst>
            <p14:sldId id="4297"/>
            <p14:sldId id="4184"/>
            <p14:sldId id="4185"/>
            <p14:sldId id="4186"/>
            <p14:sldId id="4187"/>
            <p14:sldId id="4188"/>
            <p14:sldId id="4189"/>
            <p14:sldId id="4190"/>
            <p14:sldId id="4191"/>
            <p14:sldId id="4192"/>
            <p14:sldId id="4193"/>
            <p14:sldId id="4194"/>
            <p14:sldId id="4195"/>
            <p14:sldId id="4196"/>
            <p14:sldId id="4197"/>
            <p14:sldId id="4198"/>
            <p14:sldId id="4199"/>
            <p14:sldId id="4200"/>
            <p14:sldId id="4201"/>
            <p14:sldId id="4202"/>
            <p14:sldId id="4203"/>
            <p14:sldId id="4204"/>
            <p14:sldId id="4205"/>
            <p14:sldId id="4206"/>
            <p14:sldId id="4207"/>
            <p14:sldId id="4208"/>
            <p14:sldId id="4209"/>
            <p14:sldId id="4210"/>
            <p14:sldId id="4211"/>
            <p14:sldId id="4212"/>
            <p14:sldId id="4213"/>
            <p14:sldId id="4214"/>
            <p14:sldId id="4215"/>
            <p14:sldId id="4216"/>
            <p14:sldId id="4217"/>
            <p14:sldId id="4218"/>
            <p14:sldId id="4219"/>
            <p14:sldId id="4220"/>
            <p14:sldId id="4221"/>
            <p14:sldId id="4222"/>
            <p14:sldId id="4223"/>
            <p14:sldId id="4224"/>
            <p14:sldId id="4225"/>
            <p14:sldId id="4226"/>
            <p14:sldId id="4227"/>
            <p14:sldId id="4228"/>
            <p14:sldId id="4229"/>
            <p14:sldId id="4230"/>
            <p14:sldId id="1418"/>
            <p14:sldId id="1419"/>
            <p14:sldId id="4231"/>
            <p14:sldId id="4232"/>
            <p14:sldId id="4233"/>
            <p14:sldId id="4234"/>
            <p14:sldId id="4235"/>
            <p14:sldId id="4236"/>
            <p14:sldId id="4237"/>
            <p14:sldId id="4238"/>
            <p14:sldId id="4239"/>
            <p14:sldId id="4240"/>
            <p14:sldId id="4241"/>
            <p14:sldId id="4242"/>
            <p14:sldId id="4243"/>
            <p14:sldId id="4244"/>
            <p14:sldId id="4245"/>
            <p14:sldId id="4246"/>
            <p14:sldId id="4247"/>
            <p14:sldId id="4248"/>
            <p14:sldId id="4249"/>
            <p14:sldId id="4250"/>
            <p14:sldId id="4251"/>
            <p14:sldId id="4252"/>
            <p14:sldId id="4253"/>
            <p14:sldId id="4254"/>
            <p14:sldId id="4255"/>
            <p14:sldId id="4256"/>
            <p14:sldId id="4257"/>
            <p14:sldId id="4258"/>
            <p14:sldId id="4259"/>
            <p14:sldId id="4260"/>
            <p14:sldId id="4261"/>
            <p14:sldId id="4262"/>
            <p14:sldId id="1447"/>
            <p14:sldId id="4263"/>
            <p14:sldId id="4264"/>
            <p14:sldId id="4265"/>
            <p14:sldId id="4266"/>
            <p14:sldId id="4267"/>
            <p14:sldId id="4268"/>
            <p14:sldId id="4269"/>
            <p14:sldId id="4270"/>
            <p14:sldId id="4271"/>
            <p14:sldId id="4272"/>
            <p14:sldId id="4273"/>
            <p14:sldId id="4274"/>
            <p14:sldId id="4275"/>
            <p14:sldId id="4276"/>
            <p14:sldId id="4277"/>
            <p14:sldId id="4278"/>
            <p14:sldId id="4279"/>
            <p14:sldId id="4280"/>
            <p14:sldId id="4281"/>
            <p14:sldId id="4282"/>
            <p14:sldId id="4283"/>
            <p14:sldId id="4284"/>
            <p14:sldId id="4285"/>
            <p14:sldId id="4286"/>
            <p14:sldId id="4287"/>
            <p14:sldId id="4288"/>
            <p14:sldId id="4289"/>
            <p14:sldId id="4290"/>
            <p14:sldId id="4291"/>
            <p14:sldId id="4292"/>
            <p14:sldId id="4293"/>
            <p14:sldId id="4294"/>
            <p14:sldId id="4295"/>
            <p14:sldId id="4296"/>
            <p14:sldId id="1475"/>
          </p14:sldIdLst>
        </p14:section>
        <p14:section name="القداس الغريغوري" id="{C0C13309-2E89-43F7-A4B9-CBE0F6F37D46}">
          <p14:sldIdLst/>
        </p14:section>
        <p14:section name="صلاة الصلح الغريغوري" id="{3BC71AB1-EED4-44BF-AD68-E2CAB42E7B46}">
          <p14:sldIdLst>
            <p14:sldId id="3822"/>
            <p14:sldId id="3824"/>
            <p14:sldId id="3827"/>
            <p14:sldId id="3828"/>
            <p14:sldId id="3831"/>
            <p14:sldId id="3833"/>
            <p14:sldId id="3835"/>
            <p14:sldId id="3836"/>
            <p14:sldId id="3838"/>
            <p14:sldId id="3840"/>
            <p14:sldId id="3842"/>
            <p14:sldId id="3843"/>
            <p14:sldId id="3844"/>
            <p14:sldId id="3845"/>
            <p14:sldId id="3847"/>
            <p14:sldId id="3848"/>
            <p14:sldId id="3850"/>
            <p14:sldId id="3852"/>
            <p14:sldId id="3854"/>
            <p14:sldId id="3855"/>
            <p14:sldId id="3857"/>
            <p14:sldId id="3859"/>
            <p14:sldId id="3862"/>
            <p14:sldId id="3863"/>
            <p14:sldId id="3865"/>
            <p14:sldId id="3866"/>
            <p14:sldId id="3867"/>
            <p14:sldId id="3869"/>
            <p14:sldId id="3870"/>
            <p14:sldId id="3872"/>
            <p14:sldId id="3875"/>
            <p14:sldId id="7089"/>
            <p14:sldId id="7090"/>
            <p14:sldId id="3876"/>
          </p14:sldIdLst>
        </p14:section>
        <p14:section name="قبلو بعضكم" id="{F9629322-CB65-4820-8A4F-1525DA7C29BC}">
          <p14:sldIdLst>
            <p14:sldId id="5225"/>
            <p14:sldId id="5226"/>
            <p14:sldId id="5227"/>
            <p14:sldId id="5228"/>
            <p14:sldId id="5229"/>
            <p14:sldId id="5230"/>
            <p14:sldId id="5231"/>
          </p14:sldIdLst>
        </p14:section>
        <p14:section name="قبلوا الكبيرة ( اسبازيتي)  غ" id="{82C51C9A-F8C3-469C-A147-8DC4705E6B19}">
          <p14:sldIdLst>
            <p14:sldId id="5212"/>
            <p14:sldId id="5213"/>
            <p14:sldId id="5214"/>
            <p14:sldId id="5215"/>
            <p14:sldId id="5216"/>
            <p14:sldId id="5217"/>
            <p14:sldId id="5218"/>
            <p14:sldId id="5219"/>
            <p14:sldId id="5220"/>
            <p14:sldId id="5221"/>
            <p14:sldId id="5222"/>
            <p14:sldId id="5223"/>
          </p14:sldIdLst>
        </p14:section>
        <p14:section name="بشافاعات والدة الاله" id="{946602B6-52AA-4366-B9D4-B425DDE6F19B}">
          <p14:sldIdLst>
            <p14:sldId id="5232"/>
            <p14:sldId id="5233"/>
            <p14:sldId id="5234"/>
            <p14:sldId id="5235"/>
            <p14:sldId id="5236"/>
            <p14:sldId id="5237"/>
          </p14:sldIdLst>
        </p14:section>
        <p14:section name="الانافورا غورغوري" id="{CE8740B1-B325-44CA-8D6C-D7795F0B74D9}">
          <p14:sldIdLst>
            <p14:sldId id="661"/>
            <p14:sldId id="662"/>
            <p14:sldId id="663"/>
            <p14:sldId id="664"/>
            <p14:sldId id="3912"/>
            <p14:sldId id="3913"/>
            <p14:sldId id="3914"/>
            <p14:sldId id="3915"/>
            <p14:sldId id="3916"/>
            <p14:sldId id="3917"/>
            <p14:sldId id="3918"/>
            <p14:sldId id="3919"/>
            <p14:sldId id="3920"/>
            <p14:sldId id="3891"/>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Lst>
        </p14:section>
        <p14:section name="الشاروبيم (غ)" id="{AED5AC0D-D4EA-470D-8C90-CC421CCD6F6B}">
          <p14:sldIdLst>
            <p14:sldId id="4934"/>
            <p14:sldId id="4935"/>
            <p14:sldId id="4936"/>
            <p14:sldId id="4937"/>
            <p14:sldId id="4938"/>
            <p14:sldId id="4939"/>
          </p14:sldIdLst>
        </p14:section>
        <p14:section name="تكلمة الانافورا غريغوري" id="{17A22C0D-DE20-43A4-B799-28755E1BA794}">
          <p14:sldIdLst>
            <p14:sldId id="4299"/>
            <p14:sldId id="4300"/>
            <p14:sldId id="4301"/>
            <p14:sldId id="4302"/>
            <p14:sldId id="4303"/>
            <p14:sldId id="4304"/>
            <p14:sldId id="4305"/>
            <p14:sldId id="4306"/>
            <p14:sldId id="4307"/>
            <p14:sldId id="4308"/>
            <p14:sldId id="4309"/>
            <p14:sldId id="4310"/>
            <p14:sldId id="4311"/>
            <p14:sldId id="4312"/>
            <p14:sldId id="4313"/>
            <p14:sldId id="4314"/>
            <p14:sldId id="4315"/>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4363"/>
            <p14:sldId id="4364"/>
            <p14:sldId id="4365"/>
            <p14:sldId id="4366"/>
            <p14:sldId id="4367"/>
            <p14:sldId id="4368"/>
            <p14:sldId id="4369"/>
            <p14:sldId id="4370"/>
            <p14:sldId id="4371"/>
            <p14:sldId id="4372"/>
            <p14:sldId id="4373"/>
            <p14:sldId id="4374"/>
            <p14:sldId id="4375"/>
            <p14:sldId id="4376"/>
            <p14:sldId id="4377"/>
            <p14:sldId id="4378"/>
            <p14:sldId id="4379"/>
            <p14:sldId id="4380"/>
          </p14:sldIdLst>
        </p14:section>
        <p14:section name="الصلوات التأسيسية الغريغوري" id="{EEEB93D6-A541-4FE4-B34A-C0D4C3B663AE}">
          <p14:sldIdLst>
            <p14:sldId id="4381"/>
            <p14:sldId id="4383"/>
            <p14:sldId id="4384"/>
            <p14:sldId id="4386"/>
            <p14:sldId id="4388"/>
            <p14:sldId id="4389"/>
            <p14:sldId id="4391"/>
            <p14:sldId id="4392"/>
            <p14:sldId id="4393"/>
            <p14:sldId id="507"/>
            <p14:sldId id="4395"/>
            <p14:sldId id="4396"/>
            <p14:sldId id="4397"/>
            <p14:sldId id="511"/>
            <p14:sldId id="512"/>
            <p14:sldId id="7390"/>
            <p14:sldId id="513"/>
            <p14:sldId id="7391"/>
            <p14:sldId id="514"/>
            <p14:sldId id="4400"/>
            <p14:sldId id="4401"/>
            <p14:sldId id="4402"/>
            <p14:sldId id="4404"/>
            <p14:sldId id="4405"/>
            <p14:sldId id="4407"/>
            <p14:sldId id="4408"/>
            <p14:sldId id="4409"/>
            <p14:sldId id="4411"/>
            <p14:sldId id="7392"/>
            <p14:sldId id="4413"/>
            <p14:sldId id="7393"/>
            <p14:sldId id="4415"/>
            <p14:sldId id="7394"/>
            <p14:sldId id="4417"/>
            <p14:sldId id="4419"/>
            <p14:sldId id="4421"/>
            <p14:sldId id="4422"/>
            <p14:sldId id="4423"/>
            <p14:sldId id="4424"/>
            <p14:sldId id="4425"/>
            <p14:sldId id="4427"/>
            <p14:sldId id="4428"/>
            <p14:sldId id="4429"/>
            <p14:sldId id="4430"/>
            <p14:sldId id="4432"/>
            <p14:sldId id="4433"/>
            <p14:sldId id="4435"/>
            <p14:sldId id="4437"/>
            <p14:sldId id="4438"/>
          </p14:sldIdLst>
        </p14:section>
        <p14:section name="سر حلول الروح القدس غريغوري" id="{A6B3ADB6-5321-4D59-AB7D-50D42A368712}">
          <p14:sldIdLst>
            <p14:sldId id="4439"/>
            <p14:sldId id="4440"/>
            <p14:sldId id="4441"/>
            <p14:sldId id="4442"/>
            <p14:sldId id="4443"/>
            <p14:sldId id="4444"/>
            <p14:sldId id="4445"/>
            <p14:sldId id="4446"/>
            <p14:sldId id="4447"/>
            <p14:sldId id="4448"/>
            <p14:sldId id="4449"/>
            <p14:sldId id="4450"/>
            <p14:sldId id="4451"/>
            <p14:sldId id="4452"/>
            <p14:sldId id="4453"/>
            <p14:sldId id="4454"/>
            <p14:sldId id="4455"/>
            <p14:sldId id="4456"/>
            <p14:sldId id="4457"/>
            <p14:sldId id="4458"/>
            <p14:sldId id="4459"/>
            <p14:sldId id="4460"/>
            <p14:sldId id="4461"/>
            <p14:sldId id="4462"/>
            <p14:sldId id="4463"/>
          </p14:sldIdLst>
        </p14:section>
        <p14:section name="الطلبة الاولى غريغوري" id="{F05CC5B8-E547-4A13-94AB-09A058F28367}">
          <p14:sldIdLst>
            <p14:sldId id="4464"/>
            <p14:sldId id="4465"/>
            <p14:sldId id="4466"/>
            <p14:sldId id="4467"/>
            <p14:sldId id="4468"/>
            <p14:sldId id="4469"/>
            <p14:sldId id="4470"/>
            <p14:sldId id="4471"/>
            <p14:sldId id="4472"/>
            <p14:sldId id="4473"/>
            <p14:sldId id="4474"/>
            <p14:sldId id="4475"/>
            <p14:sldId id="4476"/>
          </p14:sldIdLst>
        </p14:section>
        <p14:section name="اوشية السلام غ" id="{2871A82F-3C61-4C8B-8D2C-9105872E10BB}">
          <p14:sldIdLst>
            <p14:sldId id="4490"/>
            <p14:sldId id="4491"/>
            <p14:sldId id="4492"/>
            <p14:sldId id="4493"/>
            <p14:sldId id="4494"/>
            <p14:sldId id="4495"/>
            <p14:sldId id="4496"/>
            <p14:sldId id="4497"/>
            <p14:sldId id="4498"/>
          </p14:sldIdLst>
        </p14:section>
        <p14:section name="اوشية الاباء غ" id="{474487EB-4554-4A30-B351-6EF762D2F2D6}">
          <p14:sldIdLst>
            <p14:sldId id="4499"/>
            <p14:sldId id="4502"/>
            <p14:sldId id="4503"/>
            <p14:sldId id="4504"/>
            <p14:sldId id="4505"/>
            <p14:sldId id="4506"/>
            <p14:sldId id="4507"/>
            <p14:sldId id="4508"/>
            <p14:sldId id="4509"/>
            <p14:sldId id="4510"/>
          </p14:sldIdLst>
        </p14:section>
        <p14:section name="اوشية الاباء القمامصة  غ" id="{4B91971E-0123-47B6-9384-1CC46F7E2AFF}">
          <p14:sldIdLst>
            <p14:sldId id="4511"/>
            <p14:sldId id="4515"/>
            <p14:sldId id="4516"/>
            <p14:sldId id="4518"/>
            <p14:sldId id="4519"/>
            <p14:sldId id="4520"/>
            <p14:sldId id="4521"/>
            <p14:sldId id="4522"/>
            <p14:sldId id="4523"/>
            <p14:sldId id="4524"/>
            <p14:sldId id="4525"/>
            <p14:sldId id="4526"/>
            <p14:sldId id="4527"/>
          </p14:sldIdLst>
        </p14:section>
        <p14:section name="اوشية الملوك  غ" id="{01356C3D-7679-4DAF-B84C-AB565D0F42B4}">
          <p14:sldIdLst>
            <p14:sldId id="4528"/>
            <p14:sldId id="4529"/>
            <p14:sldId id="4530"/>
            <p14:sldId id="4544"/>
          </p14:sldIdLst>
        </p14:section>
        <p14:section name="اوشية البلاط  غ" id="{AE2C1828-83C0-44DB-A782-95847853A9FE}">
          <p14:sldIdLst>
            <p14:sldId id="4531"/>
            <p14:sldId id="4532"/>
            <p14:sldId id="4533"/>
            <p14:sldId id="4534"/>
            <p14:sldId id="4545"/>
          </p14:sldIdLst>
        </p14:section>
        <p14:section name="اوشية القرابين غ" id="{75EC87D0-3172-4B55-8BFB-D574A915CE4C}">
          <p14:sldIdLst>
            <p14:sldId id="4546"/>
            <p14:sldId id="4547"/>
            <p14:sldId id="4548"/>
            <p14:sldId id="4549"/>
            <p14:sldId id="4550"/>
            <p14:sldId id="4551"/>
            <p14:sldId id="4552"/>
            <p14:sldId id="4553"/>
          </p14:sldIdLst>
        </p14:section>
        <p14:section name="اوشية المسبيين  غ" id="{9B41FE00-FD95-4983-A823-216FC8861E53}">
          <p14:sldIdLst>
            <p14:sldId id="4535"/>
            <p14:sldId id="4536"/>
            <p14:sldId id="4537"/>
            <p14:sldId id="4554"/>
            <p14:sldId id="4538"/>
            <p14:sldId id="4555"/>
          </p14:sldIdLst>
        </p14:section>
        <p14:section name="شعبك وكنيستك  غ" id="{76C56A92-AA5B-48EC-BF95-196908A09EBE}">
          <p14:sldIdLst>
            <p14:sldId id="4539"/>
            <p14:sldId id="4540"/>
            <p14:sldId id="4541"/>
            <p14:sldId id="4542"/>
            <p14:sldId id="4543"/>
            <p14:sldId id="4556"/>
            <p14:sldId id="4557"/>
            <p14:sldId id="4563"/>
            <p14:sldId id="4558"/>
            <p14:sldId id="4564"/>
            <p14:sldId id="4559"/>
            <p14:sldId id="4560"/>
            <p14:sldId id="4561"/>
          </p14:sldIdLst>
        </p14:section>
        <p14:section name="اوشية الزروع و العشب غ" id="{3D4C118C-E6FF-4DF8-8E8F-B0CDF0FDBA54}">
          <p14:sldIdLst>
            <p14:sldId id="5112"/>
            <p14:sldId id="5113"/>
            <p14:sldId id="5114"/>
            <p14:sldId id="5115"/>
            <p14:sldId id="5116"/>
            <p14:sldId id="5117"/>
            <p14:sldId id="5118"/>
            <p14:sldId id="5119"/>
            <p14:sldId id="5120"/>
            <p14:sldId id="5121"/>
            <p14:sldId id="5122"/>
            <p14:sldId id="5123"/>
            <p14:sldId id="5124"/>
          </p14:sldIdLst>
        </p14:section>
        <p14:section name="اوشية اهوية السماء غ" id="{A20DA654-32F7-4B4C-96CB-C76232EB96E8}">
          <p14:sldIdLst>
            <p14:sldId id="5125"/>
            <p14:sldId id="5126"/>
            <p14:sldId id="5127"/>
            <p14:sldId id="5128"/>
            <p14:sldId id="5129"/>
            <p14:sldId id="5130"/>
            <p14:sldId id="5131"/>
            <p14:sldId id="5132"/>
            <p14:sldId id="5133"/>
            <p14:sldId id="5134"/>
          </p14:sldIdLst>
        </p14:section>
        <p14:section name="اوشية المياة غ" id="{5DD6BABA-9FE4-4D33-9F90-0C865CB95EE4}">
          <p14:sldIdLst>
            <p14:sldId id="5135"/>
            <p14:sldId id="5136"/>
            <p14:sldId id="5137"/>
            <p14:sldId id="5138"/>
            <p14:sldId id="5140"/>
            <p14:sldId id="5141"/>
            <p14:sldId id="5142"/>
          </p14:sldIdLst>
        </p14:section>
        <p14:section name="تكملة الاواشي غ" id="{243BA6AB-32B4-49FC-97E7-920E4E05CE67}">
          <p14:sldIdLst>
            <p14:sldId id="5143"/>
            <p14:sldId id="5144"/>
            <p14:sldId id="5145"/>
            <p14:sldId id="5146"/>
            <p14:sldId id="5147"/>
            <p14:sldId id="5148"/>
            <p14:sldId id="5149"/>
            <p14:sldId id="5150"/>
            <p14:sldId id="5151"/>
            <p14:sldId id="5152"/>
            <p14:sldId id="5153"/>
            <p14:sldId id="5154"/>
            <p14:sldId id="5155"/>
            <p14:sldId id="5156"/>
            <p14:sldId id="5157"/>
            <p14:sldId id="5158"/>
            <p14:sldId id="5159"/>
            <p14:sldId id="5160"/>
            <p14:sldId id="5161"/>
          </p14:sldIdLst>
        </p14:section>
        <p14:section name="الطلبة الثانية" id="{A9AFDBDD-92C7-4D4A-825F-669B140FC280}">
          <p14:sldIdLst>
            <p14:sldId id="1307"/>
            <p14:sldId id="7406"/>
            <p14:sldId id="1308"/>
            <p14:sldId id="7407"/>
            <p14:sldId id="1309"/>
            <p14:sldId id="7408"/>
            <p14:sldId id="1310"/>
            <p14:sldId id="7409"/>
            <p14:sldId id="1311"/>
            <p14:sldId id="7410"/>
            <p14:sldId id="1312"/>
            <p14:sldId id="7411"/>
            <p14:sldId id="1313"/>
            <p14:sldId id="7412"/>
            <p14:sldId id="1314"/>
            <p14:sldId id="7413"/>
          </p14:sldIdLst>
        </p14:section>
        <p14:section name="اوشية الموضع غ" id="{6BE3EFA4-4509-486C-903A-3621F43AC1BC}">
          <p14:sldIdLst>
            <p14:sldId id="4565"/>
            <p14:sldId id="4566"/>
            <p14:sldId id="4567"/>
            <p14:sldId id="4568"/>
            <p14:sldId id="4569"/>
            <p14:sldId id="4570"/>
            <p14:sldId id="4571"/>
            <p14:sldId id="4572"/>
            <p14:sldId id="4573"/>
            <p14:sldId id="4578"/>
            <p14:sldId id="4579"/>
            <p14:sldId id="4580"/>
            <p14:sldId id="4581"/>
            <p14:sldId id="4582"/>
            <p14:sldId id="4583"/>
            <p14:sldId id="4584"/>
          </p14:sldIdLst>
        </p14:section>
        <p14:section name="المجمع غريغوري" id="{4AD0C7EA-CB1D-4658-A57F-FB42A721C4D2}">
          <p14:sldIdLst>
            <p14:sldId id="4587"/>
            <p14:sldId id="4588"/>
            <p14:sldId id="4589"/>
            <p14:sldId id="4590"/>
            <p14:sldId id="4591"/>
            <p14:sldId id="4592"/>
            <p14:sldId id="4593"/>
            <p14:sldId id="4594"/>
            <p14:sldId id="4595"/>
            <p14:sldId id="4596"/>
            <p14:sldId id="4597"/>
            <p14:sldId id="4598"/>
            <p14:sldId id="4599"/>
            <p14:sldId id="4600"/>
            <p14:sldId id="4601"/>
            <p14:sldId id="4602"/>
            <p14:sldId id="4603"/>
            <p14:sldId id="4610"/>
            <p14:sldId id="4611"/>
            <p14:sldId id="4617"/>
            <p14:sldId id="4618"/>
            <p14:sldId id="4619"/>
            <p14:sldId id="4621"/>
            <p14:sldId id="4622"/>
            <p14:sldId id="4625"/>
            <p14:sldId id="4626"/>
            <p14:sldId id="4627"/>
            <p14:sldId id="4628"/>
            <p14:sldId id="4631"/>
            <p14:sldId id="4632"/>
            <p14:sldId id="4634"/>
            <p14:sldId id="4637"/>
            <p14:sldId id="4638"/>
            <p14:sldId id="4639"/>
            <p14:sldId id="4640"/>
            <p14:sldId id="4641"/>
            <p14:sldId id="4642"/>
            <p14:sldId id="4643"/>
            <p14:sldId id="4644"/>
            <p14:sldId id="4645"/>
            <p14:sldId id="4646"/>
          </p14:sldIdLst>
        </p14:section>
        <p14:section name="الترحيم" id="{0348F644-C9BD-46E0-9195-9E1BC414CB06}">
          <p14:sldIdLst>
            <p14:sldId id="5258"/>
            <p14:sldId id="5259"/>
            <p14:sldId id="5260"/>
            <p14:sldId id="5261"/>
            <p14:sldId id="5262"/>
            <p14:sldId id="5263"/>
            <p14:sldId id="5264"/>
            <p14:sldId id="5265"/>
            <p14:sldId id="5266"/>
            <p14:sldId id="5267"/>
            <p14:sldId id="5268"/>
            <p14:sldId id="5269"/>
            <p14:sldId id="5270"/>
            <p14:sldId id="5283"/>
          </p14:sldIdLst>
        </p14:section>
        <p14:section name="اوشية الراقدين" id="{29FB122B-02C5-402C-BDF5-28621F4343D2}">
          <p14:sldIdLst>
            <p14:sldId id="5271"/>
            <p14:sldId id="5272"/>
            <p14:sldId id="5273"/>
            <p14:sldId id="5274"/>
            <p14:sldId id="5275"/>
            <p14:sldId id="5276"/>
            <p14:sldId id="5277"/>
            <p14:sldId id="5278"/>
            <p14:sldId id="5279"/>
            <p14:sldId id="5280"/>
            <p14:sldId id="5281"/>
            <p14:sldId id="5282"/>
            <p14:sldId id="5315"/>
          </p14:sldIdLst>
        </p14:section>
        <p14:section name="افشيس" id="{147F01DB-6B54-479F-946C-73CACFA208A8}">
          <p14:sldIdLst>
            <p14:sldId id="5284"/>
            <p14:sldId id="5285"/>
            <p14:sldId id="5286"/>
            <p14:sldId id="5287"/>
            <p14:sldId id="5288"/>
            <p14:sldId id="5289"/>
            <p14:sldId id="5290"/>
            <p14:sldId id="5291"/>
            <p14:sldId id="5292"/>
            <p14:sldId id="5293"/>
            <p14:sldId id="5294"/>
            <p14:sldId id="5295"/>
            <p14:sldId id="5296"/>
            <p14:sldId id="5297"/>
            <p14:sldId id="5298"/>
            <p14:sldId id="5324"/>
          </p14:sldIdLst>
        </p14:section>
        <p14:section name="بي نشتي" id="{07C520EB-CAE3-4B07-B2F5-20AD48A6274F}">
          <p14:sldIdLst>
            <p14:sldId id="5316"/>
            <p14:sldId id="5317"/>
            <p14:sldId id="5318"/>
            <p14:sldId id="5319"/>
            <p14:sldId id="5320"/>
            <p14:sldId id="5321"/>
            <p14:sldId id="5322"/>
            <p14:sldId id="5323"/>
          </p14:sldIdLst>
        </p14:section>
        <p14:section name="بركتهم المقدسة غ" id="{1A423266-1309-43C1-B6E7-33568634EF99}">
          <p14:sldIdLst>
            <p14:sldId id="5162"/>
            <p14:sldId id="5163"/>
            <p14:sldId id="5164"/>
            <p14:sldId id="5165"/>
          </p14:sldIdLst>
        </p14:section>
        <p14:section name="آرى إفميفئى إبشويس  (غريغوري)" id="{CC1C566A-1B83-45E7-B6EF-6C6804C3F60D}">
          <p14:sldIdLst>
            <p14:sldId id="4649"/>
            <p14:sldId id="4652"/>
            <p14:sldId id="4653"/>
            <p14:sldId id="4654"/>
            <p14:sldId id="4655"/>
            <p14:sldId id="4656"/>
            <p14:sldId id="4657"/>
            <p14:sldId id="4658"/>
            <p14:sldId id="4659"/>
            <p14:sldId id="4660"/>
            <p14:sldId id="4661"/>
            <p14:sldId id="4650"/>
            <p14:sldId id="4675"/>
            <p14:sldId id="4676"/>
            <p14:sldId id="4677"/>
            <p14:sldId id="4678"/>
            <p14:sldId id="4679"/>
            <p14:sldId id="4680"/>
            <p14:sldId id="4681"/>
            <p14:sldId id="4682"/>
            <p14:sldId id="4683"/>
            <p14:sldId id="4684"/>
            <p14:sldId id="4685"/>
            <p14:sldId id="4686"/>
          </p14:sldIdLst>
        </p14:section>
        <p14:section name="مقدمة القسمة غريغوري" id="{202CFCE8-4AB7-4B77-AF97-C1F250E8C17B}">
          <p14:sldIdLst>
            <p14:sldId id="4651"/>
            <p14:sldId id="4662"/>
            <p14:sldId id="4663"/>
            <p14:sldId id="4664"/>
            <p14:sldId id="4665"/>
            <p14:sldId id="4666"/>
            <p14:sldId id="4667"/>
            <p14:sldId id="4668"/>
            <p14:sldId id="4669"/>
            <p14:sldId id="4670"/>
            <p14:sldId id="4687"/>
            <p14:sldId id="4671"/>
            <p14:sldId id="4688"/>
            <p14:sldId id="4672"/>
            <p14:sldId id="4673"/>
            <p14:sldId id="4699"/>
            <p14:sldId id="4689"/>
            <p14:sldId id="4690"/>
            <p14:sldId id="4691"/>
            <p14:sldId id="4692"/>
            <p14:sldId id="4693"/>
            <p14:sldId id="4694"/>
            <p14:sldId id="4695"/>
            <p14:sldId id="4696"/>
            <p14:sldId id="4697"/>
            <p14:sldId id="4698"/>
          </p14:sldIdLst>
        </p14:section>
        <p14:section name="القسمة" id="{01F61BFD-210C-4F99-A7C7-7308CFAA93F4}">
          <p14:sldIdLst>
            <p14:sldId id="5531"/>
            <p14:sldId id="7473"/>
            <p14:sldId id="7474"/>
            <p14:sldId id="7475"/>
          </p14:sldIdLst>
        </p14:section>
        <p14:section name="قسمة القداس الباسيلي (أيها السيد الرب إلهنا)" id="{681FF6A7-4230-4171-8F41-83FD64E8C960}">
          <p14:sldIdLst>
            <p14:sldId id="5535"/>
            <p14:sldId id="5538"/>
            <p14:sldId id="5541"/>
            <p14:sldId id="5544"/>
            <p14:sldId id="5546"/>
            <p14:sldId id="5547"/>
            <p14:sldId id="5548"/>
          </p14:sldIdLst>
        </p14:section>
        <p14:section name="القسمة الوجيزة. (يا الله الذى أنعم)" id="{7B54BAD5-B8CF-4429-A92E-5B93F815B4CC}">
          <p14:sldIdLst>
            <p14:sldId id="5549"/>
            <p14:sldId id="5550"/>
            <p14:sldId id="5551"/>
          </p14:sldIdLst>
        </p14:section>
        <p14:section name="قسمة للآب للقديس إغريغوريوس (يا الله العظيم القدوس المحتجب)" id="{CD4B0555-C283-484C-9B20-BFAEC3D58EDF}">
          <p14:sldIdLst>
            <p14:sldId id="5944"/>
            <p14:sldId id="5945"/>
            <p14:sldId id="5946"/>
            <p14:sldId id="7174"/>
            <p14:sldId id="7177"/>
            <p14:sldId id="7176"/>
            <p14:sldId id="7178"/>
            <p14:sldId id="7179"/>
            <p14:sldId id="7180"/>
            <p14:sldId id="6028"/>
            <p14:sldId id="7466"/>
            <p14:sldId id="7467"/>
          </p14:sldIdLst>
        </p14:section>
        <p14:section name="قسمة للقديس أثناسيوس الرسولي. (وأيضاً نتضرع إلى الرحمة)" id="{9909362D-CDB1-45A5-A137-1D47556E7993}">
          <p14:sldIdLst>
            <p14:sldId id="7476"/>
            <p14:sldId id="7477"/>
            <p14:sldId id="7478"/>
            <p14:sldId id="7479"/>
            <p14:sldId id="7480"/>
          </p14:sldIdLst>
        </p14:section>
        <p14:section name="قسمة للقديس كيرلس (يا حمل الله الذى بأوجاعك)" id="{4EAEC385-F619-4C46-9589-1F1CA515D356}">
          <p14:sldIdLst>
            <p14:sldId id="5747"/>
            <p14:sldId id="5749"/>
            <p14:sldId id="5751"/>
            <p14:sldId id="5753"/>
            <p14:sldId id="5755"/>
            <p14:sldId id="5757"/>
            <p14:sldId id="5759"/>
            <p14:sldId id="5761"/>
            <p14:sldId id="5762"/>
            <p14:sldId id="5764"/>
            <p14:sldId id="5765"/>
          </p14:sldIdLst>
        </p14:section>
        <p14:section name="قسمة سنوي للقديس أبيفانيوس (يا إلهنا بلاد الحكمة أين مسكنها)" id="{C2DFC0DA-3FDC-48DD-9C18-031C9675CB8F}">
          <p14:sldIdLst>
            <p14:sldId id="6058"/>
            <p14:sldId id="6059"/>
            <p14:sldId id="6060"/>
            <p14:sldId id="6061"/>
            <p14:sldId id="6062"/>
            <p14:sldId id="6063"/>
            <p14:sldId id="6064"/>
            <p14:sldId id="6065"/>
            <p14:sldId id="6106"/>
          </p14:sldIdLst>
        </p14:section>
        <p14:section name="القسمة السريانية (هكذا بالحقيقة تألم كلمة الله)" id="{A713A459-8589-42C8-A9D7-AC9B6A4DAF13}">
          <p14:sldIdLst>
            <p14:sldId id="5711"/>
            <p14:sldId id="5714"/>
            <p14:sldId id="5716"/>
            <p14:sldId id="5718"/>
            <p14:sldId id="5720"/>
            <p14:sldId id="5722"/>
            <p14:sldId id="5723"/>
          </p14:sldIdLst>
        </p14:section>
        <p14:section name="قسمة للآب سنوى (اللهم والد النور، ورئيس الحياة)" id="{C9D901A8-7926-457C-8037-22BD903476CC}">
          <p14:sldIdLst>
            <p14:sldId id="5689"/>
            <p14:sldId id="5691"/>
            <p14:sldId id="5693"/>
            <p14:sldId id="5695"/>
          </p14:sldIdLst>
        </p14:section>
        <p14:section name="قسمة للآب سنوى (أيها الرب إلهنا العظيم)" id="{21A8229B-E244-4F4E-9CF9-334DF58C50B8}">
          <p14:sldIdLst>
            <p14:sldId id="5705"/>
            <p14:sldId id="5707"/>
            <p14:sldId id="5709"/>
            <p14:sldId id="5710"/>
          </p14:sldIdLst>
        </p14:section>
        <p14:section name="قسمة للإبن سنوى (أيها الكائن الذى كان)" id="{F90E4B14-C4FF-486F-98C1-ADA99A89A302}">
          <p14:sldIdLst>
            <p14:sldId id="5724"/>
            <p14:sldId id="5726"/>
            <p14:sldId id="5728"/>
            <p14:sldId id="5730"/>
            <p14:sldId id="5732"/>
            <p14:sldId id="5734"/>
            <p14:sldId id="5736"/>
            <p14:sldId id="5738"/>
            <p14:sldId id="5739"/>
            <p14:sldId id="5741"/>
            <p14:sldId id="5742"/>
            <p14:sldId id="5746"/>
          </p14:sldIdLst>
        </p14:section>
        <p14:section name="قسمة للإبن سنوى (أنت هو كلمة الآب)" id="{F2499A0D-A0A3-42EB-A437-5664CF9EB56C}">
          <p14:sldIdLst>
            <p14:sldId id="5696"/>
            <p14:sldId id="5698"/>
            <p14:sldId id="5700"/>
            <p14:sldId id="5702"/>
            <p14:sldId id="5704"/>
          </p14:sldIdLst>
        </p14:section>
        <p14:section name="قسمة للإبن لأى وقت (أيها الإبن الإله الكلمة)" id="{027EC456-759E-4983-982E-8E661C082017}">
          <p14:sldIdLst>
            <p14:sldId id="5766"/>
            <p14:sldId id="5768"/>
            <p14:sldId id="5770"/>
            <p14:sldId id="5772"/>
            <p14:sldId id="5774"/>
            <p14:sldId id="5776"/>
            <p14:sldId id="5778"/>
            <p14:sldId id="5780"/>
            <p14:sldId id="5782"/>
            <p14:sldId id="5785"/>
            <p14:sldId id="5787"/>
          </p14:sldIdLst>
        </p14:section>
        <p14:section name="قسمة للابن سنوي (يا مخلصي هذه هي الرأس)" id="{1BA28636-E0D3-4C62-9A88-2EC8CD89FCDF}">
          <p14:sldIdLst>
            <p14:sldId id="6029"/>
            <p14:sldId id="6030"/>
            <p14:sldId id="6031"/>
            <p14:sldId id="6032"/>
            <p14:sldId id="6033"/>
            <p14:sldId id="6057"/>
          </p14:sldIdLst>
        </p14:section>
        <p14:section name="قسمة للابن تقال في أي وقت (لمجد صورة جوهريتك نخضع)" id="{9C7B0DA2-DB0E-4576-B2DF-875A87310C06}">
          <p14:sldIdLst>
            <p14:sldId id="5879"/>
            <p14:sldId id="5880"/>
            <p14:sldId id="5881"/>
            <p14:sldId id="5882"/>
            <p14:sldId id="5883"/>
            <p14:sldId id="5884"/>
            <p14:sldId id="5885"/>
            <p14:sldId id="7187"/>
            <p14:sldId id="7188"/>
            <p14:sldId id="5943"/>
          </p14:sldIdLst>
        </p14:section>
        <p14:section name="قسمة النيروز (لنسبح الله تسبيحا جديدا)" id="{8CC6F153-C335-4534-8CF6-42E3774875A6}">
          <p14:sldIdLst>
            <p14:sldId id="6704"/>
            <p14:sldId id="6705"/>
            <p14:sldId id="6706"/>
            <p14:sldId id="6707"/>
            <p14:sldId id="6708"/>
            <p14:sldId id="6709"/>
            <p14:sldId id="6710"/>
            <p14:sldId id="6714"/>
          </p14:sldIdLst>
        </p14:section>
        <p14:section name="قسمة عيد الصليب (ايها المسيح الهنا الابن الكلمة)" id="{3DF2ADE7-6EAF-4FD9-8250-7048D4114339}">
          <p14:sldIdLst>
            <p14:sldId id="6931"/>
            <p14:sldId id="6932"/>
            <p14:sldId id="6933"/>
            <p14:sldId id="6935"/>
            <p14:sldId id="6936"/>
            <p14:sldId id="6937"/>
            <p14:sldId id="6938"/>
            <p14:sldId id="6939"/>
            <p14:sldId id="6940"/>
            <p14:sldId id="7470"/>
            <p14:sldId id="6941"/>
          </p14:sldIdLst>
        </p14:section>
        <p14:section name="قسمة للآب في صوم الميلاد وعيد الميلاد وسنوى (أيها السيد الرب إلهنا)" id="{C2F28915-B86E-4596-8EB2-7455EF4E91BD}">
          <p14:sldIdLst>
            <p14:sldId id="5568"/>
            <p14:sldId id="5570"/>
            <p14:sldId id="5573"/>
            <p14:sldId id="5574"/>
            <p14:sldId id="5575"/>
          </p14:sldIdLst>
        </p14:section>
        <p14:section name="قسمة لميلاد الابن وفي الأعياد (اللهم المعتني بكل احد)" id="{E1024E42-D34E-4378-A071-0E68524DECE6}">
          <p14:sldIdLst>
            <p14:sldId id="5791"/>
            <p14:sldId id="5792"/>
            <p14:sldId id="5793"/>
            <p14:sldId id="5794"/>
            <p14:sldId id="5795"/>
            <p14:sldId id="5796"/>
            <p14:sldId id="5797"/>
            <p14:sldId id="5798"/>
            <p14:sldId id="5799"/>
            <p14:sldId id="5800"/>
            <p14:sldId id="5801"/>
            <p14:sldId id="5802"/>
            <p14:sldId id="5803"/>
            <p14:sldId id="5827"/>
          </p14:sldIdLst>
        </p14:section>
        <p14:section name="قسمة في الأعياد السيدية وفي الميلاد (اللهم الذي سبق علمه وجود الكائنات)" id="{0E73CD3E-C982-4143-9947-E842D2626778}">
          <p14:sldIdLst>
            <p14:sldId id="6107"/>
            <p14:sldId id="6108"/>
            <p14:sldId id="6109"/>
            <p14:sldId id="6110"/>
            <p14:sldId id="6111"/>
            <p14:sldId id="6112"/>
            <p14:sldId id="6113"/>
            <p14:sldId id="6114"/>
            <p14:sldId id="6115"/>
            <p14:sldId id="7468"/>
          </p14:sldIdLst>
        </p14:section>
        <p14:section name="قسمة عيد الختان و الدخول المسيح الهيكل (نسبح ونمجد إله الآلهة ورب الأرباب)" id="{7F6F8D4A-D920-4593-8079-02F63856B7EC}">
          <p14:sldIdLst>
            <p14:sldId id="6164"/>
            <p14:sldId id="6165"/>
            <p14:sldId id="6166"/>
            <p14:sldId id="6167"/>
            <p14:sldId id="6168"/>
            <p14:sldId id="6189"/>
          </p14:sldIdLst>
        </p14:section>
        <p14:section name="قسمة عيد عرس قانا الجليل (أنت هو كلمة الآب)" id="{73518929-B0CA-4403-BF97-0AC121ED4EF6}">
          <p14:sldIdLst>
            <p14:sldId id="7218"/>
            <p14:sldId id="7219"/>
            <p14:sldId id="7220"/>
            <p14:sldId id="7221"/>
            <p14:sldId id="7222"/>
            <p14:sldId id="7469"/>
          </p14:sldIdLst>
        </p14:section>
        <p14:section name="قسمة للآب في عيد الغطاس وسنوى (إذ أعطيتنا نعمة البنوة بحميم الميلاد)" id="{31B52FC4-A94D-4CCF-951F-BB1D2DD2D5D9}">
          <p14:sldIdLst>
            <p14:sldId id="5576"/>
            <p14:sldId id="5578"/>
            <p14:sldId id="5580"/>
            <p14:sldId id="5581"/>
          </p14:sldIdLst>
        </p14:section>
        <p14:section name="قسمه عيد الغطاس وعيد يوحنا المعمدان (يا الله الذي أنعم على زكريا)" id="{65D2E228-2773-41A5-AD1F-5A718752D590}">
          <p14:sldIdLst>
            <p14:sldId id="5828"/>
            <p14:sldId id="5831"/>
            <p14:sldId id="5836"/>
            <p14:sldId id="5839"/>
            <p14:sldId id="5843"/>
          </p14:sldIdLst>
        </p14:section>
        <p14:section name="قسمة صوم نينوى (الله الرحوم)" id="{BB553AF2-8A5E-46E8-B567-4E8500E5A1C1}">
          <p14:sldIdLst>
            <p14:sldId id="7420"/>
            <p14:sldId id="7421"/>
            <p14:sldId id="7423"/>
            <p14:sldId id="7424"/>
            <p14:sldId id="7426"/>
            <p14:sldId id="7427"/>
            <p14:sldId id="7429"/>
            <p14:sldId id="7471"/>
            <p14:sldId id="7430"/>
          </p14:sldIdLst>
        </p14:section>
        <p14:section name="قسمة للآب في الصوم الكبير المقدس (أيها السيد الرب الإله ضابط الكل)" id="{41DD9B19-60F1-44CE-BF9E-34D6DA71F069}">
          <p14:sldIdLst>
            <p14:sldId id="5589"/>
            <p14:sldId id="5590"/>
            <p14:sldId id="5592"/>
            <p14:sldId id="5595"/>
            <p14:sldId id="5597"/>
            <p14:sldId id="5599"/>
            <p14:sldId id="5601"/>
            <p14:sldId id="5603"/>
          </p14:sldIdLst>
        </p14:section>
        <p14:section name="قسمة للإبن في أيام صوم الأربعين المقدس (أنت هو الله الرحوم مخلص)" id="{F076B353-F7AB-4001-959A-5D482DE256DB}">
          <p14:sldIdLst>
            <p14:sldId id="5582"/>
            <p14:sldId id="5584"/>
            <p14:sldId id="5586"/>
            <p14:sldId id="7464"/>
            <p14:sldId id="5588"/>
          </p14:sldIdLst>
        </p14:section>
        <p14:section name="قسمة عيد البشارة المجيد (نسبح ونمجد إله الآلهة ورب الأرباب)" id="{3BCBBDE0-13A1-4825-B7A1-04CDC2E502E4}">
          <p14:sldIdLst>
            <p14:sldId id="6190"/>
            <p14:sldId id="6192"/>
            <p14:sldId id="7189"/>
            <p14:sldId id="7190"/>
            <p14:sldId id="7191"/>
            <p14:sldId id="6220"/>
          </p14:sldIdLst>
        </p14:section>
        <p14:section name="قسمة للآب في أحد الشعانين وسنوى (أيها الرب ربنا لقد صار إسمك)" id="{DBFE5A01-1D04-4F27-A7F4-057D75E8CBED}">
          <p14:sldIdLst>
            <p14:sldId id="5604"/>
            <p14:sldId id="5606"/>
            <p14:sldId id="5608"/>
          </p14:sldIdLst>
        </p14:section>
        <p14:section name="قسمة تُقال في احد الشعانين (أيها الرب مثل ربنا مثل عجيب صار إسمك)" id="{FA39B8EF-3898-43AD-B4E9-1E0FE167AE86}">
          <p14:sldIdLst>
            <p14:sldId id="6221"/>
            <p14:sldId id="6222"/>
            <p14:sldId id="7192"/>
            <p14:sldId id="7193"/>
            <p14:sldId id="7194"/>
            <p14:sldId id="7195"/>
            <p14:sldId id="7196"/>
          </p14:sldIdLst>
        </p14:section>
        <p14:section name="قسمة للأب علي ذبح اسحق (وحدث في الأيام)" id="{F11101FD-3032-48C3-B6F9-29275566989B}">
          <p14:sldIdLst>
            <p14:sldId id="5609"/>
            <p14:sldId id="5611"/>
            <p14:sldId id="5612"/>
            <p14:sldId id="5614"/>
            <p14:sldId id="5616"/>
            <p14:sldId id="5618"/>
            <p14:sldId id="5620"/>
            <p14:sldId id="5621"/>
            <p14:sldId id="5623"/>
            <p14:sldId id="5625"/>
          </p14:sldIdLst>
        </p14:section>
        <p14:section name="قسمة للإبن تقال في سبت الفرح (يا يسوع المسيح ذا الإسم المخلص)" id="{F6C1CD0D-A2FB-4ED4-AB68-DC5D2D8AA3F1}">
          <p14:sldIdLst>
            <p14:sldId id="5626"/>
            <p14:sldId id="5628"/>
            <p14:sldId id="5630"/>
            <p14:sldId id="5631"/>
            <p14:sldId id="5633"/>
            <p14:sldId id="5635"/>
            <p14:sldId id="5637"/>
            <p14:sldId id="5638"/>
          </p14:sldIdLst>
        </p14:section>
        <p14:section name="قسمة للآب في عيد القيامة والخمسين (أيها السيد الرب الإله ضابط الكل)" id="{3E1960C6-4E54-4563-B3A6-E8AAB1680607}">
          <p14:sldIdLst>
            <p14:sldId id="5648"/>
            <p14:sldId id="5650"/>
            <p14:sldId id="7465"/>
            <p14:sldId id="5652"/>
            <p14:sldId id="5654"/>
            <p14:sldId id="5656"/>
            <p14:sldId id="5658"/>
          </p14:sldIdLst>
        </p14:section>
        <p14:section name="قسمة للإبن تقال في القيامة (أيها المسيح إلهنا رئيس كهنة)" id="{4AD14E1E-7934-4DBD-9067-5222067CDCCC}">
          <p14:sldIdLst>
            <p14:sldId id="5639"/>
            <p14:sldId id="5641"/>
            <p14:sldId id="5643"/>
            <p14:sldId id="5646"/>
            <p14:sldId id="5647"/>
          </p14:sldIdLst>
        </p14:section>
        <p14:section name="قسمة للإبن تقال في صوم الرسل (أنت هو كلمة الآب)" id="{A6211BD9-8280-4580-B6B5-6DD0D352FB24}">
          <p14:sldIdLst>
            <p14:sldId id="5659"/>
            <p14:sldId id="5661"/>
            <p14:sldId id="5663"/>
            <p14:sldId id="5664"/>
            <p14:sldId id="5667"/>
            <p14:sldId id="5668"/>
            <p14:sldId id="5670"/>
          </p14:sldIdLst>
        </p14:section>
        <p14:section name="قسمة صوم الرسل وسنوي (ما أبعد أحكامك عن الفحص)" id="{F5E0EC3E-73EF-4E5E-8F7C-09BEC9CFCCDA}">
          <p14:sldIdLst>
            <p14:sldId id="5844"/>
            <p14:sldId id="5845"/>
            <p14:sldId id="5846"/>
            <p14:sldId id="5847"/>
            <p14:sldId id="5849"/>
            <p14:sldId id="5850"/>
            <p14:sldId id="5851"/>
            <p14:sldId id="5878"/>
          </p14:sldIdLst>
        </p14:section>
        <p14:section name="قسمة لعيد الرسل (يا الله الآب السماوي)" id="{40A6164E-FE8E-46BF-8E33-41EB49A3EBD7}">
          <p14:sldIdLst>
            <p14:sldId id="6251"/>
            <p14:sldId id="6252"/>
            <p14:sldId id="6253"/>
            <p14:sldId id="6255"/>
            <p14:sldId id="6256"/>
            <p14:sldId id="6257"/>
            <p14:sldId id="6258"/>
            <p14:sldId id="6259"/>
            <p14:sldId id="6260"/>
            <p14:sldId id="6261"/>
            <p14:sldId id="6262"/>
            <p14:sldId id="6327"/>
          </p14:sldIdLst>
        </p14:section>
        <p14:section name="قسمة أعياد الملائكة والسيدة العذراء وسنوى (هوذا كائن معنا على هذه)" id="{71232865-63AA-40C5-8F02-BABBFE7297D3}">
          <p14:sldIdLst>
            <p14:sldId id="5552"/>
            <p14:sldId id="5553"/>
            <p14:sldId id="5555"/>
            <p14:sldId id="5557"/>
            <p14:sldId id="5560"/>
            <p14:sldId id="5561"/>
            <p14:sldId id="5564"/>
            <p14:sldId id="5566"/>
            <p14:sldId id="5567"/>
          </p14:sldIdLst>
        </p14:section>
        <p14:section name="صوم و أعياد القديسة العذراء مريم (يا الله الساكن في الأعالي)" id="{C78EDE33-ED5C-411D-A2E6-2B55E70B9F6B}">
          <p14:sldIdLst>
            <p14:sldId id="6328"/>
            <p14:sldId id="6329"/>
            <p14:sldId id="6330"/>
            <p14:sldId id="6331"/>
            <p14:sldId id="6332"/>
            <p14:sldId id="6333"/>
            <p14:sldId id="6334"/>
            <p14:sldId id="6335"/>
            <p14:sldId id="6336"/>
            <p14:sldId id="6337"/>
            <p14:sldId id="6338"/>
            <p14:sldId id="6339"/>
            <p14:sldId id="6340"/>
            <p14:sldId id="6402"/>
          </p14:sldIdLst>
        </p14:section>
        <p14:section name="قسمة للإبن تقال في الأعياد السيدية وسنوى (نسبح ونمجد إله الآلهة)" id="{2A09ADD1-849A-4776-9FF5-9E0F56C9BAED}">
          <p14:sldIdLst>
            <p14:sldId id="5671"/>
            <p14:sldId id="5674"/>
            <p14:sldId id="5678"/>
            <p14:sldId id="5680"/>
            <p14:sldId id="5683"/>
            <p14:sldId id="5685"/>
            <p14:sldId id="5687"/>
            <p14:sldId id="5688"/>
          </p14:sldIdLst>
        </p14:section>
        <p14:section name="ابانا الذي في السموات" id="{F8657D52-0E61-475D-90AC-DB10509A5D22}">
          <p14:sldIdLst>
            <p14:sldId id="7485"/>
            <p14:sldId id="7486"/>
            <p14:sldId id="7487"/>
            <p14:sldId id="7488"/>
            <p14:sldId id="7489"/>
            <p14:sldId id="7490"/>
          </p14:sldIdLst>
        </p14:section>
        <p14:section name="واحد هو الاب القدوس" id="{80F60976-3BEB-4133-A7EB-026E12D4799C}">
          <p14:sldIdLst>
            <p14:sldId id="1495"/>
            <p14:sldId id="942"/>
            <p14:sldId id="943"/>
            <p14:sldId id="944"/>
            <p14:sldId id="945"/>
            <p14:sldId id="946"/>
            <p14:sldId id="947"/>
            <p14:sldId id="948"/>
            <p14:sldId id="949"/>
            <p14:sldId id="951"/>
            <p14:sldId id="953"/>
            <p14:sldId id="954"/>
            <p14:sldId id="955"/>
            <p14:sldId id="956"/>
            <p14:sldId id="957"/>
            <p14:sldId id="958"/>
            <p14:sldId id="959"/>
            <p14:sldId id="960"/>
            <p14:sldId id="961"/>
            <p14:sldId id="962"/>
            <p14:sldId id="963"/>
            <p14:sldId id="1496"/>
            <p14:sldId id="964"/>
            <p14:sldId id="965"/>
            <p14:sldId id="966"/>
          </p14:sldIdLst>
        </p14:section>
        <p14:section name="الاعتراف" id="{EE8004CA-FF9E-4471-963C-7F0946AE78FC}">
          <p14:sldIdLst>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1498"/>
            <p14:sldId id="986"/>
            <p14:sldId id="1497"/>
            <p14:sldId id="1499"/>
            <p14:sldId id="1500"/>
            <p14:sldId id="987"/>
            <p14:sldId id="988"/>
            <p14:sldId id="989"/>
            <p14:sldId id="990"/>
            <p14:sldId id="991"/>
            <p14:sldId id="992"/>
            <p14:sldId id="993"/>
          </p14:sldIdLst>
        </p14:section>
        <p14:section name="مرد توزيع النيروز" id="{76AC6D29-E354-4FF7-AA9F-EA0B71399749}">
          <p14:sldIdLst>
            <p14:sldId id="256"/>
          </p14:sldIdLst>
        </p14:section>
        <p14:section name="مرد توزيع الصليب" id="{E4E79CE2-AD28-44FB-B8B3-6B59A5D64B62}">
          <p14:sldIdLst>
            <p14:sldId id="257"/>
          </p14:sldIdLst>
        </p14:section>
        <p14:section name="مرد توزيع الغطاس" id="{96A65364-75BE-44B2-A2D8-29785DBD26C4}">
          <p14:sldIdLst>
            <p14:sldId id="7154"/>
          </p14:sldIdLst>
        </p14:section>
        <p14:section name="مرد توزيع الختان" id="{3ED0ED6F-B67A-410E-958B-1437069EE8B5}">
          <p14:sldIdLst>
            <p14:sldId id="7186"/>
          </p14:sldIdLst>
        </p14:section>
        <p14:section name="مرد توزيع عرس قانا الجليل" id="{DACB52D6-560B-4038-BDA3-7A7315DEA6D0}">
          <p14:sldIdLst>
            <p14:sldId id="7217"/>
          </p14:sldIdLst>
        </p14:section>
        <p14:section name="مرد توزيع دخول المسيح الهيكل" id="{49900A3A-E6E6-4152-84C8-B741F3C50853}">
          <p14:sldIdLst>
            <p14:sldId id="7237"/>
          </p14:sldIdLst>
        </p14:section>
        <p14:section name="مرد توزيع صوم نينوى" id="{8B7ED515-48EF-40B6-B9F2-80B8A4CC1126}">
          <p14:sldIdLst>
            <p14:sldId id="7364"/>
          </p14:sldIdLst>
        </p14:section>
        <p14:section name="مرد توزيع الصوم الكبير" id="{F9ED982E-F6FB-4E2B-8955-C5E80C70C2D6}">
          <p14:sldIdLst>
            <p14:sldId id="7531"/>
          </p14:sldIdLst>
        </p14:section>
        <p14:section name="مرد توزيع الشعانين" id="{C95D30EC-C174-40B5-8671-08FA653E3199}">
          <p14:sldIdLst>
            <p14:sldId id="7601"/>
          </p14:sldIdLst>
        </p14:section>
        <p14:section name="مرد توزيع البشارة" id="{2F035E60-4CC5-4808-A906-367BDB0FC9B0}">
          <p14:sldIdLst>
            <p14:sldId id="7101"/>
          </p14:sldIdLst>
        </p14:section>
        <p14:section name="مرد توزيع الميلاد" id="{D10973F3-B5C6-431E-8EDA-60ABA7A98C9E}">
          <p14:sldIdLst>
            <p14:sldId id="7100"/>
          </p14:sldIdLst>
        </p14:section>
        <p14:section name="مرد توزيع القيامة" id="{AB0FAC0A-1DAB-4ABD-BAA1-7557AA4860AA}">
          <p14:sldIdLst>
            <p14:sldId id="7102"/>
          </p14:sldIdLst>
        </p14:section>
        <p14:section name="مرد توزيع الصعود" id="{834F8F17-CEC0-4E51-A927-8074D22B6A78}">
          <p14:sldIdLst>
            <p14:sldId id="7708"/>
          </p14:sldIdLst>
        </p14:section>
        <p14:section name="مرد توزيع العنصرة" id="{22674B27-BBD5-49D8-98B9-ABCA6F4C5504}">
          <p14:sldIdLst>
            <p14:sldId id="7732"/>
          </p14:sldIdLst>
        </p14:section>
        <p14:section name="مزمور التوزيع" id="{C29E5A83-A98B-4077-8194-99A6D803EF53}">
          <p14:sldIdLst>
            <p14:sldId id="994"/>
            <p14:sldId id="995"/>
            <p14:sldId id="996"/>
            <p14:sldId id="997"/>
            <p14:sldId id="998"/>
            <p14:sldId id="999"/>
            <p14:sldId id="1000"/>
            <p14:sldId id="1001"/>
            <p14:sldId id="1002"/>
            <p14:sldId id="1003"/>
            <p14:sldId id="1004"/>
            <p14:sldId id="1005"/>
            <p14:sldId id="1006"/>
            <p14:sldId id="1007"/>
            <p14:sldId id="1008"/>
            <p14:sldId id="1009"/>
            <p14:sldId id="1010"/>
          </p14:sldIdLst>
        </p14:section>
        <p14:section name="اطاي بارثينوس" id="{18835C90-087E-4BAC-9D66-708BC1E04983}">
          <p14:sldIdLst>
            <p14:sldId id="6671"/>
            <p14:sldId id="6673"/>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Lst>
        </p14:section>
        <p14:section name="لازاروس" id="{78C64C43-B3F6-4110-8CB0-1E10086C77C2}">
          <p14:sldIdLst>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Lst>
        </p14:section>
        <p14:section name="كاطا ني خوروس" id="{8E020F97-3459-40AC-828C-13346E2C46B1}">
          <p14:sldIdLst>
            <p14:sldId id="7681"/>
            <p14:sldId id="7682"/>
            <p14:sldId id="7683"/>
            <p14:sldId id="7684"/>
          </p14:sldIdLst>
        </p14:section>
        <p14:section name="فهرس الحان التوزيع" id="{688FAD52-7F6A-4FA9-8CF7-EBB80B3B6069}">
          <p14:sldIdLst>
            <p14:sldId id="6604"/>
          </p14:sldIdLst>
        </p14:section>
        <p14:section name="اك اسماروؤت" id="{507EFD97-98F8-4376-848B-20D72E16D2C1}">
          <p14:sldIdLst>
            <p14:sldId id="1011"/>
            <p14:sldId id="1012"/>
          </p14:sldIdLst>
        </p14:section>
        <p14:section name="بي اويك" id="{B9A30F5E-0C89-471B-A99A-23DBE7F58504}">
          <p14:sldIdLst>
            <p14:sldId id="1013"/>
            <p14:sldId id="1014"/>
            <p14:sldId id="1015"/>
            <p14:sldId id="1016"/>
            <p14:sldId id="1017"/>
            <p14:sldId id="1018"/>
            <p14:sldId id="1019"/>
            <p14:sldId id="1020"/>
            <p14:sldId id="1021"/>
            <p14:sldId id="7124"/>
            <p14:sldId id="7125"/>
          </p14:sldIdLst>
        </p14:section>
        <p14:section name="جي اف اسماروؤت" id="{82450F2E-38A9-42FB-ACFD-B874384545D2}">
          <p14:sldIdLst>
            <p14:sldId id="1024"/>
            <p14:sldId id="1025"/>
          </p14:sldIdLst>
        </p14:section>
        <p14:section name="اسومين" id="{3F22DD0B-D926-42B9-BABE-6C6486C9BD62}">
          <p14:sldIdLst>
            <p14:sldId id="6512"/>
            <p14:sldId id="6513"/>
            <p14:sldId id="6514"/>
            <p14:sldId id="6591"/>
            <p14:sldId id="6516"/>
            <p14:sldId id="6517"/>
            <p14:sldId id="7733"/>
            <p14:sldId id="6519"/>
            <p14:sldId id="7734"/>
            <p14:sldId id="6521"/>
            <p14:sldId id="6522"/>
            <p14:sldId id="7735"/>
            <p14:sldId id="6524"/>
            <p14:sldId id="7736"/>
            <p14:sldId id="6526"/>
            <p14:sldId id="6527"/>
            <p14:sldId id="7737"/>
            <p14:sldId id="6529"/>
            <p14:sldId id="7738"/>
            <p14:sldId id="6531"/>
            <p14:sldId id="6532"/>
            <p14:sldId id="6598"/>
            <p14:sldId id="6534"/>
            <p14:sldId id="6599"/>
            <p14:sldId id="6535"/>
          </p14:sldIdLst>
        </p14:section>
        <p14:section name="اف امبشا غار" id="{87BCA258-F572-4FEC-97DE-71CBA3159BB9}">
          <p14:sldIdLst>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Lst>
        </p14:section>
        <p14:section name="تي بارثينوس" id="{185E1789-C295-487F-8018-CC029600A8F6}">
          <p14:sldIdLst>
            <p14:sldId id="7025"/>
            <p14:sldId id="7026"/>
            <p14:sldId id="7027"/>
            <p14:sldId id="7029"/>
            <p14:sldId id="7030"/>
            <p14:sldId id="7031"/>
            <p14:sldId id="7032"/>
            <p14:sldId id="7033"/>
            <p14:sldId id="7034"/>
            <p14:sldId id="7035"/>
            <p14:sldId id="7036"/>
            <p14:sldId id="7037"/>
            <p14:sldId id="7038"/>
          </p14:sldIdLst>
        </p14:section>
        <p14:section name="يونا بى ابروفيتيس" id="{859D33B0-D7E3-4EDC-8AB9-E56533A2D980}">
          <p14:sldIdLst>
            <p14:sldId id="7433"/>
            <p14:sldId id="7432"/>
            <p14:sldId id="7434"/>
            <p14:sldId id="7435"/>
            <p14:sldId id="7436"/>
            <p14:sldId id="7437"/>
            <p14:sldId id="7438"/>
            <p14:sldId id="7439"/>
            <p14:sldId id="7440"/>
            <p14:sldId id="7441"/>
            <p14:sldId id="7442"/>
            <p14:sldId id="7443"/>
            <p14:sldId id="7444"/>
            <p14:sldId id="7445"/>
            <p14:sldId id="7446"/>
            <p14:sldId id="7447"/>
          </p14:sldIdLst>
        </p14:section>
        <p14:section name="بي ماي رومي" id="{315091E2-E367-43B7-A35E-4175DF947038}">
          <p14:sldIdLst>
            <p14:sldId id="7449"/>
            <p14:sldId id="7448"/>
            <p14:sldId id="7450"/>
            <p14:sldId id="7451"/>
            <p14:sldId id="7452"/>
            <p14:sldId id="7453"/>
            <p14:sldId id="7454"/>
            <p14:sldId id="7456"/>
            <p14:sldId id="7455"/>
            <p14:sldId id="7457"/>
            <p14:sldId id="7458"/>
            <p14:sldId id="7459"/>
            <p14:sldId id="7460"/>
            <p14:sldId id="7461"/>
            <p14:sldId id="7532"/>
          </p14:sldIdLst>
        </p14:section>
        <p14:section name="اونيشتي اميستيريون" id="{DB680029-4B05-4C3F-98B3-FB5469AADBD7}">
          <p14:sldIdLst>
            <p14:sldId id="7533"/>
            <p14:sldId id="7534"/>
            <p14:sldId id="7535"/>
            <p14:sldId id="7536"/>
            <p14:sldId id="7537"/>
            <p14:sldId id="7538"/>
            <p14:sldId id="7539"/>
            <p14:sldId id="7540"/>
            <p14:sldId id="7541"/>
            <p14:sldId id="7542"/>
            <p14:sldId id="7543"/>
            <p14:sldId id="7544"/>
            <p14:sldId id="7545"/>
            <p14:sldId id="7546"/>
            <p14:sldId id="7547"/>
            <p14:sldId id="7549"/>
            <p14:sldId id="7548"/>
            <p14:sldId id="7550"/>
            <p14:sldId id="7551"/>
            <p14:sldId id="7552"/>
          </p14:sldIdLst>
        </p14:section>
        <p14:section name="ابانا الذي في السموات" id="{E9D130FE-E3C4-4DDD-906B-AB1F7EC48106}">
          <p14:sldIdLst>
            <p14:sldId id="5052"/>
            <p14:sldId id="5053"/>
            <p14:sldId id="5054"/>
            <p14:sldId id="5055"/>
            <p14:sldId id="5056"/>
            <p14:sldId id="5057"/>
            <p14:sldId id="5058"/>
            <p14:sldId id="5059"/>
            <p14:sldId id="5060"/>
            <p14:sldId id="5061"/>
            <p14:sldId id="5062"/>
            <p14:sldId id="5063"/>
            <p14:sldId id="5064"/>
            <p14:sldId id="5065"/>
            <p14:sldId id="5066"/>
            <p14:sldId id="5067"/>
            <p14:sldId id="5068"/>
            <p14:sldId id="5069"/>
            <p14:sldId id="5070"/>
            <p14:sldId id="5071"/>
            <p14:sldId id="5072"/>
            <p14:sldId id="5073"/>
            <p14:sldId id="5074"/>
            <p14:sldId id="5075"/>
            <p14:sldId id="5076"/>
            <p14:sldId id="5077"/>
          </p14:sldIdLst>
        </p14:section>
        <p14:section name="اسموعوا يا شعب المسيح" id="{3C4E2465-7AA0-4798-B0C2-FD8025F28A32}">
          <p14:sldIdLst>
            <p14:sldId id="5078"/>
            <p14:sldId id="5079"/>
            <p14:sldId id="5080"/>
            <p14:sldId id="5081"/>
            <p14:sldId id="5082"/>
            <p14:sldId id="5083"/>
            <p14:sldId id="5084"/>
            <p14:sldId id="5085"/>
            <p14:sldId id="5086"/>
            <p14:sldId id="5087"/>
            <p14:sldId id="5088"/>
            <p14:sldId id="5089"/>
            <p14:sldId id="5090"/>
            <p14:sldId id="5091"/>
            <p14:sldId id="5092"/>
            <p14:sldId id="5093"/>
            <p14:sldId id="5094"/>
            <p14:sldId id="5095"/>
            <p14:sldId id="5096"/>
            <p14:sldId id="5097"/>
            <p14:sldId id="5098"/>
            <p14:sldId id="5099"/>
            <p14:sldId id="5100"/>
            <p14:sldId id="5101"/>
            <p14:sldId id="5102"/>
            <p14:sldId id="5103"/>
            <p14:sldId id="5104"/>
          </p14:sldIdLst>
        </p14:section>
        <p14:section name="فلنجتمع نحن الشعب" id="{9954FA42-58D0-4D8F-8676-897F8A929B66}">
          <p14:sldIdLst>
            <p14:sldId id="5051"/>
          </p14:sldIdLst>
        </p14:section>
        <p14:section name="مدائح سنوي" id="{07298C47-E831-4285-ACB7-25BB3772C6A2}">
          <p14:sldIdLst>
            <p14:sldId id="7173"/>
          </p14:sldIdLst>
        </p14:section>
        <p14:section name="مدائح كيهك" id="{DCEAD1F4-0405-4EE6-9905-219FC8E85798}">
          <p14:sldIdLst>
            <p14:sldId id="7093"/>
          </p14:sldIdLst>
        </p14:section>
        <p14:section name="مدائح الميلاد" id="{42181297-997B-4C4C-B43B-4E9D8A23858D}">
          <p14:sldIdLst>
            <p14:sldId id="7145"/>
          </p14:sldIdLst>
        </p14:section>
        <p14:section name="مدائح صوم نينوى" id="{43C9AE43-EC80-4A72-97F0-F38A712DDA09}">
          <p14:sldIdLst>
            <p14:sldId id="7431"/>
          </p14:sldIdLst>
        </p14:section>
        <p14:section name="مدائح الصوم الكبير" id="{6C210ECD-CC91-4984-B251-46939B2A0039}">
          <p14:sldIdLst>
            <p14:sldId id="7526"/>
          </p14:sldIdLst>
        </p14:section>
        <p14:section name="مدائح سبت لعازر" id="{DB6B4ECA-F770-40E7-A7BA-46A8B5B46C3B}">
          <p14:sldIdLst>
            <p14:sldId id="7571"/>
          </p14:sldIdLst>
        </p14:section>
        <p14:section name="مدائح احد الشعانين" id="{37DC4920-98DA-477A-A6F7-6D252B149A22}">
          <p14:sldIdLst>
            <p14:sldId id="7600"/>
          </p14:sldIdLst>
        </p14:section>
        <p14:section name="مدائح القيامة" id="{1D781881-AD2E-41FE-97D4-458A86F892F1}">
          <p14:sldIdLst>
            <p14:sldId id="7680"/>
          </p14:sldIdLst>
        </p14:section>
        <p14:section name="مدائح الخماسين من 2 الى 39" id="{F74608AC-8E8B-460A-97E7-1E6B86D50B5B}">
          <p14:sldIdLst>
            <p14:sldId id="7685"/>
          </p14:sldIdLst>
        </p14:section>
        <p14:section name="مدائح الصعود الى العنصرة" id="{BAAC56F0-C9A0-4321-AB43-D79F5FCE37C9}">
          <p14:sldIdLst>
            <p14:sldId id="7709"/>
          </p14:sldIdLst>
        </p14:section>
        <p14:section name="مدائح ال29 من الشهر" id="{3BE1A381-B11E-4562-921A-ECB2221D0A43}">
          <p14:sldIdLst>
            <p14:sldId id="7119"/>
          </p14:sldIdLst>
        </p14:section>
        <p14:section name="ابؤرو للتوزيع" id="{7007E16E-5DD0-4268-A326-25AF88EA4DE9}">
          <p14:sldIdLst>
            <p14:sldId id="6635"/>
            <p14:sldId id="6636"/>
            <p14:sldId id="6637"/>
            <p14:sldId id="6638"/>
            <p14:sldId id="6639"/>
            <p14:sldId id="6640"/>
            <p14:sldId id="6641"/>
            <p14:sldId id="6642"/>
            <p14:sldId id="6643"/>
            <p14:sldId id="6644"/>
            <p14:sldId id="7088"/>
          </p14:sldIdLst>
        </p14:section>
        <p14:section name="الختام" id="{90F50AB7-3911-445D-9C45-41866ECCCED0}">
          <p14:sldIdLst>
            <p14:sldId id="7050"/>
          </p14:sldIdLst>
        </p14:section>
        <p14:section name="الختام السنوي" id="{0D2A50D9-F484-4E60-922B-66FF81444E2C}">
          <p14:sldIdLst>
            <p14:sldId id="7372"/>
            <p14:sldId id="7051"/>
            <p14:sldId id="7052"/>
          </p14:sldIdLst>
        </p14:section>
        <p14:section name="الختام في الصوم المقدس" id="{4A3AE26D-6D71-4143-8C05-7618E08EF248}">
          <p14:sldIdLst>
            <p14:sldId id="7365"/>
            <p14:sldId id="7366"/>
            <p14:sldId id="7368"/>
            <p14:sldId id="7367"/>
            <p14:sldId id="7369"/>
            <p14:sldId id="7370"/>
          </p14:sldIdLst>
        </p14:section>
        <p14:section name="تكملة على حسب المناسبة" id="{A18EDC94-F257-4FAC-99C7-0A8EA70F0FAF}">
          <p14:sldIdLst>
            <p14:sldId id="7053"/>
            <p14:sldId id="7054"/>
            <p14:sldId id="7055"/>
            <p14:sldId id="7056"/>
            <p14:sldId id="7057"/>
            <p14:sldId id="7058"/>
            <p14:sldId id="7059"/>
            <p14:sldId id="7060"/>
            <p14:sldId id="7061"/>
            <p14:sldId id="7062"/>
            <p14:sldId id="7481"/>
            <p14:sldId id="7482"/>
            <p14:sldId id="7063"/>
            <p14:sldId id="7064"/>
            <p14:sldId id="7065"/>
            <p14:sldId id="7647"/>
            <p14:sldId id="7066"/>
            <p14:sldId id="7067"/>
            <p14:sldId id="7068"/>
            <p14:sldId id="7069"/>
            <p14:sldId id="7070"/>
            <p14:sldId id="7127"/>
            <p14:sldId id="7128"/>
            <p14:sldId id="7129"/>
            <p14:sldId id="7071"/>
          </p14:sldIdLst>
        </p14:section>
        <p14:section name="في حضور الاسقف" id="{A9183893-7B7E-459F-8547-F7A8F7D2D521}">
          <p14:sldIdLst>
            <p14:sldId id="7072"/>
            <p14:sldId id="7073"/>
            <p14:sldId id="7074"/>
            <p14:sldId id="7075"/>
            <p14:sldId id="7076"/>
            <p14:sldId id="7077"/>
            <p14:sldId id="7078"/>
            <p14:sldId id="7079"/>
            <p14:sldId id="7080"/>
          </p14:sldIdLst>
        </p14:section>
        <p14:section name="الختام 2" id="{A3DED752-5159-4F64-86F6-7B95F37A8327}">
          <p14:sldIdLst>
            <p14:sldId id="7081"/>
            <p14:sldId id="7082"/>
            <p14:sldId id="7083"/>
            <p14:sldId id="7084"/>
            <p14:sldId id="708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assfy" initials="JW" lastIdx="1" clrIdx="0">
    <p:extLst>
      <p:ext uri="{19B8F6BF-5375-455C-9EA6-DF929625EA0E}">
        <p15:presenceInfo xmlns:p15="http://schemas.microsoft.com/office/powerpoint/2012/main" userId="e1401f8728ae8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94660"/>
  </p:normalViewPr>
  <p:slideViewPr>
    <p:cSldViewPr snapToGrid="0" showGuides="1">
      <p:cViewPr varScale="1">
        <p:scale>
          <a:sx n="71" d="100"/>
          <a:sy n="71" d="100"/>
        </p:scale>
        <p:origin x="1098" y="66"/>
      </p:cViewPr>
      <p:guideLst>
        <p:guide orient="horz" pos="2160"/>
        <p:guide pos="2880"/>
      </p:guideLst>
    </p:cSldViewPr>
  </p:slideViewPr>
  <p:notesTextViewPr>
    <p:cViewPr>
      <p:scale>
        <a:sx n="1" d="1"/>
        <a:sy n="1" d="1"/>
      </p:scale>
      <p:origin x="0" y="0"/>
    </p:cViewPr>
  </p:notesTextViewPr>
  <p:notesViewPr>
    <p:cSldViewPr snapToGrid="0" showGuides="1">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slide" Target="slides/slide388.xml"/><Relationship Id="rId393" Type="http://schemas.openxmlformats.org/officeDocument/2006/relationships/slide" Target="slides/slide389.xml"/><Relationship Id="rId394" Type="http://schemas.openxmlformats.org/officeDocument/2006/relationships/slide" Target="slides/slide390.xml"/><Relationship Id="rId395" Type="http://schemas.openxmlformats.org/officeDocument/2006/relationships/slide" Target="slides/slide391.xml"/><Relationship Id="rId396" Type="http://schemas.openxmlformats.org/officeDocument/2006/relationships/slide" Target="slides/slide392.xml"/><Relationship Id="rId397" Type="http://schemas.openxmlformats.org/officeDocument/2006/relationships/slide" Target="slides/slide393.xml"/><Relationship Id="rId398" Type="http://schemas.openxmlformats.org/officeDocument/2006/relationships/slide" Target="slides/slide394.xml"/><Relationship Id="rId399" Type="http://schemas.openxmlformats.org/officeDocument/2006/relationships/slide" Target="slides/slide395.xml"/><Relationship Id="rId400" Type="http://schemas.openxmlformats.org/officeDocument/2006/relationships/slide" Target="slides/slide396.xml"/><Relationship Id="rId401" Type="http://schemas.openxmlformats.org/officeDocument/2006/relationships/slide" Target="slides/slide397.xml"/><Relationship Id="rId402" Type="http://schemas.openxmlformats.org/officeDocument/2006/relationships/slide" Target="slides/slide398.xml"/><Relationship Id="rId403" Type="http://schemas.openxmlformats.org/officeDocument/2006/relationships/slide" Target="slides/slide399.xml"/><Relationship Id="rId404" Type="http://schemas.openxmlformats.org/officeDocument/2006/relationships/slide" Target="slides/slide400.xml"/><Relationship Id="rId405" Type="http://schemas.openxmlformats.org/officeDocument/2006/relationships/slide" Target="slides/slide401.xml"/><Relationship Id="rId406" Type="http://schemas.openxmlformats.org/officeDocument/2006/relationships/slide" Target="slides/slide402.xml"/><Relationship Id="rId407" Type="http://schemas.openxmlformats.org/officeDocument/2006/relationships/slide" Target="slides/slide403.xml"/><Relationship Id="rId408" Type="http://schemas.openxmlformats.org/officeDocument/2006/relationships/slide" Target="slides/slide404.xml"/><Relationship Id="rId409" Type="http://schemas.openxmlformats.org/officeDocument/2006/relationships/slide" Target="slides/slide405.xml"/><Relationship Id="rId410" Type="http://schemas.openxmlformats.org/officeDocument/2006/relationships/slide" Target="slides/slide406.xml"/><Relationship Id="rId411" Type="http://schemas.openxmlformats.org/officeDocument/2006/relationships/slide" Target="slides/slide407.xml"/><Relationship Id="rId412" Type="http://schemas.openxmlformats.org/officeDocument/2006/relationships/slide" Target="slides/slide408.xml"/><Relationship Id="rId413" Type="http://schemas.openxmlformats.org/officeDocument/2006/relationships/slide" Target="slides/slide409.xml"/><Relationship Id="rId414" Type="http://schemas.openxmlformats.org/officeDocument/2006/relationships/slide" Target="slides/slide410.xml"/><Relationship Id="rId415" Type="http://schemas.openxmlformats.org/officeDocument/2006/relationships/slide" Target="slides/slide411.xml"/><Relationship Id="rId416" Type="http://schemas.openxmlformats.org/officeDocument/2006/relationships/slide" Target="slides/slide412.xml"/><Relationship Id="rId417" Type="http://schemas.openxmlformats.org/officeDocument/2006/relationships/slide" Target="slides/slide413.xml"/><Relationship Id="rId418" Type="http://schemas.openxmlformats.org/officeDocument/2006/relationships/slide" Target="slides/slide414.xml"/><Relationship Id="rId419" Type="http://schemas.openxmlformats.org/officeDocument/2006/relationships/slide" Target="slides/slide415.xml"/><Relationship Id="rId420" Type="http://schemas.openxmlformats.org/officeDocument/2006/relationships/slide" Target="slides/slide416.xml"/><Relationship Id="rId421" Type="http://schemas.openxmlformats.org/officeDocument/2006/relationships/slide" Target="slides/slide417.xml"/><Relationship Id="rId422" Type="http://schemas.openxmlformats.org/officeDocument/2006/relationships/slide" Target="slides/slide418.xml"/><Relationship Id="rId423" Type="http://schemas.openxmlformats.org/officeDocument/2006/relationships/slide" Target="slides/slide419.xml"/><Relationship Id="rId424" Type="http://schemas.openxmlformats.org/officeDocument/2006/relationships/slide" Target="slides/slide420.xml"/><Relationship Id="rId425" Type="http://schemas.openxmlformats.org/officeDocument/2006/relationships/slide" Target="slides/slide421.xml"/><Relationship Id="rId426" Type="http://schemas.openxmlformats.org/officeDocument/2006/relationships/slide" Target="slides/slide422.xml"/><Relationship Id="rId427" Type="http://schemas.openxmlformats.org/officeDocument/2006/relationships/slide" Target="slides/slide423.xml"/><Relationship Id="rId428" Type="http://schemas.openxmlformats.org/officeDocument/2006/relationships/slide" Target="slides/slide424.xml"/><Relationship Id="rId429" Type="http://schemas.openxmlformats.org/officeDocument/2006/relationships/slide" Target="slides/slide425.xml"/><Relationship Id="rId430" Type="http://schemas.openxmlformats.org/officeDocument/2006/relationships/slide" Target="slides/slide426.xml"/><Relationship Id="rId431" Type="http://schemas.openxmlformats.org/officeDocument/2006/relationships/slide" Target="slides/slide427.xml"/><Relationship Id="rId432" Type="http://schemas.openxmlformats.org/officeDocument/2006/relationships/slide" Target="slides/slide428.xml"/><Relationship Id="rId433" Type="http://schemas.openxmlformats.org/officeDocument/2006/relationships/slide" Target="slides/slide429.xml"/><Relationship Id="rId434" Type="http://schemas.openxmlformats.org/officeDocument/2006/relationships/slide" Target="slides/slide430.xml"/><Relationship Id="rId435" Type="http://schemas.openxmlformats.org/officeDocument/2006/relationships/slide" Target="slides/slide431.xml"/><Relationship Id="rId436" Type="http://schemas.openxmlformats.org/officeDocument/2006/relationships/slide" Target="slides/slide432.xml"/><Relationship Id="rId437" Type="http://schemas.openxmlformats.org/officeDocument/2006/relationships/slide" Target="slides/slide433.xml"/><Relationship Id="rId438" Type="http://schemas.openxmlformats.org/officeDocument/2006/relationships/slide" Target="slides/slide434.xml"/><Relationship Id="rId439" Type="http://schemas.openxmlformats.org/officeDocument/2006/relationships/slide" Target="slides/slide435.xml"/><Relationship Id="rId440" Type="http://schemas.openxmlformats.org/officeDocument/2006/relationships/slide" Target="slides/slide436.xml"/><Relationship Id="rId441" Type="http://schemas.openxmlformats.org/officeDocument/2006/relationships/slide" Target="slides/slide437.xml"/><Relationship Id="rId442" Type="http://schemas.openxmlformats.org/officeDocument/2006/relationships/slide" Target="slides/slide438.xml"/><Relationship Id="rId443" Type="http://schemas.openxmlformats.org/officeDocument/2006/relationships/slide" Target="slides/slide439.xml"/><Relationship Id="rId444" Type="http://schemas.openxmlformats.org/officeDocument/2006/relationships/slide" Target="slides/slide440.xml"/><Relationship Id="rId445" Type="http://schemas.openxmlformats.org/officeDocument/2006/relationships/slide" Target="slides/slide441.xml"/><Relationship Id="rId446" Type="http://schemas.openxmlformats.org/officeDocument/2006/relationships/slide" Target="slides/slide442.xml"/><Relationship Id="rId447" Type="http://schemas.openxmlformats.org/officeDocument/2006/relationships/slide" Target="slides/slide443.xml"/><Relationship Id="rId448" Type="http://schemas.openxmlformats.org/officeDocument/2006/relationships/slide" Target="slides/slide444.xml"/><Relationship Id="rId449" Type="http://schemas.openxmlformats.org/officeDocument/2006/relationships/slide" Target="slides/slide445.xml"/><Relationship Id="rId450" Type="http://schemas.openxmlformats.org/officeDocument/2006/relationships/slide" Target="slides/slide446.xml"/><Relationship Id="rId451" Type="http://schemas.openxmlformats.org/officeDocument/2006/relationships/slide" Target="slides/slide447.xml"/><Relationship Id="rId452" Type="http://schemas.openxmlformats.org/officeDocument/2006/relationships/slide" Target="slides/slide448.xml"/><Relationship Id="rId453" Type="http://schemas.openxmlformats.org/officeDocument/2006/relationships/slide" Target="slides/slide449.xml"/><Relationship Id="rId454" Type="http://schemas.openxmlformats.org/officeDocument/2006/relationships/slide" Target="slides/slide450.xml"/><Relationship Id="rId455" Type="http://schemas.openxmlformats.org/officeDocument/2006/relationships/slide" Target="slides/slide451.xml"/><Relationship Id="rId456" Type="http://schemas.openxmlformats.org/officeDocument/2006/relationships/slide" Target="slides/slide452.xml"/><Relationship Id="rId457" Type="http://schemas.openxmlformats.org/officeDocument/2006/relationships/slide" Target="slides/slide453.xml"/><Relationship Id="rId458" Type="http://schemas.openxmlformats.org/officeDocument/2006/relationships/slide" Target="slides/slide454.xml"/><Relationship Id="rId459" Type="http://schemas.openxmlformats.org/officeDocument/2006/relationships/slide" Target="slides/slide455.xml"/><Relationship Id="rId460" Type="http://schemas.openxmlformats.org/officeDocument/2006/relationships/slide" Target="slides/slide456.xml"/><Relationship Id="rId461" Type="http://schemas.openxmlformats.org/officeDocument/2006/relationships/slide" Target="slides/slide457.xml"/><Relationship Id="rId462" Type="http://schemas.openxmlformats.org/officeDocument/2006/relationships/slide" Target="slides/slide458.xml"/><Relationship Id="rId463" Type="http://schemas.openxmlformats.org/officeDocument/2006/relationships/slide" Target="slides/slide459.xml"/><Relationship Id="rId464" Type="http://schemas.openxmlformats.org/officeDocument/2006/relationships/slide" Target="slides/slide460.xml"/><Relationship Id="rId465" Type="http://schemas.openxmlformats.org/officeDocument/2006/relationships/slide" Target="slides/slide461.xml"/><Relationship Id="rId466" Type="http://schemas.openxmlformats.org/officeDocument/2006/relationships/slide" Target="slides/slide462.xml"/><Relationship Id="rId467" Type="http://schemas.openxmlformats.org/officeDocument/2006/relationships/slide" Target="slides/slide463.xml"/><Relationship Id="rId468" Type="http://schemas.openxmlformats.org/officeDocument/2006/relationships/slide" Target="slides/slide464.xml"/><Relationship Id="rId469" Type="http://schemas.openxmlformats.org/officeDocument/2006/relationships/slide" Target="slides/slide465.xml"/><Relationship Id="rId470" Type="http://schemas.openxmlformats.org/officeDocument/2006/relationships/slide" Target="slides/slide466.xml"/><Relationship Id="rId471" Type="http://schemas.openxmlformats.org/officeDocument/2006/relationships/slide" Target="slides/slide467.xml"/><Relationship Id="rId472" Type="http://schemas.openxmlformats.org/officeDocument/2006/relationships/slide" Target="slides/slide468.xml"/><Relationship Id="rId473" Type="http://schemas.openxmlformats.org/officeDocument/2006/relationships/slide" Target="slides/slide469.xml"/><Relationship Id="rId474" Type="http://schemas.openxmlformats.org/officeDocument/2006/relationships/slide" Target="slides/slide470.xml"/><Relationship Id="rId475" Type="http://schemas.openxmlformats.org/officeDocument/2006/relationships/slide" Target="slides/slide471.xml"/><Relationship Id="rId476" Type="http://schemas.openxmlformats.org/officeDocument/2006/relationships/slide" Target="slides/slide472.xml"/><Relationship Id="rId477" Type="http://schemas.openxmlformats.org/officeDocument/2006/relationships/slide" Target="slides/slide473.xml"/><Relationship Id="rId478" Type="http://schemas.openxmlformats.org/officeDocument/2006/relationships/slide" Target="slides/slide474.xml"/><Relationship Id="rId479" Type="http://schemas.openxmlformats.org/officeDocument/2006/relationships/slide" Target="slides/slide475.xml"/><Relationship Id="rId480" Type="http://schemas.openxmlformats.org/officeDocument/2006/relationships/slide" Target="slides/slide476.xml"/><Relationship Id="rId481" Type="http://schemas.openxmlformats.org/officeDocument/2006/relationships/slide" Target="slides/slide477.xml"/><Relationship Id="rId482" Type="http://schemas.openxmlformats.org/officeDocument/2006/relationships/slide" Target="slides/slide478.xml"/><Relationship Id="rId483" Type="http://schemas.openxmlformats.org/officeDocument/2006/relationships/slide" Target="slides/slide479.xml"/><Relationship Id="rId484" Type="http://schemas.openxmlformats.org/officeDocument/2006/relationships/slide" Target="slides/slide480.xml"/><Relationship Id="rId485" Type="http://schemas.openxmlformats.org/officeDocument/2006/relationships/slide" Target="slides/slide481.xml"/><Relationship Id="rId486" Type="http://schemas.openxmlformats.org/officeDocument/2006/relationships/slide" Target="slides/slide482.xml"/><Relationship Id="rId487" Type="http://schemas.openxmlformats.org/officeDocument/2006/relationships/slide" Target="slides/slide483.xml"/><Relationship Id="rId488" Type="http://schemas.openxmlformats.org/officeDocument/2006/relationships/slide" Target="slides/slide484.xml"/><Relationship Id="rId489" Type="http://schemas.openxmlformats.org/officeDocument/2006/relationships/slide" Target="slides/slide485.xml"/><Relationship Id="rId490" Type="http://schemas.openxmlformats.org/officeDocument/2006/relationships/slide" Target="slides/slide486.xml"/><Relationship Id="rId491" Type="http://schemas.openxmlformats.org/officeDocument/2006/relationships/slide" Target="slides/slide487.xml"/><Relationship Id="rId492" Type="http://schemas.openxmlformats.org/officeDocument/2006/relationships/slide" Target="slides/slide488.xml"/><Relationship Id="rId493" Type="http://schemas.openxmlformats.org/officeDocument/2006/relationships/slide" Target="slides/slide489.xml"/><Relationship Id="rId494" Type="http://schemas.openxmlformats.org/officeDocument/2006/relationships/slide" Target="slides/slide490.xml"/><Relationship Id="rId495" Type="http://schemas.openxmlformats.org/officeDocument/2006/relationships/slide" Target="slides/slide491.xml"/><Relationship Id="rId496" Type="http://schemas.openxmlformats.org/officeDocument/2006/relationships/slide" Target="slides/slide492.xml"/><Relationship Id="rId497" Type="http://schemas.openxmlformats.org/officeDocument/2006/relationships/slide" Target="slides/slide493.xml"/><Relationship Id="rId498" Type="http://schemas.openxmlformats.org/officeDocument/2006/relationships/slide" Target="slides/slide494.xml"/><Relationship Id="rId499" Type="http://schemas.openxmlformats.org/officeDocument/2006/relationships/slide" Target="slides/slide495.xml"/><Relationship Id="rId500" Type="http://schemas.openxmlformats.org/officeDocument/2006/relationships/slide" Target="slides/slide496.xml"/><Relationship Id="rId501" Type="http://schemas.openxmlformats.org/officeDocument/2006/relationships/slide" Target="slides/slide497.xml"/><Relationship Id="rId502" Type="http://schemas.openxmlformats.org/officeDocument/2006/relationships/slide" Target="slides/slide498.xml"/><Relationship Id="rId503" Type="http://schemas.openxmlformats.org/officeDocument/2006/relationships/slide" Target="slides/slide499.xml"/><Relationship Id="rId504" Type="http://schemas.openxmlformats.org/officeDocument/2006/relationships/slide" Target="slides/slide500.xml"/><Relationship Id="rId505" Type="http://schemas.openxmlformats.org/officeDocument/2006/relationships/slide" Target="slides/slide501.xml"/><Relationship Id="rId506" Type="http://schemas.openxmlformats.org/officeDocument/2006/relationships/slide" Target="slides/slide502.xml"/><Relationship Id="rId507" Type="http://schemas.openxmlformats.org/officeDocument/2006/relationships/slide" Target="slides/slide503.xml"/><Relationship Id="rId508" Type="http://schemas.openxmlformats.org/officeDocument/2006/relationships/slide" Target="slides/slide504.xml"/><Relationship Id="rId509" Type="http://schemas.openxmlformats.org/officeDocument/2006/relationships/slide" Target="slides/slide505.xml"/><Relationship Id="rId510" Type="http://schemas.openxmlformats.org/officeDocument/2006/relationships/slide" Target="slides/slide506.xml"/><Relationship Id="rId511" Type="http://schemas.openxmlformats.org/officeDocument/2006/relationships/slide" Target="slides/slide507.xml"/><Relationship Id="rId512" Type="http://schemas.openxmlformats.org/officeDocument/2006/relationships/slide" Target="slides/slide508.xml"/><Relationship Id="rId513" Type="http://schemas.openxmlformats.org/officeDocument/2006/relationships/slide" Target="slides/slide509.xml"/><Relationship Id="rId514" Type="http://schemas.openxmlformats.org/officeDocument/2006/relationships/slide" Target="slides/slide510.xml"/><Relationship Id="rId515" Type="http://schemas.openxmlformats.org/officeDocument/2006/relationships/slide" Target="slides/slide511.xml"/><Relationship Id="rId516" Type="http://schemas.openxmlformats.org/officeDocument/2006/relationships/slide" Target="slides/slide512.xml"/><Relationship Id="rId517" Type="http://schemas.openxmlformats.org/officeDocument/2006/relationships/slide" Target="slides/slide513.xml"/><Relationship Id="rId518" Type="http://schemas.openxmlformats.org/officeDocument/2006/relationships/slide" Target="slides/slide514.xml"/><Relationship Id="rId519" Type="http://schemas.openxmlformats.org/officeDocument/2006/relationships/slide" Target="slides/slide515.xml"/><Relationship Id="rId520" Type="http://schemas.openxmlformats.org/officeDocument/2006/relationships/slide" Target="slides/slide516.xml"/><Relationship Id="rId521" Type="http://schemas.openxmlformats.org/officeDocument/2006/relationships/slide" Target="slides/slide517.xml"/><Relationship Id="rId522" Type="http://schemas.openxmlformats.org/officeDocument/2006/relationships/slide" Target="slides/slide518.xml"/><Relationship Id="rId523" Type="http://schemas.openxmlformats.org/officeDocument/2006/relationships/slide" Target="slides/slide519.xml"/><Relationship Id="rId524" Type="http://schemas.openxmlformats.org/officeDocument/2006/relationships/slide" Target="slides/slide520.xml"/><Relationship Id="rId525" Type="http://schemas.openxmlformats.org/officeDocument/2006/relationships/slide" Target="slides/slide521.xml"/><Relationship Id="rId526" Type="http://schemas.openxmlformats.org/officeDocument/2006/relationships/slide" Target="slides/slide522.xml"/><Relationship Id="rId527" Type="http://schemas.openxmlformats.org/officeDocument/2006/relationships/slide" Target="slides/slide523.xml"/><Relationship Id="rId528" Type="http://schemas.openxmlformats.org/officeDocument/2006/relationships/slide" Target="slides/slide524.xml"/><Relationship Id="rId529" Type="http://schemas.openxmlformats.org/officeDocument/2006/relationships/slide" Target="slides/slide525.xml"/><Relationship Id="rId530" Type="http://schemas.openxmlformats.org/officeDocument/2006/relationships/slide" Target="slides/slide526.xml"/><Relationship Id="rId531" Type="http://schemas.openxmlformats.org/officeDocument/2006/relationships/slide" Target="slides/slide527.xml"/><Relationship Id="rId532" Type="http://schemas.openxmlformats.org/officeDocument/2006/relationships/slide" Target="slides/slide528.xml"/><Relationship Id="rId533" Type="http://schemas.openxmlformats.org/officeDocument/2006/relationships/slide" Target="slides/slide529.xml"/><Relationship Id="rId534" Type="http://schemas.openxmlformats.org/officeDocument/2006/relationships/slide" Target="slides/slide530.xml"/><Relationship Id="rId535" Type="http://schemas.openxmlformats.org/officeDocument/2006/relationships/slide" Target="slides/slide531.xml"/><Relationship Id="rId536" Type="http://schemas.openxmlformats.org/officeDocument/2006/relationships/slide" Target="slides/slide532.xml"/><Relationship Id="rId537" Type="http://schemas.openxmlformats.org/officeDocument/2006/relationships/slide" Target="slides/slide533.xml"/><Relationship Id="rId538" Type="http://schemas.openxmlformats.org/officeDocument/2006/relationships/slide" Target="slides/slide534.xml"/><Relationship Id="rId539" Type="http://schemas.openxmlformats.org/officeDocument/2006/relationships/slide" Target="slides/slide535.xml"/><Relationship Id="rId540" Type="http://schemas.openxmlformats.org/officeDocument/2006/relationships/slide" Target="slides/slide536.xml"/><Relationship Id="rId541" Type="http://schemas.openxmlformats.org/officeDocument/2006/relationships/slide" Target="slides/slide537.xml"/><Relationship Id="rId542" Type="http://schemas.openxmlformats.org/officeDocument/2006/relationships/slide" Target="slides/slide538.xml"/><Relationship Id="rId543" Type="http://schemas.openxmlformats.org/officeDocument/2006/relationships/slide" Target="slides/slide539.xml"/><Relationship Id="rId544" Type="http://schemas.openxmlformats.org/officeDocument/2006/relationships/slide" Target="slides/slide540.xml"/><Relationship Id="rId545" Type="http://schemas.openxmlformats.org/officeDocument/2006/relationships/slide" Target="slides/slide541.xml"/><Relationship Id="rId546" Type="http://schemas.openxmlformats.org/officeDocument/2006/relationships/slide" Target="slides/slide542.xml"/><Relationship Id="rId547" Type="http://schemas.openxmlformats.org/officeDocument/2006/relationships/slide" Target="slides/slide543.xml"/><Relationship Id="rId548" Type="http://schemas.openxmlformats.org/officeDocument/2006/relationships/slide" Target="slides/slide544.xml"/><Relationship Id="rId549" Type="http://schemas.openxmlformats.org/officeDocument/2006/relationships/slide" Target="slides/slide545.xml"/><Relationship Id="rId550" Type="http://schemas.openxmlformats.org/officeDocument/2006/relationships/slide" Target="slides/slide546.xml"/><Relationship Id="rId551" Type="http://schemas.openxmlformats.org/officeDocument/2006/relationships/slide" Target="slides/slide547.xml"/><Relationship Id="rId552" Type="http://schemas.openxmlformats.org/officeDocument/2006/relationships/slide" Target="slides/slide548.xml"/><Relationship Id="rId553" Type="http://schemas.openxmlformats.org/officeDocument/2006/relationships/slide" Target="slides/slide549.xml"/><Relationship Id="rId554" Type="http://schemas.openxmlformats.org/officeDocument/2006/relationships/slide" Target="slides/slide550.xml"/><Relationship Id="rId555" Type="http://schemas.openxmlformats.org/officeDocument/2006/relationships/slide" Target="slides/slide551.xml"/><Relationship Id="rId556" Type="http://schemas.openxmlformats.org/officeDocument/2006/relationships/slide" Target="slides/slide552.xml"/><Relationship Id="rId557" Type="http://schemas.openxmlformats.org/officeDocument/2006/relationships/slide" Target="slides/slide553.xml"/><Relationship Id="rId558" Type="http://schemas.openxmlformats.org/officeDocument/2006/relationships/slide" Target="slides/slide554.xml"/><Relationship Id="rId559" Type="http://schemas.openxmlformats.org/officeDocument/2006/relationships/slide" Target="slides/slide555.xml"/><Relationship Id="rId560" Type="http://schemas.openxmlformats.org/officeDocument/2006/relationships/slide" Target="slides/slide556.xml"/><Relationship Id="rId561" Type="http://schemas.openxmlformats.org/officeDocument/2006/relationships/slide" Target="slides/slide557.xml"/><Relationship Id="rId562" Type="http://schemas.openxmlformats.org/officeDocument/2006/relationships/slide" Target="slides/slide558.xml"/><Relationship Id="rId563" Type="http://schemas.openxmlformats.org/officeDocument/2006/relationships/slide" Target="slides/slide559.xml"/><Relationship Id="rId564" Type="http://schemas.openxmlformats.org/officeDocument/2006/relationships/slide" Target="slides/slide560.xml"/><Relationship Id="rId565" Type="http://schemas.openxmlformats.org/officeDocument/2006/relationships/slide" Target="slides/slide561.xml"/><Relationship Id="rId566" Type="http://schemas.openxmlformats.org/officeDocument/2006/relationships/slide" Target="slides/slide562.xml"/><Relationship Id="rId567" Type="http://schemas.openxmlformats.org/officeDocument/2006/relationships/slide" Target="slides/slide563.xml"/><Relationship Id="rId568" Type="http://schemas.openxmlformats.org/officeDocument/2006/relationships/slide" Target="slides/slide564.xml"/><Relationship Id="rId569" Type="http://schemas.openxmlformats.org/officeDocument/2006/relationships/slide" Target="slides/slide565.xml"/><Relationship Id="rId570" Type="http://schemas.openxmlformats.org/officeDocument/2006/relationships/slide" Target="slides/slide566.xml"/><Relationship Id="rId571" Type="http://schemas.openxmlformats.org/officeDocument/2006/relationships/slide" Target="slides/slide567.xml"/><Relationship Id="rId572" Type="http://schemas.openxmlformats.org/officeDocument/2006/relationships/slide" Target="slides/slide568.xml"/><Relationship Id="rId573" Type="http://schemas.openxmlformats.org/officeDocument/2006/relationships/slide" Target="slides/slide569.xml"/><Relationship Id="rId574" Type="http://schemas.openxmlformats.org/officeDocument/2006/relationships/slide" Target="slides/slide570.xml"/><Relationship Id="rId575" Type="http://schemas.openxmlformats.org/officeDocument/2006/relationships/slide" Target="slides/slide571.xml"/><Relationship Id="rId576" Type="http://schemas.openxmlformats.org/officeDocument/2006/relationships/slide" Target="slides/slide572.xml"/><Relationship Id="rId577" Type="http://schemas.openxmlformats.org/officeDocument/2006/relationships/slide" Target="slides/slide573.xml"/><Relationship Id="rId578" Type="http://schemas.openxmlformats.org/officeDocument/2006/relationships/slide" Target="slides/slide574.xml"/><Relationship Id="rId579" Type="http://schemas.openxmlformats.org/officeDocument/2006/relationships/slide" Target="slides/slide575.xml"/><Relationship Id="rId580" Type="http://schemas.openxmlformats.org/officeDocument/2006/relationships/slide" Target="slides/slide576.xml"/><Relationship Id="rId581" Type="http://schemas.openxmlformats.org/officeDocument/2006/relationships/slide" Target="slides/slide577.xml"/><Relationship Id="rId582" Type="http://schemas.openxmlformats.org/officeDocument/2006/relationships/slide" Target="slides/slide578.xml"/><Relationship Id="rId583" Type="http://schemas.openxmlformats.org/officeDocument/2006/relationships/slide" Target="slides/slide579.xml"/><Relationship Id="rId584" Type="http://schemas.openxmlformats.org/officeDocument/2006/relationships/slide" Target="slides/slide580.xml"/><Relationship Id="rId585" Type="http://schemas.openxmlformats.org/officeDocument/2006/relationships/slide" Target="slides/slide581.xml"/><Relationship Id="rId586" Type="http://schemas.openxmlformats.org/officeDocument/2006/relationships/slide" Target="slides/slide582.xml"/><Relationship Id="rId587" Type="http://schemas.openxmlformats.org/officeDocument/2006/relationships/slide" Target="slides/slide583.xml"/><Relationship Id="rId588" Type="http://schemas.openxmlformats.org/officeDocument/2006/relationships/slide" Target="slides/slide584.xml"/><Relationship Id="rId589" Type="http://schemas.openxmlformats.org/officeDocument/2006/relationships/slide" Target="slides/slide585.xml"/><Relationship Id="rId590" Type="http://schemas.openxmlformats.org/officeDocument/2006/relationships/slide" Target="slides/slide586.xml"/><Relationship Id="rId591" Type="http://schemas.openxmlformats.org/officeDocument/2006/relationships/slide" Target="slides/slide587.xml"/><Relationship Id="rId592" Type="http://schemas.openxmlformats.org/officeDocument/2006/relationships/slide" Target="slides/slide588.xml"/><Relationship Id="rId593" Type="http://schemas.openxmlformats.org/officeDocument/2006/relationships/slide" Target="slides/slide589.xml"/><Relationship Id="rId594" Type="http://schemas.openxmlformats.org/officeDocument/2006/relationships/slide" Target="slides/slide590.xml"/><Relationship Id="rId595" Type="http://schemas.openxmlformats.org/officeDocument/2006/relationships/slide" Target="slides/slide591.xml"/><Relationship Id="rId596" Type="http://schemas.openxmlformats.org/officeDocument/2006/relationships/slide" Target="slides/slide592.xml"/><Relationship Id="rId597" Type="http://schemas.openxmlformats.org/officeDocument/2006/relationships/slide" Target="slides/slide593.xml"/><Relationship Id="rId598" Type="http://schemas.openxmlformats.org/officeDocument/2006/relationships/slide" Target="slides/slide594.xml"/><Relationship Id="rId599" Type="http://schemas.openxmlformats.org/officeDocument/2006/relationships/slide" Target="slides/slide595.xml"/><Relationship Id="rId600" Type="http://schemas.openxmlformats.org/officeDocument/2006/relationships/slide" Target="slides/slide596.xml"/><Relationship Id="rId601" Type="http://schemas.openxmlformats.org/officeDocument/2006/relationships/slide" Target="slides/slide597.xml"/><Relationship Id="rId602" Type="http://schemas.openxmlformats.org/officeDocument/2006/relationships/slide" Target="slides/slide598.xml"/><Relationship Id="rId603" Type="http://schemas.openxmlformats.org/officeDocument/2006/relationships/slide" Target="slides/slide599.xml"/><Relationship Id="rId604" Type="http://schemas.openxmlformats.org/officeDocument/2006/relationships/slide" Target="slides/slide600.xml"/><Relationship Id="rId605" Type="http://schemas.openxmlformats.org/officeDocument/2006/relationships/slide" Target="slides/slide601.xml"/><Relationship Id="rId606" Type="http://schemas.openxmlformats.org/officeDocument/2006/relationships/slide" Target="slides/slide602.xml"/><Relationship Id="rId607" Type="http://schemas.openxmlformats.org/officeDocument/2006/relationships/slide" Target="slides/slide603.xml"/><Relationship Id="rId608" Type="http://schemas.openxmlformats.org/officeDocument/2006/relationships/slide" Target="slides/slide604.xml"/><Relationship Id="rId609" Type="http://schemas.openxmlformats.org/officeDocument/2006/relationships/slide" Target="slides/slide605.xml"/><Relationship Id="rId610" Type="http://schemas.openxmlformats.org/officeDocument/2006/relationships/slide" Target="slides/slide606.xml"/><Relationship Id="rId611" Type="http://schemas.openxmlformats.org/officeDocument/2006/relationships/slide" Target="slides/slide607.xml"/><Relationship Id="rId612" Type="http://schemas.openxmlformats.org/officeDocument/2006/relationships/slide" Target="slides/slide608.xml"/><Relationship Id="rId613" Type="http://schemas.openxmlformats.org/officeDocument/2006/relationships/slide" Target="slides/slide609.xml"/><Relationship Id="rId614" Type="http://schemas.openxmlformats.org/officeDocument/2006/relationships/slide" Target="slides/slide610.xml"/><Relationship Id="rId615" Type="http://schemas.openxmlformats.org/officeDocument/2006/relationships/slide" Target="slides/slide611.xml"/><Relationship Id="rId616" Type="http://schemas.openxmlformats.org/officeDocument/2006/relationships/slide" Target="slides/slide612.xml"/><Relationship Id="rId617" Type="http://schemas.openxmlformats.org/officeDocument/2006/relationships/slide" Target="slides/slide613.xml"/><Relationship Id="rId618" Type="http://schemas.openxmlformats.org/officeDocument/2006/relationships/slide" Target="slides/slide614.xml"/><Relationship Id="rId619" Type="http://schemas.openxmlformats.org/officeDocument/2006/relationships/slide" Target="slides/slide615.xml"/><Relationship Id="rId620" Type="http://schemas.openxmlformats.org/officeDocument/2006/relationships/slide" Target="slides/slide616.xml"/><Relationship Id="rId621" Type="http://schemas.openxmlformats.org/officeDocument/2006/relationships/slide" Target="slides/slide617.xml"/><Relationship Id="rId622" Type="http://schemas.openxmlformats.org/officeDocument/2006/relationships/slide" Target="slides/slide618.xml"/><Relationship Id="rId623" Type="http://schemas.openxmlformats.org/officeDocument/2006/relationships/slide" Target="slides/slide619.xml"/><Relationship Id="rId624" Type="http://schemas.openxmlformats.org/officeDocument/2006/relationships/slide" Target="slides/slide620.xml"/><Relationship Id="rId625" Type="http://schemas.openxmlformats.org/officeDocument/2006/relationships/slide" Target="slides/slide621.xml"/><Relationship Id="rId626" Type="http://schemas.openxmlformats.org/officeDocument/2006/relationships/slide" Target="slides/slide622.xml"/><Relationship Id="rId627" Type="http://schemas.openxmlformats.org/officeDocument/2006/relationships/slide" Target="slides/slide623.xml"/><Relationship Id="rId628" Type="http://schemas.openxmlformats.org/officeDocument/2006/relationships/slide" Target="slides/slide624.xml"/><Relationship Id="rId629" Type="http://schemas.openxmlformats.org/officeDocument/2006/relationships/slide" Target="slides/slide625.xml"/><Relationship Id="rId630" Type="http://schemas.openxmlformats.org/officeDocument/2006/relationships/slide" Target="slides/slide626.xml"/><Relationship Id="rId631" Type="http://schemas.openxmlformats.org/officeDocument/2006/relationships/slide" Target="slides/slide627.xml"/><Relationship Id="rId632" Type="http://schemas.openxmlformats.org/officeDocument/2006/relationships/slide" Target="slides/slide628.xml"/><Relationship Id="rId633" Type="http://schemas.openxmlformats.org/officeDocument/2006/relationships/slide" Target="slides/slide629.xml"/><Relationship Id="rId634" Type="http://schemas.openxmlformats.org/officeDocument/2006/relationships/slide" Target="slides/slide630.xml"/><Relationship Id="rId635" Type="http://schemas.openxmlformats.org/officeDocument/2006/relationships/slide" Target="slides/slide631.xml"/><Relationship Id="rId636" Type="http://schemas.openxmlformats.org/officeDocument/2006/relationships/slide" Target="slides/slide632.xml"/><Relationship Id="rId637" Type="http://schemas.openxmlformats.org/officeDocument/2006/relationships/slide" Target="slides/slide633.xml"/><Relationship Id="rId638" Type="http://schemas.openxmlformats.org/officeDocument/2006/relationships/slide" Target="slides/slide634.xml"/><Relationship Id="rId639" Type="http://schemas.openxmlformats.org/officeDocument/2006/relationships/slide" Target="slides/slide635.xml"/><Relationship Id="rId640" Type="http://schemas.openxmlformats.org/officeDocument/2006/relationships/slide" Target="slides/slide636.xml"/><Relationship Id="rId641" Type="http://schemas.openxmlformats.org/officeDocument/2006/relationships/slide" Target="slides/slide637.xml"/><Relationship Id="rId642" Type="http://schemas.openxmlformats.org/officeDocument/2006/relationships/slide" Target="slides/slide638.xml"/><Relationship Id="rId643" Type="http://schemas.openxmlformats.org/officeDocument/2006/relationships/slide" Target="slides/slide639.xml"/><Relationship Id="rId644" Type="http://schemas.openxmlformats.org/officeDocument/2006/relationships/slide" Target="slides/slide640.xml"/><Relationship Id="rId645" Type="http://schemas.openxmlformats.org/officeDocument/2006/relationships/slide" Target="slides/slide641.xml"/><Relationship Id="rId646" Type="http://schemas.openxmlformats.org/officeDocument/2006/relationships/slide" Target="slides/slide642.xml"/><Relationship Id="rId647" Type="http://schemas.openxmlformats.org/officeDocument/2006/relationships/slide" Target="slides/slide643.xml"/><Relationship Id="rId648" Type="http://schemas.openxmlformats.org/officeDocument/2006/relationships/slide" Target="slides/slide644.xml"/><Relationship Id="rId649" Type="http://schemas.openxmlformats.org/officeDocument/2006/relationships/slide" Target="slides/slide645.xml"/><Relationship Id="rId650" Type="http://schemas.openxmlformats.org/officeDocument/2006/relationships/slide" Target="slides/slide646.xml"/><Relationship Id="rId651" Type="http://schemas.openxmlformats.org/officeDocument/2006/relationships/slide" Target="slides/slide647.xml"/><Relationship Id="rId652" Type="http://schemas.openxmlformats.org/officeDocument/2006/relationships/slide" Target="slides/slide648.xml"/><Relationship Id="rId653" Type="http://schemas.openxmlformats.org/officeDocument/2006/relationships/slide" Target="slides/slide649.xml"/><Relationship Id="rId654" Type="http://schemas.openxmlformats.org/officeDocument/2006/relationships/slide" Target="slides/slide650.xml"/><Relationship Id="rId655" Type="http://schemas.openxmlformats.org/officeDocument/2006/relationships/slide" Target="slides/slide651.xml"/><Relationship Id="rId656" Type="http://schemas.openxmlformats.org/officeDocument/2006/relationships/slide" Target="slides/slide652.xml"/><Relationship Id="rId657" Type="http://schemas.openxmlformats.org/officeDocument/2006/relationships/slide" Target="slides/slide653.xml"/><Relationship Id="rId658" Type="http://schemas.openxmlformats.org/officeDocument/2006/relationships/slide" Target="slides/slide654.xml"/><Relationship Id="rId659" Type="http://schemas.openxmlformats.org/officeDocument/2006/relationships/slide" Target="slides/slide655.xml"/><Relationship Id="rId660" Type="http://schemas.openxmlformats.org/officeDocument/2006/relationships/slide" Target="slides/slide656.xml"/><Relationship Id="rId661" Type="http://schemas.openxmlformats.org/officeDocument/2006/relationships/slide" Target="slides/slide657.xml"/><Relationship Id="rId662" Type="http://schemas.openxmlformats.org/officeDocument/2006/relationships/slide" Target="slides/slide658.xml"/><Relationship Id="rId663" Type="http://schemas.openxmlformats.org/officeDocument/2006/relationships/slide" Target="slides/slide659.xml"/><Relationship Id="rId664" Type="http://schemas.openxmlformats.org/officeDocument/2006/relationships/slide" Target="slides/slide660.xml"/><Relationship Id="rId665" Type="http://schemas.openxmlformats.org/officeDocument/2006/relationships/slide" Target="slides/slide661.xml"/><Relationship Id="rId666" Type="http://schemas.openxmlformats.org/officeDocument/2006/relationships/slide" Target="slides/slide662.xml"/><Relationship Id="rId667" Type="http://schemas.openxmlformats.org/officeDocument/2006/relationships/slide" Target="slides/slide663.xml"/><Relationship Id="rId668" Type="http://schemas.openxmlformats.org/officeDocument/2006/relationships/slide" Target="slides/slide664.xml"/><Relationship Id="rId669" Type="http://schemas.openxmlformats.org/officeDocument/2006/relationships/slide" Target="slides/slide665.xml"/><Relationship Id="rId670" Type="http://schemas.openxmlformats.org/officeDocument/2006/relationships/slide" Target="slides/slide666.xml"/><Relationship Id="rId671" Type="http://schemas.openxmlformats.org/officeDocument/2006/relationships/slide" Target="slides/slide667.xml"/><Relationship Id="rId672" Type="http://schemas.openxmlformats.org/officeDocument/2006/relationships/slide" Target="slides/slide668.xml"/><Relationship Id="rId673" Type="http://schemas.openxmlformats.org/officeDocument/2006/relationships/slide" Target="slides/slide669.xml"/><Relationship Id="rId674" Type="http://schemas.openxmlformats.org/officeDocument/2006/relationships/slide" Target="slides/slide670.xml"/><Relationship Id="rId675" Type="http://schemas.openxmlformats.org/officeDocument/2006/relationships/slide" Target="slides/slide671.xml"/><Relationship Id="rId676" Type="http://schemas.openxmlformats.org/officeDocument/2006/relationships/slide" Target="slides/slide672.xml"/><Relationship Id="rId677" Type="http://schemas.openxmlformats.org/officeDocument/2006/relationships/slide" Target="slides/slide673.xml"/><Relationship Id="rId678" Type="http://schemas.openxmlformats.org/officeDocument/2006/relationships/slide" Target="slides/slide674.xml"/><Relationship Id="rId679" Type="http://schemas.openxmlformats.org/officeDocument/2006/relationships/slide" Target="slides/slide675.xml"/><Relationship Id="rId680" Type="http://schemas.openxmlformats.org/officeDocument/2006/relationships/slide" Target="slides/slide676.xml"/><Relationship Id="rId681" Type="http://schemas.openxmlformats.org/officeDocument/2006/relationships/slide" Target="slides/slide677.xml"/><Relationship Id="rId682" Type="http://schemas.openxmlformats.org/officeDocument/2006/relationships/slide" Target="slides/slide678.xml"/><Relationship Id="rId683" Type="http://schemas.openxmlformats.org/officeDocument/2006/relationships/slide" Target="slides/slide679.xml"/><Relationship Id="rId684" Type="http://schemas.openxmlformats.org/officeDocument/2006/relationships/slide" Target="slides/slide680.xml"/><Relationship Id="rId685" Type="http://schemas.openxmlformats.org/officeDocument/2006/relationships/slide" Target="slides/slide681.xml"/><Relationship Id="rId686" Type="http://schemas.openxmlformats.org/officeDocument/2006/relationships/slide" Target="slides/slide682.xml"/><Relationship Id="rId687" Type="http://schemas.openxmlformats.org/officeDocument/2006/relationships/slide" Target="slides/slide683.xml"/><Relationship Id="rId688" Type="http://schemas.openxmlformats.org/officeDocument/2006/relationships/slide" Target="slides/slide684.xml"/><Relationship Id="rId689" Type="http://schemas.openxmlformats.org/officeDocument/2006/relationships/slide" Target="slides/slide685.xml"/><Relationship Id="rId690" Type="http://schemas.openxmlformats.org/officeDocument/2006/relationships/slide" Target="slides/slide686.xml"/><Relationship Id="rId691" Type="http://schemas.openxmlformats.org/officeDocument/2006/relationships/slide" Target="slides/slide687.xml"/><Relationship Id="rId692" Type="http://schemas.openxmlformats.org/officeDocument/2006/relationships/slide" Target="slides/slide688.xml"/><Relationship Id="rId693" Type="http://schemas.openxmlformats.org/officeDocument/2006/relationships/slide" Target="slides/slide689.xml"/><Relationship Id="rId694" Type="http://schemas.openxmlformats.org/officeDocument/2006/relationships/slide" Target="slides/slide690.xml"/><Relationship Id="rId695" Type="http://schemas.openxmlformats.org/officeDocument/2006/relationships/slide" Target="slides/slide691.xml"/><Relationship Id="rId696" Type="http://schemas.openxmlformats.org/officeDocument/2006/relationships/slide" Target="slides/slide692.xml"/><Relationship Id="rId697" Type="http://schemas.openxmlformats.org/officeDocument/2006/relationships/slide" Target="slides/slide693.xml"/><Relationship Id="rId698" Type="http://schemas.openxmlformats.org/officeDocument/2006/relationships/slide" Target="slides/slide694.xml"/><Relationship Id="rId699" Type="http://schemas.openxmlformats.org/officeDocument/2006/relationships/slide" Target="slides/slide695.xml"/><Relationship Id="rId700" Type="http://schemas.openxmlformats.org/officeDocument/2006/relationships/slide" Target="slides/slide696.xml"/><Relationship Id="rId701" Type="http://schemas.openxmlformats.org/officeDocument/2006/relationships/slide" Target="slides/slide697.xml"/><Relationship Id="rId702" Type="http://schemas.openxmlformats.org/officeDocument/2006/relationships/slide" Target="slides/slide698.xml"/><Relationship Id="rId703" Type="http://schemas.openxmlformats.org/officeDocument/2006/relationships/slide" Target="slides/slide699.xml"/><Relationship Id="rId704" Type="http://schemas.openxmlformats.org/officeDocument/2006/relationships/slide" Target="slides/slide700.xml"/><Relationship Id="rId705" Type="http://schemas.openxmlformats.org/officeDocument/2006/relationships/slide" Target="slides/slide701.xml"/><Relationship Id="rId706" Type="http://schemas.openxmlformats.org/officeDocument/2006/relationships/slide" Target="slides/slide702.xml"/><Relationship Id="rId707" Type="http://schemas.openxmlformats.org/officeDocument/2006/relationships/slide" Target="slides/slide703.xml"/><Relationship Id="rId708" Type="http://schemas.openxmlformats.org/officeDocument/2006/relationships/slide" Target="slides/slide704.xml"/><Relationship Id="rId709" Type="http://schemas.openxmlformats.org/officeDocument/2006/relationships/slide" Target="slides/slide705.xml"/><Relationship Id="rId710" Type="http://schemas.openxmlformats.org/officeDocument/2006/relationships/slide" Target="slides/slide706.xml"/><Relationship Id="rId711" Type="http://schemas.openxmlformats.org/officeDocument/2006/relationships/slide" Target="slides/slide707.xml"/><Relationship Id="rId712" Type="http://schemas.openxmlformats.org/officeDocument/2006/relationships/slide" Target="slides/slide708.xml"/><Relationship Id="rId713" Type="http://schemas.openxmlformats.org/officeDocument/2006/relationships/slide" Target="slides/slide709.xml"/><Relationship Id="rId714" Type="http://schemas.openxmlformats.org/officeDocument/2006/relationships/slide" Target="slides/slide710.xml"/><Relationship Id="rId715" Type="http://schemas.openxmlformats.org/officeDocument/2006/relationships/slide" Target="slides/slide711.xml"/><Relationship Id="rId716" Type="http://schemas.openxmlformats.org/officeDocument/2006/relationships/slide" Target="slides/slide712.xml"/><Relationship Id="rId717" Type="http://schemas.openxmlformats.org/officeDocument/2006/relationships/slide" Target="slides/slide713.xml"/><Relationship Id="rId718" Type="http://schemas.openxmlformats.org/officeDocument/2006/relationships/slide" Target="slides/slide714.xml"/><Relationship Id="rId719" Type="http://schemas.openxmlformats.org/officeDocument/2006/relationships/slide" Target="slides/slide715.xml"/><Relationship Id="rId720" Type="http://schemas.openxmlformats.org/officeDocument/2006/relationships/slide" Target="slides/slide716.xml"/><Relationship Id="rId721" Type="http://schemas.openxmlformats.org/officeDocument/2006/relationships/slide" Target="slides/slide717.xml"/><Relationship Id="rId722" Type="http://schemas.openxmlformats.org/officeDocument/2006/relationships/slide" Target="slides/slide718.xml"/><Relationship Id="rId723" Type="http://schemas.openxmlformats.org/officeDocument/2006/relationships/slide" Target="slides/slide719.xml"/><Relationship Id="rId724" Type="http://schemas.openxmlformats.org/officeDocument/2006/relationships/slide" Target="slides/slide720.xml"/><Relationship Id="rId725" Type="http://schemas.openxmlformats.org/officeDocument/2006/relationships/slide" Target="slides/slide721.xml"/><Relationship Id="rId726" Type="http://schemas.openxmlformats.org/officeDocument/2006/relationships/slide" Target="slides/slide722.xml"/><Relationship Id="rId727" Type="http://schemas.openxmlformats.org/officeDocument/2006/relationships/slide" Target="slides/slide723.xml"/><Relationship Id="rId728" Type="http://schemas.openxmlformats.org/officeDocument/2006/relationships/slide" Target="slides/slide724.xml"/><Relationship Id="rId729" Type="http://schemas.openxmlformats.org/officeDocument/2006/relationships/slide" Target="slides/slide725.xml"/><Relationship Id="rId730" Type="http://schemas.openxmlformats.org/officeDocument/2006/relationships/slide" Target="slides/slide726.xml"/><Relationship Id="rId731" Type="http://schemas.openxmlformats.org/officeDocument/2006/relationships/slide" Target="slides/slide727.xml"/><Relationship Id="rId732" Type="http://schemas.openxmlformats.org/officeDocument/2006/relationships/slide" Target="slides/slide728.xml"/><Relationship Id="rId733" Type="http://schemas.openxmlformats.org/officeDocument/2006/relationships/slide" Target="slides/slide729.xml"/><Relationship Id="rId734" Type="http://schemas.openxmlformats.org/officeDocument/2006/relationships/slide" Target="slides/slide730.xml"/><Relationship Id="rId735" Type="http://schemas.openxmlformats.org/officeDocument/2006/relationships/slide" Target="slides/slide731.xml"/><Relationship Id="rId736" Type="http://schemas.openxmlformats.org/officeDocument/2006/relationships/slide" Target="slides/slide732.xml"/><Relationship Id="rId737" Type="http://schemas.openxmlformats.org/officeDocument/2006/relationships/slide" Target="slides/slide733.xml"/><Relationship Id="rId738" Type="http://schemas.openxmlformats.org/officeDocument/2006/relationships/slide" Target="slides/slide734.xml"/><Relationship Id="rId739" Type="http://schemas.openxmlformats.org/officeDocument/2006/relationships/slide" Target="slides/slide735.xml"/><Relationship Id="rId740" Type="http://schemas.openxmlformats.org/officeDocument/2006/relationships/slide" Target="slides/slide736.xml"/><Relationship Id="rId741" Type="http://schemas.openxmlformats.org/officeDocument/2006/relationships/slide" Target="slides/slide737.xml"/><Relationship Id="rId742" Type="http://schemas.openxmlformats.org/officeDocument/2006/relationships/slide" Target="slides/slide738.xml"/><Relationship Id="rId743" Type="http://schemas.openxmlformats.org/officeDocument/2006/relationships/slide" Target="slides/slide739.xml"/><Relationship Id="rId744" Type="http://schemas.openxmlformats.org/officeDocument/2006/relationships/slide" Target="slides/slide740.xml"/><Relationship Id="rId745" Type="http://schemas.openxmlformats.org/officeDocument/2006/relationships/slide" Target="slides/slide741.xml"/><Relationship Id="rId746" Type="http://schemas.openxmlformats.org/officeDocument/2006/relationships/slide" Target="slides/slide742.xml"/><Relationship Id="rId747" Type="http://schemas.openxmlformats.org/officeDocument/2006/relationships/slide" Target="slides/slide743.xml"/><Relationship Id="rId748" Type="http://schemas.openxmlformats.org/officeDocument/2006/relationships/slide" Target="slides/slide744.xml"/><Relationship Id="rId749" Type="http://schemas.openxmlformats.org/officeDocument/2006/relationships/slide" Target="slides/slide745.xml"/><Relationship Id="rId750" Type="http://schemas.openxmlformats.org/officeDocument/2006/relationships/slide" Target="slides/slide746.xml"/><Relationship Id="rId751" Type="http://schemas.openxmlformats.org/officeDocument/2006/relationships/slide" Target="slides/slide747.xml"/><Relationship Id="rId752" Type="http://schemas.openxmlformats.org/officeDocument/2006/relationships/slide" Target="slides/slide748.xml"/><Relationship Id="rId753" Type="http://schemas.openxmlformats.org/officeDocument/2006/relationships/slide" Target="slides/slide749.xml"/><Relationship Id="rId754" Type="http://schemas.openxmlformats.org/officeDocument/2006/relationships/slide" Target="slides/slide750.xml"/><Relationship Id="rId755" Type="http://schemas.openxmlformats.org/officeDocument/2006/relationships/slide" Target="slides/slide751.xml"/><Relationship Id="rId756" Type="http://schemas.openxmlformats.org/officeDocument/2006/relationships/slide" Target="slides/slide752.xml"/><Relationship Id="rId757" Type="http://schemas.openxmlformats.org/officeDocument/2006/relationships/slide" Target="slides/slide753.xml"/><Relationship Id="rId758" Type="http://schemas.openxmlformats.org/officeDocument/2006/relationships/slide" Target="slides/slide754.xml"/><Relationship Id="rId759" Type="http://schemas.openxmlformats.org/officeDocument/2006/relationships/slide" Target="slides/slide755.xml"/><Relationship Id="rId760" Type="http://schemas.openxmlformats.org/officeDocument/2006/relationships/slide" Target="slides/slide756.xml"/><Relationship Id="rId761" Type="http://schemas.openxmlformats.org/officeDocument/2006/relationships/slide" Target="slides/slide757.xml"/><Relationship Id="rId762" Type="http://schemas.openxmlformats.org/officeDocument/2006/relationships/slide" Target="slides/slide758.xml"/><Relationship Id="rId763" Type="http://schemas.openxmlformats.org/officeDocument/2006/relationships/slide" Target="slides/slide759.xml"/><Relationship Id="rId764" Type="http://schemas.openxmlformats.org/officeDocument/2006/relationships/slide" Target="slides/slide760.xml"/><Relationship Id="rId765" Type="http://schemas.openxmlformats.org/officeDocument/2006/relationships/slide" Target="slides/slide761.xml"/><Relationship Id="rId766" Type="http://schemas.openxmlformats.org/officeDocument/2006/relationships/slide" Target="slides/slide762.xml"/><Relationship Id="rId767" Type="http://schemas.openxmlformats.org/officeDocument/2006/relationships/slide" Target="slides/slide763.xml"/><Relationship Id="rId768" Type="http://schemas.openxmlformats.org/officeDocument/2006/relationships/slide" Target="slides/slide764.xml"/><Relationship Id="rId769" Type="http://schemas.openxmlformats.org/officeDocument/2006/relationships/slide" Target="slides/slide765.xml"/><Relationship Id="rId770" Type="http://schemas.openxmlformats.org/officeDocument/2006/relationships/slide" Target="slides/slide766.xml"/><Relationship Id="rId771" Type="http://schemas.openxmlformats.org/officeDocument/2006/relationships/slide" Target="slides/slide767.xml"/><Relationship Id="rId772" Type="http://schemas.openxmlformats.org/officeDocument/2006/relationships/slide" Target="slides/slide768.xml"/><Relationship Id="rId773" Type="http://schemas.openxmlformats.org/officeDocument/2006/relationships/slide" Target="slides/slide769.xml"/><Relationship Id="rId774" Type="http://schemas.openxmlformats.org/officeDocument/2006/relationships/slide" Target="slides/slide770.xml"/><Relationship Id="rId775" Type="http://schemas.openxmlformats.org/officeDocument/2006/relationships/slide" Target="slides/slide771.xml"/><Relationship Id="rId776" Type="http://schemas.openxmlformats.org/officeDocument/2006/relationships/slide" Target="slides/slide772.xml"/><Relationship Id="rId777" Type="http://schemas.openxmlformats.org/officeDocument/2006/relationships/slide" Target="slides/slide773.xml"/><Relationship Id="rId778" Type="http://schemas.openxmlformats.org/officeDocument/2006/relationships/slide" Target="slides/slide774.xml"/><Relationship Id="rId779" Type="http://schemas.openxmlformats.org/officeDocument/2006/relationships/slide" Target="slides/slide775.xml"/><Relationship Id="rId780" Type="http://schemas.openxmlformats.org/officeDocument/2006/relationships/slide" Target="slides/slide776.xml"/><Relationship Id="rId781" Type="http://schemas.openxmlformats.org/officeDocument/2006/relationships/slide" Target="slides/slide777.xml"/><Relationship Id="rId782" Type="http://schemas.openxmlformats.org/officeDocument/2006/relationships/slide" Target="slides/slide778.xml"/><Relationship Id="rId783" Type="http://schemas.openxmlformats.org/officeDocument/2006/relationships/slide" Target="slides/slide779.xml"/><Relationship Id="rId784" Type="http://schemas.openxmlformats.org/officeDocument/2006/relationships/slide" Target="slides/slide780.xml"/><Relationship Id="rId785" Type="http://schemas.openxmlformats.org/officeDocument/2006/relationships/slide" Target="slides/slide781.xml"/><Relationship Id="rId786" Type="http://schemas.openxmlformats.org/officeDocument/2006/relationships/slide" Target="slides/slide782.xml"/><Relationship Id="rId787" Type="http://schemas.openxmlformats.org/officeDocument/2006/relationships/slide" Target="slides/slide783.xml"/><Relationship Id="rId788" Type="http://schemas.openxmlformats.org/officeDocument/2006/relationships/slide" Target="slides/slide784.xml"/><Relationship Id="rId789" Type="http://schemas.openxmlformats.org/officeDocument/2006/relationships/slide" Target="slides/slide785.xml"/><Relationship Id="rId790" Type="http://schemas.openxmlformats.org/officeDocument/2006/relationships/slide" Target="slides/slide786.xml"/><Relationship Id="rId791" Type="http://schemas.openxmlformats.org/officeDocument/2006/relationships/slide" Target="slides/slide787.xml"/><Relationship Id="rId792" Type="http://schemas.openxmlformats.org/officeDocument/2006/relationships/slide" Target="slides/slide788.xml"/><Relationship Id="rId793" Type="http://schemas.openxmlformats.org/officeDocument/2006/relationships/slide" Target="slides/slide789.xml"/><Relationship Id="rId794" Type="http://schemas.openxmlformats.org/officeDocument/2006/relationships/slide" Target="slides/slide790.xml"/><Relationship Id="rId795" Type="http://schemas.openxmlformats.org/officeDocument/2006/relationships/slide" Target="slides/slide791.xml"/><Relationship Id="rId796" Type="http://schemas.openxmlformats.org/officeDocument/2006/relationships/slide" Target="slides/slide792.xml"/><Relationship Id="rId797" Type="http://schemas.openxmlformats.org/officeDocument/2006/relationships/slide" Target="slides/slide793.xml"/><Relationship Id="rId798" Type="http://schemas.openxmlformats.org/officeDocument/2006/relationships/slide" Target="slides/slide794.xml"/><Relationship Id="rId799" Type="http://schemas.openxmlformats.org/officeDocument/2006/relationships/slide" Target="slides/slide795.xml"/><Relationship Id="rId800" Type="http://schemas.openxmlformats.org/officeDocument/2006/relationships/slide" Target="slides/slide796.xml"/><Relationship Id="rId801" Type="http://schemas.openxmlformats.org/officeDocument/2006/relationships/slide" Target="slides/slide797.xml"/><Relationship Id="rId802" Type="http://schemas.openxmlformats.org/officeDocument/2006/relationships/slide" Target="slides/slide798.xml"/><Relationship Id="rId803" Type="http://schemas.openxmlformats.org/officeDocument/2006/relationships/slide" Target="slides/slide799.xml"/><Relationship Id="rId804" Type="http://schemas.openxmlformats.org/officeDocument/2006/relationships/slide" Target="slides/slide800.xml"/><Relationship Id="rId805" Type="http://schemas.openxmlformats.org/officeDocument/2006/relationships/slide" Target="slides/slide801.xml"/><Relationship Id="rId806" Type="http://schemas.openxmlformats.org/officeDocument/2006/relationships/slide" Target="slides/slide802.xml"/><Relationship Id="rId807" Type="http://schemas.openxmlformats.org/officeDocument/2006/relationships/slide" Target="slides/slide803.xml"/><Relationship Id="rId808" Type="http://schemas.openxmlformats.org/officeDocument/2006/relationships/slide" Target="slides/slide804.xml"/><Relationship Id="rId809" Type="http://schemas.openxmlformats.org/officeDocument/2006/relationships/slide" Target="slides/slide805.xml"/><Relationship Id="rId810" Type="http://schemas.openxmlformats.org/officeDocument/2006/relationships/slide" Target="slides/slide806.xml"/><Relationship Id="rId811" Type="http://schemas.openxmlformats.org/officeDocument/2006/relationships/slide" Target="slides/slide807.xml"/><Relationship Id="rId812" Type="http://schemas.openxmlformats.org/officeDocument/2006/relationships/slide" Target="slides/slide808.xml"/><Relationship Id="rId813" Type="http://schemas.openxmlformats.org/officeDocument/2006/relationships/slide" Target="slides/slide809.xml"/><Relationship Id="rId814" Type="http://schemas.openxmlformats.org/officeDocument/2006/relationships/slide" Target="slides/slide810.xml"/><Relationship Id="rId815" Type="http://schemas.openxmlformats.org/officeDocument/2006/relationships/slide" Target="slides/slide811.xml"/><Relationship Id="rId816" Type="http://schemas.openxmlformats.org/officeDocument/2006/relationships/slide" Target="slides/slide812.xml"/><Relationship Id="rId817" Type="http://schemas.openxmlformats.org/officeDocument/2006/relationships/slide" Target="slides/slide813.xml"/><Relationship Id="rId818" Type="http://schemas.openxmlformats.org/officeDocument/2006/relationships/slide" Target="slides/slide814.xml"/><Relationship Id="rId819" Type="http://schemas.openxmlformats.org/officeDocument/2006/relationships/slide" Target="slides/slide815.xml"/><Relationship Id="rId820" Type="http://schemas.openxmlformats.org/officeDocument/2006/relationships/slide" Target="slides/slide816.xml"/><Relationship Id="rId821" Type="http://schemas.openxmlformats.org/officeDocument/2006/relationships/slide" Target="slides/slide817.xml"/><Relationship Id="rId822" Type="http://schemas.openxmlformats.org/officeDocument/2006/relationships/slide" Target="slides/slide818.xml"/><Relationship Id="rId823" Type="http://schemas.openxmlformats.org/officeDocument/2006/relationships/slide" Target="slides/slide819.xml"/><Relationship Id="rId824" Type="http://schemas.openxmlformats.org/officeDocument/2006/relationships/slide" Target="slides/slide820.xml"/><Relationship Id="rId825" Type="http://schemas.openxmlformats.org/officeDocument/2006/relationships/slide" Target="slides/slide821.xml"/><Relationship Id="rId826" Type="http://schemas.openxmlformats.org/officeDocument/2006/relationships/slide" Target="slides/slide822.xml"/><Relationship Id="rId827" Type="http://schemas.openxmlformats.org/officeDocument/2006/relationships/slide" Target="slides/slide823.xml"/><Relationship Id="rId828" Type="http://schemas.openxmlformats.org/officeDocument/2006/relationships/slide" Target="slides/slide824.xml"/><Relationship Id="rId829" Type="http://schemas.openxmlformats.org/officeDocument/2006/relationships/slide" Target="slides/slide825.xml"/><Relationship Id="rId830" Type="http://schemas.openxmlformats.org/officeDocument/2006/relationships/slide" Target="slides/slide826.xml"/><Relationship Id="rId831" Type="http://schemas.openxmlformats.org/officeDocument/2006/relationships/slide" Target="slides/slide827.xml"/><Relationship Id="rId832" Type="http://schemas.openxmlformats.org/officeDocument/2006/relationships/slide" Target="slides/slide828.xml"/><Relationship Id="rId833" Type="http://schemas.openxmlformats.org/officeDocument/2006/relationships/slide" Target="slides/slide829.xml"/><Relationship Id="rId834" Type="http://schemas.openxmlformats.org/officeDocument/2006/relationships/slide" Target="slides/slide830.xml"/><Relationship Id="rId835" Type="http://schemas.openxmlformats.org/officeDocument/2006/relationships/slide" Target="slides/slide831.xml"/><Relationship Id="rId836" Type="http://schemas.openxmlformats.org/officeDocument/2006/relationships/slide" Target="slides/slide832.xml"/><Relationship Id="rId837" Type="http://schemas.openxmlformats.org/officeDocument/2006/relationships/slide" Target="slides/slide833.xml"/><Relationship Id="rId838" Type="http://schemas.openxmlformats.org/officeDocument/2006/relationships/slide" Target="slides/slide834.xml"/><Relationship Id="rId839" Type="http://schemas.openxmlformats.org/officeDocument/2006/relationships/slide" Target="slides/slide835.xml"/><Relationship Id="rId840" Type="http://schemas.openxmlformats.org/officeDocument/2006/relationships/slide" Target="slides/slide836.xml"/><Relationship Id="rId841" Type="http://schemas.openxmlformats.org/officeDocument/2006/relationships/slide" Target="slides/slide837.xml"/><Relationship Id="rId842" Type="http://schemas.openxmlformats.org/officeDocument/2006/relationships/slide" Target="slides/slide838.xml"/><Relationship Id="rId843" Type="http://schemas.openxmlformats.org/officeDocument/2006/relationships/slide" Target="slides/slide839.xml"/><Relationship Id="rId844" Type="http://schemas.openxmlformats.org/officeDocument/2006/relationships/slide" Target="slides/slide840.xml"/><Relationship Id="rId845" Type="http://schemas.openxmlformats.org/officeDocument/2006/relationships/slide" Target="slides/slide841.xml"/><Relationship Id="rId846" Type="http://schemas.openxmlformats.org/officeDocument/2006/relationships/slide" Target="slides/slide842.xml"/><Relationship Id="rId847" Type="http://schemas.openxmlformats.org/officeDocument/2006/relationships/slide" Target="slides/slide843.xml"/><Relationship Id="rId848" Type="http://schemas.openxmlformats.org/officeDocument/2006/relationships/slide" Target="slides/slide844.xml"/><Relationship Id="rId849" Type="http://schemas.openxmlformats.org/officeDocument/2006/relationships/slide" Target="slides/slide845.xml"/><Relationship Id="rId850" Type="http://schemas.openxmlformats.org/officeDocument/2006/relationships/slide" Target="slides/slide846.xml"/><Relationship Id="rId851" Type="http://schemas.openxmlformats.org/officeDocument/2006/relationships/slide" Target="slides/slide847.xml"/><Relationship Id="rId852" Type="http://schemas.openxmlformats.org/officeDocument/2006/relationships/slide" Target="slides/slide848.xml"/><Relationship Id="rId853" Type="http://schemas.openxmlformats.org/officeDocument/2006/relationships/slide" Target="slides/slide849.xml"/><Relationship Id="rId854" Type="http://schemas.openxmlformats.org/officeDocument/2006/relationships/slide" Target="slides/slide850.xml"/><Relationship Id="rId855" Type="http://schemas.openxmlformats.org/officeDocument/2006/relationships/slide" Target="slides/slide851.xml"/><Relationship Id="rId856" Type="http://schemas.openxmlformats.org/officeDocument/2006/relationships/slide" Target="slides/slide852.xml"/><Relationship Id="rId857" Type="http://schemas.openxmlformats.org/officeDocument/2006/relationships/slide" Target="slides/slide853.xml"/><Relationship Id="rId858" Type="http://schemas.openxmlformats.org/officeDocument/2006/relationships/slide" Target="slides/slide854.xml"/><Relationship Id="rId859" Type="http://schemas.openxmlformats.org/officeDocument/2006/relationships/slide" Target="slides/slide855.xml"/><Relationship Id="rId860" Type="http://schemas.openxmlformats.org/officeDocument/2006/relationships/slide" Target="slides/slide856.xml"/><Relationship Id="rId861" Type="http://schemas.openxmlformats.org/officeDocument/2006/relationships/slide" Target="slides/slide857.xml"/><Relationship Id="rId862" Type="http://schemas.openxmlformats.org/officeDocument/2006/relationships/slide" Target="slides/slide858.xml"/><Relationship Id="rId863" Type="http://schemas.openxmlformats.org/officeDocument/2006/relationships/slide" Target="slides/slide859.xml"/><Relationship Id="rId864" Type="http://schemas.openxmlformats.org/officeDocument/2006/relationships/slide" Target="slides/slide860.xml"/><Relationship Id="rId865" Type="http://schemas.openxmlformats.org/officeDocument/2006/relationships/slide" Target="slides/slide861.xml"/><Relationship Id="rId866" Type="http://schemas.openxmlformats.org/officeDocument/2006/relationships/slide" Target="slides/slide862.xml"/><Relationship Id="rId867" Type="http://schemas.openxmlformats.org/officeDocument/2006/relationships/slide" Target="slides/slide863.xml"/><Relationship Id="rId868" Type="http://schemas.openxmlformats.org/officeDocument/2006/relationships/slide" Target="slides/slide864.xml"/><Relationship Id="rId869" Type="http://schemas.openxmlformats.org/officeDocument/2006/relationships/slide" Target="slides/slide865.xml"/><Relationship Id="rId870" Type="http://schemas.openxmlformats.org/officeDocument/2006/relationships/slide" Target="slides/slide866.xml"/><Relationship Id="rId871" Type="http://schemas.openxmlformats.org/officeDocument/2006/relationships/slide" Target="slides/slide867.xml"/><Relationship Id="rId872" Type="http://schemas.openxmlformats.org/officeDocument/2006/relationships/slide" Target="slides/slide868.xml"/><Relationship Id="rId873" Type="http://schemas.openxmlformats.org/officeDocument/2006/relationships/slide" Target="slides/slide869.xml"/><Relationship Id="rId874" Type="http://schemas.openxmlformats.org/officeDocument/2006/relationships/slide" Target="slides/slide870.xml"/><Relationship Id="rId875" Type="http://schemas.openxmlformats.org/officeDocument/2006/relationships/slide" Target="slides/slide871.xml"/><Relationship Id="rId876" Type="http://schemas.openxmlformats.org/officeDocument/2006/relationships/slide" Target="slides/slide872.xml"/><Relationship Id="rId877" Type="http://schemas.openxmlformats.org/officeDocument/2006/relationships/slide" Target="slides/slide873.xml"/><Relationship Id="rId878" Type="http://schemas.openxmlformats.org/officeDocument/2006/relationships/slide" Target="slides/slide874.xml"/><Relationship Id="rId879" Type="http://schemas.openxmlformats.org/officeDocument/2006/relationships/slide" Target="slides/slide875.xml"/><Relationship Id="rId880" Type="http://schemas.openxmlformats.org/officeDocument/2006/relationships/slide" Target="slides/slide876.xml"/><Relationship Id="rId881" Type="http://schemas.openxmlformats.org/officeDocument/2006/relationships/slide" Target="slides/slide877.xml"/><Relationship Id="rId882" Type="http://schemas.openxmlformats.org/officeDocument/2006/relationships/slide" Target="slides/slide878.xml"/><Relationship Id="rId883" Type="http://schemas.openxmlformats.org/officeDocument/2006/relationships/slide" Target="slides/slide879.xml"/><Relationship Id="rId884" Type="http://schemas.openxmlformats.org/officeDocument/2006/relationships/slide" Target="slides/slide880.xml"/><Relationship Id="rId885" Type="http://schemas.openxmlformats.org/officeDocument/2006/relationships/slide" Target="slides/slide881.xml"/><Relationship Id="rId886" Type="http://schemas.openxmlformats.org/officeDocument/2006/relationships/slide" Target="slides/slide882.xml"/><Relationship Id="rId887" Type="http://schemas.openxmlformats.org/officeDocument/2006/relationships/slide" Target="slides/slide883.xml"/><Relationship Id="rId888" Type="http://schemas.openxmlformats.org/officeDocument/2006/relationships/slide" Target="slides/slide884.xml"/><Relationship Id="rId889" Type="http://schemas.openxmlformats.org/officeDocument/2006/relationships/slide" Target="slides/slide885.xml"/><Relationship Id="rId890" Type="http://schemas.openxmlformats.org/officeDocument/2006/relationships/slide" Target="slides/slide886.xml"/><Relationship Id="rId891" Type="http://schemas.openxmlformats.org/officeDocument/2006/relationships/slide" Target="slides/slide887.xml"/><Relationship Id="rId892" Type="http://schemas.openxmlformats.org/officeDocument/2006/relationships/slide" Target="slides/slide888.xml"/><Relationship Id="rId893" Type="http://schemas.openxmlformats.org/officeDocument/2006/relationships/slide" Target="slides/slide889.xml"/><Relationship Id="rId894" Type="http://schemas.openxmlformats.org/officeDocument/2006/relationships/slide" Target="slides/slide890.xml"/><Relationship Id="rId895" Type="http://schemas.openxmlformats.org/officeDocument/2006/relationships/slide" Target="slides/slide891.xml"/><Relationship Id="rId896" Type="http://schemas.openxmlformats.org/officeDocument/2006/relationships/slide" Target="slides/slide892.xml"/><Relationship Id="rId897" Type="http://schemas.openxmlformats.org/officeDocument/2006/relationships/slide" Target="slides/slide893.xml"/><Relationship Id="rId898" Type="http://schemas.openxmlformats.org/officeDocument/2006/relationships/slide" Target="slides/slide894.xml"/><Relationship Id="rId899" Type="http://schemas.openxmlformats.org/officeDocument/2006/relationships/slide" Target="slides/slide895.xml"/><Relationship Id="rId900" Type="http://schemas.openxmlformats.org/officeDocument/2006/relationships/slide" Target="slides/slide896.xml"/><Relationship Id="rId901" Type="http://schemas.openxmlformats.org/officeDocument/2006/relationships/slide" Target="slides/slide897.xml"/><Relationship Id="rId902" Type="http://schemas.openxmlformats.org/officeDocument/2006/relationships/slide" Target="slides/slide898.xml"/><Relationship Id="rId903" Type="http://schemas.openxmlformats.org/officeDocument/2006/relationships/slide" Target="slides/slide899.xml"/><Relationship Id="rId904" Type="http://schemas.openxmlformats.org/officeDocument/2006/relationships/slide" Target="slides/slide900.xml"/><Relationship Id="rId905" Type="http://schemas.openxmlformats.org/officeDocument/2006/relationships/slide" Target="slides/slide901.xml"/><Relationship Id="rId906" Type="http://schemas.openxmlformats.org/officeDocument/2006/relationships/slide" Target="slides/slide902.xml"/><Relationship Id="rId907" Type="http://schemas.openxmlformats.org/officeDocument/2006/relationships/slide" Target="slides/slide903.xml"/><Relationship Id="rId908" Type="http://schemas.openxmlformats.org/officeDocument/2006/relationships/slide" Target="slides/slide904.xml"/><Relationship Id="rId909" Type="http://schemas.openxmlformats.org/officeDocument/2006/relationships/slide" Target="slides/slide905.xml"/><Relationship Id="rId910" Type="http://schemas.openxmlformats.org/officeDocument/2006/relationships/slide" Target="slides/slide906.xml"/><Relationship Id="rId911" Type="http://schemas.openxmlformats.org/officeDocument/2006/relationships/slide" Target="slides/slide907.xml"/><Relationship Id="rId912" Type="http://schemas.openxmlformats.org/officeDocument/2006/relationships/slide" Target="slides/slide908.xml"/><Relationship Id="rId913" Type="http://schemas.openxmlformats.org/officeDocument/2006/relationships/slide" Target="slides/slide909.xml"/><Relationship Id="rId914" Type="http://schemas.openxmlformats.org/officeDocument/2006/relationships/slide" Target="slides/slide910.xml"/><Relationship Id="rId915" Type="http://schemas.openxmlformats.org/officeDocument/2006/relationships/slide" Target="slides/slide911.xml"/><Relationship Id="rId916" Type="http://schemas.openxmlformats.org/officeDocument/2006/relationships/slide" Target="slides/slide912.xml"/><Relationship Id="rId917" Type="http://schemas.openxmlformats.org/officeDocument/2006/relationships/slide" Target="slides/slide913.xml"/><Relationship Id="rId918" Type="http://schemas.openxmlformats.org/officeDocument/2006/relationships/slide" Target="slides/slide914.xml"/><Relationship Id="rId919" Type="http://schemas.openxmlformats.org/officeDocument/2006/relationships/slide" Target="slides/slide915.xml"/><Relationship Id="rId920" Type="http://schemas.openxmlformats.org/officeDocument/2006/relationships/slide" Target="slides/slide916.xml"/><Relationship Id="rId921" Type="http://schemas.openxmlformats.org/officeDocument/2006/relationships/slide" Target="slides/slide917.xml"/><Relationship Id="rId922" Type="http://schemas.openxmlformats.org/officeDocument/2006/relationships/slide" Target="slides/slide918.xml"/><Relationship Id="rId923" Type="http://schemas.openxmlformats.org/officeDocument/2006/relationships/slide" Target="slides/slide919.xml"/><Relationship Id="rId924" Type="http://schemas.openxmlformats.org/officeDocument/2006/relationships/slide" Target="slides/slide920.xml"/><Relationship Id="rId925" Type="http://schemas.openxmlformats.org/officeDocument/2006/relationships/slide" Target="slides/slide921.xml"/><Relationship Id="rId926" Type="http://schemas.openxmlformats.org/officeDocument/2006/relationships/slide" Target="slides/slide922.xml"/><Relationship Id="rId927" Type="http://schemas.openxmlformats.org/officeDocument/2006/relationships/slide" Target="slides/slide923.xml"/><Relationship Id="rId928" Type="http://schemas.openxmlformats.org/officeDocument/2006/relationships/slide" Target="slides/slide924.xml"/><Relationship Id="rId929" Type="http://schemas.openxmlformats.org/officeDocument/2006/relationships/slide" Target="slides/slide925.xml"/><Relationship Id="rId930" Type="http://schemas.openxmlformats.org/officeDocument/2006/relationships/slide" Target="slides/slide926.xml"/><Relationship Id="rId931" Type="http://schemas.openxmlformats.org/officeDocument/2006/relationships/slide" Target="slides/slide927.xml"/><Relationship Id="rId932" Type="http://schemas.openxmlformats.org/officeDocument/2006/relationships/slide" Target="slides/slide928.xml"/><Relationship Id="rId933" Type="http://schemas.openxmlformats.org/officeDocument/2006/relationships/slide" Target="slides/slide929.xml"/><Relationship Id="rId934" Type="http://schemas.openxmlformats.org/officeDocument/2006/relationships/slide" Target="slides/slide930.xml"/><Relationship Id="rId935" Type="http://schemas.openxmlformats.org/officeDocument/2006/relationships/slide" Target="slides/slide931.xml"/><Relationship Id="rId936" Type="http://schemas.openxmlformats.org/officeDocument/2006/relationships/slide" Target="slides/slide932.xml"/><Relationship Id="rId937" Type="http://schemas.openxmlformats.org/officeDocument/2006/relationships/slide" Target="slides/slide933.xml"/><Relationship Id="rId938" Type="http://schemas.openxmlformats.org/officeDocument/2006/relationships/slide" Target="slides/slide934.xml"/><Relationship Id="rId939" Type="http://schemas.openxmlformats.org/officeDocument/2006/relationships/slide" Target="slides/slide935.xml"/><Relationship Id="rId940" Type="http://schemas.openxmlformats.org/officeDocument/2006/relationships/slide" Target="slides/slide936.xml"/><Relationship Id="rId941" Type="http://schemas.openxmlformats.org/officeDocument/2006/relationships/slide" Target="slides/slide937.xml"/><Relationship Id="rId942" Type="http://schemas.openxmlformats.org/officeDocument/2006/relationships/slide" Target="slides/slide938.xml"/><Relationship Id="rId943" Type="http://schemas.openxmlformats.org/officeDocument/2006/relationships/slide" Target="slides/slide939.xml"/><Relationship Id="rId944" Type="http://schemas.openxmlformats.org/officeDocument/2006/relationships/slide" Target="slides/slide940.xml"/><Relationship Id="rId945" Type="http://schemas.openxmlformats.org/officeDocument/2006/relationships/slide" Target="slides/slide941.xml"/><Relationship Id="rId946" Type="http://schemas.openxmlformats.org/officeDocument/2006/relationships/slide" Target="slides/slide942.xml"/><Relationship Id="rId947" Type="http://schemas.openxmlformats.org/officeDocument/2006/relationships/slide" Target="slides/slide943.xml"/><Relationship Id="rId948" Type="http://schemas.openxmlformats.org/officeDocument/2006/relationships/slide" Target="slides/slide944.xml"/><Relationship Id="rId949" Type="http://schemas.openxmlformats.org/officeDocument/2006/relationships/slide" Target="slides/slide945.xml"/><Relationship Id="rId950" Type="http://schemas.openxmlformats.org/officeDocument/2006/relationships/slide" Target="slides/slide946.xml"/><Relationship Id="rId951" Type="http://schemas.openxmlformats.org/officeDocument/2006/relationships/slide" Target="slides/slide947.xml"/><Relationship Id="rId952" Type="http://schemas.openxmlformats.org/officeDocument/2006/relationships/slide" Target="slides/slide948.xml"/><Relationship Id="rId953" Type="http://schemas.openxmlformats.org/officeDocument/2006/relationships/slide" Target="slides/slide949.xml"/><Relationship Id="rId954" Type="http://schemas.openxmlformats.org/officeDocument/2006/relationships/slide" Target="slides/slide950.xml"/><Relationship Id="rId955" Type="http://schemas.openxmlformats.org/officeDocument/2006/relationships/slide" Target="slides/slide951.xml"/><Relationship Id="rId956" Type="http://schemas.openxmlformats.org/officeDocument/2006/relationships/slide" Target="slides/slide952.xml"/><Relationship Id="rId957" Type="http://schemas.openxmlformats.org/officeDocument/2006/relationships/slide" Target="slides/slide953.xml"/><Relationship Id="rId958" Type="http://schemas.openxmlformats.org/officeDocument/2006/relationships/slide" Target="slides/slide954.xml"/><Relationship Id="rId959" Type="http://schemas.openxmlformats.org/officeDocument/2006/relationships/slide" Target="slides/slide955.xml"/><Relationship Id="rId960" Type="http://schemas.openxmlformats.org/officeDocument/2006/relationships/slide" Target="slides/slide956.xml"/><Relationship Id="rId961" Type="http://schemas.openxmlformats.org/officeDocument/2006/relationships/slide" Target="slides/slide957.xml"/><Relationship Id="rId962" Type="http://schemas.openxmlformats.org/officeDocument/2006/relationships/slide" Target="slides/slide958.xml"/><Relationship Id="rId963" Type="http://schemas.openxmlformats.org/officeDocument/2006/relationships/slide" Target="slides/slide959.xml"/><Relationship Id="rId964" Type="http://schemas.openxmlformats.org/officeDocument/2006/relationships/slide" Target="slides/slide960.xml"/><Relationship Id="rId965" Type="http://schemas.openxmlformats.org/officeDocument/2006/relationships/slide" Target="slides/slide961.xml"/><Relationship Id="rId966" Type="http://schemas.openxmlformats.org/officeDocument/2006/relationships/slide" Target="slides/slide962.xml"/><Relationship Id="rId967" Type="http://schemas.openxmlformats.org/officeDocument/2006/relationships/slide" Target="slides/slide963.xml"/><Relationship Id="rId968" Type="http://schemas.openxmlformats.org/officeDocument/2006/relationships/slide" Target="slides/slide964.xml"/><Relationship Id="rId969" Type="http://schemas.openxmlformats.org/officeDocument/2006/relationships/slide" Target="slides/slide965.xml"/><Relationship Id="rId970" Type="http://schemas.openxmlformats.org/officeDocument/2006/relationships/slide" Target="slides/slide966.xml"/><Relationship Id="rId971" Type="http://schemas.openxmlformats.org/officeDocument/2006/relationships/slide" Target="slides/slide967.xml"/><Relationship Id="rId972" Type="http://schemas.openxmlformats.org/officeDocument/2006/relationships/slide" Target="slides/slide968.xml"/><Relationship Id="rId973" Type="http://schemas.openxmlformats.org/officeDocument/2006/relationships/slide" Target="slides/slide969.xml"/><Relationship Id="rId974" Type="http://schemas.openxmlformats.org/officeDocument/2006/relationships/slide" Target="slides/slide970.xml"/><Relationship Id="rId975" Type="http://schemas.openxmlformats.org/officeDocument/2006/relationships/slide" Target="slides/slide971.xml"/><Relationship Id="rId976" Type="http://schemas.openxmlformats.org/officeDocument/2006/relationships/slide" Target="slides/slide972.xml"/><Relationship Id="rId977" Type="http://schemas.openxmlformats.org/officeDocument/2006/relationships/slide" Target="slides/slide973.xml"/><Relationship Id="rId978" Type="http://schemas.openxmlformats.org/officeDocument/2006/relationships/slide" Target="slides/slide974.xml"/><Relationship Id="rId979" Type="http://schemas.openxmlformats.org/officeDocument/2006/relationships/slide" Target="slides/slide975.xml"/><Relationship Id="rId980" Type="http://schemas.openxmlformats.org/officeDocument/2006/relationships/slide" Target="slides/slide976.xml"/><Relationship Id="rId981" Type="http://schemas.openxmlformats.org/officeDocument/2006/relationships/slide" Target="slides/slide977.xml"/><Relationship Id="rId982" Type="http://schemas.openxmlformats.org/officeDocument/2006/relationships/slide" Target="slides/slide978.xml"/><Relationship Id="rId983" Type="http://schemas.openxmlformats.org/officeDocument/2006/relationships/slide" Target="slides/slide979.xml"/><Relationship Id="rId984" Type="http://schemas.openxmlformats.org/officeDocument/2006/relationships/slide" Target="slides/slide980.xml"/><Relationship Id="rId985" Type="http://schemas.openxmlformats.org/officeDocument/2006/relationships/slide" Target="slides/slide981.xml"/><Relationship Id="rId986" Type="http://schemas.openxmlformats.org/officeDocument/2006/relationships/slide" Target="slides/slide982.xml"/><Relationship Id="rId987" Type="http://schemas.openxmlformats.org/officeDocument/2006/relationships/slide" Target="slides/slide983.xml"/><Relationship Id="rId988" Type="http://schemas.openxmlformats.org/officeDocument/2006/relationships/slide" Target="slides/slide984.xml"/><Relationship Id="rId989" Type="http://schemas.openxmlformats.org/officeDocument/2006/relationships/slide" Target="slides/slide985.xml"/><Relationship Id="rId990" Type="http://schemas.openxmlformats.org/officeDocument/2006/relationships/slide" Target="slides/slide986.xml"/><Relationship Id="rId991" Type="http://schemas.openxmlformats.org/officeDocument/2006/relationships/slide" Target="slides/slide987.xml"/><Relationship Id="rId992" Type="http://schemas.openxmlformats.org/officeDocument/2006/relationships/slide" Target="slides/slide988.xml"/><Relationship Id="rId993" Type="http://schemas.openxmlformats.org/officeDocument/2006/relationships/slide" Target="slides/slide989.xml"/><Relationship Id="rId994" Type="http://schemas.openxmlformats.org/officeDocument/2006/relationships/slide" Target="slides/slide990.xml"/><Relationship Id="rId995" Type="http://schemas.openxmlformats.org/officeDocument/2006/relationships/slide" Target="slides/slide991.xml"/><Relationship Id="rId996" Type="http://schemas.openxmlformats.org/officeDocument/2006/relationships/slide" Target="slides/slide992.xml"/><Relationship Id="rId997" Type="http://schemas.openxmlformats.org/officeDocument/2006/relationships/slide" Target="slides/slide993.xml"/><Relationship Id="rId998" Type="http://schemas.openxmlformats.org/officeDocument/2006/relationships/slide" Target="slides/slide994.xml"/><Relationship Id="rId999" Type="http://schemas.openxmlformats.org/officeDocument/2006/relationships/slide" Target="slides/slide995.xml"/><Relationship Id="rId1000" Type="http://schemas.openxmlformats.org/officeDocument/2006/relationships/slide" Target="slides/slide996.xml"/><Relationship Id="rId1001" Type="http://schemas.openxmlformats.org/officeDocument/2006/relationships/slide" Target="slides/slide997.xml"/><Relationship Id="rId1002" Type="http://schemas.openxmlformats.org/officeDocument/2006/relationships/slide" Target="slides/slide998.xml"/><Relationship Id="rId1003" Type="http://schemas.openxmlformats.org/officeDocument/2006/relationships/slide" Target="slides/slide999.xml"/><Relationship Id="rId1004" Type="http://schemas.openxmlformats.org/officeDocument/2006/relationships/slide" Target="slides/slide1000.xml"/><Relationship Id="rId1005" Type="http://schemas.openxmlformats.org/officeDocument/2006/relationships/slide" Target="slides/slide1001.xml"/><Relationship Id="rId1006" Type="http://schemas.openxmlformats.org/officeDocument/2006/relationships/slide" Target="slides/slide1002.xml"/><Relationship Id="rId1007" Type="http://schemas.openxmlformats.org/officeDocument/2006/relationships/slide" Target="slides/slide1003.xml"/><Relationship Id="rId1008" Type="http://schemas.openxmlformats.org/officeDocument/2006/relationships/slide" Target="slides/slide1004.xml"/><Relationship Id="rId1009" Type="http://schemas.openxmlformats.org/officeDocument/2006/relationships/slide" Target="slides/slide1005.xml"/><Relationship Id="rId1010" Type="http://schemas.openxmlformats.org/officeDocument/2006/relationships/slide" Target="slides/slide1006.xml"/><Relationship Id="rId1011" Type="http://schemas.openxmlformats.org/officeDocument/2006/relationships/slide" Target="slides/slide1007.xml"/><Relationship Id="rId1012" Type="http://schemas.openxmlformats.org/officeDocument/2006/relationships/slide" Target="slides/slide1008.xml"/><Relationship Id="rId1013" Type="http://schemas.openxmlformats.org/officeDocument/2006/relationships/slide" Target="slides/slide1009.xml"/><Relationship Id="rId1014" Type="http://schemas.openxmlformats.org/officeDocument/2006/relationships/slide" Target="slides/slide1010.xml"/><Relationship Id="rId1015" Type="http://schemas.openxmlformats.org/officeDocument/2006/relationships/slide" Target="slides/slide1011.xml"/><Relationship Id="rId1016" Type="http://schemas.openxmlformats.org/officeDocument/2006/relationships/slide" Target="slides/slide1012.xml"/><Relationship Id="rId1017" Type="http://schemas.openxmlformats.org/officeDocument/2006/relationships/slide" Target="slides/slide1013.xml"/><Relationship Id="rId1018" Type="http://schemas.openxmlformats.org/officeDocument/2006/relationships/slide" Target="slides/slide1014.xml"/><Relationship Id="rId1019" Type="http://schemas.openxmlformats.org/officeDocument/2006/relationships/slide" Target="slides/slide1015.xml"/><Relationship Id="rId1020" Type="http://schemas.openxmlformats.org/officeDocument/2006/relationships/slide" Target="slides/slide1016.xml"/><Relationship Id="rId1021" Type="http://schemas.openxmlformats.org/officeDocument/2006/relationships/slide" Target="slides/slide1017.xml"/><Relationship Id="rId1022" Type="http://schemas.openxmlformats.org/officeDocument/2006/relationships/slide" Target="slides/slide1018.xml"/><Relationship Id="rId1023" Type="http://schemas.openxmlformats.org/officeDocument/2006/relationships/slide" Target="slides/slide1019.xml"/><Relationship Id="rId1024" Type="http://schemas.openxmlformats.org/officeDocument/2006/relationships/slide" Target="slides/slide1020.xml"/><Relationship Id="rId1025" Type="http://schemas.openxmlformats.org/officeDocument/2006/relationships/slide" Target="slides/slide1021.xml"/><Relationship Id="rId1026" Type="http://schemas.openxmlformats.org/officeDocument/2006/relationships/slide" Target="slides/slide1022.xml"/><Relationship Id="rId1027" Type="http://schemas.openxmlformats.org/officeDocument/2006/relationships/slide" Target="slides/slide1023.xml"/><Relationship Id="rId1028" Type="http://schemas.openxmlformats.org/officeDocument/2006/relationships/slide" Target="slides/slide1024.xml"/><Relationship Id="rId1029" Type="http://schemas.openxmlformats.org/officeDocument/2006/relationships/slide" Target="slides/slide1025.xml"/><Relationship Id="rId1030" Type="http://schemas.openxmlformats.org/officeDocument/2006/relationships/slide" Target="slides/slide1026.xml"/><Relationship Id="rId1031" Type="http://schemas.openxmlformats.org/officeDocument/2006/relationships/slide" Target="slides/slide1027.xml"/><Relationship Id="rId1032" Type="http://schemas.openxmlformats.org/officeDocument/2006/relationships/slide" Target="slides/slide1028.xml"/><Relationship Id="rId1033" Type="http://schemas.openxmlformats.org/officeDocument/2006/relationships/slide" Target="slides/slide1029.xml"/><Relationship Id="rId1034" Type="http://schemas.openxmlformats.org/officeDocument/2006/relationships/slide" Target="slides/slide1030.xml"/><Relationship Id="rId1035" Type="http://schemas.openxmlformats.org/officeDocument/2006/relationships/slide" Target="slides/slide1031.xml"/><Relationship Id="rId1036" Type="http://schemas.openxmlformats.org/officeDocument/2006/relationships/slide" Target="slides/slide1032.xml"/><Relationship Id="rId1037" Type="http://schemas.openxmlformats.org/officeDocument/2006/relationships/slide" Target="slides/slide1033.xml"/><Relationship Id="rId1038" Type="http://schemas.openxmlformats.org/officeDocument/2006/relationships/slide" Target="slides/slide1034.xml"/><Relationship Id="rId1039" Type="http://schemas.openxmlformats.org/officeDocument/2006/relationships/slide" Target="slides/slide1035.xml"/><Relationship Id="rId1040" Type="http://schemas.openxmlformats.org/officeDocument/2006/relationships/slide" Target="slides/slide1036.xml"/><Relationship Id="rId1041" Type="http://schemas.openxmlformats.org/officeDocument/2006/relationships/slide" Target="slides/slide1037.xml"/><Relationship Id="rId1042" Type="http://schemas.openxmlformats.org/officeDocument/2006/relationships/slide" Target="slides/slide1038.xml"/><Relationship Id="rId1043" Type="http://schemas.openxmlformats.org/officeDocument/2006/relationships/slide" Target="slides/slide1039.xml"/><Relationship Id="rId1044" Type="http://schemas.openxmlformats.org/officeDocument/2006/relationships/slide" Target="slides/slide1040.xml"/><Relationship Id="rId1045" Type="http://schemas.openxmlformats.org/officeDocument/2006/relationships/slide" Target="slides/slide1041.xml"/><Relationship Id="rId1046" Type="http://schemas.openxmlformats.org/officeDocument/2006/relationships/slide" Target="slides/slide1042.xml"/><Relationship Id="rId1047" Type="http://schemas.openxmlformats.org/officeDocument/2006/relationships/slide" Target="slides/slide1043.xml"/><Relationship Id="rId1048" Type="http://schemas.openxmlformats.org/officeDocument/2006/relationships/slide" Target="slides/slide1044.xml"/><Relationship Id="rId1049" Type="http://schemas.openxmlformats.org/officeDocument/2006/relationships/slide" Target="slides/slide1045.xml"/><Relationship Id="rId1050" Type="http://schemas.openxmlformats.org/officeDocument/2006/relationships/slide" Target="slides/slide1046.xml"/><Relationship Id="rId1051" Type="http://schemas.openxmlformats.org/officeDocument/2006/relationships/slide" Target="slides/slide1047.xml"/><Relationship Id="rId1052" Type="http://schemas.openxmlformats.org/officeDocument/2006/relationships/slide" Target="slides/slide1048.xml"/><Relationship Id="rId1053" Type="http://schemas.openxmlformats.org/officeDocument/2006/relationships/slide" Target="slides/slide1049.xml"/><Relationship Id="rId1054" Type="http://schemas.openxmlformats.org/officeDocument/2006/relationships/slide" Target="slides/slide1050.xml"/><Relationship Id="rId1055" Type="http://schemas.openxmlformats.org/officeDocument/2006/relationships/slide" Target="slides/slide1051.xml"/><Relationship Id="rId1056" Type="http://schemas.openxmlformats.org/officeDocument/2006/relationships/slide" Target="slides/slide1052.xml"/><Relationship Id="rId1057" Type="http://schemas.openxmlformats.org/officeDocument/2006/relationships/slide" Target="slides/slide1053.xml"/><Relationship Id="rId1058" Type="http://schemas.openxmlformats.org/officeDocument/2006/relationships/slide" Target="slides/slide1054.xml"/><Relationship Id="rId1059" Type="http://schemas.openxmlformats.org/officeDocument/2006/relationships/slide" Target="slides/slide1055.xml"/><Relationship Id="rId1060" Type="http://schemas.openxmlformats.org/officeDocument/2006/relationships/slide" Target="slides/slide1056.xml"/><Relationship Id="rId1061" Type="http://schemas.openxmlformats.org/officeDocument/2006/relationships/slide" Target="slides/slide1057.xml"/><Relationship Id="rId1062" Type="http://schemas.openxmlformats.org/officeDocument/2006/relationships/slide" Target="slides/slide1058.xml"/><Relationship Id="rId1063" Type="http://schemas.openxmlformats.org/officeDocument/2006/relationships/slide" Target="slides/slide1059.xml"/><Relationship Id="rId1064" Type="http://schemas.openxmlformats.org/officeDocument/2006/relationships/slide" Target="slides/slide1060.xml"/><Relationship Id="rId1065" Type="http://schemas.openxmlformats.org/officeDocument/2006/relationships/slide" Target="slides/slide1061.xml"/><Relationship Id="rId1066" Type="http://schemas.openxmlformats.org/officeDocument/2006/relationships/slide" Target="slides/slide1062.xml"/><Relationship Id="rId1067" Type="http://schemas.openxmlformats.org/officeDocument/2006/relationships/slide" Target="slides/slide1063.xml"/><Relationship Id="rId1068" Type="http://schemas.openxmlformats.org/officeDocument/2006/relationships/slide" Target="slides/slide1064.xml"/><Relationship Id="rId1069" Type="http://schemas.openxmlformats.org/officeDocument/2006/relationships/slide" Target="slides/slide1065.xml"/><Relationship Id="rId1070" Type="http://schemas.openxmlformats.org/officeDocument/2006/relationships/slide" Target="slides/slide1066.xml"/><Relationship Id="rId1071" Type="http://schemas.openxmlformats.org/officeDocument/2006/relationships/slide" Target="slides/slide1067.xml"/><Relationship Id="rId1072" Type="http://schemas.openxmlformats.org/officeDocument/2006/relationships/slide" Target="slides/slide1068.xml"/><Relationship Id="rId1073" Type="http://schemas.openxmlformats.org/officeDocument/2006/relationships/slide" Target="slides/slide1069.xml"/><Relationship Id="rId1074" Type="http://schemas.openxmlformats.org/officeDocument/2006/relationships/slide" Target="slides/slide1070.xml"/><Relationship Id="rId1075" Type="http://schemas.openxmlformats.org/officeDocument/2006/relationships/slide" Target="slides/slide1071.xml"/><Relationship Id="rId1076" Type="http://schemas.openxmlformats.org/officeDocument/2006/relationships/slide" Target="slides/slide1072.xml"/><Relationship Id="rId1077" Type="http://schemas.openxmlformats.org/officeDocument/2006/relationships/slide" Target="slides/slide1073.xml"/><Relationship Id="rId1078" Type="http://schemas.openxmlformats.org/officeDocument/2006/relationships/slide" Target="slides/slide1074.xml"/><Relationship Id="rId1079" Type="http://schemas.openxmlformats.org/officeDocument/2006/relationships/slide" Target="slides/slide1075.xml"/><Relationship Id="rId1080" Type="http://schemas.openxmlformats.org/officeDocument/2006/relationships/slide" Target="slides/slide1076.xml"/><Relationship Id="rId1081" Type="http://schemas.openxmlformats.org/officeDocument/2006/relationships/slide" Target="slides/slide1077.xml"/><Relationship Id="rId1082" Type="http://schemas.openxmlformats.org/officeDocument/2006/relationships/slide" Target="slides/slide1078.xml"/><Relationship Id="rId1083" Type="http://schemas.openxmlformats.org/officeDocument/2006/relationships/slide" Target="slides/slide1079.xml"/><Relationship Id="rId1084" Type="http://schemas.openxmlformats.org/officeDocument/2006/relationships/slide" Target="slides/slide1080.xml"/><Relationship Id="rId1085" Type="http://schemas.openxmlformats.org/officeDocument/2006/relationships/slide" Target="slides/slide1081.xml"/><Relationship Id="rId1086" Type="http://schemas.openxmlformats.org/officeDocument/2006/relationships/slide" Target="slides/slide1082.xml"/><Relationship Id="rId1087" Type="http://schemas.openxmlformats.org/officeDocument/2006/relationships/slide" Target="slides/slide1083.xml"/><Relationship Id="rId1088" Type="http://schemas.openxmlformats.org/officeDocument/2006/relationships/slide" Target="slides/slide1084.xml"/><Relationship Id="rId1089" Type="http://schemas.openxmlformats.org/officeDocument/2006/relationships/slide" Target="slides/slide1085.xml"/><Relationship Id="rId1090" Type="http://schemas.openxmlformats.org/officeDocument/2006/relationships/slide" Target="slides/slide1086.xml"/><Relationship Id="rId1091" Type="http://schemas.openxmlformats.org/officeDocument/2006/relationships/slide" Target="slides/slide1087.xml"/><Relationship Id="rId1092" Type="http://schemas.openxmlformats.org/officeDocument/2006/relationships/slide" Target="slides/slide1088.xml"/><Relationship Id="rId1093" Type="http://schemas.openxmlformats.org/officeDocument/2006/relationships/slide" Target="slides/slide1089.xml"/><Relationship Id="rId1094" Type="http://schemas.openxmlformats.org/officeDocument/2006/relationships/slide" Target="slides/slide1090.xml"/><Relationship Id="rId1095" Type="http://schemas.openxmlformats.org/officeDocument/2006/relationships/slide" Target="slides/slide1091.xml"/><Relationship Id="rId1096" Type="http://schemas.openxmlformats.org/officeDocument/2006/relationships/slide" Target="slides/slide1092.xml"/><Relationship Id="rId1097" Type="http://schemas.openxmlformats.org/officeDocument/2006/relationships/slide" Target="slides/slide1093.xml"/><Relationship Id="rId1098" Type="http://schemas.openxmlformats.org/officeDocument/2006/relationships/slide" Target="slides/slide1094.xml"/><Relationship Id="rId1099" Type="http://schemas.openxmlformats.org/officeDocument/2006/relationships/slide" Target="slides/slide1095.xml"/><Relationship Id="rId1100" Type="http://schemas.openxmlformats.org/officeDocument/2006/relationships/slide" Target="slides/slide1096.xml"/><Relationship Id="rId1101" Type="http://schemas.openxmlformats.org/officeDocument/2006/relationships/slide" Target="slides/slide1097.xml"/><Relationship Id="rId1102" Type="http://schemas.openxmlformats.org/officeDocument/2006/relationships/slide" Target="slides/slide1098.xml"/><Relationship Id="rId1103" Type="http://schemas.openxmlformats.org/officeDocument/2006/relationships/slide" Target="slides/slide1099.xml"/><Relationship Id="rId1104" Type="http://schemas.openxmlformats.org/officeDocument/2006/relationships/slide" Target="slides/slide1100.xml"/><Relationship Id="rId1105" Type="http://schemas.openxmlformats.org/officeDocument/2006/relationships/slide" Target="slides/slide1101.xml"/><Relationship Id="rId1106" Type="http://schemas.openxmlformats.org/officeDocument/2006/relationships/slide" Target="slides/slide1102.xml"/><Relationship Id="rId1107" Type="http://schemas.openxmlformats.org/officeDocument/2006/relationships/slide" Target="slides/slide1103.xml"/><Relationship Id="rId1108" Type="http://schemas.openxmlformats.org/officeDocument/2006/relationships/slide" Target="slides/slide1104.xml"/><Relationship Id="rId1109" Type="http://schemas.openxmlformats.org/officeDocument/2006/relationships/slide" Target="slides/slide1105.xml"/><Relationship Id="rId1110" Type="http://schemas.openxmlformats.org/officeDocument/2006/relationships/slide" Target="slides/slide1106.xml"/><Relationship Id="rId1111" Type="http://schemas.openxmlformats.org/officeDocument/2006/relationships/slide" Target="slides/slide1107.xml"/><Relationship Id="rId1112" Type="http://schemas.openxmlformats.org/officeDocument/2006/relationships/slide" Target="slides/slide1108.xml"/><Relationship Id="rId1113" Type="http://schemas.openxmlformats.org/officeDocument/2006/relationships/slide" Target="slides/slide1109.xml"/><Relationship Id="rId1114" Type="http://schemas.openxmlformats.org/officeDocument/2006/relationships/slide" Target="slides/slide1110.xml"/><Relationship Id="rId1115" Type="http://schemas.openxmlformats.org/officeDocument/2006/relationships/slide" Target="slides/slide1111.xml"/><Relationship Id="rId1116" Type="http://schemas.openxmlformats.org/officeDocument/2006/relationships/slide" Target="slides/slide1112.xml"/><Relationship Id="rId1117" Type="http://schemas.openxmlformats.org/officeDocument/2006/relationships/slide" Target="slides/slide1113.xml"/><Relationship Id="rId1118" Type="http://schemas.openxmlformats.org/officeDocument/2006/relationships/slide" Target="slides/slide1114.xml"/><Relationship Id="rId1119" Type="http://schemas.openxmlformats.org/officeDocument/2006/relationships/slide" Target="slides/slide1115.xml"/><Relationship Id="rId1120" Type="http://schemas.openxmlformats.org/officeDocument/2006/relationships/slide" Target="slides/slide1116.xml"/><Relationship Id="rId1121" Type="http://schemas.openxmlformats.org/officeDocument/2006/relationships/slide" Target="slides/slide1117.xml"/><Relationship Id="rId1122" Type="http://schemas.openxmlformats.org/officeDocument/2006/relationships/slide" Target="slides/slide1118.xml"/><Relationship Id="rId1123" Type="http://schemas.openxmlformats.org/officeDocument/2006/relationships/slide" Target="slides/slide1119.xml"/><Relationship Id="rId1124" Type="http://schemas.openxmlformats.org/officeDocument/2006/relationships/slide" Target="slides/slide1120.xml"/><Relationship Id="rId1125" Type="http://schemas.openxmlformats.org/officeDocument/2006/relationships/slide" Target="slides/slide1121.xml"/><Relationship Id="rId1126" Type="http://schemas.openxmlformats.org/officeDocument/2006/relationships/slide" Target="slides/slide1122.xml"/><Relationship Id="rId1127" Type="http://schemas.openxmlformats.org/officeDocument/2006/relationships/slide" Target="slides/slide1123.xml"/><Relationship Id="rId1128" Type="http://schemas.openxmlformats.org/officeDocument/2006/relationships/slide" Target="slides/slide1124.xml"/><Relationship Id="rId1129" Type="http://schemas.openxmlformats.org/officeDocument/2006/relationships/slide" Target="slides/slide1125.xml"/><Relationship Id="rId1130" Type="http://schemas.openxmlformats.org/officeDocument/2006/relationships/slide" Target="slides/slide1126.xml"/><Relationship Id="rId1131" Type="http://schemas.openxmlformats.org/officeDocument/2006/relationships/slide" Target="slides/slide1127.xml"/><Relationship Id="rId1132" Type="http://schemas.openxmlformats.org/officeDocument/2006/relationships/slide" Target="slides/slide1128.xml"/><Relationship Id="rId1133" Type="http://schemas.openxmlformats.org/officeDocument/2006/relationships/slide" Target="slides/slide1129.xml"/><Relationship Id="rId1134" Type="http://schemas.openxmlformats.org/officeDocument/2006/relationships/slide" Target="slides/slide1130.xml"/><Relationship Id="rId1135" Type="http://schemas.openxmlformats.org/officeDocument/2006/relationships/slide" Target="slides/slide1131.xml"/><Relationship Id="rId1136" Type="http://schemas.openxmlformats.org/officeDocument/2006/relationships/slide" Target="slides/slide1132.xml"/><Relationship Id="rId1137" Type="http://schemas.openxmlformats.org/officeDocument/2006/relationships/slide" Target="slides/slide1133.xml"/><Relationship Id="rId1138" Type="http://schemas.openxmlformats.org/officeDocument/2006/relationships/slide" Target="slides/slide1134.xml"/><Relationship Id="rId1139" Type="http://schemas.openxmlformats.org/officeDocument/2006/relationships/slide" Target="slides/slide1135.xml"/><Relationship Id="rId1140" Type="http://schemas.openxmlformats.org/officeDocument/2006/relationships/slide" Target="slides/slide1136.xml"/><Relationship Id="rId1141" Type="http://schemas.openxmlformats.org/officeDocument/2006/relationships/slide" Target="slides/slide1137.xml"/><Relationship Id="rId1142" Type="http://schemas.openxmlformats.org/officeDocument/2006/relationships/slide" Target="slides/slide1138.xml"/><Relationship Id="rId1143" Type="http://schemas.openxmlformats.org/officeDocument/2006/relationships/slide" Target="slides/slide1139.xml"/><Relationship Id="rId1144" Type="http://schemas.openxmlformats.org/officeDocument/2006/relationships/slide" Target="slides/slide1140.xml"/><Relationship Id="rId1145" Type="http://schemas.openxmlformats.org/officeDocument/2006/relationships/slide" Target="slides/slide1141.xml"/><Relationship Id="rId1146" Type="http://schemas.openxmlformats.org/officeDocument/2006/relationships/slide" Target="slides/slide1142.xml"/><Relationship Id="rId1147" Type="http://schemas.openxmlformats.org/officeDocument/2006/relationships/slide" Target="slides/slide1143.xml"/><Relationship Id="rId1148" Type="http://schemas.openxmlformats.org/officeDocument/2006/relationships/slide" Target="slides/slide1144.xml"/><Relationship Id="rId1149" Type="http://schemas.openxmlformats.org/officeDocument/2006/relationships/slide" Target="slides/slide1145.xml"/><Relationship Id="rId1150" Type="http://schemas.openxmlformats.org/officeDocument/2006/relationships/slide" Target="slides/slide1146.xml"/><Relationship Id="rId1151" Type="http://schemas.openxmlformats.org/officeDocument/2006/relationships/slide" Target="slides/slide1147.xml"/><Relationship Id="rId1152" Type="http://schemas.openxmlformats.org/officeDocument/2006/relationships/slide" Target="slides/slide1148.xml"/><Relationship Id="rId1153" Type="http://schemas.openxmlformats.org/officeDocument/2006/relationships/slide" Target="slides/slide1149.xml"/><Relationship Id="rId1154" Type="http://schemas.openxmlformats.org/officeDocument/2006/relationships/slide" Target="slides/slide1150.xml"/><Relationship Id="rId1155" Type="http://schemas.openxmlformats.org/officeDocument/2006/relationships/slide" Target="slides/slide1151.xml"/><Relationship Id="rId1156" Type="http://schemas.openxmlformats.org/officeDocument/2006/relationships/slide" Target="slides/slide1152.xml"/><Relationship Id="rId1157" Type="http://schemas.openxmlformats.org/officeDocument/2006/relationships/slide" Target="slides/slide1153.xml"/><Relationship Id="rId1158" Type="http://schemas.openxmlformats.org/officeDocument/2006/relationships/slide" Target="slides/slide1154.xml"/><Relationship Id="rId1159" Type="http://schemas.openxmlformats.org/officeDocument/2006/relationships/slide" Target="slides/slide1155.xml"/><Relationship Id="rId1160" Type="http://schemas.openxmlformats.org/officeDocument/2006/relationships/slide" Target="slides/slide1156.xml"/><Relationship Id="rId1161" Type="http://schemas.openxmlformats.org/officeDocument/2006/relationships/slide" Target="slides/slide1157.xml"/><Relationship Id="rId1162" Type="http://schemas.openxmlformats.org/officeDocument/2006/relationships/slide" Target="slides/slide1158.xml"/><Relationship Id="rId1163" Type="http://schemas.openxmlformats.org/officeDocument/2006/relationships/slide" Target="slides/slide1159.xml"/><Relationship Id="rId1164" Type="http://schemas.openxmlformats.org/officeDocument/2006/relationships/slide" Target="slides/slide1160.xml"/><Relationship Id="rId1165" Type="http://schemas.openxmlformats.org/officeDocument/2006/relationships/slide" Target="slides/slide1161.xml"/><Relationship Id="rId1166" Type="http://schemas.openxmlformats.org/officeDocument/2006/relationships/slide" Target="slides/slide1162.xml"/><Relationship Id="rId1167" Type="http://schemas.openxmlformats.org/officeDocument/2006/relationships/slide" Target="slides/slide1163.xml"/><Relationship Id="rId1168" Type="http://schemas.openxmlformats.org/officeDocument/2006/relationships/slide" Target="slides/slide1164.xml"/><Relationship Id="rId1169" Type="http://schemas.openxmlformats.org/officeDocument/2006/relationships/slide" Target="slides/slide1165.xml"/><Relationship Id="rId1170" Type="http://schemas.openxmlformats.org/officeDocument/2006/relationships/slide" Target="slides/slide1166.xml"/><Relationship Id="rId1171" Type="http://schemas.openxmlformats.org/officeDocument/2006/relationships/slide" Target="slides/slide1167.xml"/><Relationship Id="rId1172" Type="http://schemas.openxmlformats.org/officeDocument/2006/relationships/slide" Target="slides/slide1168.xml"/><Relationship Id="rId1173" Type="http://schemas.openxmlformats.org/officeDocument/2006/relationships/slide" Target="slides/slide1169.xml"/><Relationship Id="rId1174" Type="http://schemas.openxmlformats.org/officeDocument/2006/relationships/slide" Target="slides/slide1170.xml"/><Relationship Id="rId1175" Type="http://schemas.openxmlformats.org/officeDocument/2006/relationships/slide" Target="slides/slide1171.xml"/><Relationship Id="rId1176" Type="http://schemas.openxmlformats.org/officeDocument/2006/relationships/slide" Target="slides/slide1172.xml"/><Relationship Id="rId1177" Type="http://schemas.openxmlformats.org/officeDocument/2006/relationships/slide" Target="slides/slide1173.xml"/><Relationship Id="rId1178" Type="http://schemas.openxmlformats.org/officeDocument/2006/relationships/slide" Target="slides/slide1174.xml"/><Relationship Id="rId1179" Type="http://schemas.openxmlformats.org/officeDocument/2006/relationships/slide" Target="slides/slide1175.xml"/><Relationship Id="rId1180" Type="http://schemas.openxmlformats.org/officeDocument/2006/relationships/slide" Target="slides/slide1176.xml"/><Relationship Id="rId1181" Type="http://schemas.openxmlformats.org/officeDocument/2006/relationships/slide" Target="slides/slide1177.xml"/><Relationship Id="rId1182" Type="http://schemas.openxmlformats.org/officeDocument/2006/relationships/slide" Target="slides/slide1178.xml"/><Relationship Id="rId1183" Type="http://schemas.openxmlformats.org/officeDocument/2006/relationships/slide" Target="slides/slide1179.xml"/><Relationship Id="rId1184" Type="http://schemas.openxmlformats.org/officeDocument/2006/relationships/slide" Target="slides/slide1180.xml"/><Relationship Id="rId1185" Type="http://schemas.openxmlformats.org/officeDocument/2006/relationships/slide" Target="slides/slide1181.xml"/><Relationship Id="rId1186" Type="http://schemas.openxmlformats.org/officeDocument/2006/relationships/slide" Target="slides/slide1182.xml"/><Relationship Id="rId1187" Type="http://schemas.openxmlformats.org/officeDocument/2006/relationships/slide" Target="slides/slide1183.xml"/><Relationship Id="rId1188" Type="http://schemas.openxmlformats.org/officeDocument/2006/relationships/slide" Target="slides/slide1184.xml"/><Relationship Id="rId1189" Type="http://schemas.openxmlformats.org/officeDocument/2006/relationships/slide" Target="slides/slide1185.xml"/><Relationship Id="rId1190" Type="http://schemas.openxmlformats.org/officeDocument/2006/relationships/slide" Target="slides/slide1186.xml"/><Relationship Id="rId1191" Type="http://schemas.openxmlformats.org/officeDocument/2006/relationships/slide" Target="slides/slide1187.xml"/><Relationship Id="rId1192" Type="http://schemas.openxmlformats.org/officeDocument/2006/relationships/slide" Target="slides/slide1188.xml"/><Relationship Id="rId1193" Type="http://schemas.openxmlformats.org/officeDocument/2006/relationships/slide" Target="slides/slide1189.xml"/><Relationship Id="rId1194" Type="http://schemas.openxmlformats.org/officeDocument/2006/relationships/slide" Target="slides/slide1190.xml"/><Relationship Id="rId1195" Type="http://schemas.openxmlformats.org/officeDocument/2006/relationships/slide" Target="slides/slide1191.xml"/><Relationship Id="rId1196" Type="http://schemas.openxmlformats.org/officeDocument/2006/relationships/slide" Target="slides/slide1192.xml"/><Relationship Id="rId1197" Type="http://schemas.openxmlformats.org/officeDocument/2006/relationships/slide" Target="slides/slide1193.xml"/><Relationship Id="rId1198" Type="http://schemas.openxmlformats.org/officeDocument/2006/relationships/slide" Target="slides/slide1194.xml"/><Relationship Id="rId1199" Type="http://schemas.openxmlformats.org/officeDocument/2006/relationships/slide" Target="slides/slide1195.xml"/><Relationship Id="rId1200" Type="http://schemas.openxmlformats.org/officeDocument/2006/relationships/slide" Target="slides/slide1196.xml"/><Relationship Id="rId1201" Type="http://schemas.openxmlformats.org/officeDocument/2006/relationships/slide" Target="slides/slide1197.xml"/><Relationship Id="rId1202" Type="http://schemas.openxmlformats.org/officeDocument/2006/relationships/slide" Target="slides/slide1198.xml"/><Relationship Id="rId1203" Type="http://schemas.openxmlformats.org/officeDocument/2006/relationships/slide" Target="slides/slide1199.xml"/><Relationship Id="rId1204" Type="http://schemas.openxmlformats.org/officeDocument/2006/relationships/slide" Target="slides/slide1200.xml"/><Relationship Id="rId1205" Type="http://schemas.openxmlformats.org/officeDocument/2006/relationships/slide" Target="slides/slide1201.xml"/><Relationship Id="rId1206" Type="http://schemas.openxmlformats.org/officeDocument/2006/relationships/slide" Target="slides/slide1202.xml"/><Relationship Id="rId1207" Type="http://schemas.openxmlformats.org/officeDocument/2006/relationships/slide" Target="slides/slide1203.xml"/><Relationship Id="rId1208" Type="http://schemas.openxmlformats.org/officeDocument/2006/relationships/slide" Target="slides/slide1204.xml"/><Relationship Id="rId1209" Type="http://schemas.openxmlformats.org/officeDocument/2006/relationships/slide" Target="slides/slide1205.xml"/><Relationship Id="rId1210" Type="http://schemas.openxmlformats.org/officeDocument/2006/relationships/slide" Target="slides/slide1206.xml"/><Relationship Id="rId1211" Type="http://schemas.openxmlformats.org/officeDocument/2006/relationships/slide" Target="slides/slide1207.xml"/><Relationship Id="rId1212" Type="http://schemas.openxmlformats.org/officeDocument/2006/relationships/slide" Target="slides/slide1208.xml"/><Relationship Id="rId1213" Type="http://schemas.openxmlformats.org/officeDocument/2006/relationships/slide" Target="slides/slide1209.xml"/><Relationship Id="rId1214" Type="http://schemas.openxmlformats.org/officeDocument/2006/relationships/slide" Target="slides/slide1210.xml"/><Relationship Id="rId1215" Type="http://schemas.openxmlformats.org/officeDocument/2006/relationships/slide" Target="slides/slide1211.xml"/><Relationship Id="rId1216" Type="http://schemas.openxmlformats.org/officeDocument/2006/relationships/slide" Target="slides/slide1212.xml"/><Relationship Id="rId1217" Type="http://schemas.openxmlformats.org/officeDocument/2006/relationships/slide" Target="slides/slide1213.xml"/><Relationship Id="rId1218" Type="http://schemas.openxmlformats.org/officeDocument/2006/relationships/slide" Target="slides/slide1214.xml"/><Relationship Id="rId1219" Type="http://schemas.openxmlformats.org/officeDocument/2006/relationships/slide" Target="slides/slide1215.xml"/><Relationship Id="rId1220" Type="http://schemas.openxmlformats.org/officeDocument/2006/relationships/slide" Target="slides/slide1216.xml"/><Relationship Id="rId1221" Type="http://schemas.openxmlformats.org/officeDocument/2006/relationships/slide" Target="slides/slide1217.xml"/><Relationship Id="rId1222" Type="http://schemas.openxmlformats.org/officeDocument/2006/relationships/slide" Target="slides/slide1218.xml"/><Relationship Id="rId1223" Type="http://schemas.openxmlformats.org/officeDocument/2006/relationships/slide" Target="slides/slide1219.xml"/><Relationship Id="rId1224" Type="http://schemas.openxmlformats.org/officeDocument/2006/relationships/slide" Target="slides/slide1220.xml"/><Relationship Id="rId1225" Type="http://schemas.openxmlformats.org/officeDocument/2006/relationships/slide" Target="slides/slide1221.xml"/><Relationship Id="rId1226" Type="http://schemas.openxmlformats.org/officeDocument/2006/relationships/slide" Target="slides/slide1222.xml"/><Relationship Id="rId1227" Type="http://schemas.openxmlformats.org/officeDocument/2006/relationships/slide" Target="slides/slide1223.xml"/><Relationship Id="rId1228" Type="http://schemas.openxmlformats.org/officeDocument/2006/relationships/slide" Target="slides/slide1224.xml"/><Relationship Id="rId1229" Type="http://schemas.openxmlformats.org/officeDocument/2006/relationships/slide" Target="slides/slide1225.xml"/><Relationship Id="rId1230" Type="http://schemas.openxmlformats.org/officeDocument/2006/relationships/slide" Target="slides/slide1226.xml"/><Relationship Id="rId1231" Type="http://schemas.openxmlformats.org/officeDocument/2006/relationships/slide" Target="slides/slide1227.xml"/><Relationship Id="rId1232" Type="http://schemas.openxmlformats.org/officeDocument/2006/relationships/slide" Target="slides/slide1228.xml"/><Relationship Id="rId1233" Type="http://schemas.openxmlformats.org/officeDocument/2006/relationships/slide" Target="slides/slide1229.xml"/><Relationship Id="rId1234" Type="http://schemas.openxmlformats.org/officeDocument/2006/relationships/slide" Target="slides/slide1230.xml"/><Relationship Id="rId1235" Type="http://schemas.openxmlformats.org/officeDocument/2006/relationships/slide" Target="slides/slide1231.xml"/><Relationship Id="rId1236" Type="http://schemas.openxmlformats.org/officeDocument/2006/relationships/slide" Target="slides/slide1232.xml"/><Relationship Id="rId1237" Type="http://schemas.openxmlformats.org/officeDocument/2006/relationships/slide" Target="slides/slide1233.xml"/><Relationship Id="rId1238" Type="http://schemas.openxmlformats.org/officeDocument/2006/relationships/slide" Target="slides/slide1234.xml"/><Relationship Id="rId1239" Type="http://schemas.openxmlformats.org/officeDocument/2006/relationships/slide" Target="slides/slide1235.xml"/><Relationship Id="rId1240" Type="http://schemas.openxmlformats.org/officeDocument/2006/relationships/slide" Target="slides/slide1236.xml"/><Relationship Id="rId1241" Type="http://schemas.openxmlformats.org/officeDocument/2006/relationships/slide" Target="slides/slide1237.xml"/><Relationship Id="rId1242" Type="http://schemas.openxmlformats.org/officeDocument/2006/relationships/slide" Target="slides/slide1238.xml"/><Relationship Id="rId1243" Type="http://schemas.openxmlformats.org/officeDocument/2006/relationships/slide" Target="slides/slide1239.xml"/><Relationship Id="rId1244" Type="http://schemas.openxmlformats.org/officeDocument/2006/relationships/slide" Target="slides/slide1240.xml"/><Relationship Id="rId1245" Type="http://schemas.openxmlformats.org/officeDocument/2006/relationships/slide" Target="slides/slide1241.xml"/><Relationship Id="rId1246" Type="http://schemas.openxmlformats.org/officeDocument/2006/relationships/slide" Target="slides/slide1242.xml"/><Relationship Id="rId1247" Type="http://schemas.openxmlformats.org/officeDocument/2006/relationships/slide" Target="slides/slide1243.xml"/><Relationship Id="rId1248" Type="http://schemas.openxmlformats.org/officeDocument/2006/relationships/slide" Target="slides/slide1244.xml"/><Relationship Id="rId1249" Type="http://schemas.openxmlformats.org/officeDocument/2006/relationships/slide" Target="slides/slide1245.xml"/><Relationship Id="rId1250" Type="http://schemas.openxmlformats.org/officeDocument/2006/relationships/slide" Target="slides/slide1246.xml"/><Relationship Id="rId1251" Type="http://schemas.openxmlformats.org/officeDocument/2006/relationships/slide" Target="slides/slide1247.xml"/><Relationship Id="rId1252" Type="http://schemas.openxmlformats.org/officeDocument/2006/relationships/slide" Target="slides/slide1248.xml"/><Relationship Id="rId1253" Type="http://schemas.openxmlformats.org/officeDocument/2006/relationships/slide" Target="slides/slide1249.xml"/><Relationship Id="rId1254" Type="http://schemas.openxmlformats.org/officeDocument/2006/relationships/slide" Target="slides/slide1250.xml"/><Relationship Id="rId1255" Type="http://schemas.openxmlformats.org/officeDocument/2006/relationships/slide" Target="slides/slide1251.xml"/><Relationship Id="rId1256" Type="http://schemas.openxmlformats.org/officeDocument/2006/relationships/slide" Target="slides/slide1252.xml"/><Relationship Id="rId1257" Type="http://schemas.openxmlformats.org/officeDocument/2006/relationships/slide" Target="slides/slide1253.xml"/><Relationship Id="rId1258" Type="http://schemas.openxmlformats.org/officeDocument/2006/relationships/slide" Target="slides/slide1254.xml"/><Relationship Id="rId1259" Type="http://schemas.openxmlformats.org/officeDocument/2006/relationships/slide" Target="slides/slide1255.xml"/><Relationship Id="rId1260" Type="http://schemas.openxmlformats.org/officeDocument/2006/relationships/slide" Target="slides/slide1256.xml"/><Relationship Id="rId1261" Type="http://schemas.openxmlformats.org/officeDocument/2006/relationships/slide" Target="slides/slide1257.xml"/><Relationship Id="rId1262" Type="http://schemas.openxmlformats.org/officeDocument/2006/relationships/slide" Target="slides/slide1258.xml"/><Relationship Id="rId1263" Type="http://schemas.openxmlformats.org/officeDocument/2006/relationships/slide" Target="slides/slide1259.xml"/><Relationship Id="rId1264" Type="http://schemas.openxmlformats.org/officeDocument/2006/relationships/slide" Target="slides/slide1260.xml"/><Relationship Id="rId1265" Type="http://schemas.openxmlformats.org/officeDocument/2006/relationships/slide" Target="slides/slide1261.xml"/><Relationship Id="rId1266" Type="http://schemas.openxmlformats.org/officeDocument/2006/relationships/slide" Target="slides/slide1262.xml"/><Relationship Id="rId1267" Type="http://schemas.openxmlformats.org/officeDocument/2006/relationships/slide" Target="slides/slide1263.xml"/><Relationship Id="rId1268" Type="http://schemas.openxmlformats.org/officeDocument/2006/relationships/slide" Target="slides/slide1264.xml"/><Relationship Id="rId1269" Type="http://schemas.openxmlformats.org/officeDocument/2006/relationships/slide" Target="slides/slide1265.xml"/><Relationship Id="rId1270" Type="http://schemas.openxmlformats.org/officeDocument/2006/relationships/slide" Target="slides/slide1266.xml"/><Relationship Id="rId1271" Type="http://schemas.openxmlformats.org/officeDocument/2006/relationships/slide" Target="slides/slide1267.xml"/><Relationship Id="rId1272" Type="http://schemas.openxmlformats.org/officeDocument/2006/relationships/slide" Target="slides/slide1268.xml"/><Relationship Id="rId1273" Type="http://schemas.openxmlformats.org/officeDocument/2006/relationships/slide" Target="slides/slide1269.xml"/><Relationship Id="rId1274" Type="http://schemas.openxmlformats.org/officeDocument/2006/relationships/slide" Target="slides/slide1270.xml"/><Relationship Id="rId1275" Type="http://schemas.openxmlformats.org/officeDocument/2006/relationships/slide" Target="slides/slide1271.xml"/><Relationship Id="rId1276" Type="http://schemas.openxmlformats.org/officeDocument/2006/relationships/slide" Target="slides/slide1272.xml"/><Relationship Id="rId1277" Type="http://schemas.openxmlformats.org/officeDocument/2006/relationships/slide" Target="slides/slide1273.xml"/><Relationship Id="rId1278" Type="http://schemas.openxmlformats.org/officeDocument/2006/relationships/slide" Target="slides/slide1274.xml"/><Relationship Id="rId1279" Type="http://schemas.openxmlformats.org/officeDocument/2006/relationships/slide" Target="slides/slide1275.xml"/><Relationship Id="rId1280" Type="http://schemas.openxmlformats.org/officeDocument/2006/relationships/slide" Target="slides/slide1276.xml"/><Relationship Id="rId1281" Type="http://schemas.openxmlformats.org/officeDocument/2006/relationships/slide" Target="slides/slide1277.xml"/><Relationship Id="rId1282" Type="http://schemas.openxmlformats.org/officeDocument/2006/relationships/slide" Target="slides/slide1278.xml"/><Relationship Id="rId1283" Type="http://schemas.openxmlformats.org/officeDocument/2006/relationships/slide" Target="slides/slide1279.xml"/><Relationship Id="rId1284" Type="http://schemas.openxmlformats.org/officeDocument/2006/relationships/slide" Target="slides/slide1280.xml"/><Relationship Id="rId1285" Type="http://schemas.openxmlformats.org/officeDocument/2006/relationships/slide" Target="slides/slide1281.xml"/><Relationship Id="rId1286" Type="http://schemas.openxmlformats.org/officeDocument/2006/relationships/slide" Target="slides/slide1282.xml"/><Relationship Id="rId1287" Type="http://schemas.openxmlformats.org/officeDocument/2006/relationships/slide" Target="slides/slide1283.xml"/><Relationship Id="rId1288" Type="http://schemas.openxmlformats.org/officeDocument/2006/relationships/slide" Target="slides/slide1284.xml"/><Relationship Id="rId1289" Type="http://schemas.openxmlformats.org/officeDocument/2006/relationships/slide" Target="slides/slide1285.xml"/><Relationship Id="rId1290" Type="http://schemas.openxmlformats.org/officeDocument/2006/relationships/slide" Target="slides/slide1286.xml"/><Relationship Id="rId1291" Type="http://schemas.openxmlformats.org/officeDocument/2006/relationships/slide" Target="slides/slide1287.xml"/><Relationship Id="rId1292" Type="http://schemas.openxmlformats.org/officeDocument/2006/relationships/slide" Target="slides/slide1288.xml"/><Relationship Id="rId1293" Type="http://schemas.openxmlformats.org/officeDocument/2006/relationships/slide" Target="slides/slide1289.xml"/><Relationship Id="rId1294" Type="http://schemas.openxmlformats.org/officeDocument/2006/relationships/slide" Target="slides/slide1290.xml"/><Relationship Id="rId1295" Type="http://schemas.openxmlformats.org/officeDocument/2006/relationships/slide" Target="slides/slide1291.xml"/><Relationship Id="rId1296" Type="http://schemas.openxmlformats.org/officeDocument/2006/relationships/slide" Target="slides/slide1292.xml"/><Relationship Id="rId1297" Type="http://schemas.openxmlformats.org/officeDocument/2006/relationships/slide" Target="slides/slide1293.xml"/><Relationship Id="rId1298" Type="http://schemas.openxmlformats.org/officeDocument/2006/relationships/slide" Target="slides/slide1294.xml"/><Relationship Id="rId1299" Type="http://schemas.openxmlformats.org/officeDocument/2006/relationships/slide" Target="slides/slide1295.xml"/><Relationship Id="rId1300" Type="http://schemas.openxmlformats.org/officeDocument/2006/relationships/slide" Target="slides/slide1296.xml"/><Relationship Id="rId1301" Type="http://schemas.openxmlformats.org/officeDocument/2006/relationships/slide" Target="slides/slide1297.xml"/><Relationship Id="rId1302" Type="http://schemas.openxmlformats.org/officeDocument/2006/relationships/slide" Target="slides/slide1298.xml"/><Relationship Id="rId1303" Type="http://schemas.openxmlformats.org/officeDocument/2006/relationships/slide" Target="slides/slide1299.xml"/><Relationship Id="rId1304" Type="http://schemas.openxmlformats.org/officeDocument/2006/relationships/slide" Target="slides/slide1300.xml"/><Relationship Id="rId1305" Type="http://schemas.openxmlformats.org/officeDocument/2006/relationships/slide" Target="slides/slide1301.xml"/><Relationship Id="rId1306" Type="http://schemas.openxmlformats.org/officeDocument/2006/relationships/slide" Target="slides/slide1302.xml"/><Relationship Id="rId1307" Type="http://schemas.openxmlformats.org/officeDocument/2006/relationships/slide" Target="slides/slide1303.xml"/><Relationship Id="rId1308" Type="http://schemas.openxmlformats.org/officeDocument/2006/relationships/slide" Target="slides/slide1304.xml"/><Relationship Id="rId1309" Type="http://schemas.openxmlformats.org/officeDocument/2006/relationships/slide" Target="slides/slide1305.xml"/><Relationship Id="rId1310" Type="http://schemas.openxmlformats.org/officeDocument/2006/relationships/slide" Target="slides/slide1306.xml"/><Relationship Id="rId1311" Type="http://schemas.openxmlformats.org/officeDocument/2006/relationships/slide" Target="slides/slide1307.xml"/><Relationship Id="rId1312" Type="http://schemas.openxmlformats.org/officeDocument/2006/relationships/slide" Target="slides/slide1308.xml"/><Relationship Id="rId1313" Type="http://schemas.openxmlformats.org/officeDocument/2006/relationships/slide" Target="slides/slide1309.xml"/><Relationship Id="rId1314" Type="http://schemas.openxmlformats.org/officeDocument/2006/relationships/slide" Target="slides/slide1310.xml"/><Relationship Id="rId1315" Type="http://schemas.openxmlformats.org/officeDocument/2006/relationships/slide" Target="slides/slide1311.xml"/><Relationship Id="rId1316" Type="http://schemas.openxmlformats.org/officeDocument/2006/relationships/slide" Target="slides/slide1312.xml"/><Relationship Id="rId1317" Type="http://schemas.openxmlformats.org/officeDocument/2006/relationships/slide" Target="slides/slide1313.xml"/><Relationship Id="rId1318" Type="http://schemas.openxmlformats.org/officeDocument/2006/relationships/slide" Target="slides/slide1314.xml"/><Relationship Id="rId1319" Type="http://schemas.openxmlformats.org/officeDocument/2006/relationships/slide" Target="slides/slide1315.xml"/><Relationship Id="rId1320" Type="http://schemas.openxmlformats.org/officeDocument/2006/relationships/slide" Target="slides/slide1316.xml"/><Relationship Id="rId1321" Type="http://schemas.openxmlformats.org/officeDocument/2006/relationships/slide" Target="slides/slide1317.xml"/><Relationship Id="rId1322" Type="http://schemas.openxmlformats.org/officeDocument/2006/relationships/slide" Target="slides/slide1318.xml"/><Relationship Id="rId1323" Type="http://schemas.openxmlformats.org/officeDocument/2006/relationships/slide" Target="slides/slide1319.xml"/><Relationship Id="rId1324" Type="http://schemas.openxmlformats.org/officeDocument/2006/relationships/slide" Target="slides/slide1320.xml"/><Relationship Id="rId1325" Type="http://schemas.openxmlformats.org/officeDocument/2006/relationships/slide" Target="slides/slide1321.xml"/><Relationship Id="rId1326" Type="http://schemas.openxmlformats.org/officeDocument/2006/relationships/slide" Target="slides/slide1322.xml"/><Relationship Id="rId1327" Type="http://schemas.openxmlformats.org/officeDocument/2006/relationships/slide" Target="slides/slide1323.xml"/><Relationship Id="rId1328" Type="http://schemas.openxmlformats.org/officeDocument/2006/relationships/slide" Target="slides/slide1324.xml"/><Relationship Id="rId1329" Type="http://schemas.openxmlformats.org/officeDocument/2006/relationships/slide" Target="slides/slide1325.xml"/><Relationship Id="rId1330" Type="http://schemas.openxmlformats.org/officeDocument/2006/relationships/slide" Target="slides/slide1326.xml"/><Relationship Id="rId1331" Type="http://schemas.openxmlformats.org/officeDocument/2006/relationships/slide" Target="slides/slide1327.xml"/><Relationship Id="rId1332" Type="http://schemas.openxmlformats.org/officeDocument/2006/relationships/slide" Target="slides/slide1328.xml"/><Relationship Id="rId1333" Type="http://schemas.openxmlformats.org/officeDocument/2006/relationships/slide" Target="slides/slide1329.xml"/><Relationship Id="rId1334" Type="http://schemas.openxmlformats.org/officeDocument/2006/relationships/slide" Target="slides/slide1330.xml"/><Relationship Id="rId1335" Type="http://schemas.openxmlformats.org/officeDocument/2006/relationships/slide" Target="slides/slide1331.xml"/><Relationship Id="rId1336" Type="http://schemas.openxmlformats.org/officeDocument/2006/relationships/slide" Target="slides/slide1332.xml"/><Relationship Id="rId1337" Type="http://schemas.openxmlformats.org/officeDocument/2006/relationships/slide" Target="slides/slide1333.xml"/><Relationship Id="rId1338" Type="http://schemas.openxmlformats.org/officeDocument/2006/relationships/slide" Target="slides/slide1334.xml"/><Relationship Id="rId1339" Type="http://schemas.openxmlformats.org/officeDocument/2006/relationships/slide" Target="slides/slide1335.xml"/><Relationship Id="rId1340" Type="http://schemas.openxmlformats.org/officeDocument/2006/relationships/slide" Target="slides/slide1336.xml"/><Relationship Id="rId1341" Type="http://schemas.openxmlformats.org/officeDocument/2006/relationships/slide" Target="slides/slide1337.xml"/><Relationship Id="rId1342" Type="http://schemas.openxmlformats.org/officeDocument/2006/relationships/slide" Target="slides/slide1338.xml"/><Relationship Id="rId1343" Type="http://schemas.openxmlformats.org/officeDocument/2006/relationships/slide" Target="slides/slide1339.xml"/><Relationship Id="rId1344" Type="http://schemas.openxmlformats.org/officeDocument/2006/relationships/slide" Target="slides/slide1340.xml"/><Relationship Id="rId1345" Type="http://schemas.openxmlformats.org/officeDocument/2006/relationships/slide" Target="slides/slide1341.xml"/><Relationship Id="rId1346" Type="http://schemas.openxmlformats.org/officeDocument/2006/relationships/slide" Target="slides/slide1342.xml"/><Relationship Id="rId1347" Type="http://schemas.openxmlformats.org/officeDocument/2006/relationships/slide" Target="slides/slide1343.xml"/><Relationship Id="rId1348" Type="http://schemas.openxmlformats.org/officeDocument/2006/relationships/slide" Target="slides/slide1344.xml"/><Relationship Id="rId1349" Type="http://schemas.openxmlformats.org/officeDocument/2006/relationships/slide" Target="slides/slide1345.xml"/><Relationship Id="rId1350" Type="http://schemas.openxmlformats.org/officeDocument/2006/relationships/slide" Target="slides/slide1346.xml"/><Relationship Id="rId1351" Type="http://schemas.openxmlformats.org/officeDocument/2006/relationships/slide" Target="slides/slide1347.xml"/><Relationship Id="rId1352" Type="http://schemas.openxmlformats.org/officeDocument/2006/relationships/slide" Target="slides/slide1348.xml"/><Relationship Id="rId1353" Type="http://schemas.openxmlformats.org/officeDocument/2006/relationships/slide" Target="slides/slide1349.xml"/><Relationship Id="rId1354" Type="http://schemas.openxmlformats.org/officeDocument/2006/relationships/slide" Target="slides/slide1350.xml"/><Relationship Id="rId1355" Type="http://schemas.openxmlformats.org/officeDocument/2006/relationships/slide" Target="slides/slide1351.xml"/><Relationship Id="rId1356" Type="http://schemas.openxmlformats.org/officeDocument/2006/relationships/slide" Target="slides/slide1352.xml"/><Relationship Id="rId1357" Type="http://schemas.openxmlformats.org/officeDocument/2006/relationships/slide" Target="slides/slide1353.xml"/><Relationship Id="rId1358" Type="http://schemas.openxmlformats.org/officeDocument/2006/relationships/slide" Target="slides/slide1354.xml"/><Relationship Id="rId1359" Type="http://schemas.openxmlformats.org/officeDocument/2006/relationships/slide" Target="slides/slide1355.xml"/><Relationship Id="rId1360" Type="http://schemas.openxmlformats.org/officeDocument/2006/relationships/slide" Target="slides/slide1356.xml"/><Relationship Id="rId1361" Type="http://schemas.openxmlformats.org/officeDocument/2006/relationships/slide" Target="slides/slide1357.xml"/><Relationship Id="rId1362" Type="http://schemas.openxmlformats.org/officeDocument/2006/relationships/slide" Target="slides/slide1358.xml"/><Relationship Id="rId1363" Type="http://schemas.openxmlformats.org/officeDocument/2006/relationships/slide" Target="slides/slide1359.xml"/><Relationship Id="rId1364" Type="http://schemas.openxmlformats.org/officeDocument/2006/relationships/slide" Target="slides/slide1360.xml"/><Relationship Id="rId1365" Type="http://schemas.openxmlformats.org/officeDocument/2006/relationships/slide" Target="slides/slide1361.xml"/><Relationship Id="rId1366" Type="http://schemas.openxmlformats.org/officeDocument/2006/relationships/slide" Target="slides/slide1362.xml"/><Relationship Id="rId1367" Type="http://schemas.openxmlformats.org/officeDocument/2006/relationships/slide" Target="slides/slide1363.xml"/><Relationship Id="rId1368" Type="http://schemas.openxmlformats.org/officeDocument/2006/relationships/slide" Target="slides/slide1364.xml"/><Relationship Id="rId1369" Type="http://schemas.openxmlformats.org/officeDocument/2006/relationships/slide" Target="slides/slide1365.xml"/><Relationship Id="rId1370" Type="http://schemas.openxmlformats.org/officeDocument/2006/relationships/slide" Target="slides/slide1366.xml"/><Relationship Id="rId1371" Type="http://schemas.openxmlformats.org/officeDocument/2006/relationships/slide" Target="slides/slide1367.xml"/><Relationship Id="rId1372" Type="http://schemas.openxmlformats.org/officeDocument/2006/relationships/slide" Target="slides/slide1368.xml"/><Relationship Id="rId1373" Type="http://schemas.openxmlformats.org/officeDocument/2006/relationships/slide" Target="slides/slide1369.xml"/><Relationship Id="rId1374" Type="http://schemas.openxmlformats.org/officeDocument/2006/relationships/slide" Target="slides/slide1370.xml"/><Relationship Id="rId1375" Type="http://schemas.openxmlformats.org/officeDocument/2006/relationships/slide" Target="slides/slide1371.xml"/><Relationship Id="rId1376" Type="http://schemas.openxmlformats.org/officeDocument/2006/relationships/slide" Target="slides/slide1372.xml"/><Relationship Id="rId1377" Type="http://schemas.openxmlformats.org/officeDocument/2006/relationships/slide" Target="slides/slide1373.xml"/><Relationship Id="rId1378" Type="http://schemas.openxmlformats.org/officeDocument/2006/relationships/slide" Target="slides/slide1374.xml"/><Relationship Id="rId1379" Type="http://schemas.openxmlformats.org/officeDocument/2006/relationships/slide" Target="slides/slide1375.xml"/><Relationship Id="rId1380" Type="http://schemas.openxmlformats.org/officeDocument/2006/relationships/slide" Target="slides/slide1376.xml"/><Relationship Id="rId1381" Type="http://schemas.openxmlformats.org/officeDocument/2006/relationships/slide" Target="slides/slide1377.xml"/><Relationship Id="rId1382" Type="http://schemas.openxmlformats.org/officeDocument/2006/relationships/slide" Target="slides/slide1378.xml"/><Relationship Id="rId1383" Type="http://schemas.openxmlformats.org/officeDocument/2006/relationships/slide" Target="slides/slide1379.xml"/><Relationship Id="rId1384" Type="http://schemas.openxmlformats.org/officeDocument/2006/relationships/slide" Target="slides/slide1380.xml"/><Relationship Id="rId1385" Type="http://schemas.openxmlformats.org/officeDocument/2006/relationships/slide" Target="slides/slide1381.xml"/><Relationship Id="rId1386" Type="http://schemas.openxmlformats.org/officeDocument/2006/relationships/slide" Target="slides/slide1382.xml"/><Relationship Id="rId1387" Type="http://schemas.openxmlformats.org/officeDocument/2006/relationships/slide" Target="slides/slide1383.xml"/><Relationship Id="rId1388" Type="http://schemas.openxmlformats.org/officeDocument/2006/relationships/slide" Target="slides/slide1384.xml"/><Relationship Id="rId1389" Type="http://schemas.openxmlformats.org/officeDocument/2006/relationships/slide" Target="slides/slide1385.xml"/><Relationship Id="rId1390" Type="http://schemas.openxmlformats.org/officeDocument/2006/relationships/slide" Target="slides/slide1386.xml"/><Relationship Id="rId1391" Type="http://schemas.openxmlformats.org/officeDocument/2006/relationships/slide" Target="slides/slide1387.xml"/><Relationship Id="rId1392" Type="http://schemas.openxmlformats.org/officeDocument/2006/relationships/slide" Target="slides/slide1388.xml"/><Relationship Id="rId1393" Type="http://schemas.openxmlformats.org/officeDocument/2006/relationships/slide" Target="slides/slide1389.xml"/><Relationship Id="rId1394" Type="http://schemas.openxmlformats.org/officeDocument/2006/relationships/slide" Target="slides/slide1390.xml"/><Relationship Id="rId1395" Type="http://schemas.openxmlformats.org/officeDocument/2006/relationships/slide" Target="slides/slide1391.xml"/><Relationship Id="rId1396" Type="http://schemas.openxmlformats.org/officeDocument/2006/relationships/slide" Target="slides/slide1392.xml"/><Relationship Id="rId1397" Type="http://schemas.openxmlformats.org/officeDocument/2006/relationships/slide" Target="slides/slide1393.xml"/><Relationship Id="rId1398" Type="http://schemas.openxmlformats.org/officeDocument/2006/relationships/slide" Target="slides/slide1394.xml"/><Relationship Id="rId1399" Type="http://schemas.openxmlformats.org/officeDocument/2006/relationships/slide" Target="slides/slide1395.xml"/><Relationship Id="rId1400" Type="http://schemas.openxmlformats.org/officeDocument/2006/relationships/slide" Target="slides/slide1396.xml"/><Relationship Id="rId1401" Type="http://schemas.openxmlformats.org/officeDocument/2006/relationships/slide" Target="slides/slide1397.xml"/><Relationship Id="rId1402" Type="http://schemas.openxmlformats.org/officeDocument/2006/relationships/slide" Target="slides/slide1398.xml"/><Relationship Id="rId1403" Type="http://schemas.openxmlformats.org/officeDocument/2006/relationships/slide" Target="slides/slide1399.xml"/><Relationship Id="rId1404" Type="http://schemas.openxmlformats.org/officeDocument/2006/relationships/slide" Target="slides/slide1400.xml"/><Relationship Id="rId1405" Type="http://schemas.openxmlformats.org/officeDocument/2006/relationships/slide" Target="slides/slide1401.xml"/><Relationship Id="rId1406" Type="http://schemas.openxmlformats.org/officeDocument/2006/relationships/slide" Target="slides/slide1402.xml"/><Relationship Id="rId1407" Type="http://schemas.openxmlformats.org/officeDocument/2006/relationships/slide" Target="slides/slide1403.xml"/><Relationship Id="rId1408" Type="http://schemas.openxmlformats.org/officeDocument/2006/relationships/slide" Target="slides/slide1404.xml"/><Relationship Id="rId1409" Type="http://schemas.openxmlformats.org/officeDocument/2006/relationships/slide" Target="slides/slide1405.xml"/><Relationship Id="rId1410" Type="http://schemas.openxmlformats.org/officeDocument/2006/relationships/slide" Target="slides/slide1406.xml"/><Relationship Id="rId1411" Type="http://schemas.openxmlformats.org/officeDocument/2006/relationships/slide" Target="slides/slide1407.xml"/><Relationship Id="rId1412" Type="http://schemas.openxmlformats.org/officeDocument/2006/relationships/slide" Target="slides/slide1408.xml"/><Relationship Id="rId1413" Type="http://schemas.openxmlformats.org/officeDocument/2006/relationships/slide" Target="slides/slide1409.xml"/><Relationship Id="rId1414" Type="http://schemas.openxmlformats.org/officeDocument/2006/relationships/slide" Target="slides/slide1410.xml"/><Relationship Id="rId1415" Type="http://schemas.openxmlformats.org/officeDocument/2006/relationships/slide" Target="slides/slide1411.xml"/><Relationship Id="rId1416" Type="http://schemas.openxmlformats.org/officeDocument/2006/relationships/slide" Target="slides/slide1412.xml"/><Relationship Id="rId1417" Type="http://schemas.openxmlformats.org/officeDocument/2006/relationships/slide" Target="slides/slide1413.xml"/><Relationship Id="rId1418" Type="http://schemas.openxmlformats.org/officeDocument/2006/relationships/slide" Target="slides/slide1414.xml"/><Relationship Id="rId1419" Type="http://schemas.openxmlformats.org/officeDocument/2006/relationships/slide" Target="slides/slide1415.xml"/><Relationship Id="rId1420" Type="http://schemas.openxmlformats.org/officeDocument/2006/relationships/slide" Target="slides/slide1416.xml"/><Relationship Id="rId1421" Type="http://schemas.openxmlformats.org/officeDocument/2006/relationships/slide" Target="slides/slide1417.xml"/><Relationship Id="rId1422" Type="http://schemas.openxmlformats.org/officeDocument/2006/relationships/slide" Target="slides/slide1418.xml"/><Relationship Id="rId1423" Type="http://schemas.openxmlformats.org/officeDocument/2006/relationships/slide" Target="slides/slide1419.xml"/><Relationship Id="rId1424" Type="http://schemas.openxmlformats.org/officeDocument/2006/relationships/slide" Target="slides/slide1420.xml"/><Relationship Id="rId1425" Type="http://schemas.openxmlformats.org/officeDocument/2006/relationships/slide" Target="slides/slide1421.xml"/><Relationship Id="rId1426" Type="http://schemas.openxmlformats.org/officeDocument/2006/relationships/slide" Target="slides/slide1422.xml"/><Relationship Id="rId1427" Type="http://schemas.openxmlformats.org/officeDocument/2006/relationships/slide" Target="slides/slide1423.xml"/><Relationship Id="rId1428" Type="http://schemas.openxmlformats.org/officeDocument/2006/relationships/slide" Target="slides/slide1424.xml"/><Relationship Id="rId1429" Type="http://schemas.openxmlformats.org/officeDocument/2006/relationships/slide" Target="slides/slide1425.xml"/><Relationship Id="rId1430" Type="http://schemas.openxmlformats.org/officeDocument/2006/relationships/slide" Target="slides/slide1426.xml"/><Relationship Id="rId1431" Type="http://schemas.openxmlformats.org/officeDocument/2006/relationships/slide" Target="slides/slide1427.xml"/><Relationship Id="rId1432" Type="http://schemas.openxmlformats.org/officeDocument/2006/relationships/slide" Target="slides/slide1428.xml"/><Relationship Id="rId1433" Type="http://schemas.openxmlformats.org/officeDocument/2006/relationships/slide" Target="slides/slide1429.xml"/><Relationship Id="rId1434" Type="http://schemas.openxmlformats.org/officeDocument/2006/relationships/slide" Target="slides/slide1430.xml"/><Relationship Id="rId1435" Type="http://schemas.openxmlformats.org/officeDocument/2006/relationships/slide" Target="slides/slide1431.xml"/><Relationship Id="rId1436" Type="http://schemas.openxmlformats.org/officeDocument/2006/relationships/slide" Target="slides/slide1432.xml"/><Relationship Id="rId1437" Type="http://schemas.openxmlformats.org/officeDocument/2006/relationships/slide" Target="slides/slide1433.xml"/><Relationship Id="rId1438" Type="http://schemas.openxmlformats.org/officeDocument/2006/relationships/slide" Target="slides/slide1434.xml"/><Relationship Id="rId1439" Type="http://schemas.openxmlformats.org/officeDocument/2006/relationships/slide" Target="slides/slide1435.xml"/><Relationship Id="rId1440" Type="http://schemas.openxmlformats.org/officeDocument/2006/relationships/slide" Target="slides/slide1436.xml"/><Relationship Id="rId1441" Type="http://schemas.openxmlformats.org/officeDocument/2006/relationships/slide" Target="slides/slide1437.xml"/><Relationship Id="rId1442" Type="http://schemas.openxmlformats.org/officeDocument/2006/relationships/slide" Target="slides/slide1438.xml"/><Relationship Id="rId1443" Type="http://schemas.openxmlformats.org/officeDocument/2006/relationships/slide" Target="slides/slide1439.xml"/><Relationship Id="rId1444" Type="http://schemas.openxmlformats.org/officeDocument/2006/relationships/slide" Target="slides/slide1440.xml"/><Relationship Id="rId1445" Type="http://schemas.openxmlformats.org/officeDocument/2006/relationships/slide" Target="slides/slide1441.xml"/><Relationship Id="rId1446" Type="http://schemas.openxmlformats.org/officeDocument/2006/relationships/slide" Target="slides/slide1442.xml"/><Relationship Id="rId1447" Type="http://schemas.openxmlformats.org/officeDocument/2006/relationships/slide" Target="slides/slide1443.xml"/><Relationship Id="rId1448" Type="http://schemas.openxmlformats.org/officeDocument/2006/relationships/slide" Target="slides/slide1444.xml"/><Relationship Id="rId1449" Type="http://schemas.openxmlformats.org/officeDocument/2006/relationships/slide" Target="slides/slide1445.xml"/><Relationship Id="rId1450" Type="http://schemas.openxmlformats.org/officeDocument/2006/relationships/slide" Target="slides/slide1446.xml"/><Relationship Id="rId1451" Type="http://schemas.openxmlformats.org/officeDocument/2006/relationships/slide" Target="slides/slide1447.xml"/><Relationship Id="rId1452" Type="http://schemas.openxmlformats.org/officeDocument/2006/relationships/slide" Target="slides/slide1448.xml"/><Relationship Id="rId1453" Type="http://schemas.openxmlformats.org/officeDocument/2006/relationships/slide" Target="slides/slide1449.xml"/><Relationship Id="rId1454" Type="http://schemas.openxmlformats.org/officeDocument/2006/relationships/slide" Target="slides/slide1450.xml"/><Relationship Id="rId1455" Type="http://schemas.openxmlformats.org/officeDocument/2006/relationships/slide" Target="slides/slide1451.xml"/><Relationship Id="rId1456" Type="http://schemas.openxmlformats.org/officeDocument/2006/relationships/slide" Target="slides/slide1452.xml"/><Relationship Id="rId1457" Type="http://schemas.openxmlformats.org/officeDocument/2006/relationships/slide" Target="slides/slide1453.xml"/><Relationship Id="rId1458" Type="http://schemas.openxmlformats.org/officeDocument/2006/relationships/slide" Target="slides/slide1454.xml"/><Relationship Id="rId1459" Type="http://schemas.openxmlformats.org/officeDocument/2006/relationships/slide" Target="slides/slide1455.xml"/><Relationship Id="rId1460" Type="http://schemas.openxmlformats.org/officeDocument/2006/relationships/slide" Target="slides/slide1456.xml"/><Relationship Id="rId1461" Type="http://schemas.openxmlformats.org/officeDocument/2006/relationships/slide" Target="slides/slide1457.xml"/><Relationship Id="rId1462" Type="http://schemas.openxmlformats.org/officeDocument/2006/relationships/slide" Target="slides/slide1458.xml"/><Relationship Id="rId1463" Type="http://schemas.openxmlformats.org/officeDocument/2006/relationships/slide" Target="slides/slide1459.xml"/><Relationship Id="rId1464" Type="http://schemas.openxmlformats.org/officeDocument/2006/relationships/slide" Target="slides/slide1460.xml"/><Relationship Id="rId1465" Type="http://schemas.openxmlformats.org/officeDocument/2006/relationships/slide" Target="slides/slide1461.xml"/><Relationship Id="rId1466" Type="http://schemas.openxmlformats.org/officeDocument/2006/relationships/slide" Target="slides/slide1462.xml"/><Relationship Id="rId1467" Type="http://schemas.openxmlformats.org/officeDocument/2006/relationships/slide" Target="slides/slide1463.xml"/><Relationship Id="rId1468" Type="http://schemas.openxmlformats.org/officeDocument/2006/relationships/slide" Target="slides/slide1464.xml"/><Relationship Id="rId1469" Type="http://schemas.openxmlformats.org/officeDocument/2006/relationships/slide" Target="slides/slide1465.xml"/><Relationship Id="rId1470" Type="http://schemas.openxmlformats.org/officeDocument/2006/relationships/slide" Target="slides/slide1466.xml"/><Relationship Id="rId1471" Type="http://schemas.openxmlformats.org/officeDocument/2006/relationships/slide" Target="slides/slide1467.xml"/><Relationship Id="rId1472" Type="http://schemas.openxmlformats.org/officeDocument/2006/relationships/slide" Target="slides/slide1468.xml"/><Relationship Id="rId1473" Type="http://schemas.openxmlformats.org/officeDocument/2006/relationships/slide" Target="slides/slide1469.xml"/><Relationship Id="rId1474" Type="http://schemas.openxmlformats.org/officeDocument/2006/relationships/slide" Target="slides/slide1470.xml"/><Relationship Id="rId1475" Type="http://schemas.openxmlformats.org/officeDocument/2006/relationships/slide" Target="slides/slide1471.xml"/><Relationship Id="rId1476" Type="http://schemas.openxmlformats.org/officeDocument/2006/relationships/slide" Target="slides/slide1472.xml"/><Relationship Id="rId1477" Type="http://schemas.openxmlformats.org/officeDocument/2006/relationships/slide" Target="slides/slide1473.xml"/><Relationship Id="rId1478" Type="http://schemas.openxmlformats.org/officeDocument/2006/relationships/slide" Target="slides/slide1474.xml"/><Relationship Id="rId1479" Type="http://schemas.openxmlformats.org/officeDocument/2006/relationships/slide" Target="slides/slide1475.xml"/><Relationship Id="rId1480" Type="http://schemas.openxmlformats.org/officeDocument/2006/relationships/slide" Target="slides/slide1476.xml"/><Relationship Id="rId1481" Type="http://schemas.openxmlformats.org/officeDocument/2006/relationships/slide" Target="slides/slide1477.xml"/><Relationship Id="rId1482" Type="http://schemas.openxmlformats.org/officeDocument/2006/relationships/slide" Target="slides/slide1478.xml"/><Relationship Id="rId1483" Type="http://schemas.openxmlformats.org/officeDocument/2006/relationships/slide" Target="slides/slide1479.xml"/><Relationship Id="rId1484" Type="http://schemas.openxmlformats.org/officeDocument/2006/relationships/slide" Target="slides/slide1480.xml"/><Relationship Id="rId1485" Type="http://schemas.openxmlformats.org/officeDocument/2006/relationships/slide" Target="slides/slide1481.xml"/><Relationship Id="rId1486" Type="http://schemas.openxmlformats.org/officeDocument/2006/relationships/slide" Target="slides/slide1482.xml"/><Relationship Id="rId1487" Type="http://schemas.openxmlformats.org/officeDocument/2006/relationships/slide" Target="slides/slide1483.xml"/><Relationship Id="rId1488" Type="http://schemas.openxmlformats.org/officeDocument/2006/relationships/slide" Target="slides/slide1484.xml"/><Relationship Id="rId1489" Type="http://schemas.openxmlformats.org/officeDocument/2006/relationships/slide" Target="slides/slide1485.xml"/><Relationship Id="rId1490" Type="http://schemas.openxmlformats.org/officeDocument/2006/relationships/slide" Target="slides/slide1486.xml"/><Relationship Id="rId1491" Type="http://schemas.openxmlformats.org/officeDocument/2006/relationships/slide" Target="slides/slide1487.xml"/><Relationship Id="rId1492" Type="http://schemas.openxmlformats.org/officeDocument/2006/relationships/slide" Target="slides/slide1488.xml"/><Relationship Id="rId1493" Type="http://schemas.openxmlformats.org/officeDocument/2006/relationships/slide" Target="slides/slide1489.xml"/><Relationship Id="rId1494" Type="http://schemas.openxmlformats.org/officeDocument/2006/relationships/slide" Target="slides/slide1490.xml"/><Relationship Id="rId1495" Type="http://schemas.openxmlformats.org/officeDocument/2006/relationships/slide" Target="slides/slide1491.xml"/><Relationship Id="rId1496" Type="http://schemas.openxmlformats.org/officeDocument/2006/relationships/slide" Target="slides/slide1492.xml"/><Relationship Id="rId1497" Type="http://schemas.openxmlformats.org/officeDocument/2006/relationships/slide" Target="slides/slide1493.xml"/><Relationship Id="rId1498" Type="http://schemas.openxmlformats.org/officeDocument/2006/relationships/slide" Target="slides/slide1494.xml"/><Relationship Id="rId1499" Type="http://schemas.openxmlformats.org/officeDocument/2006/relationships/slide" Target="slides/slide1495.xml"/><Relationship Id="rId1500" Type="http://schemas.openxmlformats.org/officeDocument/2006/relationships/slide" Target="slides/slide1496.xml"/><Relationship Id="rId1501" Type="http://schemas.openxmlformats.org/officeDocument/2006/relationships/slide" Target="slides/slide1497.xml"/><Relationship Id="rId1502" Type="http://schemas.openxmlformats.org/officeDocument/2006/relationships/slide" Target="slides/slide1498.xml"/><Relationship Id="rId1503" Type="http://schemas.openxmlformats.org/officeDocument/2006/relationships/slide" Target="slides/slide1499.xml"/><Relationship Id="rId1504" Type="http://schemas.openxmlformats.org/officeDocument/2006/relationships/slide" Target="slides/slide1500.xml"/><Relationship Id="rId1505" Type="http://schemas.openxmlformats.org/officeDocument/2006/relationships/slide" Target="slides/slide1501.xml"/><Relationship Id="rId1506" Type="http://schemas.openxmlformats.org/officeDocument/2006/relationships/slide" Target="slides/slide1502.xml"/><Relationship Id="rId1507" Type="http://schemas.openxmlformats.org/officeDocument/2006/relationships/slide" Target="slides/slide1503.xml"/><Relationship Id="rId1508" Type="http://schemas.openxmlformats.org/officeDocument/2006/relationships/slide" Target="slides/slide1504.xml"/><Relationship Id="rId1509" Type="http://schemas.openxmlformats.org/officeDocument/2006/relationships/slide" Target="slides/slide1505.xml"/><Relationship Id="rId1510" Type="http://schemas.openxmlformats.org/officeDocument/2006/relationships/slide" Target="slides/slide1506.xml"/><Relationship Id="rId1511" Type="http://schemas.openxmlformats.org/officeDocument/2006/relationships/slide" Target="slides/slide1507.xml"/><Relationship Id="rId1512" Type="http://schemas.openxmlformats.org/officeDocument/2006/relationships/slide" Target="slides/slide1508.xml"/><Relationship Id="rId1513" Type="http://schemas.openxmlformats.org/officeDocument/2006/relationships/slide" Target="slides/slide1509.xml"/><Relationship Id="rId1514" Type="http://schemas.openxmlformats.org/officeDocument/2006/relationships/slide" Target="slides/slide1510.xml"/><Relationship Id="rId1515" Type="http://schemas.openxmlformats.org/officeDocument/2006/relationships/slide" Target="slides/slide1511.xml"/><Relationship Id="rId1516" Type="http://schemas.openxmlformats.org/officeDocument/2006/relationships/slide" Target="slides/slide1512.xml"/><Relationship Id="rId1517" Type="http://schemas.openxmlformats.org/officeDocument/2006/relationships/slide" Target="slides/slide1513.xml"/><Relationship Id="rId1518" Type="http://schemas.openxmlformats.org/officeDocument/2006/relationships/slide" Target="slides/slide1514.xml"/><Relationship Id="rId1519" Type="http://schemas.openxmlformats.org/officeDocument/2006/relationships/slide" Target="slides/slide1515.xml"/><Relationship Id="rId1520" Type="http://schemas.openxmlformats.org/officeDocument/2006/relationships/slide" Target="slides/slide1516.xml"/><Relationship Id="rId1521" Type="http://schemas.openxmlformats.org/officeDocument/2006/relationships/slide" Target="slides/slide1517.xml"/><Relationship Id="rId1522" Type="http://schemas.openxmlformats.org/officeDocument/2006/relationships/slide" Target="slides/slide1518.xml"/><Relationship Id="rId1523" Type="http://schemas.openxmlformats.org/officeDocument/2006/relationships/slide" Target="slides/slide1519.xml"/><Relationship Id="rId1524" Type="http://schemas.openxmlformats.org/officeDocument/2006/relationships/slide" Target="slides/slide1520.xml"/><Relationship Id="rId1525" Type="http://schemas.openxmlformats.org/officeDocument/2006/relationships/slide" Target="slides/slide1521.xml"/><Relationship Id="rId1526" Type="http://schemas.openxmlformats.org/officeDocument/2006/relationships/slide" Target="slides/slide1522.xml"/><Relationship Id="rId1527" Type="http://schemas.openxmlformats.org/officeDocument/2006/relationships/slide" Target="slides/slide1523.xml"/><Relationship Id="rId1528" Type="http://schemas.openxmlformats.org/officeDocument/2006/relationships/slide" Target="slides/slide1524.xml"/><Relationship Id="rId1529" Type="http://schemas.openxmlformats.org/officeDocument/2006/relationships/slide" Target="slides/slide1525.xml"/><Relationship Id="rId1530" Type="http://schemas.openxmlformats.org/officeDocument/2006/relationships/slide" Target="slides/slide1526.xml"/><Relationship Id="rId1531" Type="http://schemas.openxmlformats.org/officeDocument/2006/relationships/slide" Target="slides/slide1527.xml"/><Relationship Id="rId1532" Type="http://schemas.openxmlformats.org/officeDocument/2006/relationships/slide" Target="slides/slide1528.xml"/><Relationship Id="rId1533" Type="http://schemas.openxmlformats.org/officeDocument/2006/relationships/slide" Target="slides/slide1529.xml"/><Relationship Id="rId1534" Type="http://schemas.openxmlformats.org/officeDocument/2006/relationships/slide" Target="slides/slide1530.xml"/><Relationship Id="rId1535" Type="http://schemas.openxmlformats.org/officeDocument/2006/relationships/slide" Target="slides/slide1531.xml"/><Relationship Id="rId1536" Type="http://schemas.openxmlformats.org/officeDocument/2006/relationships/slide" Target="slides/slide1532.xml"/><Relationship Id="rId1537" Type="http://schemas.openxmlformats.org/officeDocument/2006/relationships/slide" Target="slides/slide1533.xml"/><Relationship Id="rId1538" Type="http://schemas.openxmlformats.org/officeDocument/2006/relationships/slide" Target="slides/slide1534.xml"/><Relationship Id="rId1539" Type="http://schemas.openxmlformats.org/officeDocument/2006/relationships/slide" Target="slides/slide1535.xml"/><Relationship Id="rId1540" Type="http://schemas.openxmlformats.org/officeDocument/2006/relationships/slide" Target="slides/slide1536.xml"/><Relationship Id="rId1541" Type="http://schemas.openxmlformats.org/officeDocument/2006/relationships/slide" Target="slides/slide1537.xml"/><Relationship Id="rId1542" Type="http://schemas.openxmlformats.org/officeDocument/2006/relationships/slide" Target="slides/slide1538.xml"/><Relationship Id="rId1543" Type="http://schemas.openxmlformats.org/officeDocument/2006/relationships/slide" Target="slides/slide1539.xml"/><Relationship Id="rId1544" Type="http://schemas.openxmlformats.org/officeDocument/2006/relationships/slide" Target="slides/slide1540.xml"/><Relationship Id="rId1545" Type="http://schemas.openxmlformats.org/officeDocument/2006/relationships/slide" Target="slides/slide1541.xml"/><Relationship Id="rId1546" Type="http://schemas.openxmlformats.org/officeDocument/2006/relationships/slide" Target="slides/slide1542.xml"/><Relationship Id="rId1547" Type="http://schemas.openxmlformats.org/officeDocument/2006/relationships/slide" Target="slides/slide1543.xml"/><Relationship Id="rId1548" Type="http://schemas.openxmlformats.org/officeDocument/2006/relationships/slide" Target="slides/slide1544.xml"/><Relationship Id="rId1549" Type="http://schemas.openxmlformats.org/officeDocument/2006/relationships/slide" Target="slides/slide1545.xml"/><Relationship Id="rId1550" Type="http://schemas.openxmlformats.org/officeDocument/2006/relationships/slide" Target="slides/slide1546.xml"/><Relationship Id="rId1551" Type="http://schemas.openxmlformats.org/officeDocument/2006/relationships/slide" Target="slides/slide1547.xml"/><Relationship Id="rId1552" Type="http://schemas.openxmlformats.org/officeDocument/2006/relationships/slide" Target="slides/slide1548.xml"/><Relationship Id="rId1553" Type="http://schemas.openxmlformats.org/officeDocument/2006/relationships/slide" Target="slides/slide1549.xml"/><Relationship Id="rId1554" Type="http://schemas.openxmlformats.org/officeDocument/2006/relationships/slide" Target="slides/slide1550.xml"/><Relationship Id="rId1555" Type="http://schemas.openxmlformats.org/officeDocument/2006/relationships/slide" Target="slides/slide1551.xml"/><Relationship Id="rId1556" Type="http://schemas.openxmlformats.org/officeDocument/2006/relationships/slide" Target="slides/slide1552.xml"/><Relationship Id="rId1557" Type="http://schemas.openxmlformats.org/officeDocument/2006/relationships/slide" Target="slides/slide1553.xml"/><Relationship Id="rId1558" Type="http://schemas.openxmlformats.org/officeDocument/2006/relationships/slide" Target="slides/slide1554.xml"/><Relationship Id="rId1559" Type="http://schemas.openxmlformats.org/officeDocument/2006/relationships/slide" Target="slides/slide1555.xml"/><Relationship Id="rId1560" Type="http://schemas.openxmlformats.org/officeDocument/2006/relationships/slide" Target="slides/slide1556.xml"/><Relationship Id="rId1561" Type="http://schemas.openxmlformats.org/officeDocument/2006/relationships/slide" Target="slides/slide1557.xml"/><Relationship Id="rId1562" Type="http://schemas.openxmlformats.org/officeDocument/2006/relationships/slide" Target="slides/slide1558.xml"/><Relationship Id="rId1563" Type="http://schemas.openxmlformats.org/officeDocument/2006/relationships/slide" Target="slides/slide1559.xml"/><Relationship Id="rId1564" Type="http://schemas.openxmlformats.org/officeDocument/2006/relationships/slide" Target="slides/slide1560.xml"/><Relationship Id="rId1565" Type="http://schemas.openxmlformats.org/officeDocument/2006/relationships/slide" Target="slides/slide1561.xml"/><Relationship Id="rId1566" Type="http://schemas.openxmlformats.org/officeDocument/2006/relationships/slide" Target="slides/slide1562.xml"/><Relationship Id="rId1567" Type="http://schemas.openxmlformats.org/officeDocument/2006/relationships/slide" Target="slides/slide1563.xml"/><Relationship Id="rId1568" Type="http://schemas.openxmlformats.org/officeDocument/2006/relationships/slide" Target="slides/slide1564.xml"/><Relationship Id="rId1569" Type="http://schemas.openxmlformats.org/officeDocument/2006/relationships/slide" Target="slides/slide1565.xml"/><Relationship Id="rId1570" Type="http://schemas.openxmlformats.org/officeDocument/2006/relationships/slide" Target="slides/slide1566.xml"/><Relationship Id="rId1571" Type="http://schemas.openxmlformats.org/officeDocument/2006/relationships/slide" Target="slides/slide1567.xml"/><Relationship Id="rId1572" Type="http://schemas.openxmlformats.org/officeDocument/2006/relationships/slide" Target="slides/slide1568.xml"/><Relationship Id="rId1573" Type="http://schemas.openxmlformats.org/officeDocument/2006/relationships/slide" Target="slides/slide1569.xml"/><Relationship Id="rId1574" Type="http://schemas.openxmlformats.org/officeDocument/2006/relationships/slide" Target="slides/slide1570.xml"/><Relationship Id="rId1575" Type="http://schemas.openxmlformats.org/officeDocument/2006/relationships/slide" Target="slides/slide1571.xml"/><Relationship Id="rId1576" Type="http://schemas.openxmlformats.org/officeDocument/2006/relationships/slide" Target="slides/slide1572.xml"/><Relationship Id="rId1577" Type="http://schemas.openxmlformats.org/officeDocument/2006/relationships/slide" Target="slides/slide1573.xml"/><Relationship Id="rId1578" Type="http://schemas.openxmlformats.org/officeDocument/2006/relationships/slide" Target="slides/slide1574.xml"/><Relationship Id="rId1579" Type="http://schemas.openxmlformats.org/officeDocument/2006/relationships/slide" Target="slides/slide1575.xml"/><Relationship Id="rId1580" Type="http://schemas.openxmlformats.org/officeDocument/2006/relationships/slide" Target="slides/slide1576.xml"/><Relationship Id="rId1581" Type="http://schemas.openxmlformats.org/officeDocument/2006/relationships/slide" Target="slides/slide1577.xml"/><Relationship Id="rId1582" Type="http://schemas.openxmlformats.org/officeDocument/2006/relationships/slide" Target="slides/slide1578.xml"/><Relationship Id="rId1583" Type="http://schemas.openxmlformats.org/officeDocument/2006/relationships/slide" Target="slides/slide1579.xml"/><Relationship Id="rId1584" Type="http://schemas.openxmlformats.org/officeDocument/2006/relationships/slide" Target="slides/slide1580.xml"/><Relationship Id="rId1585" Type="http://schemas.openxmlformats.org/officeDocument/2006/relationships/slide" Target="slides/slide1581.xml"/><Relationship Id="rId1586" Type="http://schemas.openxmlformats.org/officeDocument/2006/relationships/slide" Target="slides/slide1582.xml"/><Relationship Id="rId1587" Type="http://schemas.openxmlformats.org/officeDocument/2006/relationships/slide" Target="slides/slide1583.xml"/><Relationship Id="rId1588" Type="http://schemas.openxmlformats.org/officeDocument/2006/relationships/slide" Target="slides/slide1584.xml"/><Relationship Id="rId1589" Type="http://schemas.openxmlformats.org/officeDocument/2006/relationships/slide" Target="slides/slide1585.xml"/><Relationship Id="rId1590" Type="http://schemas.openxmlformats.org/officeDocument/2006/relationships/slide" Target="slides/slide1586.xml"/><Relationship Id="rId1591" Type="http://schemas.openxmlformats.org/officeDocument/2006/relationships/slide" Target="slides/slide1587.xml"/><Relationship Id="rId1592" Type="http://schemas.openxmlformats.org/officeDocument/2006/relationships/slide" Target="slides/slide1588.xml"/><Relationship Id="rId1593" Type="http://schemas.openxmlformats.org/officeDocument/2006/relationships/slide" Target="slides/slide1589.xml"/><Relationship Id="rId1594" Type="http://schemas.openxmlformats.org/officeDocument/2006/relationships/slide" Target="slides/slide1590.xml"/><Relationship Id="rId1595" Type="http://schemas.openxmlformats.org/officeDocument/2006/relationships/slide" Target="slides/slide1591.xml"/><Relationship Id="rId1596" Type="http://schemas.openxmlformats.org/officeDocument/2006/relationships/slide" Target="slides/slide1592.xml"/><Relationship Id="rId1597" Type="http://schemas.openxmlformats.org/officeDocument/2006/relationships/slide" Target="slides/slide1593.xml"/><Relationship Id="rId1598" Type="http://schemas.openxmlformats.org/officeDocument/2006/relationships/slide" Target="slides/slide1594.xml"/><Relationship Id="rId1599" Type="http://schemas.openxmlformats.org/officeDocument/2006/relationships/slide" Target="slides/slide1595.xml"/><Relationship Id="rId1600" Type="http://schemas.openxmlformats.org/officeDocument/2006/relationships/slide" Target="slides/slide1596.xml"/><Relationship Id="rId1601" Type="http://schemas.openxmlformats.org/officeDocument/2006/relationships/slide" Target="slides/slide1597.xml"/><Relationship Id="rId1602" Type="http://schemas.openxmlformats.org/officeDocument/2006/relationships/slide" Target="slides/slide1598.xml"/><Relationship Id="rId1603" Type="http://schemas.openxmlformats.org/officeDocument/2006/relationships/slide" Target="slides/slide1599.xml"/><Relationship Id="rId1604" Type="http://schemas.openxmlformats.org/officeDocument/2006/relationships/slide" Target="slides/slide1600.xml"/><Relationship Id="rId1605" Type="http://schemas.openxmlformats.org/officeDocument/2006/relationships/slide" Target="slides/slide1601.xml"/><Relationship Id="rId1606" Type="http://schemas.openxmlformats.org/officeDocument/2006/relationships/slide" Target="slides/slide1602.xml"/><Relationship Id="rId1607" Type="http://schemas.openxmlformats.org/officeDocument/2006/relationships/slide" Target="slides/slide1603.xml"/><Relationship Id="rId1608" Type="http://schemas.openxmlformats.org/officeDocument/2006/relationships/slide" Target="slides/slide1604.xml"/><Relationship Id="rId1609" Type="http://schemas.openxmlformats.org/officeDocument/2006/relationships/slide" Target="slides/slide1605.xml"/><Relationship Id="rId1610" Type="http://schemas.openxmlformats.org/officeDocument/2006/relationships/slide" Target="slides/slide1606.xml"/><Relationship Id="rId1611" Type="http://schemas.openxmlformats.org/officeDocument/2006/relationships/slide" Target="slides/slide1607.xml"/><Relationship Id="rId1612" Type="http://schemas.openxmlformats.org/officeDocument/2006/relationships/slide" Target="slides/slide1608.xml"/><Relationship Id="rId1613" Type="http://schemas.openxmlformats.org/officeDocument/2006/relationships/slide" Target="slides/slide1609.xml"/><Relationship Id="rId1614" Type="http://schemas.openxmlformats.org/officeDocument/2006/relationships/slide" Target="slides/slide1610.xml"/><Relationship Id="rId1615" Type="http://schemas.openxmlformats.org/officeDocument/2006/relationships/slide" Target="slides/slide1611.xml"/><Relationship Id="rId1616" Type="http://schemas.openxmlformats.org/officeDocument/2006/relationships/slide" Target="slides/slide1612.xml"/><Relationship Id="rId1617" Type="http://schemas.openxmlformats.org/officeDocument/2006/relationships/slide" Target="slides/slide1613.xml"/><Relationship Id="rId1618" Type="http://schemas.openxmlformats.org/officeDocument/2006/relationships/slide" Target="slides/slide1614.xml"/><Relationship Id="rId1619" Type="http://schemas.openxmlformats.org/officeDocument/2006/relationships/slide" Target="slides/slide1615.xml"/><Relationship Id="rId1620" Type="http://schemas.openxmlformats.org/officeDocument/2006/relationships/slide" Target="slides/slide1616.xml"/><Relationship Id="rId1621" Type="http://schemas.openxmlformats.org/officeDocument/2006/relationships/slide" Target="slides/slide1617.xml"/><Relationship Id="rId1622" Type="http://schemas.openxmlformats.org/officeDocument/2006/relationships/slide" Target="slides/slide1618.xml"/><Relationship Id="rId1623" Type="http://schemas.openxmlformats.org/officeDocument/2006/relationships/slide" Target="slides/slide1619.xml"/><Relationship Id="rId1624" Type="http://schemas.openxmlformats.org/officeDocument/2006/relationships/slide" Target="slides/slide1620.xml"/><Relationship Id="rId1625" Type="http://schemas.openxmlformats.org/officeDocument/2006/relationships/slide" Target="slides/slide1621.xml"/><Relationship Id="rId1626" Type="http://schemas.openxmlformats.org/officeDocument/2006/relationships/slide" Target="slides/slide1622.xml"/><Relationship Id="rId1627" Type="http://schemas.openxmlformats.org/officeDocument/2006/relationships/slide" Target="slides/slide1623.xml"/><Relationship Id="rId1628" Type="http://schemas.openxmlformats.org/officeDocument/2006/relationships/slide" Target="slides/slide1624.xml"/><Relationship Id="rId1629" Type="http://schemas.openxmlformats.org/officeDocument/2006/relationships/slide" Target="slides/slide1625.xml"/><Relationship Id="rId1630" Type="http://schemas.openxmlformats.org/officeDocument/2006/relationships/slide" Target="slides/slide1626.xml"/><Relationship Id="rId1631" Type="http://schemas.openxmlformats.org/officeDocument/2006/relationships/slide" Target="slides/slide1627.xml"/><Relationship Id="rId1632" Type="http://schemas.openxmlformats.org/officeDocument/2006/relationships/slide" Target="slides/slide1628.xml"/><Relationship Id="rId1633" Type="http://schemas.openxmlformats.org/officeDocument/2006/relationships/slide" Target="slides/slide1629.xml"/><Relationship Id="rId1634" Type="http://schemas.openxmlformats.org/officeDocument/2006/relationships/slide" Target="slides/slide1630.xml"/><Relationship Id="rId1635" Type="http://schemas.openxmlformats.org/officeDocument/2006/relationships/slide" Target="slides/slide1631.xml"/><Relationship Id="rId1636" Type="http://schemas.openxmlformats.org/officeDocument/2006/relationships/slide" Target="slides/slide1632.xml"/><Relationship Id="rId1637" Type="http://schemas.openxmlformats.org/officeDocument/2006/relationships/slide" Target="slides/slide1633.xml"/><Relationship Id="rId1638" Type="http://schemas.openxmlformats.org/officeDocument/2006/relationships/slide" Target="slides/slide1634.xml"/><Relationship Id="rId1639" Type="http://schemas.openxmlformats.org/officeDocument/2006/relationships/slide" Target="slides/slide1635.xml"/><Relationship Id="rId1640" Type="http://schemas.openxmlformats.org/officeDocument/2006/relationships/slide" Target="slides/slide1636.xml"/><Relationship Id="rId1641" Type="http://schemas.openxmlformats.org/officeDocument/2006/relationships/slide" Target="slides/slide1637.xml"/><Relationship Id="rId1642" Type="http://schemas.openxmlformats.org/officeDocument/2006/relationships/slide" Target="slides/slide1638.xml"/><Relationship Id="rId1643" Type="http://schemas.openxmlformats.org/officeDocument/2006/relationships/slide" Target="slides/slide1639.xml"/><Relationship Id="rId1644" Type="http://schemas.openxmlformats.org/officeDocument/2006/relationships/slide" Target="slides/slide1640.xml"/><Relationship Id="rId1645" Type="http://schemas.openxmlformats.org/officeDocument/2006/relationships/slide" Target="slides/slide1641.xml"/><Relationship Id="rId1646" Type="http://schemas.openxmlformats.org/officeDocument/2006/relationships/slide" Target="slides/slide1642.xml"/><Relationship Id="rId1647" Type="http://schemas.openxmlformats.org/officeDocument/2006/relationships/slide" Target="slides/slide1643.xml"/><Relationship Id="rId1648" Type="http://schemas.openxmlformats.org/officeDocument/2006/relationships/slide" Target="slides/slide1644.xml"/><Relationship Id="rId1649" Type="http://schemas.openxmlformats.org/officeDocument/2006/relationships/slide" Target="slides/slide1645.xml"/><Relationship Id="rId1650" Type="http://schemas.openxmlformats.org/officeDocument/2006/relationships/slide" Target="slides/slide1646.xml"/><Relationship Id="rId1651" Type="http://schemas.openxmlformats.org/officeDocument/2006/relationships/slide" Target="slides/slide1647.xml"/><Relationship Id="rId1652" Type="http://schemas.openxmlformats.org/officeDocument/2006/relationships/slide" Target="slides/slide1648.xml"/><Relationship Id="rId1653" Type="http://schemas.openxmlformats.org/officeDocument/2006/relationships/slide" Target="slides/slide1649.xml"/><Relationship Id="rId1654" Type="http://schemas.openxmlformats.org/officeDocument/2006/relationships/slide" Target="slides/slide1650.xml"/><Relationship Id="rId1655" Type="http://schemas.openxmlformats.org/officeDocument/2006/relationships/slide" Target="slides/slide1651.xml"/><Relationship Id="rId1656" Type="http://schemas.openxmlformats.org/officeDocument/2006/relationships/slide" Target="slides/slide1652.xml"/><Relationship Id="rId1657" Type="http://schemas.openxmlformats.org/officeDocument/2006/relationships/slide" Target="slides/slide1653.xml"/><Relationship Id="rId1658" Type="http://schemas.openxmlformats.org/officeDocument/2006/relationships/slide" Target="slides/slide1654.xml"/><Relationship Id="rId1659" Type="http://schemas.openxmlformats.org/officeDocument/2006/relationships/slide" Target="slides/slide1655.xml"/><Relationship Id="rId1660" Type="http://schemas.openxmlformats.org/officeDocument/2006/relationships/slide" Target="slides/slide1656.xml"/><Relationship Id="rId1661" Type="http://schemas.openxmlformats.org/officeDocument/2006/relationships/slide" Target="slides/slide1657.xml"/><Relationship Id="rId1662" Type="http://schemas.openxmlformats.org/officeDocument/2006/relationships/slide" Target="slides/slide1658.xml"/><Relationship Id="rId1663" Type="http://schemas.openxmlformats.org/officeDocument/2006/relationships/slide" Target="slides/slide1659.xml"/><Relationship Id="rId1664" Type="http://schemas.openxmlformats.org/officeDocument/2006/relationships/slide" Target="slides/slide1660.xml"/><Relationship Id="rId1665" Type="http://schemas.openxmlformats.org/officeDocument/2006/relationships/slide" Target="slides/slide1661.xml"/><Relationship Id="rId1666" Type="http://schemas.openxmlformats.org/officeDocument/2006/relationships/slide" Target="slides/slide1662.xml"/><Relationship Id="rId1667" Type="http://schemas.openxmlformats.org/officeDocument/2006/relationships/slide" Target="slides/slide1663.xml"/><Relationship Id="rId1668" Type="http://schemas.openxmlformats.org/officeDocument/2006/relationships/slide" Target="slides/slide1664.xml"/><Relationship Id="rId1669" Type="http://schemas.openxmlformats.org/officeDocument/2006/relationships/slide" Target="slides/slide1665.xml"/><Relationship Id="rId1670" Type="http://schemas.openxmlformats.org/officeDocument/2006/relationships/slide" Target="slides/slide1666.xml"/><Relationship Id="rId1671" Type="http://schemas.openxmlformats.org/officeDocument/2006/relationships/slide" Target="slides/slide1667.xml"/><Relationship Id="rId1672" Type="http://schemas.openxmlformats.org/officeDocument/2006/relationships/slide" Target="slides/slide1668.xml"/><Relationship Id="rId1673" Type="http://schemas.openxmlformats.org/officeDocument/2006/relationships/slide" Target="slides/slide1669.xml"/><Relationship Id="rId1674" Type="http://schemas.openxmlformats.org/officeDocument/2006/relationships/slide" Target="slides/slide1670.xml"/><Relationship Id="rId1675" Type="http://schemas.openxmlformats.org/officeDocument/2006/relationships/slide" Target="slides/slide1671.xml"/><Relationship Id="rId1676" Type="http://schemas.openxmlformats.org/officeDocument/2006/relationships/slide" Target="slides/slide1672.xml"/><Relationship Id="rId1677" Type="http://schemas.openxmlformats.org/officeDocument/2006/relationships/slide" Target="slides/slide1673.xml"/><Relationship Id="rId1678" Type="http://schemas.openxmlformats.org/officeDocument/2006/relationships/slide" Target="slides/slide1674.xml"/><Relationship Id="rId1679" Type="http://schemas.openxmlformats.org/officeDocument/2006/relationships/slide" Target="slides/slide1675.xml"/><Relationship Id="rId1680" Type="http://schemas.openxmlformats.org/officeDocument/2006/relationships/slide" Target="slides/slide1676.xml"/><Relationship Id="rId1681" Type="http://schemas.openxmlformats.org/officeDocument/2006/relationships/slide" Target="slides/slide1677.xml"/><Relationship Id="rId1682" Type="http://schemas.openxmlformats.org/officeDocument/2006/relationships/slide" Target="slides/slide1678.xml"/><Relationship Id="rId1683" Type="http://schemas.openxmlformats.org/officeDocument/2006/relationships/slide" Target="slides/slide1679.xml"/><Relationship Id="rId1684" Type="http://schemas.openxmlformats.org/officeDocument/2006/relationships/slide" Target="slides/slide1680.xml"/><Relationship Id="rId1685" Type="http://schemas.openxmlformats.org/officeDocument/2006/relationships/slide" Target="slides/slide1681.xml"/><Relationship Id="rId1686" Type="http://schemas.openxmlformats.org/officeDocument/2006/relationships/slide" Target="slides/slide1682.xml"/><Relationship Id="rId1687" Type="http://schemas.openxmlformats.org/officeDocument/2006/relationships/slide" Target="slides/slide1683.xml"/><Relationship Id="rId1688" Type="http://schemas.openxmlformats.org/officeDocument/2006/relationships/slide" Target="slides/slide1684.xml"/><Relationship Id="rId1689" Type="http://schemas.openxmlformats.org/officeDocument/2006/relationships/slide" Target="slides/slide1685.xml"/><Relationship Id="rId1690" Type="http://schemas.openxmlformats.org/officeDocument/2006/relationships/slide" Target="slides/slide1686.xml"/><Relationship Id="rId1691" Type="http://schemas.openxmlformats.org/officeDocument/2006/relationships/slide" Target="slides/slide1687.xml"/><Relationship Id="rId1692" Type="http://schemas.openxmlformats.org/officeDocument/2006/relationships/slide" Target="slides/slide1688.xml"/><Relationship Id="rId1693" Type="http://schemas.openxmlformats.org/officeDocument/2006/relationships/slide" Target="slides/slide1689.xml"/><Relationship Id="rId1694" Type="http://schemas.openxmlformats.org/officeDocument/2006/relationships/slide" Target="slides/slide1690.xml"/><Relationship Id="rId1695" Type="http://schemas.openxmlformats.org/officeDocument/2006/relationships/slide" Target="slides/slide1691.xml"/><Relationship Id="rId1696" Type="http://schemas.openxmlformats.org/officeDocument/2006/relationships/slide" Target="slides/slide1692.xml"/><Relationship Id="rId1697" Type="http://schemas.openxmlformats.org/officeDocument/2006/relationships/slide" Target="slides/slide1693.xml"/><Relationship Id="rId1698" Type="http://schemas.openxmlformats.org/officeDocument/2006/relationships/slide" Target="slides/slide1694.xml"/><Relationship Id="rId1699" Type="http://schemas.openxmlformats.org/officeDocument/2006/relationships/slide" Target="slides/slide1695.xml"/><Relationship Id="rId1700" Type="http://schemas.openxmlformats.org/officeDocument/2006/relationships/slide" Target="slides/slide1696.xml"/><Relationship Id="rId1701" Type="http://schemas.openxmlformats.org/officeDocument/2006/relationships/slide" Target="slides/slide1697.xml"/><Relationship Id="rId1702" Type="http://schemas.openxmlformats.org/officeDocument/2006/relationships/slide" Target="slides/slide1698.xml"/><Relationship Id="rId1703" Type="http://schemas.openxmlformats.org/officeDocument/2006/relationships/slide" Target="slides/slide1699.xml"/><Relationship Id="rId1704" Type="http://schemas.openxmlformats.org/officeDocument/2006/relationships/slide" Target="slides/slide1700.xml"/><Relationship Id="rId1705" Type="http://schemas.openxmlformats.org/officeDocument/2006/relationships/slide" Target="slides/slide1701.xml"/><Relationship Id="rId1706" Type="http://schemas.openxmlformats.org/officeDocument/2006/relationships/slide" Target="slides/slide1702.xml"/><Relationship Id="rId1707" Type="http://schemas.openxmlformats.org/officeDocument/2006/relationships/slide" Target="slides/slide1703.xml"/><Relationship Id="rId1708" Type="http://schemas.openxmlformats.org/officeDocument/2006/relationships/slide" Target="slides/slide1704.xml"/><Relationship Id="rId1709" Type="http://schemas.openxmlformats.org/officeDocument/2006/relationships/slide" Target="slides/slide1705.xml"/><Relationship Id="rId1710" Type="http://schemas.openxmlformats.org/officeDocument/2006/relationships/slide" Target="slides/slide1706.xml"/><Relationship Id="rId1711" Type="http://schemas.openxmlformats.org/officeDocument/2006/relationships/slide" Target="slides/slide1707.xml"/><Relationship Id="rId1712" Type="http://schemas.openxmlformats.org/officeDocument/2006/relationships/slide" Target="slides/slide1708.xml"/><Relationship Id="rId1713" Type="http://schemas.openxmlformats.org/officeDocument/2006/relationships/slide" Target="slides/slide1709.xml"/><Relationship Id="rId1714" Type="http://schemas.openxmlformats.org/officeDocument/2006/relationships/slide" Target="slides/slide1710.xml"/><Relationship Id="rId1715" Type="http://schemas.openxmlformats.org/officeDocument/2006/relationships/slide" Target="slides/slide1711.xml"/><Relationship Id="rId1716" Type="http://schemas.openxmlformats.org/officeDocument/2006/relationships/slide" Target="slides/slide1712.xml"/><Relationship Id="rId1717" Type="http://schemas.openxmlformats.org/officeDocument/2006/relationships/slide" Target="slides/slide1713.xml"/><Relationship Id="rId1718" Type="http://schemas.openxmlformats.org/officeDocument/2006/relationships/slide" Target="slides/slide1714.xml"/><Relationship Id="rId1719" Type="http://schemas.openxmlformats.org/officeDocument/2006/relationships/slide" Target="slides/slide1715.xml"/><Relationship Id="rId1720" Type="http://schemas.openxmlformats.org/officeDocument/2006/relationships/slide" Target="slides/slide1716.xml"/><Relationship Id="rId1721" Type="http://schemas.openxmlformats.org/officeDocument/2006/relationships/slide" Target="slides/slide1717.xml"/><Relationship Id="rId1722" Type="http://schemas.openxmlformats.org/officeDocument/2006/relationships/slide" Target="slides/slide1718.xml"/><Relationship Id="rId1723" Type="http://schemas.openxmlformats.org/officeDocument/2006/relationships/slide" Target="slides/slide1719.xml"/><Relationship Id="rId1724" Type="http://schemas.openxmlformats.org/officeDocument/2006/relationships/slide" Target="slides/slide1720.xml"/><Relationship Id="rId1725" Type="http://schemas.openxmlformats.org/officeDocument/2006/relationships/slide" Target="slides/slide1721.xml"/><Relationship Id="rId1726" Type="http://schemas.openxmlformats.org/officeDocument/2006/relationships/slide" Target="slides/slide1722.xml"/><Relationship Id="rId1727" Type="http://schemas.openxmlformats.org/officeDocument/2006/relationships/slide" Target="slides/slide1723.xml"/><Relationship Id="rId1728" Type="http://schemas.openxmlformats.org/officeDocument/2006/relationships/slide" Target="slides/slide1724.xml"/><Relationship Id="rId1729" Type="http://schemas.openxmlformats.org/officeDocument/2006/relationships/slide" Target="slides/slide1725.xml"/><Relationship Id="rId1730" Type="http://schemas.openxmlformats.org/officeDocument/2006/relationships/slide" Target="slides/slide1726.xml"/><Relationship Id="rId1731" Type="http://schemas.openxmlformats.org/officeDocument/2006/relationships/slide" Target="slides/slide1727.xml"/><Relationship Id="rId1732" Type="http://schemas.openxmlformats.org/officeDocument/2006/relationships/slide" Target="slides/slide1728.xml"/><Relationship Id="rId1733" Type="http://schemas.openxmlformats.org/officeDocument/2006/relationships/slide" Target="slides/slide1729.xml"/><Relationship Id="rId1734" Type="http://schemas.openxmlformats.org/officeDocument/2006/relationships/slide" Target="slides/slide1730.xml"/><Relationship Id="rId1735" Type="http://schemas.openxmlformats.org/officeDocument/2006/relationships/slide" Target="slides/slide1731.xml"/><Relationship Id="rId1736" Type="http://schemas.openxmlformats.org/officeDocument/2006/relationships/slide" Target="slides/slide1732.xml"/><Relationship Id="rId1737" Type="http://schemas.openxmlformats.org/officeDocument/2006/relationships/slide" Target="slides/slide1733.xml"/><Relationship Id="rId1738" Type="http://schemas.openxmlformats.org/officeDocument/2006/relationships/slide" Target="slides/slide1734.xml"/><Relationship Id="rId1739" Type="http://schemas.openxmlformats.org/officeDocument/2006/relationships/slide" Target="slides/slide1735.xml"/><Relationship Id="rId1740" Type="http://schemas.openxmlformats.org/officeDocument/2006/relationships/slide" Target="slides/slide1736.xml"/><Relationship Id="rId1741" Type="http://schemas.openxmlformats.org/officeDocument/2006/relationships/slide" Target="slides/slide1737.xml"/><Relationship Id="rId1742" Type="http://schemas.openxmlformats.org/officeDocument/2006/relationships/slide" Target="slides/slide1738.xml"/><Relationship Id="rId1743" Type="http://schemas.openxmlformats.org/officeDocument/2006/relationships/slide" Target="slides/slide1739.xml"/><Relationship Id="rId1744" Type="http://schemas.openxmlformats.org/officeDocument/2006/relationships/slide" Target="slides/slide1740.xml"/><Relationship Id="rId1745" Type="http://schemas.openxmlformats.org/officeDocument/2006/relationships/slide" Target="slides/slide1741.xml"/><Relationship Id="rId1746" Type="http://schemas.openxmlformats.org/officeDocument/2006/relationships/slide" Target="slides/slide1742.xml"/><Relationship Id="rId1747" Type="http://schemas.openxmlformats.org/officeDocument/2006/relationships/slide" Target="slides/slide1743.xml"/><Relationship Id="rId1748" Type="http://schemas.openxmlformats.org/officeDocument/2006/relationships/slide" Target="slides/slide1744.xml"/><Relationship Id="rId1749" Type="http://schemas.openxmlformats.org/officeDocument/2006/relationships/slide" Target="slides/slide1745.xml"/><Relationship Id="rId1750" Type="http://schemas.openxmlformats.org/officeDocument/2006/relationships/slide" Target="slides/slide1746.xml"/><Relationship Id="rId1751" Type="http://schemas.openxmlformats.org/officeDocument/2006/relationships/slide" Target="slides/slide1747.xml"/><Relationship Id="rId1752" Type="http://schemas.openxmlformats.org/officeDocument/2006/relationships/slide" Target="slides/slide1748.xml"/><Relationship Id="rId1753" Type="http://schemas.openxmlformats.org/officeDocument/2006/relationships/slide" Target="slides/slide1749.xml"/><Relationship Id="rId1754" Type="http://schemas.openxmlformats.org/officeDocument/2006/relationships/slide" Target="slides/slide1750.xml"/><Relationship Id="rId1755" Type="http://schemas.openxmlformats.org/officeDocument/2006/relationships/slide" Target="slides/slide1751.xml"/><Relationship Id="rId1756" Type="http://schemas.openxmlformats.org/officeDocument/2006/relationships/slide" Target="slides/slide1752.xml"/><Relationship Id="rId1757" Type="http://schemas.openxmlformats.org/officeDocument/2006/relationships/slide" Target="slides/slide1753.xml"/><Relationship Id="rId1758" Type="http://schemas.openxmlformats.org/officeDocument/2006/relationships/slide" Target="slides/slide1754.xml"/><Relationship Id="rId1759" Type="http://schemas.openxmlformats.org/officeDocument/2006/relationships/slide" Target="slides/slide1755.xml"/><Relationship Id="rId1760" Type="http://schemas.openxmlformats.org/officeDocument/2006/relationships/slide" Target="slides/slide1756.xml"/><Relationship Id="rId1761" Type="http://schemas.openxmlformats.org/officeDocument/2006/relationships/slide" Target="slides/slide1757.xml"/><Relationship Id="rId1762" Type="http://schemas.openxmlformats.org/officeDocument/2006/relationships/slide" Target="slides/slide1758.xml"/><Relationship Id="rId1763" Type="http://schemas.openxmlformats.org/officeDocument/2006/relationships/slide" Target="slides/slide1759.xml"/><Relationship Id="rId1764" Type="http://schemas.openxmlformats.org/officeDocument/2006/relationships/slide" Target="slides/slide1760.xml"/><Relationship Id="rId1765" Type="http://schemas.openxmlformats.org/officeDocument/2006/relationships/slide" Target="slides/slide1761.xml"/><Relationship Id="rId1766" Type="http://schemas.openxmlformats.org/officeDocument/2006/relationships/slide" Target="slides/slide1762.xml"/><Relationship Id="rId1767" Type="http://schemas.openxmlformats.org/officeDocument/2006/relationships/slide" Target="slides/slide1763.xml"/><Relationship Id="rId1768" Type="http://schemas.openxmlformats.org/officeDocument/2006/relationships/slide" Target="slides/slide1764.xml"/><Relationship Id="rId1769" Type="http://schemas.openxmlformats.org/officeDocument/2006/relationships/slide" Target="slides/slide1765.xml"/><Relationship Id="rId1770" Type="http://schemas.openxmlformats.org/officeDocument/2006/relationships/slide" Target="slides/slide1766.xml"/><Relationship Id="rId1771" Type="http://schemas.openxmlformats.org/officeDocument/2006/relationships/slide" Target="slides/slide1767.xml"/><Relationship Id="rId1772" Type="http://schemas.openxmlformats.org/officeDocument/2006/relationships/slide" Target="slides/slide1768.xml"/><Relationship Id="rId1773" Type="http://schemas.openxmlformats.org/officeDocument/2006/relationships/slide" Target="slides/slide1769.xml"/><Relationship Id="rId1774" Type="http://schemas.openxmlformats.org/officeDocument/2006/relationships/slide" Target="slides/slide1770.xml"/><Relationship Id="rId1775" Type="http://schemas.openxmlformats.org/officeDocument/2006/relationships/slide" Target="slides/slide1771.xml"/><Relationship Id="rId1776" Type="http://schemas.openxmlformats.org/officeDocument/2006/relationships/slide" Target="slides/slide1772.xml"/><Relationship Id="rId1777" Type="http://schemas.openxmlformats.org/officeDocument/2006/relationships/slide" Target="slides/slide1773.xml"/><Relationship Id="rId1778" Type="http://schemas.openxmlformats.org/officeDocument/2006/relationships/slide" Target="slides/slide1774.xml"/><Relationship Id="rId1779" Type="http://schemas.openxmlformats.org/officeDocument/2006/relationships/slide" Target="slides/slide1775.xml"/><Relationship Id="rId1780" Type="http://schemas.openxmlformats.org/officeDocument/2006/relationships/slide" Target="slides/slide1776.xml"/><Relationship Id="rId1781" Type="http://schemas.openxmlformats.org/officeDocument/2006/relationships/slide" Target="slides/slide1777.xml"/><Relationship Id="rId1782" Type="http://schemas.openxmlformats.org/officeDocument/2006/relationships/slide" Target="slides/slide1778.xml"/><Relationship Id="rId1783" Type="http://schemas.openxmlformats.org/officeDocument/2006/relationships/slide" Target="slides/slide1779.xml"/><Relationship Id="rId1784" Type="http://schemas.openxmlformats.org/officeDocument/2006/relationships/slide" Target="slides/slide1780.xml"/><Relationship Id="rId1785" Type="http://schemas.openxmlformats.org/officeDocument/2006/relationships/slide" Target="slides/slide1781.xml"/><Relationship Id="rId1786" Type="http://schemas.openxmlformats.org/officeDocument/2006/relationships/slide" Target="slides/slide1782.xml"/><Relationship Id="rId1787" Type="http://schemas.openxmlformats.org/officeDocument/2006/relationships/slide" Target="slides/slide1783.xml"/><Relationship Id="rId1788" Type="http://schemas.openxmlformats.org/officeDocument/2006/relationships/slide" Target="slides/slide1784.xml"/><Relationship Id="rId1789" Type="http://schemas.openxmlformats.org/officeDocument/2006/relationships/slide" Target="slides/slide1785.xml"/><Relationship Id="rId1790" Type="http://schemas.openxmlformats.org/officeDocument/2006/relationships/slide" Target="slides/slide1786.xml"/><Relationship Id="rId1791" Type="http://schemas.openxmlformats.org/officeDocument/2006/relationships/slide" Target="slides/slide1787.xml"/><Relationship Id="rId1792" Type="http://schemas.openxmlformats.org/officeDocument/2006/relationships/slide" Target="slides/slide1788.xml"/><Relationship Id="rId1793" Type="http://schemas.openxmlformats.org/officeDocument/2006/relationships/slide" Target="slides/slide1789.xml"/><Relationship Id="rId1794" Type="http://schemas.openxmlformats.org/officeDocument/2006/relationships/slide" Target="slides/slide1790.xml"/><Relationship Id="rId1795" Type="http://schemas.openxmlformats.org/officeDocument/2006/relationships/slide" Target="slides/slide1791.xml"/><Relationship Id="rId1796" Type="http://schemas.openxmlformats.org/officeDocument/2006/relationships/slide" Target="slides/slide1792.xml"/><Relationship Id="rId1797" Type="http://schemas.openxmlformats.org/officeDocument/2006/relationships/slide" Target="slides/slide1793.xml"/><Relationship Id="rId1798" Type="http://schemas.openxmlformats.org/officeDocument/2006/relationships/slide" Target="slides/slide1794.xml"/><Relationship Id="rId1799" Type="http://schemas.openxmlformats.org/officeDocument/2006/relationships/slide" Target="slides/slide1795.xml"/><Relationship Id="rId1800" Type="http://schemas.openxmlformats.org/officeDocument/2006/relationships/slide" Target="slides/slide1796.xml"/><Relationship Id="rId1801" Type="http://schemas.openxmlformats.org/officeDocument/2006/relationships/slide" Target="slides/slide1797.xml"/><Relationship Id="rId1802" Type="http://schemas.openxmlformats.org/officeDocument/2006/relationships/slide" Target="slides/slide1798.xml"/><Relationship Id="rId1803" Type="http://schemas.openxmlformats.org/officeDocument/2006/relationships/slide" Target="slides/slide1799.xml"/><Relationship Id="rId1804" Type="http://schemas.openxmlformats.org/officeDocument/2006/relationships/slide" Target="slides/slide1800.xml"/><Relationship Id="rId1805" Type="http://schemas.openxmlformats.org/officeDocument/2006/relationships/slide" Target="slides/slide1801.xml"/><Relationship Id="rId1806" Type="http://schemas.openxmlformats.org/officeDocument/2006/relationships/slide" Target="slides/slide1802.xml"/><Relationship Id="rId1807" Type="http://schemas.openxmlformats.org/officeDocument/2006/relationships/slide" Target="slides/slide1803.xml"/><Relationship Id="rId1808" Type="http://schemas.openxmlformats.org/officeDocument/2006/relationships/slide" Target="slides/slide1804.xml"/><Relationship Id="rId1809" Type="http://schemas.openxmlformats.org/officeDocument/2006/relationships/slide" Target="slides/slide1805.xml"/><Relationship Id="rId1810" Type="http://schemas.openxmlformats.org/officeDocument/2006/relationships/slide" Target="slides/slide1806.xml"/><Relationship Id="rId1811" Type="http://schemas.openxmlformats.org/officeDocument/2006/relationships/slide" Target="slides/slide1807.xml"/><Relationship Id="rId1812" Type="http://schemas.openxmlformats.org/officeDocument/2006/relationships/slide" Target="slides/slide1808.xml"/><Relationship Id="rId1813" Type="http://schemas.openxmlformats.org/officeDocument/2006/relationships/slide" Target="slides/slide1809.xml"/><Relationship Id="rId1814" Type="http://schemas.openxmlformats.org/officeDocument/2006/relationships/slide" Target="slides/slide1810.xml"/><Relationship Id="rId1815" Type="http://schemas.openxmlformats.org/officeDocument/2006/relationships/slide" Target="slides/slide1811.xml"/><Relationship Id="rId1816" Type="http://schemas.openxmlformats.org/officeDocument/2006/relationships/slide" Target="slides/slide1812.xml"/><Relationship Id="rId1817" Type="http://schemas.openxmlformats.org/officeDocument/2006/relationships/slide" Target="slides/slide1813.xml"/><Relationship Id="rId1818" Type="http://schemas.openxmlformats.org/officeDocument/2006/relationships/slide" Target="slides/slide1814.xml"/><Relationship Id="rId1819" Type="http://schemas.openxmlformats.org/officeDocument/2006/relationships/slide" Target="slides/slide1815.xml"/><Relationship Id="rId1820" Type="http://schemas.openxmlformats.org/officeDocument/2006/relationships/slide" Target="slides/slide1816.xml"/><Relationship Id="rId1821" Type="http://schemas.openxmlformats.org/officeDocument/2006/relationships/slide" Target="slides/slide1817.xml"/><Relationship Id="rId1822" Type="http://schemas.openxmlformats.org/officeDocument/2006/relationships/slide" Target="slides/slide1818.xml"/><Relationship Id="rId1823" Type="http://schemas.openxmlformats.org/officeDocument/2006/relationships/slide" Target="slides/slide1819.xml"/><Relationship Id="rId1824" Type="http://schemas.openxmlformats.org/officeDocument/2006/relationships/slide" Target="slides/slide1820.xml"/><Relationship Id="rId1825" Type="http://schemas.openxmlformats.org/officeDocument/2006/relationships/slide" Target="slides/slide1821.xml"/><Relationship Id="rId1826" Type="http://schemas.openxmlformats.org/officeDocument/2006/relationships/slide" Target="slides/slide1822.xml"/><Relationship Id="rId1827" Type="http://schemas.openxmlformats.org/officeDocument/2006/relationships/slide" Target="slides/slide1823.xml"/><Relationship Id="rId1828" Type="http://schemas.openxmlformats.org/officeDocument/2006/relationships/slide" Target="slides/slide1824.xml"/><Relationship Id="rId1829" Type="http://schemas.openxmlformats.org/officeDocument/2006/relationships/slide" Target="slides/slide1825.xml"/><Relationship Id="rId1830" Type="http://schemas.openxmlformats.org/officeDocument/2006/relationships/slide" Target="slides/slide1826.xml"/><Relationship Id="rId1831" Type="http://schemas.openxmlformats.org/officeDocument/2006/relationships/slide" Target="slides/slide1827.xml"/><Relationship Id="rId1832" Type="http://schemas.openxmlformats.org/officeDocument/2006/relationships/slide" Target="slides/slide1828.xml"/><Relationship Id="rId1833" Type="http://schemas.openxmlformats.org/officeDocument/2006/relationships/slide" Target="slides/slide1829.xml"/><Relationship Id="rId1834" Type="http://schemas.openxmlformats.org/officeDocument/2006/relationships/slide" Target="slides/slide1830.xml"/><Relationship Id="rId1835" Type="http://schemas.openxmlformats.org/officeDocument/2006/relationships/slide" Target="slides/slide1831.xml"/><Relationship Id="rId1836" Type="http://schemas.openxmlformats.org/officeDocument/2006/relationships/slide" Target="slides/slide1832.xml"/><Relationship Id="rId1837" Type="http://schemas.openxmlformats.org/officeDocument/2006/relationships/slide" Target="slides/slide1833.xml"/><Relationship Id="rId1838" Type="http://schemas.openxmlformats.org/officeDocument/2006/relationships/slide" Target="slides/slide1834.xml"/><Relationship Id="rId1839" Type="http://schemas.openxmlformats.org/officeDocument/2006/relationships/slide" Target="slides/slide1835.xml"/><Relationship Id="rId1840" Type="http://schemas.openxmlformats.org/officeDocument/2006/relationships/slide" Target="slides/slide1836.xml"/><Relationship Id="rId1841" Type="http://schemas.openxmlformats.org/officeDocument/2006/relationships/slide" Target="slides/slide1837.xml"/><Relationship Id="rId1842" Type="http://schemas.openxmlformats.org/officeDocument/2006/relationships/slide" Target="slides/slide1838.xml"/><Relationship Id="rId1843" Type="http://schemas.openxmlformats.org/officeDocument/2006/relationships/slide" Target="slides/slide1839.xml"/><Relationship Id="rId1844" Type="http://schemas.openxmlformats.org/officeDocument/2006/relationships/slide" Target="slides/slide1840.xml"/><Relationship Id="rId1845" Type="http://schemas.openxmlformats.org/officeDocument/2006/relationships/slide" Target="slides/slide1841.xml"/><Relationship Id="rId1846" Type="http://schemas.openxmlformats.org/officeDocument/2006/relationships/slide" Target="slides/slide1842.xml"/><Relationship Id="rId1847" Type="http://schemas.openxmlformats.org/officeDocument/2006/relationships/slide" Target="slides/slide1843.xml"/><Relationship Id="rId1848" Type="http://schemas.openxmlformats.org/officeDocument/2006/relationships/slide" Target="slides/slide1844.xml"/><Relationship Id="rId1849" Type="http://schemas.openxmlformats.org/officeDocument/2006/relationships/slide" Target="slides/slide1845.xml"/><Relationship Id="rId1850" Type="http://schemas.openxmlformats.org/officeDocument/2006/relationships/slide" Target="slides/slide1846.xml"/><Relationship Id="rId1851" Type="http://schemas.openxmlformats.org/officeDocument/2006/relationships/slide" Target="slides/slide1847.xml"/><Relationship Id="rId1852" Type="http://schemas.openxmlformats.org/officeDocument/2006/relationships/slide" Target="slides/slide1848.xml"/><Relationship Id="rId1853" Type="http://schemas.openxmlformats.org/officeDocument/2006/relationships/slide" Target="slides/slide1849.xml"/><Relationship Id="rId1854" Type="http://schemas.openxmlformats.org/officeDocument/2006/relationships/slide" Target="slides/slide1850.xml"/><Relationship Id="rId1855" Type="http://schemas.openxmlformats.org/officeDocument/2006/relationships/slide" Target="slides/slide1851.xml"/><Relationship Id="rId1856" Type="http://schemas.openxmlformats.org/officeDocument/2006/relationships/slide" Target="slides/slide1852.xml"/><Relationship Id="rId1857" Type="http://schemas.openxmlformats.org/officeDocument/2006/relationships/slide" Target="slides/slide1853.xml"/><Relationship Id="rId1858" Type="http://schemas.openxmlformats.org/officeDocument/2006/relationships/slide" Target="slides/slide1854.xml"/><Relationship Id="rId1859" Type="http://schemas.openxmlformats.org/officeDocument/2006/relationships/slide" Target="slides/slide1855.xml"/><Relationship Id="rId1860" Type="http://schemas.openxmlformats.org/officeDocument/2006/relationships/slide" Target="slides/slide1856.xml"/><Relationship Id="rId1861" Type="http://schemas.openxmlformats.org/officeDocument/2006/relationships/slide" Target="slides/slide1857.xml"/><Relationship Id="rId1862" Type="http://schemas.openxmlformats.org/officeDocument/2006/relationships/slide" Target="slides/slide1858.xml"/><Relationship Id="rId1863" Type="http://schemas.openxmlformats.org/officeDocument/2006/relationships/slide" Target="slides/slide1859.xml"/><Relationship Id="rId1864" Type="http://schemas.openxmlformats.org/officeDocument/2006/relationships/slide" Target="slides/slide1860.xml"/><Relationship Id="rId1865" Type="http://schemas.openxmlformats.org/officeDocument/2006/relationships/slide" Target="slides/slide1861.xml"/><Relationship Id="rId1866" Type="http://schemas.openxmlformats.org/officeDocument/2006/relationships/slide" Target="slides/slide1862.xml"/><Relationship Id="rId1867" Type="http://schemas.openxmlformats.org/officeDocument/2006/relationships/slide" Target="slides/slide1863.xml"/><Relationship Id="rId1868" Type="http://schemas.openxmlformats.org/officeDocument/2006/relationships/slide" Target="slides/slide1864.xml"/><Relationship Id="rId1869" Type="http://schemas.openxmlformats.org/officeDocument/2006/relationships/slide" Target="slides/slide1865.xml"/><Relationship Id="rId1870" Type="http://schemas.openxmlformats.org/officeDocument/2006/relationships/slide" Target="slides/slide1866.xml"/><Relationship Id="rId1871" Type="http://schemas.openxmlformats.org/officeDocument/2006/relationships/slide" Target="slides/slide1867.xml"/><Relationship Id="rId1872" Type="http://schemas.openxmlformats.org/officeDocument/2006/relationships/slide" Target="slides/slide1868.xml"/><Relationship Id="rId1873" Type="http://schemas.openxmlformats.org/officeDocument/2006/relationships/slide" Target="slides/slide1869.xml"/><Relationship Id="rId1874" Type="http://schemas.openxmlformats.org/officeDocument/2006/relationships/slide" Target="slides/slide1870.xml"/><Relationship Id="rId1875" Type="http://schemas.openxmlformats.org/officeDocument/2006/relationships/slide" Target="slides/slide1871.xml"/><Relationship Id="rId1876" Type="http://schemas.openxmlformats.org/officeDocument/2006/relationships/slide" Target="slides/slide1872.xml"/><Relationship Id="rId1877" Type="http://schemas.openxmlformats.org/officeDocument/2006/relationships/slide" Target="slides/slide1873.xml"/><Relationship Id="rId1878" Type="http://schemas.openxmlformats.org/officeDocument/2006/relationships/slide" Target="slides/slide1874.xml"/><Relationship Id="rId1879" Type="http://schemas.openxmlformats.org/officeDocument/2006/relationships/slide" Target="slides/slide1875.xml"/><Relationship Id="rId1880" Type="http://schemas.openxmlformats.org/officeDocument/2006/relationships/slide" Target="slides/slide1876.xml"/><Relationship Id="rId1881" Type="http://schemas.openxmlformats.org/officeDocument/2006/relationships/slide" Target="slides/slide1877.xml"/><Relationship Id="rId1882" Type="http://schemas.openxmlformats.org/officeDocument/2006/relationships/slide" Target="slides/slide1878.xml"/><Relationship Id="rId1883" Type="http://schemas.openxmlformats.org/officeDocument/2006/relationships/slide" Target="slides/slide1879.xml"/><Relationship Id="rId1884" Type="http://schemas.openxmlformats.org/officeDocument/2006/relationships/slide" Target="slides/slide1880.xml"/><Relationship Id="rId1885" Type="http://schemas.openxmlformats.org/officeDocument/2006/relationships/slide" Target="slides/slide1881.xml"/><Relationship Id="rId1886" Type="http://schemas.openxmlformats.org/officeDocument/2006/relationships/slide" Target="slides/slide1882.xml"/><Relationship Id="rId1887" Type="http://schemas.openxmlformats.org/officeDocument/2006/relationships/slide" Target="slides/slide1883.xml"/><Relationship Id="rId1888" Type="http://schemas.openxmlformats.org/officeDocument/2006/relationships/slide" Target="slides/slide1884.xml"/><Relationship Id="rId1889" Type="http://schemas.openxmlformats.org/officeDocument/2006/relationships/slide" Target="slides/slide1885.xml"/><Relationship Id="rId1890" Type="http://schemas.openxmlformats.org/officeDocument/2006/relationships/slide" Target="slides/slide1886.xml"/><Relationship Id="rId1891" Type="http://schemas.openxmlformats.org/officeDocument/2006/relationships/slide" Target="slides/slide1887.xml"/><Relationship Id="rId1892" Type="http://schemas.openxmlformats.org/officeDocument/2006/relationships/slide" Target="slides/slide1888.xml"/><Relationship Id="rId1893" Type="http://schemas.openxmlformats.org/officeDocument/2006/relationships/slide" Target="slides/slide1889.xml"/><Relationship Id="rId1894" Type="http://schemas.openxmlformats.org/officeDocument/2006/relationships/slide" Target="slides/slide1890.xml"/><Relationship Id="rId1895" Type="http://schemas.openxmlformats.org/officeDocument/2006/relationships/slide" Target="slides/slide1891.xml"/><Relationship Id="rId1896" Type="http://schemas.openxmlformats.org/officeDocument/2006/relationships/slide" Target="slides/slide1892.xml"/><Relationship Id="rId1897" Type="http://schemas.openxmlformats.org/officeDocument/2006/relationships/slide" Target="slides/slide1893.xml"/><Relationship Id="rId1898" Type="http://schemas.openxmlformats.org/officeDocument/2006/relationships/slide" Target="slides/slide1894.xml"/><Relationship Id="rId1899" Type="http://schemas.openxmlformats.org/officeDocument/2006/relationships/slide" Target="slides/slide1895.xml"/><Relationship Id="rId1900" Type="http://schemas.openxmlformats.org/officeDocument/2006/relationships/slide" Target="slides/slide1896.xml"/><Relationship Id="rId1901" Type="http://schemas.openxmlformats.org/officeDocument/2006/relationships/slide" Target="slides/slide1897.xml"/><Relationship Id="rId1902" Type="http://schemas.openxmlformats.org/officeDocument/2006/relationships/slide" Target="slides/slide1898.xml"/><Relationship Id="rId1903" Type="http://schemas.openxmlformats.org/officeDocument/2006/relationships/slide" Target="slides/slide1899.xml"/><Relationship Id="rId1904" Type="http://schemas.openxmlformats.org/officeDocument/2006/relationships/slide" Target="slides/slide1900.xml"/><Relationship Id="rId1905" Type="http://schemas.openxmlformats.org/officeDocument/2006/relationships/slide" Target="slides/slide1901.xml"/><Relationship Id="rId1906" Type="http://schemas.openxmlformats.org/officeDocument/2006/relationships/slide" Target="slides/slide1902.xml"/><Relationship Id="rId1907" Type="http://schemas.openxmlformats.org/officeDocument/2006/relationships/slide" Target="slides/slide1903.xml"/><Relationship Id="rId1908" Type="http://schemas.openxmlformats.org/officeDocument/2006/relationships/slide" Target="slides/slide1904.xml"/><Relationship Id="rId1909" Type="http://schemas.openxmlformats.org/officeDocument/2006/relationships/slide" Target="slides/slide1905.xml"/><Relationship Id="rId1910" Type="http://schemas.openxmlformats.org/officeDocument/2006/relationships/slide" Target="slides/slide1906.xml"/><Relationship Id="rId1911" Type="http://schemas.openxmlformats.org/officeDocument/2006/relationships/slide" Target="slides/slide1907.xml"/><Relationship Id="rId1912" Type="http://schemas.openxmlformats.org/officeDocument/2006/relationships/slide" Target="slides/slide1908.xml"/><Relationship Id="rId1913" Type="http://schemas.openxmlformats.org/officeDocument/2006/relationships/slide" Target="slides/slide1909.xml"/><Relationship Id="rId1914" Type="http://schemas.openxmlformats.org/officeDocument/2006/relationships/slide" Target="slides/slide1910.xml"/><Relationship Id="rId1915" Type="http://schemas.openxmlformats.org/officeDocument/2006/relationships/slide" Target="slides/slide1911.xml"/><Relationship Id="rId1916" Type="http://schemas.openxmlformats.org/officeDocument/2006/relationships/slide" Target="slides/slide1912.xml"/><Relationship Id="rId1917" Type="http://schemas.openxmlformats.org/officeDocument/2006/relationships/slide" Target="slides/slide1913.xml"/><Relationship Id="rId1918" Type="http://schemas.openxmlformats.org/officeDocument/2006/relationships/slide" Target="slides/slide1914.xml"/><Relationship Id="rId1919" Type="http://schemas.openxmlformats.org/officeDocument/2006/relationships/slide" Target="slides/slide1915.xml"/><Relationship Id="rId1920" Type="http://schemas.openxmlformats.org/officeDocument/2006/relationships/slide" Target="slides/slide1916.xml"/><Relationship Id="rId1921" Type="http://schemas.openxmlformats.org/officeDocument/2006/relationships/slide" Target="slides/slide1917.xml"/><Relationship Id="rId1922" Type="http://schemas.openxmlformats.org/officeDocument/2006/relationships/slide" Target="slides/slide1918.xml"/><Relationship Id="rId1923" Type="http://schemas.openxmlformats.org/officeDocument/2006/relationships/slide" Target="slides/slide1919.xml"/><Relationship Id="rId1924" Type="http://schemas.openxmlformats.org/officeDocument/2006/relationships/slide" Target="slides/slide1920.xml"/><Relationship Id="rId1925" Type="http://schemas.openxmlformats.org/officeDocument/2006/relationships/slide" Target="slides/slide1921.xml"/><Relationship Id="rId1926" Type="http://schemas.openxmlformats.org/officeDocument/2006/relationships/slide" Target="slides/slide1922.xml"/><Relationship Id="rId1927" Type="http://schemas.openxmlformats.org/officeDocument/2006/relationships/slide" Target="slides/slide1923.xml"/><Relationship Id="rId1928" Type="http://schemas.openxmlformats.org/officeDocument/2006/relationships/slide" Target="slides/slide1924.xml"/><Relationship Id="rId1929" Type="http://schemas.openxmlformats.org/officeDocument/2006/relationships/slide" Target="slides/slide1925.xml"/><Relationship Id="rId1930" Type="http://schemas.openxmlformats.org/officeDocument/2006/relationships/slide" Target="slides/slide1926.xml"/><Relationship Id="rId1931" Type="http://schemas.openxmlformats.org/officeDocument/2006/relationships/slide" Target="slides/slide1927.xml"/><Relationship Id="rId1932" Type="http://schemas.openxmlformats.org/officeDocument/2006/relationships/slide" Target="slides/slide1928.xml"/><Relationship Id="rId1933" Type="http://schemas.openxmlformats.org/officeDocument/2006/relationships/slide" Target="slides/slide1929.xml"/><Relationship Id="rId1934" Type="http://schemas.openxmlformats.org/officeDocument/2006/relationships/slide" Target="slides/slide1930.xml"/><Relationship Id="rId1935" Type="http://schemas.openxmlformats.org/officeDocument/2006/relationships/slide" Target="slides/slide1931.xml"/><Relationship Id="rId1936" Type="http://schemas.openxmlformats.org/officeDocument/2006/relationships/slide" Target="slides/slide1932.xml"/><Relationship Id="rId1937" Type="http://schemas.openxmlformats.org/officeDocument/2006/relationships/slide" Target="slides/slide1933.xml"/><Relationship Id="rId1938" Type="http://schemas.openxmlformats.org/officeDocument/2006/relationships/slide" Target="slides/slide1934.xml"/><Relationship Id="rId1939" Type="http://schemas.openxmlformats.org/officeDocument/2006/relationships/slide" Target="slides/slide1935.xml"/><Relationship Id="rId1940" Type="http://schemas.openxmlformats.org/officeDocument/2006/relationships/slide" Target="slides/slide1936.xml"/><Relationship Id="rId1941" Type="http://schemas.openxmlformats.org/officeDocument/2006/relationships/slide" Target="slides/slide1937.xml"/><Relationship Id="rId1942" Type="http://schemas.openxmlformats.org/officeDocument/2006/relationships/slide" Target="slides/slide1938.xml"/><Relationship Id="rId1943" Type="http://schemas.openxmlformats.org/officeDocument/2006/relationships/slide" Target="slides/slide1939.xml"/><Relationship Id="rId1944" Type="http://schemas.openxmlformats.org/officeDocument/2006/relationships/slide" Target="slides/slide1940.xml"/><Relationship Id="rId1945" Type="http://schemas.openxmlformats.org/officeDocument/2006/relationships/slide" Target="slides/slide1941.xml"/><Relationship Id="rId1946" Type="http://schemas.openxmlformats.org/officeDocument/2006/relationships/slide" Target="slides/slide1942.xml"/><Relationship Id="rId1947" Type="http://schemas.openxmlformats.org/officeDocument/2006/relationships/slide" Target="slides/slide1943.xml"/><Relationship Id="rId1948" Type="http://schemas.openxmlformats.org/officeDocument/2006/relationships/slide" Target="slides/slide1944.xml"/><Relationship Id="rId1949" Type="http://schemas.openxmlformats.org/officeDocument/2006/relationships/slide" Target="slides/slide1945.xml"/><Relationship Id="rId1950" Type="http://schemas.openxmlformats.org/officeDocument/2006/relationships/slide" Target="slides/slide1946.xml"/><Relationship Id="rId1951" Type="http://schemas.openxmlformats.org/officeDocument/2006/relationships/slide" Target="slides/slide1947.xml"/><Relationship Id="rId1952" Type="http://schemas.openxmlformats.org/officeDocument/2006/relationships/slide" Target="slides/slide1948.xml"/><Relationship Id="rId1953" Type="http://schemas.openxmlformats.org/officeDocument/2006/relationships/slide" Target="slides/slide1949.xml"/><Relationship Id="rId1954" Type="http://schemas.openxmlformats.org/officeDocument/2006/relationships/slide" Target="slides/slide1950.xml"/><Relationship Id="rId1955" Type="http://schemas.openxmlformats.org/officeDocument/2006/relationships/slide" Target="slides/slide1951.xml"/><Relationship Id="rId1956" Type="http://schemas.openxmlformats.org/officeDocument/2006/relationships/slide" Target="slides/slide1952.xml"/><Relationship Id="rId1957" Type="http://schemas.openxmlformats.org/officeDocument/2006/relationships/slide" Target="slides/slide1953.xml"/><Relationship Id="rId1958" Type="http://schemas.openxmlformats.org/officeDocument/2006/relationships/slide" Target="slides/slide1954.xml"/><Relationship Id="rId1959" Type="http://schemas.openxmlformats.org/officeDocument/2006/relationships/slide" Target="slides/slide1955.xml"/><Relationship Id="rId1960" Type="http://schemas.openxmlformats.org/officeDocument/2006/relationships/slide" Target="slides/slide1956.xml"/><Relationship Id="rId1961" Type="http://schemas.openxmlformats.org/officeDocument/2006/relationships/slide" Target="slides/slide1957.xml"/><Relationship Id="rId1962" Type="http://schemas.openxmlformats.org/officeDocument/2006/relationships/slide" Target="slides/slide1958.xml"/><Relationship Id="rId1963" Type="http://schemas.openxmlformats.org/officeDocument/2006/relationships/slide" Target="slides/slide1959.xml"/><Relationship Id="rId1964" Type="http://schemas.openxmlformats.org/officeDocument/2006/relationships/slide" Target="slides/slide1960.xml"/><Relationship Id="rId1965" Type="http://schemas.openxmlformats.org/officeDocument/2006/relationships/slide" Target="slides/slide1961.xml"/><Relationship Id="rId1966" Type="http://schemas.openxmlformats.org/officeDocument/2006/relationships/slide" Target="slides/slide1962.xml"/><Relationship Id="rId1967" Type="http://schemas.openxmlformats.org/officeDocument/2006/relationships/slide" Target="slides/slide1963.xml"/><Relationship Id="rId1968" Type="http://schemas.openxmlformats.org/officeDocument/2006/relationships/slide" Target="slides/slide1964.xml"/><Relationship Id="rId1969" Type="http://schemas.openxmlformats.org/officeDocument/2006/relationships/slide" Target="slides/slide1965.xml"/><Relationship Id="rId1970" Type="http://schemas.openxmlformats.org/officeDocument/2006/relationships/slide" Target="slides/slide1966.xml"/><Relationship Id="rId1971" Type="http://schemas.openxmlformats.org/officeDocument/2006/relationships/slide" Target="slides/slide1967.xml"/><Relationship Id="rId1972" Type="http://schemas.openxmlformats.org/officeDocument/2006/relationships/slide" Target="slides/slide1968.xml"/><Relationship Id="rId1973" Type="http://schemas.openxmlformats.org/officeDocument/2006/relationships/slide" Target="slides/slide1969.xml"/><Relationship Id="rId1974" Type="http://schemas.openxmlformats.org/officeDocument/2006/relationships/slide" Target="slides/slide1970.xml"/><Relationship Id="rId1975" Type="http://schemas.openxmlformats.org/officeDocument/2006/relationships/slide" Target="slides/slide1971.xml"/><Relationship Id="rId1976" Type="http://schemas.openxmlformats.org/officeDocument/2006/relationships/slide" Target="slides/slide1972.xml"/><Relationship Id="rId1977" Type="http://schemas.openxmlformats.org/officeDocument/2006/relationships/slide" Target="slides/slide1973.xml"/><Relationship Id="rId1978" Type="http://schemas.openxmlformats.org/officeDocument/2006/relationships/slide" Target="slides/slide1974.xml"/><Relationship Id="rId1979" Type="http://schemas.openxmlformats.org/officeDocument/2006/relationships/slide" Target="slides/slide1975.xml"/><Relationship Id="rId1980" Type="http://schemas.openxmlformats.org/officeDocument/2006/relationships/slide" Target="slides/slide1976.xml"/><Relationship Id="rId1981" Type="http://schemas.openxmlformats.org/officeDocument/2006/relationships/slide" Target="slides/slide1977.xml"/><Relationship Id="rId1982" Type="http://schemas.openxmlformats.org/officeDocument/2006/relationships/slide" Target="slides/slide1978.xml"/><Relationship Id="rId1983" Type="http://schemas.openxmlformats.org/officeDocument/2006/relationships/slide" Target="slides/slide1979.xml"/><Relationship Id="rId1984" Type="http://schemas.openxmlformats.org/officeDocument/2006/relationships/slide" Target="slides/slide1980.xml"/><Relationship Id="rId1985" Type="http://schemas.openxmlformats.org/officeDocument/2006/relationships/slide" Target="slides/slide1981.xml"/><Relationship Id="rId1986" Type="http://schemas.openxmlformats.org/officeDocument/2006/relationships/slide" Target="slides/slide1982.xml"/><Relationship Id="rId1987" Type="http://schemas.openxmlformats.org/officeDocument/2006/relationships/slide" Target="slides/slide1983.xml"/><Relationship Id="rId1988" Type="http://schemas.openxmlformats.org/officeDocument/2006/relationships/slide" Target="slides/slide1984.xml"/><Relationship Id="rId1989" Type="http://schemas.openxmlformats.org/officeDocument/2006/relationships/slide" Target="slides/slide1985.xml"/><Relationship Id="rId1990" Type="http://schemas.openxmlformats.org/officeDocument/2006/relationships/slide" Target="slides/slide1986.xml"/><Relationship Id="rId1991" Type="http://schemas.openxmlformats.org/officeDocument/2006/relationships/slide" Target="slides/slide1987.xml"/><Relationship Id="rId1992" Type="http://schemas.openxmlformats.org/officeDocument/2006/relationships/slide" Target="slides/slide1988.xml"/><Relationship Id="rId1993" Type="http://schemas.openxmlformats.org/officeDocument/2006/relationships/slide" Target="slides/slide1989.xml"/><Relationship Id="rId1994" Type="http://schemas.openxmlformats.org/officeDocument/2006/relationships/slide" Target="slides/slide1990.xml"/><Relationship Id="rId1995" Type="http://schemas.openxmlformats.org/officeDocument/2006/relationships/slide" Target="slides/slide1991.xml"/><Relationship Id="rId1996" Type="http://schemas.openxmlformats.org/officeDocument/2006/relationships/slide" Target="slides/slide1992.xml"/><Relationship Id="rId1997" Type="http://schemas.openxmlformats.org/officeDocument/2006/relationships/slide" Target="slides/slide1993.xml"/><Relationship Id="rId1998" Type="http://schemas.openxmlformats.org/officeDocument/2006/relationships/slide" Target="slides/slide1994.xml"/><Relationship Id="rId1999" Type="http://schemas.openxmlformats.org/officeDocument/2006/relationships/slide" Target="slides/slide1995.xml"/><Relationship Id="rId2000" Type="http://schemas.openxmlformats.org/officeDocument/2006/relationships/slide" Target="slides/slide1996.xml"/><Relationship Id="rId2001" Type="http://schemas.openxmlformats.org/officeDocument/2006/relationships/slide" Target="slides/slide1997.xml"/><Relationship Id="rId2002" Type="http://schemas.openxmlformats.org/officeDocument/2006/relationships/slide" Target="slides/slide1998.xml"/><Relationship Id="rId2003" Type="http://schemas.openxmlformats.org/officeDocument/2006/relationships/slide" Target="slides/slide1999.xml"/><Relationship Id="rId2004" Type="http://schemas.openxmlformats.org/officeDocument/2006/relationships/slide" Target="slides/slide2000.xml"/><Relationship Id="rId2005" Type="http://schemas.openxmlformats.org/officeDocument/2006/relationships/slide" Target="slides/slide2001.xml"/><Relationship Id="rId2006" Type="http://schemas.openxmlformats.org/officeDocument/2006/relationships/slide" Target="slides/slide2002.xml"/><Relationship Id="rId2007" Type="http://schemas.openxmlformats.org/officeDocument/2006/relationships/slide" Target="slides/slide2003.xml"/><Relationship Id="rId2008" Type="http://schemas.openxmlformats.org/officeDocument/2006/relationships/slide" Target="slides/slide2004.xml"/><Relationship Id="rId2009" Type="http://schemas.openxmlformats.org/officeDocument/2006/relationships/slide" Target="slides/slide2005.xml"/><Relationship Id="rId2010" Type="http://schemas.openxmlformats.org/officeDocument/2006/relationships/slide" Target="slides/slide2006.xml"/><Relationship Id="rId2011" Type="http://schemas.openxmlformats.org/officeDocument/2006/relationships/slide" Target="slides/slide2007.xml"/><Relationship Id="rId2012" Type="http://schemas.openxmlformats.org/officeDocument/2006/relationships/slide" Target="slides/slide2008.xml"/><Relationship Id="rId2013" Type="http://schemas.openxmlformats.org/officeDocument/2006/relationships/slide" Target="slides/slide2009.xml"/><Relationship Id="rId2014" Type="http://schemas.openxmlformats.org/officeDocument/2006/relationships/slide" Target="slides/slide2010.xml"/><Relationship Id="rId2015" Type="http://schemas.openxmlformats.org/officeDocument/2006/relationships/slide" Target="slides/slide2011.xml"/><Relationship Id="rId2016" Type="http://schemas.openxmlformats.org/officeDocument/2006/relationships/slide" Target="slides/slide2012.xml"/><Relationship Id="rId2017" Type="http://schemas.openxmlformats.org/officeDocument/2006/relationships/slide" Target="slides/slide2013.xml"/><Relationship Id="rId2018" Type="http://schemas.openxmlformats.org/officeDocument/2006/relationships/slide" Target="slides/slide2014.xml"/><Relationship Id="rId2019" Type="http://schemas.openxmlformats.org/officeDocument/2006/relationships/slide" Target="slides/slide2015.xml"/><Relationship Id="rId2020" Type="http://schemas.openxmlformats.org/officeDocument/2006/relationships/slide" Target="slides/slide2016.xml"/><Relationship Id="rId2021" Type="http://schemas.openxmlformats.org/officeDocument/2006/relationships/slide" Target="slides/slide2017.xml"/><Relationship Id="rId2022" Type="http://schemas.openxmlformats.org/officeDocument/2006/relationships/slide" Target="slides/slide2018.xml"/><Relationship Id="rId2023" Type="http://schemas.openxmlformats.org/officeDocument/2006/relationships/slide" Target="slides/slide2019.xml"/><Relationship Id="rId2024" Type="http://schemas.openxmlformats.org/officeDocument/2006/relationships/slide" Target="slides/slide2020.xml"/><Relationship Id="rId2025" Type="http://schemas.openxmlformats.org/officeDocument/2006/relationships/slide" Target="slides/slide2021.xml"/><Relationship Id="rId2026" Type="http://schemas.openxmlformats.org/officeDocument/2006/relationships/slide" Target="slides/slide2022.xml"/><Relationship Id="rId2027" Type="http://schemas.openxmlformats.org/officeDocument/2006/relationships/slide" Target="slides/slide2023.xml"/><Relationship Id="rId2028" Type="http://schemas.openxmlformats.org/officeDocument/2006/relationships/slide" Target="slides/slide2024.xml"/><Relationship Id="rId2029" Type="http://schemas.openxmlformats.org/officeDocument/2006/relationships/slide" Target="slides/slide2025.xml"/><Relationship Id="rId2030" Type="http://schemas.openxmlformats.org/officeDocument/2006/relationships/slide" Target="slides/slide2026.xml"/><Relationship Id="rId2031" Type="http://schemas.openxmlformats.org/officeDocument/2006/relationships/slide" Target="slides/slide2027.xml"/><Relationship Id="rId2032" Type="http://schemas.openxmlformats.org/officeDocument/2006/relationships/slide" Target="slides/slide2028.xml"/><Relationship Id="rId2033" Type="http://schemas.openxmlformats.org/officeDocument/2006/relationships/slide" Target="slides/slide2029.xml"/><Relationship Id="rId2034" Type="http://schemas.openxmlformats.org/officeDocument/2006/relationships/slide" Target="slides/slide2030.xml"/><Relationship Id="rId2035" Type="http://schemas.openxmlformats.org/officeDocument/2006/relationships/slide" Target="slides/slide2031.xml"/><Relationship Id="rId2036" Type="http://schemas.openxmlformats.org/officeDocument/2006/relationships/slide" Target="slides/slide2032.xml"/><Relationship Id="rId2037" Type="http://schemas.openxmlformats.org/officeDocument/2006/relationships/slide" Target="slides/slide2033.xml"/><Relationship Id="rId2038" Type="http://schemas.openxmlformats.org/officeDocument/2006/relationships/slide" Target="slides/slide2034.xml"/><Relationship Id="rId2039" Type="http://schemas.openxmlformats.org/officeDocument/2006/relationships/slide" Target="slides/slide2035.xml"/><Relationship Id="rId2040" Type="http://schemas.openxmlformats.org/officeDocument/2006/relationships/slide" Target="slides/slide2036.xml"/><Relationship Id="rId2041" Type="http://schemas.openxmlformats.org/officeDocument/2006/relationships/slide" Target="slides/slide2037.xml"/><Relationship Id="rId2042" Type="http://schemas.openxmlformats.org/officeDocument/2006/relationships/slide" Target="slides/slide2038.xml"/><Relationship Id="rId2043" Type="http://schemas.openxmlformats.org/officeDocument/2006/relationships/slide" Target="slides/slide2039.xml"/><Relationship Id="rId2044" Type="http://schemas.openxmlformats.org/officeDocument/2006/relationships/slide" Target="slides/slide2040.xml"/><Relationship Id="rId2045" Type="http://schemas.openxmlformats.org/officeDocument/2006/relationships/slide" Target="slides/slide2041.xml"/><Relationship Id="rId2046" Type="http://schemas.openxmlformats.org/officeDocument/2006/relationships/slide" Target="slides/slide2042.xml"/><Relationship Id="rId2047" Type="http://schemas.openxmlformats.org/officeDocument/2006/relationships/slide" Target="slides/slide2043.xml"/><Relationship Id="rId2048" Type="http://schemas.openxmlformats.org/officeDocument/2006/relationships/slide" Target="slides/slide2044.xml"/><Relationship Id="rId2049" Type="http://schemas.openxmlformats.org/officeDocument/2006/relationships/slide" Target="slides/slide2045.xml"/><Relationship Id="rId2050" Type="http://schemas.openxmlformats.org/officeDocument/2006/relationships/slide" Target="slides/slide2046.xml"/><Relationship Id="rId2051" Type="http://schemas.openxmlformats.org/officeDocument/2006/relationships/slide" Target="slides/slide2047.xml"/><Relationship Id="rId2052" Type="http://schemas.openxmlformats.org/officeDocument/2006/relationships/slide" Target="slides/slide2048.xml"/><Relationship Id="rId2053" Type="http://schemas.openxmlformats.org/officeDocument/2006/relationships/slide" Target="slides/slide2049.xml"/><Relationship Id="rId2054" Type="http://schemas.openxmlformats.org/officeDocument/2006/relationships/slide" Target="slides/slide2050.xml"/><Relationship Id="rId2055" Type="http://schemas.openxmlformats.org/officeDocument/2006/relationships/slide" Target="slides/slide2051.xml"/><Relationship Id="rId2056" Type="http://schemas.openxmlformats.org/officeDocument/2006/relationships/slide" Target="slides/slide2052.xml"/><Relationship Id="rId2057" Type="http://schemas.openxmlformats.org/officeDocument/2006/relationships/slide" Target="slides/slide2053.xml"/><Relationship Id="rId2058" Type="http://schemas.openxmlformats.org/officeDocument/2006/relationships/slide" Target="slides/slide2054.xml"/><Relationship Id="rId2059" Type="http://schemas.openxmlformats.org/officeDocument/2006/relationships/slide" Target="slides/slide2055.xml"/><Relationship Id="rId2060" Type="http://schemas.openxmlformats.org/officeDocument/2006/relationships/slide" Target="slides/slide2056.xml"/><Relationship Id="rId2061" Type="http://schemas.openxmlformats.org/officeDocument/2006/relationships/slide" Target="slides/slide2057.xml"/><Relationship Id="rId2062" Type="http://schemas.openxmlformats.org/officeDocument/2006/relationships/slide" Target="slides/slide2058.xml"/><Relationship Id="rId2063" Type="http://schemas.openxmlformats.org/officeDocument/2006/relationships/slide" Target="slides/slide2059.xml"/><Relationship Id="rId2064" Type="http://schemas.openxmlformats.org/officeDocument/2006/relationships/slide" Target="slides/slide2060.xml"/><Relationship Id="rId2065" Type="http://schemas.openxmlformats.org/officeDocument/2006/relationships/slide" Target="slides/slide2061.xml"/><Relationship Id="rId2066" Type="http://schemas.openxmlformats.org/officeDocument/2006/relationships/slide" Target="slides/slide2062.xml"/><Relationship Id="rId2067" Type="http://schemas.openxmlformats.org/officeDocument/2006/relationships/slide" Target="slides/slide2063.xml"/><Relationship Id="rId2068" Type="http://schemas.openxmlformats.org/officeDocument/2006/relationships/slide" Target="slides/slide2064.xml"/><Relationship Id="rId2069" Type="http://schemas.openxmlformats.org/officeDocument/2006/relationships/slide" Target="slides/slide2065.xml"/><Relationship Id="rId2070" Type="http://schemas.openxmlformats.org/officeDocument/2006/relationships/slide" Target="slides/slide2066.xml"/><Relationship Id="rId2071" Type="http://schemas.openxmlformats.org/officeDocument/2006/relationships/slide" Target="slides/slide2067.xml"/><Relationship Id="rId2072" Type="http://schemas.openxmlformats.org/officeDocument/2006/relationships/slide" Target="slides/slide2068.xml"/><Relationship Id="rId2073" Type="http://schemas.openxmlformats.org/officeDocument/2006/relationships/slide" Target="slides/slide2069.xml"/><Relationship Id="rId2074" Type="http://schemas.openxmlformats.org/officeDocument/2006/relationships/slide" Target="slides/slide2070.xml"/><Relationship Id="rId2075" Type="http://schemas.openxmlformats.org/officeDocument/2006/relationships/slide" Target="slides/slide2071.xml"/><Relationship Id="rId2076" Type="http://schemas.openxmlformats.org/officeDocument/2006/relationships/slide" Target="slides/slide2072.xml"/><Relationship Id="rId2077" Type="http://schemas.openxmlformats.org/officeDocument/2006/relationships/slide" Target="slides/slide2073.xml"/><Relationship Id="rId2078" Type="http://schemas.openxmlformats.org/officeDocument/2006/relationships/slide" Target="slides/slide2074.xml"/><Relationship Id="rId2079" Type="http://schemas.openxmlformats.org/officeDocument/2006/relationships/slide" Target="slides/slide2075.xml"/><Relationship Id="rId2080" Type="http://schemas.openxmlformats.org/officeDocument/2006/relationships/slide" Target="slides/slide2076.xml"/><Relationship Id="rId2081" Type="http://schemas.openxmlformats.org/officeDocument/2006/relationships/slide" Target="slides/slide2077.xml"/><Relationship Id="rId2082" Type="http://schemas.openxmlformats.org/officeDocument/2006/relationships/slide" Target="slides/slide2078.xml"/><Relationship Id="rId2083" Type="http://schemas.openxmlformats.org/officeDocument/2006/relationships/slide" Target="slides/slide2079.xml"/><Relationship Id="rId2084" Type="http://schemas.openxmlformats.org/officeDocument/2006/relationships/slide" Target="slides/slide2080.xml"/><Relationship Id="rId2085" Type="http://schemas.openxmlformats.org/officeDocument/2006/relationships/slide" Target="slides/slide2081.xml"/><Relationship Id="rId2086" Type="http://schemas.openxmlformats.org/officeDocument/2006/relationships/slide" Target="slides/slide2082.xml"/><Relationship Id="rId2087" Type="http://schemas.openxmlformats.org/officeDocument/2006/relationships/slide" Target="slides/slide2083.xml"/><Relationship Id="rId2088" Type="http://schemas.openxmlformats.org/officeDocument/2006/relationships/slide" Target="slides/slide2084.xml"/><Relationship Id="rId2089" Type="http://schemas.openxmlformats.org/officeDocument/2006/relationships/slide" Target="slides/slide2085.xml"/><Relationship Id="rId2090" Type="http://schemas.openxmlformats.org/officeDocument/2006/relationships/slide" Target="slides/slide2086.xml"/><Relationship Id="rId2091" Type="http://schemas.openxmlformats.org/officeDocument/2006/relationships/slide" Target="slides/slide2087.xml"/><Relationship Id="rId2092" Type="http://schemas.openxmlformats.org/officeDocument/2006/relationships/slide" Target="slides/slide2088.xml"/><Relationship Id="rId2093" Type="http://schemas.openxmlformats.org/officeDocument/2006/relationships/slide" Target="slides/slide2089.xml"/><Relationship Id="rId2094" Type="http://schemas.openxmlformats.org/officeDocument/2006/relationships/slide" Target="slides/slide2090.xml"/><Relationship Id="rId2095" Type="http://schemas.openxmlformats.org/officeDocument/2006/relationships/slide" Target="slides/slide2091.xml"/><Relationship Id="rId2096" Type="http://schemas.openxmlformats.org/officeDocument/2006/relationships/slide" Target="slides/slide2092.xml"/><Relationship Id="rId2097" Type="http://schemas.openxmlformats.org/officeDocument/2006/relationships/slide" Target="slides/slide2093.xml"/><Relationship Id="rId2098" Type="http://schemas.openxmlformats.org/officeDocument/2006/relationships/slide" Target="slides/slide2094.xml"/><Relationship Id="rId2099" Type="http://schemas.openxmlformats.org/officeDocument/2006/relationships/slide" Target="slides/slide2095.xml"/><Relationship Id="rId2100" Type="http://schemas.openxmlformats.org/officeDocument/2006/relationships/slide" Target="slides/slide2096.xml"/><Relationship Id="rId2101" Type="http://schemas.openxmlformats.org/officeDocument/2006/relationships/slide" Target="slides/slide2097.xml"/><Relationship Id="rId2102" Type="http://schemas.openxmlformats.org/officeDocument/2006/relationships/slide" Target="slides/slide2098.xml"/><Relationship Id="rId2103" Type="http://schemas.openxmlformats.org/officeDocument/2006/relationships/slide" Target="slides/slide2099.xml"/><Relationship Id="rId2104" Type="http://schemas.openxmlformats.org/officeDocument/2006/relationships/slide" Target="slides/slide2100.xml"/><Relationship Id="rId2105" Type="http://schemas.openxmlformats.org/officeDocument/2006/relationships/slide" Target="slides/slide2101.xml"/><Relationship Id="rId2106" Type="http://schemas.openxmlformats.org/officeDocument/2006/relationships/slide" Target="slides/slide2102.xml"/><Relationship Id="rId2107" Type="http://schemas.openxmlformats.org/officeDocument/2006/relationships/slide" Target="slides/slide2103.xml"/><Relationship Id="rId2108" Type="http://schemas.openxmlformats.org/officeDocument/2006/relationships/slide" Target="slides/slide2104.xml"/><Relationship Id="rId2109" Type="http://schemas.openxmlformats.org/officeDocument/2006/relationships/slide" Target="slides/slide2105.xml"/><Relationship Id="rId2110" Type="http://schemas.openxmlformats.org/officeDocument/2006/relationships/slide" Target="slides/slide2106.xml"/><Relationship Id="rId2111" Type="http://schemas.openxmlformats.org/officeDocument/2006/relationships/slide" Target="slides/slide2107.xml"/><Relationship Id="rId2112" Type="http://schemas.openxmlformats.org/officeDocument/2006/relationships/slide" Target="slides/slide2108.xml"/><Relationship Id="rId2113" Type="http://schemas.openxmlformats.org/officeDocument/2006/relationships/slide" Target="slides/slide2109.xml"/><Relationship Id="rId2114" Type="http://schemas.openxmlformats.org/officeDocument/2006/relationships/slide" Target="slides/slide2110.xml"/><Relationship Id="rId2115" Type="http://schemas.openxmlformats.org/officeDocument/2006/relationships/slide" Target="slides/slide2111.xml"/><Relationship Id="rId2116" Type="http://schemas.openxmlformats.org/officeDocument/2006/relationships/slide" Target="slides/slide2112.xml"/><Relationship Id="rId2117" Type="http://schemas.openxmlformats.org/officeDocument/2006/relationships/slide" Target="slides/slide2113.xml"/><Relationship Id="rId2118" Type="http://schemas.openxmlformats.org/officeDocument/2006/relationships/slide" Target="slides/slide2114.xml"/><Relationship Id="rId2119" Type="http://schemas.openxmlformats.org/officeDocument/2006/relationships/slide" Target="slides/slide2115.xml"/><Relationship Id="rId2120" Type="http://schemas.openxmlformats.org/officeDocument/2006/relationships/slide" Target="slides/slide2116.xml"/><Relationship Id="rId2121" Type="http://schemas.openxmlformats.org/officeDocument/2006/relationships/slide" Target="slides/slide2117.xml"/><Relationship Id="rId2122" Type="http://schemas.openxmlformats.org/officeDocument/2006/relationships/slide" Target="slides/slide2118.xml"/><Relationship Id="rId2123" Type="http://schemas.openxmlformats.org/officeDocument/2006/relationships/slide" Target="slides/slide2119.xml"/><Relationship Id="rId2124" Type="http://schemas.openxmlformats.org/officeDocument/2006/relationships/slide" Target="slides/slide2120.xml"/><Relationship Id="rId2125" Type="http://schemas.openxmlformats.org/officeDocument/2006/relationships/slide" Target="slides/slide2121.xml"/><Relationship Id="rId2126" Type="http://schemas.openxmlformats.org/officeDocument/2006/relationships/slide" Target="slides/slide2122.xml"/><Relationship Id="rId2127" Type="http://schemas.openxmlformats.org/officeDocument/2006/relationships/slide" Target="slides/slide2123.xml"/><Relationship Id="rId2128" Type="http://schemas.openxmlformats.org/officeDocument/2006/relationships/slide" Target="slides/slide2124.xml"/><Relationship Id="rId2129" Type="http://schemas.openxmlformats.org/officeDocument/2006/relationships/slide" Target="slides/slide2125.xml"/><Relationship Id="rId2130" Type="http://schemas.openxmlformats.org/officeDocument/2006/relationships/slide" Target="slides/slide2126.xml"/><Relationship Id="rId2131" Type="http://schemas.openxmlformats.org/officeDocument/2006/relationships/slide" Target="slides/slide2127.xml"/><Relationship Id="rId2132" Type="http://schemas.openxmlformats.org/officeDocument/2006/relationships/slide" Target="slides/slide2128.xml"/><Relationship Id="rId2133" Type="http://schemas.openxmlformats.org/officeDocument/2006/relationships/slide" Target="slides/slide2129.xml"/><Relationship Id="rId2134" Type="http://schemas.openxmlformats.org/officeDocument/2006/relationships/slide" Target="slides/slide2130.xml"/><Relationship Id="rId2135" Type="http://schemas.openxmlformats.org/officeDocument/2006/relationships/slide" Target="slides/slide2131.xml"/><Relationship Id="rId2136" Type="http://schemas.openxmlformats.org/officeDocument/2006/relationships/slide" Target="slides/slide2132.xml"/><Relationship Id="rId2137" Type="http://schemas.openxmlformats.org/officeDocument/2006/relationships/slide" Target="slides/slide2133.xml"/><Relationship Id="rId2138" Type="http://schemas.openxmlformats.org/officeDocument/2006/relationships/slide" Target="slides/slide2134.xml"/><Relationship Id="rId2139" Type="http://schemas.openxmlformats.org/officeDocument/2006/relationships/slide" Target="slides/slide2135.xml"/><Relationship Id="rId2140" Type="http://schemas.openxmlformats.org/officeDocument/2006/relationships/slide" Target="slides/slide2136.xml"/><Relationship Id="rId2141" Type="http://schemas.openxmlformats.org/officeDocument/2006/relationships/slide" Target="slides/slide2137.xml"/><Relationship Id="rId2142" Type="http://schemas.openxmlformats.org/officeDocument/2006/relationships/slide" Target="slides/slide2138.xml"/><Relationship Id="rId2143" Type="http://schemas.openxmlformats.org/officeDocument/2006/relationships/slide" Target="slides/slide2139.xml"/><Relationship Id="rId2144" Type="http://schemas.openxmlformats.org/officeDocument/2006/relationships/slide" Target="slides/slide2140.xml"/><Relationship Id="rId2145" Type="http://schemas.openxmlformats.org/officeDocument/2006/relationships/slide" Target="slides/slide2141.xml"/><Relationship Id="rId2146" Type="http://schemas.openxmlformats.org/officeDocument/2006/relationships/slide" Target="slides/slide2142.xml"/><Relationship Id="rId2147" Type="http://schemas.openxmlformats.org/officeDocument/2006/relationships/slide" Target="slides/slide2143.xml"/><Relationship Id="rId2148" Type="http://schemas.openxmlformats.org/officeDocument/2006/relationships/slide" Target="slides/slide2144.xml"/><Relationship Id="rId2149" Type="http://schemas.openxmlformats.org/officeDocument/2006/relationships/slide" Target="slides/slide2145.xml"/><Relationship Id="rId2150" Type="http://schemas.openxmlformats.org/officeDocument/2006/relationships/slide" Target="slides/slide2146.xml"/><Relationship Id="rId2151" Type="http://schemas.openxmlformats.org/officeDocument/2006/relationships/slide" Target="slides/slide2147.xml"/><Relationship Id="rId2152" Type="http://schemas.openxmlformats.org/officeDocument/2006/relationships/slide" Target="slides/slide2148.xml"/><Relationship Id="rId2153" Type="http://schemas.openxmlformats.org/officeDocument/2006/relationships/slide" Target="slides/slide2149.xml"/><Relationship Id="rId2154" Type="http://schemas.openxmlformats.org/officeDocument/2006/relationships/slide" Target="slides/slide2150.xml"/><Relationship Id="rId2155" Type="http://schemas.openxmlformats.org/officeDocument/2006/relationships/slide" Target="slides/slide2151.xml"/><Relationship Id="rId2156" Type="http://schemas.openxmlformats.org/officeDocument/2006/relationships/slide" Target="slides/slide2152.xml"/><Relationship Id="rId2157" Type="http://schemas.openxmlformats.org/officeDocument/2006/relationships/slide" Target="slides/slide2153.xml"/><Relationship Id="rId2158" Type="http://schemas.openxmlformats.org/officeDocument/2006/relationships/slide" Target="slides/slide2154.xml"/><Relationship Id="rId2159" Type="http://schemas.openxmlformats.org/officeDocument/2006/relationships/slide" Target="slides/slide2155.xml"/><Relationship Id="rId2160" Type="http://schemas.openxmlformats.org/officeDocument/2006/relationships/slide" Target="slides/slide2156.xml"/><Relationship Id="rId2161" Type="http://schemas.openxmlformats.org/officeDocument/2006/relationships/slide" Target="slides/slide2157.xml"/><Relationship Id="rId2162" Type="http://schemas.openxmlformats.org/officeDocument/2006/relationships/slide" Target="slides/slide2158.xml"/><Relationship Id="rId2163" Type="http://schemas.openxmlformats.org/officeDocument/2006/relationships/slide" Target="slides/slide2159.xml"/><Relationship Id="rId2164" Type="http://schemas.openxmlformats.org/officeDocument/2006/relationships/slide" Target="slides/slide2160.xml"/><Relationship Id="rId2165" Type="http://schemas.openxmlformats.org/officeDocument/2006/relationships/slide" Target="slides/slide2161.xml"/><Relationship Id="rId2166" Type="http://schemas.openxmlformats.org/officeDocument/2006/relationships/slide" Target="slides/slide2162.xml"/><Relationship Id="rId2167" Type="http://schemas.openxmlformats.org/officeDocument/2006/relationships/slide" Target="slides/slide2163.xml"/><Relationship Id="rId2168" Type="http://schemas.openxmlformats.org/officeDocument/2006/relationships/slide" Target="slides/slide2164.xml"/><Relationship Id="rId2169" Type="http://schemas.openxmlformats.org/officeDocument/2006/relationships/slide" Target="slides/slide2165.xml"/><Relationship Id="rId2170" Type="http://schemas.openxmlformats.org/officeDocument/2006/relationships/slide" Target="slides/slide2166.xml"/><Relationship Id="rId2171" Type="http://schemas.openxmlformats.org/officeDocument/2006/relationships/slide" Target="slides/slide2167.xml"/><Relationship Id="rId2172" Type="http://schemas.openxmlformats.org/officeDocument/2006/relationships/slide" Target="slides/slide2168.xml"/><Relationship Id="rId2173" Type="http://schemas.openxmlformats.org/officeDocument/2006/relationships/slide" Target="slides/slide2169.xml"/><Relationship Id="rId2174" Type="http://schemas.openxmlformats.org/officeDocument/2006/relationships/slide" Target="slides/slide2170.xml"/><Relationship Id="rId2175" Type="http://schemas.openxmlformats.org/officeDocument/2006/relationships/slide" Target="slides/slide2171.xml"/><Relationship Id="rId2176" Type="http://schemas.openxmlformats.org/officeDocument/2006/relationships/slide" Target="slides/slide2172.xml"/><Relationship Id="rId2177" Type="http://schemas.openxmlformats.org/officeDocument/2006/relationships/slide" Target="slides/slide2173.xml"/><Relationship Id="rId2178" Type="http://schemas.openxmlformats.org/officeDocument/2006/relationships/slide" Target="slides/slide2174.xml"/><Relationship Id="rId2179" Type="http://schemas.openxmlformats.org/officeDocument/2006/relationships/slide" Target="slides/slide2175.xml"/><Relationship Id="rId2180" Type="http://schemas.openxmlformats.org/officeDocument/2006/relationships/slide" Target="slides/slide2176.xml"/><Relationship Id="rId2181" Type="http://schemas.openxmlformats.org/officeDocument/2006/relationships/slide" Target="slides/slide2177.xml"/><Relationship Id="rId2182" Type="http://schemas.openxmlformats.org/officeDocument/2006/relationships/slide" Target="slides/slide2178.xml"/><Relationship Id="rId2183" Type="http://schemas.openxmlformats.org/officeDocument/2006/relationships/slide" Target="slides/slide2179.xml"/><Relationship Id="rId2184" Type="http://schemas.openxmlformats.org/officeDocument/2006/relationships/slide" Target="slides/slide2180.xml"/><Relationship Id="rId2185" Type="http://schemas.openxmlformats.org/officeDocument/2006/relationships/slide" Target="slides/slide2181.xml"/><Relationship Id="rId2186" Type="http://schemas.openxmlformats.org/officeDocument/2006/relationships/slide" Target="slides/slide2182.xml"/><Relationship Id="rId2187" Type="http://schemas.openxmlformats.org/officeDocument/2006/relationships/slide" Target="slides/slide2183.xml"/><Relationship Id="rId2188" Type="http://schemas.openxmlformats.org/officeDocument/2006/relationships/slide" Target="slides/slide2184.xml"/><Relationship Id="rId2189" Type="http://schemas.openxmlformats.org/officeDocument/2006/relationships/slide" Target="slides/slide2185.xml"/><Relationship Id="rId2190" Type="http://schemas.openxmlformats.org/officeDocument/2006/relationships/slide" Target="slides/slide2186.xml"/><Relationship Id="rId2191" Type="http://schemas.openxmlformats.org/officeDocument/2006/relationships/slide" Target="slides/slide2187.xml"/><Relationship Id="rId2192" Type="http://schemas.openxmlformats.org/officeDocument/2006/relationships/slide" Target="slides/slide2188.xml"/><Relationship Id="rId2193" Type="http://schemas.openxmlformats.org/officeDocument/2006/relationships/slide" Target="slides/slide2189.xml"/><Relationship Id="rId2194" Type="http://schemas.openxmlformats.org/officeDocument/2006/relationships/slide" Target="slides/slide2190.xml"/><Relationship Id="rId2195" Type="http://schemas.openxmlformats.org/officeDocument/2006/relationships/slide" Target="slides/slide2191.xml"/><Relationship Id="rId2196" Type="http://schemas.openxmlformats.org/officeDocument/2006/relationships/slide" Target="slides/slide2192.xml"/><Relationship Id="rId2197" Type="http://schemas.openxmlformats.org/officeDocument/2006/relationships/slide" Target="slides/slide2193.xml"/><Relationship Id="rId2198" Type="http://schemas.openxmlformats.org/officeDocument/2006/relationships/slide" Target="slides/slide2194.xml"/><Relationship Id="rId2199" Type="http://schemas.openxmlformats.org/officeDocument/2006/relationships/slide" Target="slides/slide2195.xml"/><Relationship Id="rId2200" Type="http://schemas.openxmlformats.org/officeDocument/2006/relationships/slide" Target="slides/slide2196.xml"/><Relationship Id="rId2201" Type="http://schemas.openxmlformats.org/officeDocument/2006/relationships/slide" Target="slides/slide2197.xml"/><Relationship Id="rId2202" Type="http://schemas.openxmlformats.org/officeDocument/2006/relationships/slide" Target="slides/slide2198.xml"/><Relationship Id="rId2203" Type="http://schemas.openxmlformats.org/officeDocument/2006/relationships/slide" Target="slides/slide2199.xml"/><Relationship Id="rId2204" Type="http://schemas.openxmlformats.org/officeDocument/2006/relationships/slide" Target="slides/slide2200.xml"/><Relationship Id="rId2205" Type="http://schemas.openxmlformats.org/officeDocument/2006/relationships/slide" Target="slides/slide2201.xml"/><Relationship Id="rId2206" Type="http://schemas.openxmlformats.org/officeDocument/2006/relationships/slide" Target="slides/slide2202.xml"/><Relationship Id="rId2207" Type="http://schemas.openxmlformats.org/officeDocument/2006/relationships/slide" Target="slides/slide2203.xml"/><Relationship Id="rId2208" Type="http://schemas.openxmlformats.org/officeDocument/2006/relationships/slide" Target="slides/slide2204.xml"/><Relationship Id="rId2209" Type="http://schemas.openxmlformats.org/officeDocument/2006/relationships/slide" Target="slides/slide2205.xml"/><Relationship Id="rId2210" Type="http://schemas.openxmlformats.org/officeDocument/2006/relationships/slide" Target="slides/slide2206.xml"/><Relationship Id="rId2211" Type="http://schemas.openxmlformats.org/officeDocument/2006/relationships/slide" Target="slides/slide2207.xml"/><Relationship Id="rId2212" Type="http://schemas.openxmlformats.org/officeDocument/2006/relationships/slide" Target="slides/slide2208.xml"/><Relationship Id="rId2213" Type="http://schemas.openxmlformats.org/officeDocument/2006/relationships/slide" Target="slides/slide2209.xml"/><Relationship Id="rId2214" Type="http://schemas.openxmlformats.org/officeDocument/2006/relationships/slide" Target="slides/slide2210.xml"/><Relationship Id="rId2215" Type="http://schemas.openxmlformats.org/officeDocument/2006/relationships/slide" Target="slides/slide2211.xml"/><Relationship Id="rId2216" Type="http://schemas.openxmlformats.org/officeDocument/2006/relationships/slide" Target="slides/slide2212.xml"/><Relationship Id="rId2217" Type="http://schemas.openxmlformats.org/officeDocument/2006/relationships/slide" Target="slides/slide2213.xml"/><Relationship Id="rId2218" Type="http://schemas.openxmlformats.org/officeDocument/2006/relationships/slide" Target="slides/slide2214.xml"/><Relationship Id="rId2219" Type="http://schemas.openxmlformats.org/officeDocument/2006/relationships/slide" Target="slides/slide2215.xml"/><Relationship Id="rId2220" Type="http://schemas.openxmlformats.org/officeDocument/2006/relationships/slide" Target="slides/slide2216.xml"/><Relationship Id="rId2221" Type="http://schemas.openxmlformats.org/officeDocument/2006/relationships/slide" Target="slides/slide2217.xml"/><Relationship Id="rId2222" Type="http://schemas.openxmlformats.org/officeDocument/2006/relationships/slide" Target="slides/slide2218.xml"/><Relationship Id="rId2223" Type="http://schemas.openxmlformats.org/officeDocument/2006/relationships/slide" Target="slides/slide2219.xml"/><Relationship Id="rId2224" Type="http://schemas.openxmlformats.org/officeDocument/2006/relationships/slide" Target="slides/slide2220.xml"/><Relationship Id="rId2225" Type="http://schemas.openxmlformats.org/officeDocument/2006/relationships/slide" Target="slides/slide2221.xml"/><Relationship Id="rId2226" Type="http://schemas.openxmlformats.org/officeDocument/2006/relationships/slide" Target="slides/slide2222.xml"/><Relationship Id="rId2227" Type="http://schemas.openxmlformats.org/officeDocument/2006/relationships/slide" Target="slides/slide2223.xml"/><Relationship Id="rId2228" Type="http://schemas.openxmlformats.org/officeDocument/2006/relationships/slide" Target="slides/slide2224.xml"/><Relationship Id="rId2229" Type="http://schemas.openxmlformats.org/officeDocument/2006/relationships/slide" Target="slides/slide2225.xml"/><Relationship Id="rId2230" Type="http://schemas.openxmlformats.org/officeDocument/2006/relationships/slide" Target="slides/slide2226.xml"/><Relationship Id="rId2231" Type="http://schemas.openxmlformats.org/officeDocument/2006/relationships/slide" Target="slides/slide2227.xml"/><Relationship Id="rId2232" Type="http://schemas.openxmlformats.org/officeDocument/2006/relationships/slide" Target="slides/slide2228.xml"/><Relationship Id="rId2233" Type="http://schemas.openxmlformats.org/officeDocument/2006/relationships/slide" Target="slides/slide2229.xml"/><Relationship Id="rId2234" Type="http://schemas.openxmlformats.org/officeDocument/2006/relationships/slide" Target="slides/slide2230.xml"/><Relationship Id="rId2235" Type="http://schemas.openxmlformats.org/officeDocument/2006/relationships/slide" Target="slides/slide2231.xml"/><Relationship Id="rId2236" Type="http://schemas.openxmlformats.org/officeDocument/2006/relationships/slide" Target="slides/slide2232.xml"/><Relationship Id="rId2237" Type="http://schemas.openxmlformats.org/officeDocument/2006/relationships/slide" Target="slides/slide2233.xml"/><Relationship Id="rId2238" Type="http://schemas.openxmlformats.org/officeDocument/2006/relationships/slide" Target="slides/slide2234.xml"/><Relationship Id="rId2239" Type="http://schemas.openxmlformats.org/officeDocument/2006/relationships/slide" Target="slides/slide2235.xml"/><Relationship Id="rId2240" Type="http://schemas.openxmlformats.org/officeDocument/2006/relationships/slide" Target="slides/slide2236.xml"/><Relationship Id="rId2241" Type="http://schemas.openxmlformats.org/officeDocument/2006/relationships/slide" Target="slides/slide2237.xml"/><Relationship Id="rId2242" Type="http://schemas.openxmlformats.org/officeDocument/2006/relationships/slide" Target="slides/slide2238.xml"/><Relationship Id="rId2243" Type="http://schemas.openxmlformats.org/officeDocument/2006/relationships/slide" Target="slides/slide2239.xml"/><Relationship Id="rId2244" Type="http://schemas.openxmlformats.org/officeDocument/2006/relationships/slide" Target="slides/slide2240.xml"/><Relationship Id="rId2245" Type="http://schemas.openxmlformats.org/officeDocument/2006/relationships/slide" Target="slides/slide2241.xml"/><Relationship Id="rId2246" Type="http://schemas.openxmlformats.org/officeDocument/2006/relationships/slide" Target="slides/slide2242.xml"/><Relationship Id="rId2247" Type="http://schemas.openxmlformats.org/officeDocument/2006/relationships/slide" Target="slides/slide2243.xml"/><Relationship Id="rId2248" Type="http://schemas.openxmlformats.org/officeDocument/2006/relationships/slide" Target="slides/slide2244.xml"/><Relationship Id="rId2249" Type="http://schemas.openxmlformats.org/officeDocument/2006/relationships/slide" Target="slides/slide2245.xml"/><Relationship Id="rId2250" Type="http://schemas.openxmlformats.org/officeDocument/2006/relationships/slide" Target="slides/slide2246.xml"/><Relationship Id="rId2251" Type="http://schemas.openxmlformats.org/officeDocument/2006/relationships/slide" Target="slides/slide2247.xml"/><Relationship Id="rId2252" Type="http://schemas.openxmlformats.org/officeDocument/2006/relationships/slide" Target="slides/slide2248.xml"/><Relationship Id="rId2253" Type="http://schemas.openxmlformats.org/officeDocument/2006/relationships/slide" Target="slides/slide2249.xml"/><Relationship Id="rId2254" Type="http://schemas.openxmlformats.org/officeDocument/2006/relationships/slide" Target="slides/slide2250.xml"/><Relationship Id="rId2255" Type="http://schemas.openxmlformats.org/officeDocument/2006/relationships/slide" Target="slides/slide2251.xml"/><Relationship Id="rId2256" Type="http://schemas.openxmlformats.org/officeDocument/2006/relationships/slide" Target="slides/slide2252.xml"/><Relationship Id="rId2257" Type="http://schemas.openxmlformats.org/officeDocument/2006/relationships/slide" Target="slides/slide2253.xml"/><Relationship Id="rId2258" Type="http://schemas.openxmlformats.org/officeDocument/2006/relationships/slide" Target="slides/slide2254.xml"/><Relationship Id="rId2259" Type="http://schemas.openxmlformats.org/officeDocument/2006/relationships/slide" Target="slides/slide2255.xml"/><Relationship Id="rId2260" Type="http://schemas.openxmlformats.org/officeDocument/2006/relationships/slide" Target="slides/slide2256.xml"/><Relationship Id="rId2261" Type="http://schemas.openxmlformats.org/officeDocument/2006/relationships/slide" Target="slides/slide2257.xml"/><Relationship Id="rId2262" Type="http://schemas.openxmlformats.org/officeDocument/2006/relationships/slide" Target="slides/slide2258.xml"/><Relationship Id="rId2263" Type="http://schemas.openxmlformats.org/officeDocument/2006/relationships/slide" Target="slides/slide2259.xml"/><Relationship Id="rId2264" Type="http://schemas.openxmlformats.org/officeDocument/2006/relationships/slide" Target="slides/slide2260.xml"/><Relationship Id="rId2265" Type="http://schemas.openxmlformats.org/officeDocument/2006/relationships/slide" Target="slides/slide2261.xml"/><Relationship Id="rId2266" Type="http://schemas.openxmlformats.org/officeDocument/2006/relationships/slide" Target="slides/slide2262.xml"/><Relationship Id="rId2267" Type="http://schemas.openxmlformats.org/officeDocument/2006/relationships/slide" Target="slides/slide2263.xml"/><Relationship Id="rId2268" Type="http://schemas.openxmlformats.org/officeDocument/2006/relationships/slide" Target="slides/slide2264.xml"/><Relationship Id="rId2269" Type="http://schemas.openxmlformats.org/officeDocument/2006/relationships/slide" Target="slides/slide2265.xml"/><Relationship Id="rId2270" Type="http://schemas.openxmlformats.org/officeDocument/2006/relationships/slide" Target="slides/slide2266.xml"/><Relationship Id="rId2271" Type="http://schemas.openxmlformats.org/officeDocument/2006/relationships/slide" Target="slides/slide2267.xml"/><Relationship Id="rId2272" Type="http://schemas.openxmlformats.org/officeDocument/2006/relationships/slide" Target="slides/slide2268.xml"/><Relationship Id="rId2273" Type="http://schemas.openxmlformats.org/officeDocument/2006/relationships/slide" Target="slides/slide2269.xml"/><Relationship Id="rId2274" Type="http://schemas.openxmlformats.org/officeDocument/2006/relationships/slide" Target="slides/slide2270.xml"/><Relationship Id="rId2275" Type="http://schemas.openxmlformats.org/officeDocument/2006/relationships/slide" Target="slides/slide2271.xml"/><Relationship Id="rId2276" Type="http://schemas.openxmlformats.org/officeDocument/2006/relationships/slide" Target="slides/slide2272.xml"/><Relationship Id="rId2277" Type="http://schemas.openxmlformats.org/officeDocument/2006/relationships/slide" Target="slides/slide2273.xml"/><Relationship Id="rId2278" Type="http://schemas.openxmlformats.org/officeDocument/2006/relationships/slide" Target="slides/slide2274.xml"/><Relationship Id="rId2279" Type="http://schemas.openxmlformats.org/officeDocument/2006/relationships/slide" Target="slides/slide2275.xml"/><Relationship Id="rId2280" Type="http://schemas.openxmlformats.org/officeDocument/2006/relationships/slide" Target="slides/slide2276.xml"/><Relationship Id="rId2281" Type="http://schemas.openxmlformats.org/officeDocument/2006/relationships/slide" Target="slides/slide2277.xml"/><Relationship Id="rId2282" Type="http://schemas.openxmlformats.org/officeDocument/2006/relationships/slide" Target="slides/slide2278.xml"/><Relationship Id="rId2283" Type="http://schemas.openxmlformats.org/officeDocument/2006/relationships/slide" Target="slides/slide2279.xml"/><Relationship Id="rId2284" Type="http://schemas.openxmlformats.org/officeDocument/2006/relationships/slide" Target="slides/slide2280.xml"/><Relationship Id="rId2285" Type="http://schemas.openxmlformats.org/officeDocument/2006/relationships/slide" Target="slides/slide2281.xml"/><Relationship Id="rId2286" Type="http://schemas.openxmlformats.org/officeDocument/2006/relationships/slide" Target="slides/slide2282.xml"/><Relationship Id="rId2287" Type="http://schemas.openxmlformats.org/officeDocument/2006/relationships/slide" Target="slides/slide2283.xml"/><Relationship Id="rId2288" Type="http://schemas.openxmlformats.org/officeDocument/2006/relationships/slide" Target="slides/slide2284.xml"/><Relationship Id="rId2289" Type="http://schemas.openxmlformats.org/officeDocument/2006/relationships/slide" Target="slides/slide2285.xml"/><Relationship Id="rId2290" Type="http://schemas.openxmlformats.org/officeDocument/2006/relationships/slide" Target="slides/slide2286.xml"/><Relationship Id="rId2291" Type="http://schemas.openxmlformats.org/officeDocument/2006/relationships/slide" Target="slides/slide2287.xml"/><Relationship Id="rId2292" Type="http://schemas.openxmlformats.org/officeDocument/2006/relationships/slide" Target="slides/slide2288.xml"/><Relationship Id="rId2293" Type="http://schemas.openxmlformats.org/officeDocument/2006/relationships/slide" Target="slides/slide2289.xml"/><Relationship Id="rId2294" Type="http://schemas.openxmlformats.org/officeDocument/2006/relationships/slide" Target="slides/slide2290.xml"/><Relationship Id="rId2295" Type="http://schemas.openxmlformats.org/officeDocument/2006/relationships/slide" Target="slides/slide2291.xml"/><Relationship Id="rId2296" Type="http://schemas.openxmlformats.org/officeDocument/2006/relationships/slide" Target="slides/slide2292.xml"/><Relationship Id="rId2297" Type="http://schemas.openxmlformats.org/officeDocument/2006/relationships/slide" Target="slides/slide2293.xml"/><Relationship Id="rId2298" Type="http://schemas.openxmlformats.org/officeDocument/2006/relationships/slide" Target="slides/slide2294.xml"/><Relationship Id="rId2299" Type="http://schemas.openxmlformats.org/officeDocument/2006/relationships/slide" Target="slides/slide2295.xml"/><Relationship Id="rId2300" Type="http://schemas.openxmlformats.org/officeDocument/2006/relationships/slide" Target="slides/slide2296.xml"/><Relationship Id="rId2301" Type="http://schemas.openxmlformats.org/officeDocument/2006/relationships/slide" Target="slides/slide2297.xml"/><Relationship Id="rId2302" Type="http://schemas.openxmlformats.org/officeDocument/2006/relationships/slide" Target="slides/slide2298.xml"/><Relationship Id="rId2303" Type="http://schemas.openxmlformats.org/officeDocument/2006/relationships/slide" Target="slides/slide2299.xml"/><Relationship Id="rId2304" Type="http://schemas.openxmlformats.org/officeDocument/2006/relationships/slide" Target="slides/slide2300.xml"/><Relationship Id="rId2305" Type="http://schemas.openxmlformats.org/officeDocument/2006/relationships/slide" Target="slides/slide2301.xml"/><Relationship Id="rId2306" Type="http://schemas.openxmlformats.org/officeDocument/2006/relationships/slide" Target="slides/slide2302.xml"/><Relationship Id="rId2307" Type="http://schemas.openxmlformats.org/officeDocument/2006/relationships/slide" Target="slides/slide2303.xml"/><Relationship Id="rId2308" Type="http://schemas.openxmlformats.org/officeDocument/2006/relationships/slide" Target="slides/slide2304.xml"/><Relationship Id="rId2309" Type="http://schemas.openxmlformats.org/officeDocument/2006/relationships/slide" Target="slides/slide2305.xml"/><Relationship Id="rId2310" Type="http://schemas.openxmlformats.org/officeDocument/2006/relationships/slide" Target="slides/slide2306.xml"/><Relationship Id="rId2311" Type="http://schemas.openxmlformats.org/officeDocument/2006/relationships/slide" Target="slides/slide2307.xml"/><Relationship Id="rId2312" Type="http://schemas.openxmlformats.org/officeDocument/2006/relationships/slide" Target="slides/slide2308.xml"/><Relationship Id="rId2313" Type="http://schemas.openxmlformats.org/officeDocument/2006/relationships/slide" Target="slides/slide2309.xml"/><Relationship Id="rId2314" Type="http://schemas.openxmlformats.org/officeDocument/2006/relationships/slide" Target="slides/slide2310.xml"/><Relationship Id="rId2315" Type="http://schemas.openxmlformats.org/officeDocument/2006/relationships/slide" Target="slides/slide2311.xml"/><Relationship Id="rId2316" Type="http://schemas.openxmlformats.org/officeDocument/2006/relationships/slide" Target="slides/slide2312.xml"/><Relationship Id="rId2317" Type="http://schemas.openxmlformats.org/officeDocument/2006/relationships/slide" Target="slides/slide2313.xml"/><Relationship Id="rId2318" Type="http://schemas.openxmlformats.org/officeDocument/2006/relationships/slide" Target="slides/slide2314.xml"/><Relationship Id="rId2319" Type="http://schemas.openxmlformats.org/officeDocument/2006/relationships/slide" Target="slides/slide2315.xml"/><Relationship Id="rId2320" Type="http://schemas.openxmlformats.org/officeDocument/2006/relationships/slide" Target="slides/slide2316.xml"/><Relationship Id="rId2321" Type="http://schemas.openxmlformats.org/officeDocument/2006/relationships/slide" Target="slides/slide2317.xml"/><Relationship Id="rId2322" Type="http://schemas.openxmlformats.org/officeDocument/2006/relationships/slide" Target="slides/slide2318.xml"/><Relationship Id="rId2323" Type="http://schemas.openxmlformats.org/officeDocument/2006/relationships/slide" Target="slides/slide2319.xml"/><Relationship Id="rId2324" Type="http://schemas.openxmlformats.org/officeDocument/2006/relationships/slide" Target="slides/slide2320.xml"/><Relationship Id="rId2325" Type="http://schemas.openxmlformats.org/officeDocument/2006/relationships/slide" Target="slides/slide2321.xml"/><Relationship Id="rId2326" Type="http://schemas.openxmlformats.org/officeDocument/2006/relationships/slide" Target="slides/slide2322.xml"/><Relationship Id="rId2327" Type="http://schemas.openxmlformats.org/officeDocument/2006/relationships/slide" Target="slides/slide2323.xml"/><Relationship Id="rId2328" Type="http://schemas.openxmlformats.org/officeDocument/2006/relationships/slide" Target="slides/slide2324.xml"/><Relationship Id="rId2329" Type="http://schemas.openxmlformats.org/officeDocument/2006/relationships/slide" Target="slides/slide2325.xml"/><Relationship Id="rId2330" Type="http://schemas.openxmlformats.org/officeDocument/2006/relationships/slide" Target="slides/slide2326.xml"/><Relationship Id="rId2331" Type="http://schemas.openxmlformats.org/officeDocument/2006/relationships/slide" Target="slides/slide2327.xml"/><Relationship Id="rId2332" Type="http://schemas.openxmlformats.org/officeDocument/2006/relationships/slide" Target="slides/slide2328.xml"/><Relationship Id="rId2333" Type="http://schemas.openxmlformats.org/officeDocument/2006/relationships/slide" Target="slides/slide2329.xml"/><Relationship Id="rId2334" Type="http://schemas.openxmlformats.org/officeDocument/2006/relationships/slide" Target="slides/slide2330.xml"/><Relationship Id="rId2335" Type="http://schemas.openxmlformats.org/officeDocument/2006/relationships/slide" Target="slides/slide2331.xml"/><Relationship Id="rId2336" Type="http://schemas.openxmlformats.org/officeDocument/2006/relationships/slide" Target="slides/slide2332.xml"/><Relationship Id="rId2337" Type="http://schemas.openxmlformats.org/officeDocument/2006/relationships/slide" Target="slides/slide2333.xml"/><Relationship Id="rId2338" Type="http://schemas.openxmlformats.org/officeDocument/2006/relationships/slide" Target="slides/slide2334.xml"/><Relationship Id="rId2339" Type="http://schemas.openxmlformats.org/officeDocument/2006/relationships/slide" Target="slides/slide2335.xml"/><Relationship Id="rId2340" Type="http://schemas.openxmlformats.org/officeDocument/2006/relationships/slide" Target="slides/slide2336.xml"/><Relationship Id="rId2341" Type="http://schemas.openxmlformats.org/officeDocument/2006/relationships/slide" Target="slides/slide2337.xml"/><Relationship Id="rId2342" Type="http://schemas.openxmlformats.org/officeDocument/2006/relationships/slide" Target="slides/slide2338.xml"/><Relationship Id="rId2343" Type="http://schemas.openxmlformats.org/officeDocument/2006/relationships/slide" Target="slides/slide2339.xml"/><Relationship Id="rId2344" Type="http://schemas.openxmlformats.org/officeDocument/2006/relationships/slide" Target="slides/slide2340.xml"/><Relationship Id="rId2345" Type="http://schemas.openxmlformats.org/officeDocument/2006/relationships/slide" Target="slides/slide2341.xml"/><Relationship Id="rId2346" Type="http://schemas.openxmlformats.org/officeDocument/2006/relationships/slide" Target="slides/slide2342.xml"/><Relationship Id="rId2347" Type="http://schemas.openxmlformats.org/officeDocument/2006/relationships/slide" Target="slides/slide2343.xml"/><Relationship Id="rId2348" Type="http://schemas.openxmlformats.org/officeDocument/2006/relationships/slide" Target="slides/slide2344.xml"/><Relationship Id="rId2349" Type="http://schemas.openxmlformats.org/officeDocument/2006/relationships/slide" Target="slides/slide2345.xml"/><Relationship Id="rId2350" Type="http://schemas.openxmlformats.org/officeDocument/2006/relationships/slide" Target="slides/slide2346.xml"/><Relationship Id="rId2351" Type="http://schemas.openxmlformats.org/officeDocument/2006/relationships/slide" Target="slides/slide2347.xml"/><Relationship Id="rId2352" Type="http://schemas.openxmlformats.org/officeDocument/2006/relationships/slide" Target="slides/slide2348.xml"/><Relationship Id="rId2353" Type="http://schemas.openxmlformats.org/officeDocument/2006/relationships/slide" Target="slides/slide2349.xml"/><Relationship Id="rId2354" Type="http://schemas.openxmlformats.org/officeDocument/2006/relationships/slide" Target="slides/slide2350.xml"/><Relationship Id="rId2355" Type="http://schemas.openxmlformats.org/officeDocument/2006/relationships/slide" Target="slides/slide2351.xml"/><Relationship Id="rId2356" Type="http://schemas.openxmlformats.org/officeDocument/2006/relationships/slide" Target="slides/slide2352.xml"/><Relationship Id="rId2357" Type="http://schemas.openxmlformats.org/officeDocument/2006/relationships/slide" Target="slides/slide2353.xml"/><Relationship Id="rId2358" Type="http://schemas.openxmlformats.org/officeDocument/2006/relationships/slide" Target="slides/slide2354.xml"/><Relationship Id="rId2359" Type="http://schemas.openxmlformats.org/officeDocument/2006/relationships/slide" Target="slides/slide2355.xml"/><Relationship Id="rId2360" Type="http://schemas.openxmlformats.org/officeDocument/2006/relationships/slide" Target="slides/slide2356.xml"/><Relationship Id="rId2361" Type="http://schemas.openxmlformats.org/officeDocument/2006/relationships/slide" Target="slides/slide2357.xml"/><Relationship Id="rId2362" Type="http://schemas.openxmlformats.org/officeDocument/2006/relationships/slide" Target="slides/slide2358.xml"/><Relationship Id="rId2363" Type="http://schemas.openxmlformats.org/officeDocument/2006/relationships/slide" Target="slides/slide2359.xml"/><Relationship Id="rId2364" Type="http://schemas.openxmlformats.org/officeDocument/2006/relationships/slide" Target="slides/slide2360.xml"/><Relationship Id="rId2365" Type="http://schemas.openxmlformats.org/officeDocument/2006/relationships/slide" Target="slides/slide2361.xml"/><Relationship Id="rId2366" Type="http://schemas.openxmlformats.org/officeDocument/2006/relationships/slide" Target="slides/slide2362.xml"/><Relationship Id="rId2367" Type="http://schemas.openxmlformats.org/officeDocument/2006/relationships/slide" Target="slides/slide2363.xml"/><Relationship Id="rId2368" Type="http://schemas.openxmlformats.org/officeDocument/2006/relationships/slide" Target="slides/slide2364.xml"/><Relationship Id="rId2369" Type="http://schemas.openxmlformats.org/officeDocument/2006/relationships/slide" Target="slides/slide2365.xml"/><Relationship Id="rId2370" Type="http://schemas.openxmlformats.org/officeDocument/2006/relationships/slide" Target="slides/slide2366.xml"/><Relationship Id="rId2371" Type="http://schemas.openxmlformats.org/officeDocument/2006/relationships/slide" Target="slides/slide2367.xml"/><Relationship Id="rId2372" Type="http://schemas.openxmlformats.org/officeDocument/2006/relationships/slide" Target="slides/slide2368.xml"/><Relationship Id="rId2373" Type="http://schemas.openxmlformats.org/officeDocument/2006/relationships/slide" Target="slides/slide2369.xml"/><Relationship Id="rId2374" Type="http://schemas.openxmlformats.org/officeDocument/2006/relationships/slide" Target="slides/slide2370.xml"/><Relationship Id="rId2375" Type="http://schemas.openxmlformats.org/officeDocument/2006/relationships/slide" Target="slides/slide2371.xml"/><Relationship Id="rId2376" Type="http://schemas.openxmlformats.org/officeDocument/2006/relationships/slide" Target="slides/slide2372.xml"/><Relationship Id="rId2377" Type="http://schemas.openxmlformats.org/officeDocument/2006/relationships/slide" Target="slides/slide2373.xml"/><Relationship Id="rId2378" Type="http://schemas.openxmlformats.org/officeDocument/2006/relationships/slide" Target="slides/slide2374.xml"/><Relationship Id="rId2379" Type="http://schemas.openxmlformats.org/officeDocument/2006/relationships/slide" Target="slides/slide2375.xml"/><Relationship Id="rId2380" Type="http://schemas.openxmlformats.org/officeDocument/2006/relationships/slide" Target="slides/slide2376.xml"/><Relationship Id="rId2381" Type="http://schemas.openxmlformats.org/officeDocument/2006/relationships/slide" Target="slides/slide2377.xml"/><Relationship Id="rId2382" Type="http://schemas.openxmlformats.org/officeDocument/2006/relationships/slide" Target="slides/slide2378.xml"/><Relationship Id="rId2383" Type="http://schemas.openxmlformats.org/officeDocument/2006/relationships/slide" Target="slides/slide2379.xml"/><Relationship Id="rId2384" Type="http://schemas.openxmlformats.org/officeDocument/2006/relationships/slide" Target="slides/slide2380.xml"/><Relationship Id="rId2385" Type="http://schemas.openxmlformats.org/officeDocument/2006/relationships/slide" Target="slides/slide2381.xml"/><Relationship Id="rId2386" Type="http://schemas.openxmlformats.org/officeDocument/2006/relationships/slide" Target="slides/slide2382.xml"/><Relationship Id="rId2387" Type="http://schemas.openxmlformats.org/officeDocument/2006/relationships/slide" Target="slides/slide2383.xml"/><Relationship Id="rId2388" Type="http://schemas.openxmlformats.org/officeDocument/2006/relationships/slide" Target="slides/slide2384.xml"/><Relationship Id="rId2389" Type="http://schemas.openxmlformats.org/officeDocument/2006/relationships/slide" Target="slides/slide2385.xml"/><Relationship Id="rId2390" Type="http://schemas.openxmlformats.org/officeDocument/2006/relationships/slide" Target="slides/slide2386.xml"/><Relationship Id="rId2391" Type="http://schemas.openxmlformats.org/officeDocument/2006/relationships/slide" Target="slides/slide2387.xml"/><Relationship Id="rId2392" Type="http://schemas.openxmlformats.org/officeDocument/2006/relationships/slide" Target="slides/slide2388.xml"/><Relationship Id="rId2393" Type="http://schemas.openxmlformats.org/officeDocument/2006/relationships/slide" Target="slides/slide2389.xml"/><Relationship Id="rId2394" Type="http://schemas.openxmlformats.org/officeDocument/2006/relationships/slide" Target="slides/slide2390.xml"/><Relationship Id="rId2395" Type="http://schemas.openxmlformats.org/officeDocument/2006/relationships/slide" Target="slides/slide2391.xml"/><Relationship Id="rId2396" Type="http://schemas.openxmlformats.org/officeDocument/2006/relationships/slide" Target="slides/slide2392.xml"/><Relationship Id="rId2397" Type="http://schemas.openxmlformats.org/officeDocument/2006/relationships/slide" Target="slides/slide2393.xml"/><Relationship Id="rId2398" Type="http://schemas.openxmlformats.org/officeDocument/2006/relationships/slide" Target="slides/slide2394.xml"/><Relationship Id="rId2399" Type="http://schemas.openxmlformats.org/officeDocument/2006/relationships/slide" Target="slides/slide2395.xml"/><Relationship Id="rId2400" Type="http://schemas.openxmlformats.org/officeDocument/2006/relationships/slide" Target="slides/slide2396.xml"/><Relationship Id="rId2401" Type="http://schemas.openxmlformats.org/officeDocument/2006/relationships/slide" Target="slides/slide2397.xml"/><Relationship Id="rId2402" Type="http://schemas.openxmlformats.org/officeDocument/2006/relationships/slide" Target="slides/slide2398.xml"/><Relationship Id="rId2403" Type="http://schemas.openxmlformats.org/officeDocument/2006/relationships/slide" Target="slides/slide2399.xml"/><Relationship Id="rId2404" Type="http://schemas.openxmlformats.org/officeDocument/2006/relationships/slide" Target="slides/slide2400.xml"/><Relationship Id="rId2405" Type="http://schemas.openxmlformats.org/officeDocument/2006/relationships/slide" Target="slides/slide2401.xml"/><Relationship Id="rId2406" Type="http://schemas.openxmlformats.org/officeDocument/2006/relationships/slide" Target="slides/slide2402.xml"/><Relationship Id="rId2407" Type="http://schemas.openxmlformats.org/officeDocument/2006/relationships/slide" Target="slides/slide2403.xml"/><Relationship Id="rId2408" Type="http://schemas.openxmlformats.org/officeDocument/2006/relationships/slide" Target="slides/slide2404.xml"/><Relationship Id="rId2409" Type="http://schemas.openxmlformats.org/officeDocument/2006/relationships/slide" Target="slides/slide2405.xml"/><Relationship Id="rId2410" Type="http://schemas.openxmlformats.org/officeDocument/2006/relationships/slide" Target="slides/slide2406.xml"/><Relationship Id="rId2411" Type="http://schemas.openxmlformats.org/officeDocument/2006/relationships/slide" Target="slides/slide2407.xml"/><Relationship Id="rId2412" Type="http://schemas.openxmlformats.org/officeDocument/2006/relationships/slide" Target="slides/slide2408.xml"/><Relationship Id="rId2413" Type="http://schemas.openxmlformats.org/officeDocument/2006/relationships/slide" Target="slides/slide2409.xml"/><Relationship Id="rId2414" Type="http://schemas.openxmlformats.org/officeDocument/2006/relationships/slide" Target="slides/slide2410.xml"/><Relationship Id="rId2415" Type="http://schemas.openxmlformats.org/officeDocument/2006/relationships/slide" Target="slides/slide2411.xml"/><Relationship Id="rId2416" Type="http://schemas.openxmlformats.org/officeDocument/2006/relationships/slide" Target="slides/slide2412.xml"/><Relationship Id="rId2417" Type="http://schemas.openxmlformats.org/officeDocument/2006/relationships/slide" Target="slides/slide2413.xml"/><Relationship Id="rId2418" Type="http://schemas.openxmlformats.org/officeDocument/2006/relationships/slide" Target="slides/slide2414.xml"/><Relationship Id="rId2419" Type="http://schemas.openxmlformats.org/officeDocument/2006/relationships/slide" Target="slides/slide2415.xml"/><Relationship Id="rId2420" Type="http://schemas.openxmlformats.org/officeDocument/2006/relationships/slide" Target="slides/slide2416.xml"/><Relationship Id="rId2421" Type="http://schemas.openxmlformats.org/officeDocument/2006/relationships/slide" Target="slides/slide2417.xml"/><Relationship Id="rId2422" Type="http://schemas.openxmlformats.org/officeDocument/2006/relationships/slide" Target="slides/slide2418.xml"/><Relationship Id="rId2423" Type="http://schemas.openxmlformats.org/officeDocument/2006/relationships/slide" Target="slides/slide2419.xml"/><Relationship Id="rId2424" Type="http://schemas.openxmlformats.org/officeDocument/2006/relationships/slide" Target="slides/slide2420.xml"/><Relationship Id="rId2425" Type="http://schemas.openxmlformats.org/officeDocument/2006/relationships/slide" Target="slides/slide2421.xml"/><Relationship Id="rId2426" Type="http://schemas.openxmlformats.org/officeDocument/2006/relationships/slide" Target="slides/slide2422.xml"/><Relationship Id="rId2427" Type="http://schemas.openxmlformats.org/officeDocument/2006/relationships/slide" Target="slides/slide2423.xml"/><Relationship Id="rId2428" Type="http://schemas.openxmlformats.org/officeDocument/2006/relationships/slide" Target="slides/slide2424.xml"/><Relationship Id="rId2429" Type="http://schemas.openxmlformats.org/officeDocument/2006/relationships/slide" Target="slides/slide2425.xml"/><Relationship Id="rId2430" Type="http://schemas.openxmlformats.org/officeDocument/2006/relationships/slide" Target="slides/slide2426.xml"/><Relationship Id="rId2431" Type="http://schemas.openxmlformats.org/officeDocument/2006/relationships/slide" Target="slides/slide2427.xml"/><Relationship Id="rId2432" Type="http://schemas.openxmlformats.org/officeDocument/2006/relationships/slide" Target="slides/slide2428.xml"/><Relationship Id="rId2433" Type="http://schemas.openxmlformats.org/officeDocument/2006/relationships/slide" Target="slides/slide2429.xml"/><Relationship Id="rId2434" Type="http://schemas.openxmlformats.org/officeDocument/2006/relationships/slide" Target="slides/slide2430.xml"/><Relationship Id="rId2435" Type="http://schemas.openxmlformats.org/officeDocument/2006/relationships/slide" Target="slides/slide2431.xml"/><Relationship Id="rId2436" Type="http://schemas.openxmlformats.org/officeDocument/2006/relationships/slide" Target="slides/slide2432.xml"/><Relationship Id="rId2437" Type="http://schemas.openxmlformats.org/officeDocument/2006/relationships/slide" Target="slides/slide2433.xml"/><Relationship Id="rId2438" Type="http://schemas.openxmlformats.org/officeDocument/2006/relationships/slide" Target="slides/slide2434.xml"/><Relationship Id="rId2439" Type="http://schemas.openxmlformats.org/officeDocument/2006/relationships/slide" Target="slides/slide2435.xml"/><Relationship Id="rId2440" Type="http://schemas.openxmlformats.org/officeDocument/2006/relationships/slide" Target="slides/slide2436.xml"/><Relationship Id="rId2441" Type="http://schemas.openxmlformats.org/officeDocument/2006/relationships/slide" Target="slides/slide2437.xml"/><Relationship Id="rId2442" Type="http://schemas.openxmlformats.org/officeDocument/2006/relationships/slide" Target="slides/slide2438.xml"/><Relationship Id="rId2443" Type="http://schemas.openxmlformats.org/officeDocument/2006/relationships/slide" Target="slides/slide2439.xml"/><Relationship Id="rId2444" Type="http://schemas.openxmlformats.org/officeDocument/2006/relationships/slide" Target="slides/slide2440.xml"/><Relationship Id="rId2445" Type="http://schemas.openxmlformats.org/officeDocument/2006/relationships/slide" Target="slides/slide2441.xml"/><Relationship Id="rId2446" Type="http://schemas.openxmlformats.org/officeDocument/2006/relationships/slide" Target="slides/slide2442.xml"/><Relationship Id="rId2447" Type="http://schemas.openxmlformats.org/officeDocument/2006/relationships/slide" Target="slides/slide2443.xml"/><Relationship Id="rId2448" Type="http://schemas.openxmlformats.org/officeDocument/2006/relationships/slide" Target="slides/slide2444.xml"/><Relationship Id="rId2449" Type="http://schemas.openxmlformats.org/officeDocument/2006/relationships/slide" Target="slides/slide2445.xml"/><Relationship Id="rId2450" Type="http://schemas.openxmlformats.org/officeDocument/2006/relationships/slide" Target="slides/slide2446.xml"/><Relationship Id="rId2451" Type="http://schemas.openxmlformats.org/officeDocument/2006/relationships/slide" Target="slides/slide2447.xml"/><Relationship Id="rId2452" Type="http://schemas.openxmlformats.org/officeDocument/2006/relationships/slide" Target="slides/slide2448.xml"/><Relationship Id="rId2453" Type="http://schemas.openxmlformats.org/officeDocument/2006/relationships/slide" Target="slides/slide2449.xml"/><Relationship Id="rId2454" Type="http://schemas.openxmlformats.org/officeDocument/2006/relationships/slide" Target="slides/slide2450.xml"/><Relationship Id="rId2455" Type="http://schemas.openxmlformats.org/officeDocument/2006/relationships/slide" Target="slides/slide2451.xml"/><Relationship Id="rId2456" Type="http://schemas.openxmlformats.org/officeDocument/2006/relationships/slide" Target="slides/slide2452.xml"/><Relationship Id="rId2457" Type="http://schemas.openxmlformats.org/officeDocument/2006/relationships/slide" Target="slides/slide2453.xml"/><Relationship Id="rId2458" Type="http://schemas.openxmlformats.org/officeDocument/2006/relationships/slide" Target="slides/slide2454.xml"/><Relationship Id="rId2459" Type="http://schemas.openxmlformats.org/officeDocument/2006/relationships/slide" Target="slides/slide2455.xml"/><Relationship Id="rId2460" Type="http://schemas.openxmlformats.org/officeDocument/2006/relationships/slide" Target="slides/slide2456.xml"/><Relationship Id="rId2461" Type="http://schemas.openxmlformats.org/officeDocument/2006/relationships/slide" Target="slides/slide2457.xml"/><Relationship Id="rId2462" Type="http://schemas.openxmlformats.org/officeDocument/2006/relationships/slide" Target="slides/slide2458.xml"/><Relationship Id="rId2463" Type="http://schemas.openxmlformats.org/officeDocument/2006/relationships/slide" Target="slides/slide2459.xml"/><Relationship Id="rId2464" Type="http://schemas.openxmlformats.org/officeDocument/2006/relationships/slide" Target="slides/slide2460.xml"/><Relationship Id="rId2465" Type="http://schemas.openxmlformats.org/officeDocument/2006/relationships/slide" Target="slides/slide2461.xml"/><Relationship Id="rId2466" Type="http://schemas.openxmlformats.org/officeDocument/2006/relationships/slide" Target="slides/slide2462.xml"/><Relationship Id="rId2467" Type="http://schemas.openxmlformats.org/officeDocument/2006/relationships/slide" Target="slides/slide2463.xml"/><Relationship Id="rId2468" Type="http://schemas.openxmlformats.org/officeDocument/2006/relationships/slide" Target="slides/slide2464.xml"/><Relationship Id="rId2469" Type="http://schemas.openxmlformats.org/officeDocument/2006/relationships/slide" Target="slides/slide2465.xml"/><Relationship Id="rId2470" Type="http://schemas.openxmlformats.org/officeDocument/2006/relationships/slide" Target="slides/slide2466.xml"/><Relationship Id="rId2471" Type="http://schemas.openxmlformats.org/officeDocument/2006/relationships/slide" Target="slides/slide2467.xml"/><Relationship Id="rId2472" Type="http://schemas.openxmlformats.org/officeDocument/2006/relationships/slide" Target="slides/slide2468.xml"/><Relationship Id="rId2473" Type="http://schemas.openxmlformats.org/officeDocument/2006/relationships/slide" Target="slides/slide2469.xml"/><Relationship Id="rId2474" Type="http://schemas.openxmlformats.org/officeDocument/2006/relationships/slide" Target="slides/slide2470.xml"/><Relationship Id="rId2475" Type="http://schemas.openxmlformats.org/officeDocument/2006/relationships/slide" Target="slides/slide2471.xml"/><Relationship Id="rId2476" Type="http://schemas.openxmlformats.org/officeDocument/2006/relationships/slide" Target="slides/slide2472.xml"/><Relationship Id="rId2477" Type="http://schemas.openxmlformats.org/officeDocument/2006/relationships/slide" Target="slides/slide2473.xml"/><Relationship Id="rId2478" Type="http://schemas.openxmlformats.org/officeDocument/2006/relationships/slide" Target="slides/slide2474.xml"/><Relationship Id="rId2479" Type="http://schemas.openxmlformats.org/officeDocument/2006/relationships/slide" Target="slides/slide2475.xml"/><Relationship Id="rId2480" Type="http://schemas.openxmlformats.org/officeDocument/2006/relationships/slide" Target="slides/slide2476.xml"/><Relationship Id="rId2481" Type="http://schemas.openxmlformats.org/officeDocument/2006/relationships/slide" Target="slides/slide2477.xml"/><Relationship Id="rId2482" Type="http://schemas.openxmlformats.org/officeDocument/2006/relationships/slide" Target="slides/slide2478.xml"/><Relationship Id="rId2483" Type="http://schemas.openxmlformats.org/officeDocument/2006/relationships/slide" Target="slides/slide2479.xml"/><Relationship Id="rId2484" Type="http://schemas.openxmlformats.org/officeDocument/2006/relationships/slide" Target="slides/slide2480.xml"/><Relationship Id="rId2485" Type="http://schemas.openxmlformats.org/officeDocument/2006/relationships/slide" Target="slides/slide2481.xml"/><Relationship Id="rId2486" Type="http://schemas.openxmlformats.org/officeDocument/2006/relationships/slide" Target="slides/slide2482.xml"/><Relationship Id="rId2487" Type="http://schemas.openxmlformats.org/officeDocument/2006/relationships/slide" Target="slides/slide2483.xml"/><Relationship Id="rId2488" Type="http://schemas.openxmlformats.org/officeDocument/2006/relationships/slide" Target="slides/slide2484.xml"/><Relationship Id="rId2489" Type="http://schemas.openxmlformats.org/officeDocument/2006/relationships/slide" Target="slides/slide2485.xml"/><Relationship Id="rId2490" Type="http://schemas.openxmlformats.org/officeDocument/2006/relationships/slide" Target="slides/slide2486.xml"/><Relationship Id="rId2491" Type="http://schemas.openxmlformats.org/officeDocument/2006/relationships/slide" Target="slides/slide2487.xml"/><Relationship Id="rId2492" Type="http://schemas.openxmlformats.org/officeDocument/2006/relationships/slide" Target="slides/slide2488.xml"/><Relationship Id="rId2493" Type="http://schemas.openxmlformats.org/officeDocument/2006/relationships/slide" Target="slides/slide2489.xml"/><Relationship Id="rId2494" Type="http://schemas.openxmlformats.org/officeDocument/2006/relationships/slide" Target="slides/slide2490.xml"/><Relationship Id="rId2495" Type="http://schemas.openxmlformats.org/officeDocument/2006/relationships/slide" Target="slides/slide2491.xml"/><Relationship Id="rId2496" Type="http://schemas.openxmlformats.org/officeDocument/2006/relationships/slide" Target="slides/slide2492.xml"/><Relationship Id="rId2497" Type="http://schemas.openxmlformats.org/officeDocument/2006/relationships/slide" Target="slides/slide2493.xml"/><Relationship Id="rId2498" Type="http://schemas.openxmlformats.org/officeDocument/2006/relationships/slide" Target="slides/slide2494.xml"/><Relationship Id="rId2499" Type="http://schemas.openxmlformats.org/officeDocument/2006/relationships/slide" Target="slides/slide2495.xml"/><Relationship Id="rId2500" Type="http://schemas.openxmlformats.org/officeDocument/2006/relationships/slide" Target="slides/slide2496.xml"/><Relationship Id="rId2501" Type="http://schemas.openxmlformats.org/officeDocument/2006/relationships/slide" Target="slides/slide2497.xml"/><Relationship Id="rId2502" Type="http://schemas.openxmlformats.org/officeDocument/2006/relationships/slide" Target="slides/slide2498.xml"/><Relationship Id="rId2503" Type="http://schemas.openxmlformats.org/officeDocument/2006/relationships/slide" Target="slides/slide2499.xml"/><Relationship Id="rId2504" Type="http://schemas.openxmlformats.org/officeDocument/2006/relationships/slide" Target="slides/slide2500.xml"/><Relationship Id="rId2505" Type="http://schemas.openxmlformats.org/officeDocument/2006/relationships/slide" Target="slides/slide2501.xml"/><Relationship Id="rId2506" Type="http://schemas.openxmlformats.org/officeDocument/2006/relationships/slide" Target="slides/slide2502.xml"/><Relationship Id="rId2507" Type="http://schemas.openxmlformats.org/officeDocument/2006/relationships/slide" Target="slides/slide2503.xml"/><Relationship Id="rId2508" Type="http://schemas.openxmlformats.org/officeDocument/2006/relationships/slide" Target="slides/slide2504.xml"/><Relationship Id="rId2509" Type="http://schemas.openxmlformats.org/officeDocument/2006/relationships/slide" Target="slides/slide2505.xml"/><Relationship Id="rId2510" Type="http://schemas.openxmlformats.org/officeDocument/2006/relationships/slide" Target="slides/slide2506.xml"/><Relationship Id="rId2511" Type="http://schemas.openxmlformats.org/officeDocument/2006/relationships/slide" Target="slides/slide2507.xml"/><Relationship Id="rId2512" Type="http://schemas.openxmlformats.org/officeDocument/2006/relationships/slide" Target="slides/slide2508.xml"/><Relationship Id="rId2513" Type="http://schemas.openxmlformats.org/officeDocument/2006/relationships/slide" Target="slides/slide2509.xml"/><Relationship Id="rId2514" Type="http://schemas.openxmlformats.org/officeDocument/2006/relationships/slide" Target="slides/slide2510.xml"/><Relationship Id="rId2515" Type="http://schemas.openxmlformats.org/officeDocument/2006/relationships/slide" Target="slides/slide2511.xml"/><Relationship Id="rId2516" Type="http://schemas.openxmlformats.org/officeDocument/2006/relationships/slide" Target="slides/slide2512.xml"/><Relationship Id="rId2517" Type="http://schemas.openxmlformats.org/officeDocument/2006/relationships/slide" Target="slides/slide2513.xml"/><Relationship Id="rId2518" Type="http://schemas.openxmlformats.org/officeDocument/2006/relationships/slide" Target="slides/slide2514.xml"/><Relationship Id="rId2519" Type="http://schemas.openxmlformats.org/officeDocument/2006/relationships/slide" Target="slides/slide2515.xml"/><Relationship Id="rId2520" Type="http://schemas.openxmlformats.org/officeDocument/2006/relationships/slide" Target="slides/slide2516.xml"/><Relationship Id="rId2521" Type="http://schemas.openxmlformats.org/officeDocument/2006/relationships/slide" Target="slides/slide2517.xml"/><Relationship Id="rId2522" Type="http://schemas.openxmlformats.org/officeDocument/2006/relationships/slide" Target="slides/slide2518.xml"/><Relationship Id="rId2523" Type="http://schemas.openxmlformats.org/officeDocument/2006/relationships/slide" Target="slides/slide2519.xml"/><Relationship Id="rId2524" Type="http://schemas.openxmlformats.org/officeDocument/2006/relationships/slide" Target="slides/slide2520.xml"/><Relationship Id="rId2525" Type="http://schemas.openxmlformats.org/officeDocument/2006/relationships/slide" Target="slides/slide2521.xml"/><Relationship Id="rId2526" Type="http://schemas.openxmlformats.org/officeDocument/2006/relationships/slide" Target="slides/slide2522.xml"/><Relationship Id="rId2527" Type="http://schemas.openxmlformats.org/officeDocument/2006/relationships/slide" Target="slides/slide2523.xml"/><Relationship Id="rId2528" Type="http://schemas.openxmlformats.org/officeDocument/2006/relationships/slide" Target="slides/slide2524.xml"/><Relationship Id="rId2529" Type="http://schemas.openxmlformats.org/officeDocument/2006/relationships/slide" Target="slides/slide2525.xml"/><Relationship Id="rId2530" Type="http://schemas.openxmlformats.org/officeDocument/2006/relationships/slide" Target="slides/slide2526.xml"/><Relationship Id="rId2531" Type="http://schemas.openxmlformats.org/officeDocument/2006/relationships/slide" Target="slides/slide2527.xml"/><Relationship Id="rId2532" Type="http://schemas.openxmlformats.org/officeDocument/2006/relationships/slide" Target="slides/slide2528.xml"/><Relationship Id="rId2533" Type="http://schemas.openxmlformats.org/officeDocument/2006/relationships/slide" Target="slides/slide2529.xml"/><Relationship Id="rId2534" Type="http://schemas.openxmlformats.org/officeDocument/2006/relationships/slide" Target="slides/slide2530.xml"/><Relationship Id="rId2535" Type="http://schemas.openxmlformats.org/officeDocument/2006/relationships/slide" Target="slides/slide2531.xml"/><Relationship Id="rId2536" Type="http://schemas.openxmlformats.org/officeDocument/2006/relationships/slide" Target="slides/slide2532.xml"/><Relationship Id="rId2537" Type="http://schemas.openxmlformats.org/officeDocument/2006/relationships/slide" Target="slides/slide2533.xml"/><Relationship Id="rId2538" Type="http://schemas.openxmlformats.org/officeDocument/2006/relationships/slide" Target="slides/slide2534.xml"/><Relationship Id="rId2539" Type="http://schemas.openxmlformats.org/officeDocument/2006/relationships/slide" Target="slides/slide2535.xml"/><Relationship Id="rId2540" Type="http://schemas.openxmlformats.org/officeDocument/2006/relationships/slide" Target="slides/slide2536.xml"/><Relationship Id="rId2541" Type="http://schemas.openxmlformats.org/officeDocument/2006/relationships/slide" Target="slides/slide2537.xml"/><Relationship Id="rId2542" Type="http://schemas.openxmlformats.org/officeDocument/2006/relationships/slide" Target="slides/slide2538.xml"/><Relationship Id="rId2543" Type="http://schemas.openxmlformats.org/officeDocument/2006/relationships/slide" Target="slides/slide2539.xml"/><Relationship Id="rId2544" Type="http://schemas.openxmlformats.org/officeDocument/2006/relationships/slide" Target="slides/slide2540.xml"/><Relationship Id="rId2545" Type="http://schemas.openxmlformats.org/officeDocument/2006/relationships/slide" Target="slides/slide2541.xml"/><Relationship Id="rId2546" Type="http://schemas.openxmlformats.org/officeDocument/2006/relationships/slide" Target="slides/slide2542.xml"/><Relationship Id="rId2547" Type="http://schemas.openxmlformats.org/officeDocument/2006/relationships/slide" Target="slides/slide2543.xml"/><Relationship Id="rId2548" Type="http://schemas.openxmlformats.org/officeDocument/2006/relationships/slide" Target="slides/slide2544.xml"/><Relationship Id="rId2549" Type="http://schemas.openxmlformats.org/officeDocument/2006/relationships/slide" Target="slides/slide2545.xml"/><Relationship Id="rId2550" Type="http://schemas.openxmlformats.org/officeDocument/2006/relationships/slide" Target="slides/slide2546.xml"/><Relationship Id="rId2551" Type="http://schemas.openxmlformats.org/officeDocument/2006/relationships/slide" Target="slides/slide2547.xml"/><Relationship Id="rId2552" Type="http://schemas.openxmlformats.org/officeDocument/2006/relationships/slide" Target="slides/slide2548.xml"/><Relationship Id="rId2553" Type="http://schemas.openxmlformats.org/officeDocument/2006/relationships/slide" Target="slides/slide2549.xml"/><Relationship Id="rId2554" Type="http://schemas.openxmlformats.org/officeDocument/2006/relationships/slide" Target="slides/slide2550.xml"/><Relationship Id="rId2555" Type="http://schemas.openxmlformats.org/officeDocument/2006/relationships/slide" Target="slides/slide2551.xml"/><Relationship Id="rId2556" Type="http://schemas.openxmlformats.org/officeDocument/2006/relationships/slide" Target="slides/slide2552.xml"/><Relationship Id="rId2557" Type="http://schemas.openxmlformats.org/officeDocument/2006/relationships/slide" Target="slides/slide2553.xml"/><Relationship Id="rId2558" Type="http://schemas.openxmlformats.org/officeDocument/2006/relationships/slide" Target="slides/slide2554.xml"/><Relationship Id="rId2559" Type="http://schemas.openxmlformats.org/officeDocument/2006/relationships/slide" Target="slides/slide2555.xml"/><Relationship Id="rId2560" Type="http://schemas.openxmlformats.org/officeDocument/2006/relationships/slide" Target="slides/slide2556.xml"/><Relationship Id="rId2561" Type="http://schemas.openxmlformats.org/officeDocument/2006/relationships/slide" Target="slides/slide2557.xml"/><Relationship Id="rId2562" Type="http://schemas.openxmlformats.org/officeDocument/2006/relationships/slide" Target="slides/slide2558.xml"/><Relationship Id="rId2563" Type="http://schemas.openxmlformats.org/officeDocument/2006/relationships/slide" Target="slides/slide2559.xml"/><Relationship Id="rId2564" Type="http://schemas.openxmlformats.org/officeDocument/2006/relationships/slide" Target="slides/slide2560.xml"/><Relationship Id="rId2565" Type="http://schemas.openxmlformats.org/officeDocument/2006/relationships/slide" Target="slides/slide2561.xml"/><Relationship Id="rId2566" Type="http://schemas.openxmlformats.org/officeDocument/2006/relationships/slide" Target="slides/slide2562.xml"/><Relationship Id="rId2567" Type="http://schemas.openxmlformats.org/officeDocument/2006/relationships/slide" Target="slides/slide2563.xml"/><Relationship Id="rId2568" Type="http://schemas.openxmlformats.org/officeDocument/2006/relationships/slide" Target="slides/slide2564.xml"/><Relationship Id="rId2569" Type="http://schemas.openxmlformats.org/officeDocument/2006/relationships/slide" Target="slides/slide2565.xml"/><Relationship Id="rId2570" Type="http://schemas.openxmlformats.org/officeDocument/2006/relationships/slide" Target="slides/slide2566.xml"/><Relationship Id="rId2571" Type="http://schemas.openxmlformats.org/officeDocument/2006/relationships/slide" Target="slides/slide2567.xml"/><Relationship Id="rId2572" Type="http://schemas.openxmlformats.org/officeDocument/2006/relationships/slide" Target="slides/slide2568.xml"/><Relationship Id="rId2573" Type="http://schemas.openxmlformats.org/officeDocument/2006/relationships/slide" Target="slides/slide2569.xml"/><Relationship Id="rId2574" Type="http://schemas.openxmlformats.org/officeDocument/2006/relationships/slide" Target="slides/slide2570.xml"/><Relationship Id="rId2575" Type="http://schemas.openxmlformats.org/officeDocument/2006/relationships/slide" Target="slides/slide2571.xml"/><Relationship Id="rId2576" Type="http://schemas.openxmlformats.org/officeDocument/2006/relationships/slide" Target="slides/slide2572.xml"/><Relationship Id="rId2577" Type="http://schemas.openxmlformats.org/officeDocument/2006/relationships/slide" Target="slides/slide2573.xml"/><Relationship Id="rId2578" Type="http://schemas.openxmlformats.org/officeDocument/2006/relationships/slide" Target="slides/slide2574.xml"/><Relationship Id="rId2579" Type="http://schemas.openxmlformats.org/officeDocument/2006/relationships/slide" Target="slides/slide2575.xml"/><Relationship Id="rId2580" Type="http://schemas.openxmlformats.org/officeDocument/2006/relationships/slide" Target="slides/slide2576.xml"/><Relationship Id="rId2581" Type="http://schemas.openxmlformats.org/officeDocument/2006/relationships/slide" Target="slides/slide2577.xml"/><Relationship Id="rId2582" Type="http://schemas.openxmlformats.org/officeDocument/2006/relationships/slide" Target="slides/slide2578.xml"/><Relationship Id="rId2583" Type="http://schemas.openxmlformats.org/officeDocument/2006/relationships/slide" Target="slides/slide2579.xml"/><Relationship Id="rId2584" Type="http://schemas.openxmlformats.org/officeDocument/2006/relationships/slide" Target="slides/slide2580.xml"/><Relationship Id="rId2585" Type="http://schemas.openxmlformats.org/officeDocument/2006/relationships/slide" Target="slides/slide2581.xml"/><Relationship Id="rId2586" Type="http://schemas.openxmlformats.org/officeDocument/2006/relationships/slide" Target="slides/slide2582.xml"/><Relationship Id="rId2587" Type="http://schemas.openxmlformats.org/officeDocument/2006/relationships/slide" Target="slides/slide2583.xml"/><Relationship Id="rId2588" Type="http://schemas.openxmlformats.org/officeDocument/2006/relationships/slide" Target="slides/slide2584.xml"/><Relationship Id="rId2589" Type="http://schemas.openxmlformats.org/officeDocument/2006/relationships/slide" Target="slides/slide2585.xml"/><Relationship Id="rId2590" Type="http://schemas.openxmlformats.org/officeDocument/2006/relationships/slide" Target="slides/slide2586.xml"/><Relationship Id="rId2591" Type="http://schemas.openxmlformats.org/officeDocument/2006/relationships/slide" Target="slides/slide2587.xml"/><Relationship Id="rId2592" Type="http://schemas.openxmlformats.org/officeDocument/2006/relationships/slide" Target="slides/slide2588.xml"/><Relationship Id="rId2593" Type="http://schemas.openxmlformats.org/officeDocument/2006/relationships/slide" Target="slides/slide2589.xml"/><Relationship Id="rId2594" Type="http://schemas.openxmlformats.org/officeDocument/2006/relationships/slide" Target="slides/slide2590.xml"/><Relationship Id="rId2595" Type="http://schemas.openxmlformats.org/officeDocument/2006/relationships/slide" Target="slides/slide2591.xml"/><Relationship Id="rId2596" Type="http://schemas.openxmlformats.org/officeDocument/2006/relationships/slide" Target="slides/slide2592.xml"/><Relationship Id="rId2597" Type="http://schemas.openxmlformats.org/officeDocument/2006/relationships/slide" Target="slides/slide2593.xml"/><Relationship Id="rId2598" Type="http://schemas.openxmlformats.org/officeDocument/2006/relationships/slide" Target="slides/slide2594.xml"/><Relationship Id="rId2599" Type="http://schemas.openxmlformats.org/officeDocument/2006/relationships/slide" Target="slides/slide2595.xml"/><Relationship Id="rId2600" Type="http://schemas.openxmlformats.org/officeDocument/2006/relationships/slide" Target="slides/slide2596.xml"/><Relationship Id="rId2601" Type="http://schemas.openxmlformats.org/officeDocument/2006/relationships/slide" Target="slides/slide2597.xml"/><Relationship Id="rId2602" Type="http://schemas.openxmlformats.org/officeDocument/2006/relationships/slide" Target="slides/slide2598.xml"/><Relationship Id="rId2603" Type="http://schemas.openxmlformats.org/officeDocument/2006/relationships/slide" Target="slides/slide2599.xml"/><Relationship Id="rId2604" Type="http://schemas.openxmlformats.org/officeDocument/2006/relationships/slide" Target="slides/slide2600.xml"/><Relationship Id="rId2605" Type="http://schemas.openxmlformats.org/officeDocument/2006/relationships/slide" Target="slides/slide2601.xml"/><Relationship Id="rId2606" Type="http://schemas.openxmlformats.org/officeDocument/2006/relationships/slide" Target="slides/slide2602.xml"/><Relationship Id="rId2607" Type="http://schemas.openxmlformats.org/officeDocument/2006/relationships/slide" Target="slides/slide2603.xml"/><Relationship Id="rId2608" Type="http://schemas.openxmlformats.org/officeDocument/2006/relationships/slide" Target="slides/slide2604.xml"/><Relationship Id="rId2609" Type="http://schemas.openxmlformats.org/officeDocument/2006/relationships/slide" Target="slides/slide2605.xml"/><Relationship Id="rId2610" Type="http://schemas.openxmlformats.org/officeDocument/2006/relationships/slide" Target="slides/slide2606.xml"/><Relationship Id="rId2611" Type="http://schemas.openxmlformats.org/officeDocument/2006/relationships/slide" Target="slides/slide2607.xml"/><Relationship Id="rId2612" Type="http://schemas.openxmlformats.org/officeDocument/2006/relationships/slide" Target="slides/slide2608.xml"/><Relationship Id="rId2613" Type="http://schemas.openxmlformats.org/officeDocument/2006/relationships/slide" Target="slides/slide2609.xml"/><Relationship Id="rId2614" Type="http://schemas.openxmlformats.org/officeDocument/2006/relationships/slide" Target="slides/slide2610.xml"/><Relationship Id="rId2615" Type="http://schemas.openxmlformats.org/officeDocument/2006/relationships/slide" Target="slides/slide2611.xml"/><Relationship Id="rId2616" Type="http://schemas.openxmlformats.org/officeDocument/2006/relationships/slide" Target="slides/slide2612.xml"/><Relationship Id="rId2617" Type="http://schemas.openxmlformats.org/officeDocument/2006/relationships/slide" Target="slides/slide2613.xml"/><Relationship Id="rId2618" Type="http://schemas.openxmlformats.org/officeDocument/2006/relationships/slide" Target="slides/slide2614.xml"/><Relationship Id="rId2619" Type="http://schemas.openxmlformats.org/officeDocument/2006/relationships/slide" Target="slides/slide2615.xml"/><Relationship Id="rId2620" Type="http://schemas.openxmlformats.org/officeDocument/2006/relationships/slide" Target="slides/slide2616.xml"/><Relationship Id="rId2621" Type="http://schemas.openxmlformats.org/officeDocument/2006/relationships/slide" Target="slides/slide2617.xml"/><Relationship Id="rId2622" Type="http://schemas.openxmlformats.org/officeDocument/2006/relationships/slide" Target="slides/slide2618.xml"/><Relationship Id="rId2623" Type="http://schemas.openxmlformats.org/officeDocument/2006/relationships/slide" Target="slides/slide2619.xml"/><Relationship Id="rId2624" Type="http://schemas.openxmlformats.org/officeDocument/2006/relationships/slide" Target="slides/slide2620.xml"/><Relationship Id="rId2625" Type="http://schemas.openxmlformats.org/officeDocument/2006/relationships/slide" Target="slides/slide2621.xml"/><Relationship Id="rId2626" Type="http://schemas.openxmlformats.org/officeDocument/2006/relationships/slide" Target="slides/slide2622.xml"/><Relationship Id="rId2627" Type="http://schemas.openxmlformats.org/officeDocument/2006/relationships/slide" Target="slides/slide2623.xml"/><Relationship Id="rId2628" Type="http://schemas.openxmlformats.org/officeDocument/2006/relationships/slide" Target="slides/slide2624.xml"/><Relationship Id="rId2629" Type="http://schemas.openxmlformats.org/officeDocument/2006/relationships/slide" Target="slides/slide2625.xml"/><Relationship Id="rId2630" Type="http://schemas.openxmlformats.org/officeDocument/2006/relationships/slide" Target="slides/slide2626.xml"/><Relationship Id="rId2631" Type="http://schemas.openxmlformats.org/officeDocument/2006/relationships/slide" Target="slides/slide2627.xml"/><Relationship Id="rId2632" Type="http://schemas.openxmlformats.org/officeDocument/2006/relationships/slide" Target="slides/slide2628.xml"/><Relationship Id="rId2633" Type="http://schemas.openxmlformats.org/officeDocument/2006/relationships/slide" Target="slides/slide2629.xml"/><Relationship Id="rId2634" Type="http://schemas.openxmlformats.org/officeDocument/2006/relationships/slide" Target="slides/slide2630.xml"/><Relationship Id="rId2635" Type="http://schemas.openxmlformats.org/officeDocument/2006/relationships/slide" Target="slides/slide2631.xml"/><Relationship Id="rId2636" Type="http://schemas.openxmlformats.org/officeDocument/2006/relationships/slide" Target="slides/slide2632.xml"/><Relationship Id="rId2637" Type="http://schemas.openxmlformats.org/officeDocument/2006/relationships/slide" Target="slides/slide2633.xml"/><Relationship Id="rId2638" Type="http://schemas.openxmlformats.org/officeDocument/2006/relationships/slide" Target="slides/slide2634.xml"/><Relationship Id="rId2639" Type="http://schemas.openxmlformats.org/officeDocument/2006/relationships/slide" Target="slides/slide2635.xml"/><Relationship Id="rId2640" Type="http://schemas.openxmlformats.org/officeDocument/2006/relationships/slide" Target="slides/slide2636.xml"/><Relationship Id="rId2641" Type="http://schemas.openxmlformats.org/officeDocument/2006/relationships/slide" Target="slides/slide2637.xml"/><Relationship Id="rId2642" Type="http://schemas.openxmlformats.org/officeDocument/2006/relationships/slide" Target="slides/slide2638.xml"/><Relationship Id="rId2643" Type="http://schemas.openxmlformats.org/officeDocument/2006/relationships/slide" Target="slides/slide2639.xml"/><Relationship Id="rId2644" Type="http://schemas.openxmlformats.org/officeDocument/2006/relationships/slide" Target="slides/slide2640.xml"/><Relationship Id="rId2645" Type="http://schemas.openxmlformats.org/officeDocument/2006/relationships/slide" Target="slides/slide2641.xml"/><Relationship Id="rId2646" Type="http://schemas.openxmlformats.org/officeDocument/2006/relationships/slide" Target="slides/slide2642.xml"/><Relationship Id="rId2647" Type="http://schemas.openxmlformats.org/officeDocument/2006/relationships/slide" Target="slides/slide2643.xml"/><Relationship Id="rId2648" Type="http://schemas.openxmlformats.org/officeDocument/2006/relationships/slide" Target="slides/slide2644.xml"/><Relationship Id="rId2649" Type="http://schemas.openxmlformats.org/officeDocument/2006/relationships/slide" Target="slides/slide2645.xml"/><Relationship Id="rId2650" Type="http://schemas.openxmlformats.org/officeDocument/2006/relationships/slide" Target="slides/slide2646.xml"/><Relationship Id="rId2651" Type="http://schemas.openxmlformats.org/officeDocument/2006/relationships/slide" Target="slides/slide2647.xml"/><Relationship Id="rId2652" Type="http://schemas.openxmlformats.org/officeDocument/2006/relationships/slide" Target="slides/slide2648.xml"/><Relationship Id="rId2653" Type="http://schemas.openxmlformats.org/officeDocument/2006/relationships/slide" Target="slides/slide2649.xml"/><Relationship Id="rId2654" Type="http://schemas.openxmlformats.org/officeDocument/2006/relationships/slide" Target="slides/slide2650.xml"/><Relationship Id="rId2655" Type="http://schemas.openxmlformats.org/officeDocument/2006/relationships/slide" Target="slides/slide2651.xml"/><Relationship Id="rId2656" Type="http://schemas.openxmlformats.org/officeDocument/2006/relationships/slide" Target="slides/slide2652.xml"/><Relationship Id="rId2657" Type="http://schemas.openxmlformats.org/officeDocument/2006/relationships/slide" Target="slides/slide2653.xml"/><Relationship Id="rId2658" Type="http://schemas.openxmlformats.org/officeDocument/2006/relationships/slide" Target="slides/slide2654.xml"/><Relationship Id="rId2659" Type="http://schemas.openxmlformats.org/officeDocument/2006/relationships/slide" Target="slides/slide2655.xml"/><Relationship Id="rId2660" Type="http://schemas.openxmlformats.org/officeDocument/2006/relationships/slide" Target="slides/slide2656.xml"/><Relationship Id="rId2661" Type="http://schemas.openxmlformats.org/officeDocument/2006/relationships/slide" Target="slides/slide2657.xml"/><Relationship Id="rId2662" Type="http://schemas.openxmlformats.org/officeDocument/2006/relationships/slide" Target="slides/slide2658.xml"/><Relationship Id="rId2663" Type="http://schemas.openxmlformats.org/officeDocument/2006/relationships/slide" Target="slides/slide2659.xml"/><Relationship Id="rId2664" Type="http://schemas.openxmlformats.org/officeDocument/2006/relationships/slide" Target="slides/slide2660.xml"/><Relationship Id="rId2665" Type="http://schemas.openxmlformats.org/officeDocument/2006/relationships/slide" Target="slides/slide2661.xml"/><Relationship Id="rId2666" Type="http://schemas.openxmlformats.org/officeDocument/2006/relationships/slide" Target="slides/slide2662.xml"/><Relationship Id="rId2667" Type="http://schemas.openxmlformats.org/officeDocument/2006/relationships/slide" Target="slides/slide2663.xml"/><Relationship Id="rId2668" Type="http://schemas.openxmlformats.org/officeDocument/2006/relationships/slide" Target="slides/slide2664.xml"/><Relationship Id="rId2669" Type="http://schemas.openxmlformats.org/officeDocument/2006/relationships/slide" Target="slides/slide2665.xml"/><Relationship Id="rId2670" Type="http://schemas.openxmlformats.org/officeDocument/2006/relationships/slide" Target="slides/slide2666.xml"/><Relationship Id="rId2671" Type="http://schemas.openxmlformats.org/officeDocument/2006/relationships/slide" Target="slides/slide2667.xml"/><Relationship Id="rId2672" Type="http://schemas.openxmlformats.org/officeDocument/2006/relationships/slide" Target="slides/slide2668.xml"/><Relationship Id="rId2673" Type="http://schemas.openxmlformats.org/officeDocument/2006/relationships/slide" Target="slides/slide2669.xml"/><Relationship Id="rId2674" Type="http://schemas.openxmlformats.org/officeDocument/2006/relationships/slide" Target="slides/slide2670.xml"/><Relationship Id="rId2675" Type="http://schemas.openxmlformats.org/officeDocument/2006/relationships/slide" Target="slides/slide2671.xml"/><Relationship Id="rId2676" Type="http://schemas.openxmlformats.org/officeDocument/2006/relationships/slide" Target="slides/slide2672.xml"/><Relationship Id="rId2677" Type="http://schemas.openxmlformats.org/officeDocument/2006/relationships/slide" Target="slides/slide2673.xml"/><Relationship Id="rId2678" Type="http://schemas.openxmlformats.org/officeDocument/2006/relationships/slide" Target="slides/slide2674.xml"/><Relationship Id="rId2679" Type="http://schemas.openxmlformats.org/officeDocument/2006/relationships/slide" Target="slides/slide2675.xml"/><Relationship Id="rId2680" Type="http://schemas.openxmlformats.org/officeDocument/2006/relationships/slide" Target="slides/slide2676.xml"/><Relationship Id="rId2681" Type="http://schemas.openxmlformats.org/officeDocument/2006/relationships/slide" Target="slides/slide2677.xml"/><Relationship Id="rId2682" Type="http://schemas.openxmlformats.org/officeDocument/2006/relationships/slide" Target="slides/slide2678.xml"/><Relationship Id="rId2683" Type="http://schemas.openxmlformats.org/officeDocument/2006/relationships/slide" Target="slides/slide2679.xml"/><Relationship Id="rId2684" Type="http://schemas.openxmlformats.org/officeDocument/2006/relationships/slide" Target="slides/slide2680.xml"/><Relationship Id="rId2685" Type="http://schemas.openxmlformats.org/officeDocument/2006/relationships/slide" Target="slides/slide2681.xml"/><Relationship Id="rId2686" Type="http://schemas.openxmlformats.org/officeDocument/2006/relationships/slide" Target="slides/slide2682.xml"/><Relationship Id="rId2687" Type="http://schemas.openxmlformats.org/officeDocument/2006/relationships/slide" Target="slides/slide2683.xml"/><Relationship Id="rId2688" Type="http://schemas.openxmlformats.org/officeDocument/2006/relationships/slide" Target="slides/slide2684.xml"/><Relationship Id="rId2689" Type="http://schemas.openxmlformats.org/officeDocument/2006/relationships/slide" Target="slides/slide2685.xml"/><Relationship Id="rId2690" Type="http://schemas.openxmlformats.org/officeDocument/2006/relationships/slide" Target="slides/slide2686.xml"/><Relationship Id="rId2691" Type="http://schemas.openxmlformats.org/officeDocument/2006/relationships/slide" Target="slides/slide2687.xml"/><Relationship Id="rId2692" Type="http://schemas.openxmlformats.org/officeDocument/2006/relationships/slide" Target="slides/slide2688.xml"/><Relationship Id="rId2693" Type="http://schemas.openxmlformats.org/officeDocument/2006/relationships/slide" Target="slides/slide2689.xml"/><Relationship Id="rId2694" Type="http://schemas.openxmlformats.org/officeDocument/2006/relationships/slide" Target="slides/slide2690.xml"/><Relationship Id="rId2695" Type="http://schemas.openxmlformats.org/officeDocument/2006/relationships/slide" Target="slides/slide2691.xml"/><Relationship Id="rId2696" Type="http://schemas.openxmlformats.org/officeDocument/2006/relationships/slide" Target="slides/slide2692.xml"/><Relationship Id="rId2697" Type="http://schemas.openxmlformats.org/officeDocument/2006/relationships/slide" Target="slides/slide2693.xml"/><Relationship Id="rId2698" Type="http://schemas.openxmlformats.org/officeDocument/2006/relationships/slide" Target="slides/slide2694.xml"/><Relationship Id="rId2699" Type="http://schemas.openxmlformats.org/officeDocument/2006/relationships/slide" Target="slides/slide2695.xml"/><Relationship Id="rId2700" Type="http://schemas.openxmlformats.org/officeDocument/2006/relationships/slide" Target="slides/slide2696.xml"/><Relationship Id="rId2701" Type="http://schemas.openxmlformats.org/officeDocument/2006/relationships/slide" Target="slides/slide2697.xml"/><Relationship Id="rId2702" Type="http://schemas.openxmlformats.org/officeDocument/2006/relationships/slide" Target="slides/slide2698.xml"/><Relationship Id="rId2703" Type="http://schemas.openxmlformats.org/officeDocument/2006/relationships/slide" Target="slides/slide2699.xml"/><Relationship Id="rId2704" Type="http://schemas.openxmlformats.org/officeDocument/2006/relationships/slide" Target="slides/slide2700.xml"/><Relationship Id="rId2705" Type="http://schemas.openxmlformats.org/officeDocument/2006/relationships/slide" Target="slides/slide2701.xml"/><Relationship Id="rId2706" Type="http://schemas.openxmlformats.org/officeDocument/2006/relationships/slide" Target="slides/slide2702.xml"/><Relationship Id="rId2707" Type="http://schemas.openxmlformats.org/officeDocument/2006/relationships/slide" Target="slides/slide2703.xml"/><Relationship Id="rId2708" Type="http://schemas.openxmlformats.org/officeDocument/2006/relationships/slide" Target="slides/slide2704.xml"/><Relationship Id="rId2709" Type="http://schemas.openxmlformats.org/officeDocument/2006/relationships/slide" Target="slides/slide2705.xml"/><Relationship Id="rId2710" Type="http://schemas.openxmlformats.org/officeDocument/2006/relationships/slide" Target="slides/slide2706.xml"/><Relationship Id="rId2711" Type="http://schemas.openxmlformats.org/officeDocument/2006/relationships/slide" Target="slides/slide2707.xml"/><Relationship Id="rId2712" Type="http://schemas.openxmlformats.org/officeDocument/2006/relationships/slide" Target="slides/slide2708.xml"/><Relationship Id="rId2713" Type="http://schemas.openxmlformats.org/officeDocument/2006/relationships/slide" Target="slides/slide2709.xml"/><Relationship Id="rId2714" Type="http://schemas.openxmlformats.org/officeDocument/2006/relationships/slide" Target="slides/slide2710.xml"/><Relationship Id="rId2715" Type="http://schemas.openxmlformats.org/officeDocument/2006/relationships/slide" Target="slides/slide2711.xml"/><Relationship Id="rId2716" Type="http://schemas.openxmlformats.org/officeDocument/2006/relationships/slide" Target="slides/slide2712.xml"/><Relationship Id="rId2717" Type="http://schemas.openxmlformats.org/officeDocument/2006/relationships/slide" Target="slides/slide2713.xml"/><Relationship Id="rId2718" Type="http://schemas.openxmlformats.org/officeDocument/2006/relationships/slide" Target="slides/slide2714.xml"/><Relationship Id="rId2719" Type="http://schemas.openxmlformats.org/officeDocument/2006/relationships/slide" Target="slides/slide2715.xml"/><Relationship Id="rId2720" Type="http://schemas.openxmlformats.org/officeDocument/2006/relationships/slide" Target="slides/slide2716.xml"/><Relationship Id="rId2721" Type="http://schemas.openxmlformats.org/officeDocument/2006/relationships/slide" Target="slides/slide2717.xml"/><Relationship Id="rId2722" Type="http://schemas.openxmlformats.org/officeDocument/2006/relationships/slide" Target="slides/slide2718.xml"/><Relationship Id="rId2723" Type="http://schemas.openxmlformats.org/officeDocument/2006/relationships/slide" Target="slides/slide2719.xml"/><Relationship Id="rId2724" Type="http://schemas.openxmlformats.org/officeDocument/2006/relationships/slide" Target="slides/slide2720.xml"/><Relationship Id="rId2725" Type="http://schemas.openxmlformats.org/officeDocument/2006/relationships/slide" Target="slides/slide2721.xml"/><Relationship Id="rId2726" Type="http://schemas.openxmlformats.org/officeDocument/2006/relationships/slide" Target="slides/slide2722.xml"/><Relationship Id="rId2727" Type="http://schemas.openxmlformats.org/officeDocument/2006/relationships/slide" Target="slides/slide2723.xml"/><Relationship Id="rId2728" Type="http://schemas.openxmlformats.org/officeDocument/2006/relationships/slide" Target="slides/slide2724.xml"/><Relationship Id="rId2729" Type="http://schemas.openxmlformats.org/officeDocument/2006/relationships/slide" Target="slides/slide2725.xml"/><Relationship Id="rId2730" Type="http://schemas.openxmlformats.org/officeDocument/2006/relationships/slide" Target="slides/slide2726.xml"/><Relationship Id="rId2731" Type="http://schemas.openxmlformats.org/officeDocument/2006/relationships/slide" Target="slides/slide2727.xml"/><Relationship Id="rId2732" Type="http://schemas.openxmlformats.org/officeDocument/2006/relationships/slide" Target="slides/slide2728.xml"/><Relationship Id="rId2733" Type="http://schemas.openxmlformats.org/officeDocument/2006/relationships/slide" Target="slides/slide2729.xml"/><Relationship Id="rId2734" Type="http://schemas.openxmlformats.org/officeDocument/2006/relationships/slide" Target="slides/slide2730.xml"/><Relationship Id="rId2735" Type="http://schemas.openxmlformats.org/officeDocument/2006/relationships/slide" Target="slides/slide2731.xml"/><Relationship Id="rId2736" Type="http://schemas.openxmlformats.org/officeDocument/2006/relationships/slide" Target="slides/slide2732.xml"/><Relationship Id="rId2737" Type="http://schemas.openxmlformats.org/officeDocument/2006/relationships/slide" Target="slides/slide2733.xml"/><Relationship Id="rId2738" Type="http://schemas.openxmlformats.org/officeDocument/2006/relationships/slide" Target="slides/slide2734.xml"/><Relationship Id="rId2739" Type="http://schemas.openxmlformats.org/officeDocument/2006/relationships/slide" Target="slides/slide2735.xml"/><Relationship Id="rId2740" Type="http://schemas.openxmlformats.org/officeDocument/2006/relationships/slide" Target="slides/slide2736.xml"/><Relationship Id="rId2741" Type="http://schemas.openxmlformats.org/officeDocument/2006/relationships/slide" Target="slides/slide2737.xml"/><Relationship Id="rId2742" Type="http://schemas.openxmlformats.org/officeDocument/2006/relationships/slide" Target="slides/slide2738.xml"/><Relationship Id="rId2743" Type="http://schemas.openxmlformats.org/officeDocument/2006/relationships/slide" Target="slides/slide2739.xml"/><Relationship Id="rId2744" Type="http://schemas.openxmlformats.org/officeDocument/2006/relationships/slide" Target="slides/slide2740.xml"/><Relationship Id="rId2745" Type="http://schemas.openxmlformats.org/officeDocument/2006/relationships/slide" Target="slides/slide2741.xml"/><Relationship Id="rId2746" Type="http://schemas.openxmlformats.org/officeDocument/2006/relationships/slide" Target="slides/slide2742.xml"/><Relationship Id="rId2747" Type="http://schemas.openxmlformats.org/officeDocument/2006/relationships/slide" Target="slides/slide2743.xml"/><Relationship Id="rId2748" Type="http://schemas.openxmlformats.org/officeDocument/2006/relationships/slide" Target="slides/slide2744.xml"/><Relationship Id="rId2749" Type="http://schemas.openxmlformats.org/officeDocument/2006/relationships/slide" Target="slides/slide2745.xml"/><Relationship Id="rId2750" Type="http://schemas.openxmlformats.org/officeDocument/2006/relationships/slide" Target="slides/slide2746.xml"/><Relationship Id="rId2751" Type="http://schemas.openxmlformats.org/officeDocument/2006/relationships/slide" Target="slides/slide2747.xml"/><Relationship Id="rId2752" Type="http://schemas.openxmlformats.org/officeDocument/2006/relationships/slide" Target="slides/slide2748.xml"/><Relationship Id="rId2753" Type="http://schemas.openxmlformats.org/officeDocument/2006/relationships/slide" Target="slides/slide2749.xml"/><Relationship Id="rId2754" Type="http://schemas.openxmlformats.org/officeDocument/2006/relationships/slide" Target="slides/slide2750.xml"/><Relationship Id="rId2755" Type="http://schemas.openxmlformats.org/officeDocument/2006/relationships/slide" Target="slides/slide2751.xml"/><Relationship Id="rId2756" Type="http://schemas.openxmlformats.org/officeDocument/2006/relationships/slide" Target="slides/slide2752.xml"/><Relationship Id="rId2757" Type="http://schemas.openxmlformats.org/officeDocument/2006/relationships/slide" Target="slides/slide2753.xml"/><Relationship Id="rId2758" Type="http://schemas.openxmlformats.org/officeDocument/2006/relationships/slide" Target="slides/slide2754.xml"/><Relationship Id="rId2759" Type="http://schemas.openxmlformats.org/officeDocument/2006/relationships/slide" Target="slides/slide2755.xml"/><Relationship Id="rId2760" Type="http://schemas.openxmlformats.org/officeDocument/2006/relationships/slide" Target="slides/slide2756.xml"/><Relationship Id="rId2761" Type="http://schemas.openxmlformats.org/officeDocument/2006/relationships/slide" Target="slides/slide2757.xml"/><Relationship Id="rId2762" Type="http://schemas.openxmlformats.org/officeDocument/2006/relationships/slide" Target="slides/slide2758.xml"/><Relationship Id="rId2763" Type="http://schemas.openxmlformats.org/officeDocument/2006/relationships/slide" Target="slides/slide2759.xml"/><Relationship Id="rId2764" Type="http://schemas.openxmlformats.org/officeDocument/2006/relationships/slide" Target="slides/slide2760.xml"/><Relationship Id="rId2765" Type="http://schemas.openxmlformats.org/officeDocument/2006/relationships/slide" Target="slides/slide2761.xml"/><Relationship Id="rId2766" Type="http://schemas.openxmlformats.org/officeDocument/2006/relationships/slide" Target="slides/slide2762.xml"/><Relationship Id="rId2767" Type="http://schemas.openxmlformats.org/officeDocument/2006/relationships/slide" Target="slides/slide2763.xml"/><Relationship Id="rId2768" Type="http://schemas.openxmlformats.org/officeDocument/2006/relationships/slide" Target="slides/slide2764.xml"/><Relationship Id="rId2769" Type="http://schemas.openxmlformats.org/officeDocument/2006/relationships/slide" Target="slides/slide2765.xml"/><Relationship Id="rId2770" Type="http://schemas.openxmlformats.org/officeDocument/2006/relationships/slide" Target="slides/slide2766.xml"/><Relationship Id="rId2771" Type="http://schemas.openxmlformats.org/officeDocument/2006/relationships/slide" Target="slides/slide2767.xml"/><Relationship Id="rId2772" Type="http://schemas.openxmlformats.org/officeDocument/2006/relationships/slide" Target="slides/slide2768.xml"/><Relationship Id="rId2773" Type="http://schemas.openxmlformats.org/officeDocument/2006/relationships/slide" Target="slides/slide2769.xml"/><Relationship Id="rId2774" Type="http://schemas.openxmlformats.org/officeDocument/2006/relationships/slide" Target="slides/slide2770.xml"/><Relationship Id="rId2775" Type="http://schemas.openxmlformats.org/officeDocument/2006/relationships/slide" Target="slides/slide2771.xml"/><Relationship Id="rId2776" Type="http://schemas.openxmlformats.org/officeDocument/2006/relationships/slide" Target="slides/slide2772.xml"/><Relationship Id="rId2777" Type="http://schemas.openxmlformats.org/officeDocument/2006/relationships/slide" Target="slides/slide2773.xml"/><Relationship Id="rId2778" Type="http://schemas.openxmlformats.org/officeDocument/2006/relationships/slide" Target="slides/slide2774.xml"/><Relationship Id="rId2779" Type="http://schemas.openxmlformats.org/officeDocument/2006/relationships/slide" Target="slides/slide2775.xml"/><Relationship Id="rId2780" Type="http://schemas.openxmlformats.org/officeDocument/2006/relationships/slide" Target="slides/slide2776.xml"/><Relationship Id="rId2781" Type="http://schemas.openxmlformats.org/officeDocument/2006/relationships/slide" Target="slides/slide2777.xml"/><Relationship Id="rId2782" Type="http://schemas.openxmlformats.org/officeDocument/2006/relationships/slide" Target="slides/slide2778.xml"/><Relationship Id="rId2783" Type="http://schemas.openxmlformats.org/officeDocument/2006/relationships/slide" Target="slides/slide2779.xml"/><Relationship Id="rId2784" Type="http://schemas.openxmlformats.org/officeDocument/2006/relationships/slide" Target="slides/slide2780.xml"/><Relationship Id="rId2785" Type="http://schemas.openxmlformats.org/officeDocument/2006/relationships/slide" Target="slides/slide2781.xml"/><Relationship Id="rId2786" Type="http://schemas.openxmlformats.org/officeDocument/2006/relationships/slide" Target="slides/slide2782.xml"/><Relationship Id="rId2787" Type="http://schemas.openxmlformats.org/officeDocument/2006/relationships/slide" Target="slides/slide2783.xml"/><Relationship Id="rId2788" Type="http://schemas.openxmlformats.org/officeDocument/2006/relationships/slide" Target="slides/slide2784.xml"/><Relationship Id="rId2789" Type="http://schemas.openxmlformats.org/officeDocument/2006/relationships/slide" Target="slides/slide2785.xml"/><Relationship Id="rId2790" Type="http://schemas.openxmlformats.org/officeDocument/2006/relationships/slide" Target="slides/slide2786.xml"/><Relationship Id="rId2791" Type="http://schemas.openxmlformats.org/officeDocument/2006/relationships/slide" Target="slides/slide2787.xml"/><Relationship Id="rId2792" Type="http://schemas.openxmlformats.org/officeDocument/2006/relationships/slide" Target="slides/slide2788.xml"/><Relationship Id="rId2793" Type="http://schemas.openxmlformats.org/officeDocument/2006/relationships/slide" Target="slides/slide2789.xml"/><Relationship Id="rId2794" Type="http://schemas.openxmlformats.org/officeDocument/2006/relationships/slide" Target="slides/slide2790.xml"/><Relationship Id="rId2795" Type="http://schemas.openxmlformats.org/officeDocument/2006/relationships/slide" Target="slides/slide2791.xml"/><Relationship Id="rId2796" Type="http://schemas.openxmlformats.org/officeDocument/2006/relationships/slide" Target="slides/slide2792.xml"/><Relationship Id="rId2797" Type="http://schemas.openxmlformats.org/officeDocument/2006/relationships/slide" Target="slides/slide2793.xml"/><Relationship Id="rId2798" Type="http://schemas.openxmlformats.org/officeDocument/2006/relationships/slide" Target="slides/slide2794.xml"/><Relationship Id="rId2799" Type="http://schemas.openxmlformats.org/officeDocument/2006/relationships/slide" Target="slides/slide2795.xml"/><Relationship Id="rId2800" Type="http://schemas.openxmlformats.org/officeDocument/2006/relationships/slide" Target="slides/slide2796.xml"/><Relationship Id="rId2801" Type="http://schemas.openxmlformats.org/officeDocument/2006/relationships/slide" Target="slides/slide2797.xml"/><Relationship Id="rId2802" Type="http://schemas.openxmlformats.org/officeDocument/2006/relationships/slide" Target="slides/slide2798.xml"/><Relationship Id="rId2803" Type="http://schemas.openxmlformats.org/officeDocument/2006/relationships/slide" Target="slides/slide2799.xml"/><Relationship Id="rId2804" Type="http://schemas.openxmlformats.org/officeDocument/2006/relationships/slide" Target="slides/slide2800.xml"/><Relationship Id="rId2805" Type="http://schemas.openxmlformats.org/officeDocument/2006/relationships/slide" Target="slides/slide2801.xml"/><Relationship Id="rId2806" Type="http://schemas.openxmlformats.org/officeDocument/2006/relationships/slide" Target="slides/slide2802.xml"/><Relationship Id="rId2807" Type="http://schemas.openxmlformats.org/officeDocument/2006/relationships/slide" Target="slides/slide2803.xml"/><Relationship Id="rId2808" Type="http://schemas.openxmlformats.org/officeDocument/2006/relationships/slide" Target="slides/slide2804.xml"/><Relationship Id="rId2809" Type="http://schemas.openxmlformats.org/officeDocument/2006/relationships/slide" Target="slides/slide2805.xml"/><Relationship Id="rId2810" Type="http://schemas.openxmlformats.org/officeDocument/2006/relationships/slide" Target="slides/slide2806.xml"/><Relationship Id="rId2811" Type="http://schemas.openxmlformats.org/officeDocument/2006/relationships/slide" Target="slides/slide2807.xml"/><Relationship Id="rId2812" Type="http://schemas.openxmlformats.org/officeDocument/2006/relationships/slide" Target="slides/slide2808.xml"/><Relationship Id="rId2813" Type="http://schemas.openxmlformats.org/officeDocument/2006/relationships/slide" Target="slides/slide2809.xml"/><Relationship Id="rId2814" Type="http://schemas.openxmlformats.org/officeDocument/2006/relationships/slide" Target="slides/slide2810.xml"/><Relationship Id="rId2815" Type="http://schemas.openxmlformats.org/officeDocument/2006/relationships/slide" Target="slides/slide2811.xml"/><Relationship Id="rId2816" Type="http://schemas.openxmlformats.org/officeDocument/2006/relationships/slide" Target="slides/slide2812.xml"/><Relationship Id="rId2817" Type="http://schemas.openxmlformats.org/officeDocument/2006/relationships/slide" Target="slides/slide2813.xml"/><Relationship Id="rId2818" Type="http://schemas.openxmlformats.org/officeDocument/2006/relationships/slide" Target="slides/slide2814.xml"/><Relationship Id="rId2819" Type="http://schemas.openxmlformats.org/officeDocument/2006/relationships/slide" Target="slides/slide2815.xml"/><Relationship Id="rId2820" Type="http://schemas.openxmlformats.org/officeDocument/2006/relationships/slide" Target="slides/slide2816.xml"/><Relationship Id="rId2821" Type="http://schemas.openxmlformats.org/officeDocument/2006/relationships/slide" Target="slides/slide2817.xml"/><Relationship Id="rId2822" Type="http://schemas.openxmlformats.org/officeDocument/2006/relationships/slide" Target="slides/slide2818.xml"/><Relationship Id="rId2823" Type="http://schemas.openxmlformats.org/officeDocument/2006/relationships/slide" Target="slides/slide2819.xml"/><Relationship Id="rId2824" Type="http://schemas.openxmlformats.org/officeDocument/2006/relationships/slide" Target="slides/slide2820.xml"/><Relationship Id="rId2825" Type="http://schemas.openxmlformats.org/officeDocument/2006/relationships/slide" Target="slides/slide2821.xml"/><Relationship Id="rId2826" Type="http://schemas.openxmlformats.org/officeDocument/2006/relationships/slide" Target="slides/slide2822.xml"/><Relationship Id="rId2827" Type="http://schemas.openxmlformats.org/officeDocument/2006/relationships/slide" Target="slides/slide2823.xml"/><Relationship Id="rId2828" Type="http://schemas.openxmlformats.org/officeDocument/2006/relationships/slide" Target="slides/slide2824.xml"/><Relationship Id="rId2829" Type="http://schemas.openxmlformats.org/officeDocument/2006/relationships/slide" Target="slides/slide2825.xml"/><Relationship Id="rId2830" Type="http://schemas.openxmlformats.org/officeDocument/2006/relationships/slide" Target="slides/slide2826.xml"/><Relationship Id="rId2831" Type="http://schemas.openxmlformats.org/officeDocument/2006/relationships/slide" Target="slides/slide2827.xml"/><Relationship Id="rId2832" Type="http://schemas.openxmlformats.org/officeDocument/2006/relationships/slide" Target="slides/slide2828.xml"/><Relationship Id="rId2833" Type="http://schemas.openxmlformats.org/officeDocument/2006/relationships/slide" Target="slides/slide2829.xml"/><Relationship Id="rId2834" Type="http://schemas.openxmlformats.org/officeDocument/2006/relationships/slide" Target="slides/slide2830.xml"/><Relationship Id="rId2835" Type="http://schemas.openxmlformats.org/officeDocument/2006/relationships/slide" Target="slides/slide2831.xml"/><Relationship Id="rId2836" Type="http://schemas.openxmlformats.org/officeDocument/2006/relationships/slide" Target="slides/slide2832.xml"/><Relationship Id="rId2837" Type="http://schemas.openxmlformats.org/officeDocument/2006/relationships/slide" Target="slides/slide2833.xml"/><Relationship Id="rId2838" Type="http://schemas.openxmlformats.org/officeDocument/2006/relationships/slide" Target="slides/slide2834.xml"/><Relationship Id="rId2839" Type="http://schemas.openxmlformats.org/officeDocument/2006/relationships/slide" Target="slides/slide2835.xml"/><Relationship Id="rId2840" Type="http://schemas.openxmlformats.org/officeDocument/2006/relationships/slide" Target="slides/slide2836.xml"/><Relationship Id="rId2841" Type="http://schemas.openxmlformats.org/officeDocument/2006/relationships/slide" Target="slides/slide2837.xml"/><Relationship Id="rId2842" Type="http://schemas.openxmlformats.org/officeDocument/2006/relationships/slide" Target="slides/slide2838.xml"/><Relationship Id="rId2843" Type="http://schemas.openxmlformats.org/officeDocument/2006/relationships/slide" Target="slides/slide2839.xml"/><Relationship Id="rId2844" Type="http://schemas.openxmlformats.org/officeDocument/2006/relationships/slide" Target="slides/slide2840.xml"/><Relationship Id="rId2845" Type="http://schemas.openxmlformats.org/officeDocument/2006/relationships/slide" Target="slides/slide2841.xml"/><Relationship Id="rId2846" Type="http://schemas.openxmlformats.org/officeDocument/2006/relationships/slide" Target="slides/slide2842.xml"/><Relationship Id="rId2847" Type="http://schemas.openxmlformats.org/officeDocument/2006/relationships/slide" Target="slides/slide2843.xml"/><Relationship Id="rId2848" Type="http://schemas.openxmlformats.org/officeDocument/2006/relationships/slide" Target="slides/slide2844.xml"/><Relationship Id="rId2849" Type="http://schemas.openxmlformats.org/officeDocument/2006/relationships/slide" Target="slides/slide2845.xml"/><Relationship Id="rId2850" Type="http://schemas.openxmlformats.org/officeDocument/2006/relationships/slide" Target="slides/slide2846.xml"/><Relationship Id="rId2851" Type="http://schemas.openxmlformats.org/officeDocument/2006/relationships/slide" Target="slides/slide2847.xml"/><Relationship Id="rId2852" Type="http://schemas.openxmlformats.org/officeDocument/2006/relationships/slide" Target="slides/slide2848.xml"/><Relationship Id="rId2853" Type="http://schemas.openxmlformats.org/officeDocument/2006/relationships/slide" Target="slides/slide2849.xml"/><Relationship Id="rId2854" Type="http://schemas.openxmlformats.org/officeDocument/2006/relationships/slide" Target="slides/slide2850.xml"/><Relationship Id="rId2855" Type="http://schemas.openxmlformats.org/officeDocument/2006/relationships/slide" Target="slides/slide2851.xml"/><Relationship Id="rId2856" Type="http://schemas.openxmlformats.org/officeDocument/2006/relationships/slide" Target="slides/slide2852.xml"/><Relationship Id="rId2857" Type="http://schemas.openxmlformats.org/officeDocument/2006/relationships/slide" Target="slides/slide2853.xml"/><Relationship Id="rId2858" Type="http://schemas.openxmlformats.org/officeDocument/2006/relationships/slide" Target="slides/slide2854.xml"/><Relationship Id="rId2859" Type="http://schemas.openxmlformats.org/officeDocument/2006/relationships/slide" Target="slides/slide2855.xml"/><Relationship Id="rId2860" Type="http://schemas.openxmlformats.org/officeDocument/2006/relationships/slide" Target="slides/slide2856.xml"/><Relationship Id="rId2861" Type="http://schemas.openxmlformats.org/officeDocument/2006/relationships/slide" Target="slides/slide2857.xml"/><Relationship Id="rId2862" Type="http://schemas.openxmlformats.org/officeDocument/2006/relationships/slide" Target="slides/slide2858.xml"/><Relationship Id="rId2863" Type="http://schemas.openxmlformats.org/officeDocument/2006/relationships/slide" Target="slides/slide2859.xml"/><Relationship Id="rId2864" Type="http://schemas.openxmlformats.org/officeDocument/2006/relationships/slide" Target="slides/slide2860.xml"/><Relationship Id="rId2865" Type="http://schemas.openxmlformats.org/officeDocument/2006/relationships/slide" Target="slides/slide2861.xml"/><Relationship Id="rId2866" Type="http://schemas.openxmlformats.org/officeDocument/2006/relationships/slide" Target="slides/slide2862.xml"/><Relationship Id="rId2867" Type="http://schemas.openxmlformats.org/officeDocument/2006/relationships/slide" Target="slides/slide2863.xml"/><Relationship Id="rId2868" Type="http://schemas.openxmlformats.org/officeDocument/2006/relationships/slide" Target="slides/slide2864.xml"/><Relationship Id="rId2869" Type="http://schemas.openxmlformats.org/officeDocument/2006/relationships/slide" Target="slides/slide2865.xml"/><Relationship Id="rId2870" Type="http://schemas.openxmlformats.org/officeDocument/2006/relationships/slide" Target="slides/slide2866.xml"/><Relationship Id="rId2871" Type="http://schemas.openxmlformats.org/officeDocument/2006/relationships/slide" Target="slides/slide2867.xml"/><Relationship Id="rId2872" Type="http://schemas.openxmlformats.org/officeDocument/2006/relationships/slide" Target="slides/slide2868.xml"/><Relationship Id="rId2873" Type="http://schemas.openxmlformats.org/officeDocument/2006/relationships/slide" Target="slides/slide2869.xml"/><Relationship Id="rId2874" Type="http://schemas.openxmlformats.org/officeDocument/2006/relationships/slide" Target="slides/slide2870.xml"/><Relationship Id="rId2875" Type="http://schemas.openxmlformats.org/officeDocument/2006/relationships/slide" Target="slides/slide2871.xml"/><Relationship Id="rId2876" Type="http://schemas.openxmlformats.org/officeDocument/2006/relationships/slide" Target="slides/slide2872.xml"/><Relationship Id="rId2877" Type="http://schemas.openxmlformats.org/officeDocument/2006/relationships/slide" Target="slides/slide2873.xml"/><Relationship Id="rId2878" Type="http://schemas.openxmlformats.org/officeDocument/2006/relationships/slide" Target="slides/slide2874.xml"/><Relationship Id="rId2879" Type="http://schemas.openxmlformats.org/officeDocument/2006/relationships/slide" Target="slides/slide2875.xml"/><Relationship Id="rId2880" Type="http://schemas.openxmlformats.org/officeDocument/2006/relationships/slide" Target="slides/slide2876.xml"/><Relationship Id="rId2881" Type="http://schemas.openxmlformats.org/officeDocument/2006/relationships/slide" Target="slides/slide2877.xml"/><Relationship Id="rId2882" Type="http://schemas.openxmlformats.org/officeDocument/2006/relationships/slide" Target="slides/slide2878.xml"/><Relationship Id="rId2883" Type="http://schemas.openxmlformats.org/officeDocument/2006/relationships/slide" Target="slides/slide2879.xml"/><Relationship Id="rId2884" Type="http://schemas.openxmlformats.org/officeDocument/2006/relationships/slide" Target="slides/slide2880.xml"/><Relationship Id="rId2885" Type="http://schemas.openxmlformats.org/officeDocument/2006/relationships/slide" Target="slides/slide2881.xml"/><Relationship Id="rId2886" Type="http://schemas.openxmlformats.org/officeDocument/2006/relationships/slide" Target="slides/slide2882.xml"/><Relationship Id="rId2887" Type="http://schemas.openxmlformats.org/officeDocument/2006/relationships/slide" Target="slides/slide2883.xml"/><Relationship Id="rId2888" Type="http://schemas.openxmlformats.org/officeDocument/2006/relationships/slide" Target="slides/slide2884.xml"/><Relationship Id="rId2889" Type="http://schemas.openxmlformats.org/officeDocument/2006/relationships/slide" Target="slides/slide2885.xml"/><Relationship Id="rId2890" Type="http://schemas.openxmlformats.org/officeDocument/2006/relationships/slide" Target="slides/slide2886.xml"/><Relationship Id="rId2891" Type="http://schemas.openxmlformats.org/officeDocument/2006/relationships/slide" Target="slides/slide2887.xml"/><Relationship Id="rId2892" Type="http://schemas.openxmlformats.org/officeDocument/2006/relationships/slide" Target="slides/slide2888.xml"/><Relationship Id="rId2893" Type="http://schemas.openxmlformats.org/officeDocument/2006/relationships/slide" Target="slides/slide2889.xml"/><Relationship Id="rId2894" Type="http://schemas.openxmlformats.org/officeDocument/2006/relationships/slide" Target="slides/slide2890.xml"/><Relationship Id="rId2895" Type="http://schemas.openxmlformats.org/officeDocument/2006/relationships/slide" Target="slides/slide2891.xml"/><Relationship Id="rId2896" Type="http://schemas.openxmlformats.org/officeDocument/2006/relationships/slide" Target="slides/slide2892.xml"/><Relationship Id="rId2897" Type="http://schemas.openxmlformats.org/officeDocument/2006/relationships/slide" Target="slides/slide2893.xml"/><Relationship Id="rId2898" Type="http://schemas.openxmlformats.org/officeDocument/2006/relationships/slide" Target="slides/slide2894.xml"/><Relationship Id="rId2899" Type="http://schemas.openxmlformats.org/officeDocument/2006/relationships/slide" Target="slides/slide2895.xml"/><Relationship Id="rId2900" Type="http://schemas.openxmlformats.org/officeDocument/2006/relationships/slide" Target="slides/slide2896.xml"/><Relationship Id="rId2901" Type="http://schemas.openxmlformats.org/officeDocument/2006/relationships/slide" Target="slides/slide2897.xml"/><Relationship Id="rId2902" Type="http://schemas.openxmlformats.org/officeDocument/2006/relationships/slide" Target="slides/slide2898.xml"/><Relationship Id="rId2903" Type="http://schemas.openxmlformats.org/officeDocument/2006/relationships/slide" Target="slides/slide2899.xml"/><Relationship Id="rId2904" Type="http://schemas.openxmlformats.org/officeDocument/2006/relationships/slide" Target="slides/slide2900.xml"/><Relationship Id="rId2905" Type="http://schemas.openxmlformats.org/officeDocument/2006/relationships/slide" Target="slides/slide2901.xml"/><Relationship Id="rId2906" Type="http://schemas.openxmlformats.org/officeDocument/2006/relationships/slide" Target="slides/slide2902.xml"/><Relationship Id="rId2907" Type="http://schemas.openxmlformats.org/officeDocument/2006/relationships/slide" Target="slides/slide2903.xml"/><Relationship Id="rId2908" Type="http://schemas.openxmlformats.org/officeDocument/2006/relationships/slide" Target="slides/slide2904.xml"/><Relationship Id="rId2909" Type="http://schemas.openxmlformats.org/officeDocument/2006/relationships/slide" Target="slides/slide2905.xml"/><Relationship Id="rId2910" Type="http://schemas.openxmlformats.org/officeDocument/2006/relationships/slide" Target="slides/slide2906.xml"/><Relationship Id="rId2911" Type="http://schemas.openxmlformats.org/officeDocument/2006/relationships/slide" Target="slides/slide2907.xml"/><Relationship Id="rId2912" Type="http://schemas.openxmlformats.org/officeDocument/2006/relationships/slide" Target="slides/slide2908.xml"/><Relationship Id="rId2913" Type="http://schemas.openxmlformats.org/officeDocument/2006/relationships/slide" Target="slides/slide2909.xml"/><Relationship Id="rId2914" Type="http://schemas.openxmlformats.org/officeDocument/2006/relationships/slide" Target="slides/slide2910.xml"/><Relationship Id="rId2915" Type="http://schemas.openxmlformats.org/officeDocument/2006/relationships/slide" Target="slides/slide2911.xml"/><Relationship Id="rId2916" Type="http://schemas.openxmlformats.org/officeDocument/2006/relationships/slide" Target="slides/slide2912.xml"/><Relationship Id="rId2917" Type="http://schemas.openxmlformats.org/officeDocument/2006/relationships/slide" Target="slides/slide2913.xml"/><Relationship Id="rId2918" Type="http://schemas.openxmlformats.org/officeDocument/2006/relationships/slide" Target="slides/slide2914.xml"/><Relationship Id="rId2919" Type="http://schemas.openxmlformats.org/officeDocument/2006/relationships/slide" Target="slides/slide2915.xml"/><Relationship Id="rId2920" Type="http://schemas.openxmlformats.org/officeDocument/2006/relationships/slide" Target="slides/slide2916.xml"/><Relationship Id="rId2921" Type="http://schemas.openxmlformats.org/officeDocument/2006/relationships/slide" Target="slides/slide2917.xml"/><Relationship Id="rId2922" Type="http://schemas.openxmlformats.org/officeDocument/2006/relationships/slide" Target="slides/slide2918.xml"/><Relationship Id="rId2923" Type="http://schemas.openxmlformats.org/officeDocument/2006/relationships/slide" Target="slides/slide2919.xml"/><Relationship Id="rId2924" Type="http://schemas.openxmlformats.org/officeDocument/2006/relationships/slide" Target="slides/slide2920.xml"/><Relationship Id="rId2925" Type="http://schemas.openxmlformats.org/officeDocument/2006/relationships/slide" Target="slides/slide2921.xml"/><Relationship Id="rId2926" Type="http://schemas.openxmlformats.org/officeDocument/2006/relationships/slide" Target="slides/slide2922.xml"/><Relationship Id="rId2927" Type="http://schemas.openxmlformats.org/officeDocument/2006/relationships/slide" Target="slides/slide2923.xml"/><Relationship Id="rId2928" Type="http://schemas.openxmlformats.org/officeDocument/2006/relationships/slide" Target="slides/slide2924.xml"/><Relationship Id="rId2929" Type="http://schemas.openxmlformats.org/officeDocument/2006/relationships/slide" Target="slides/slide2925.xml"/><Relationship Id="rId2930" Type="http://schemas.openxmlformats.org/officeDocument/2006/relationships/slide" Target="slides/slide2926.xml"/><Relationship Id="rId2931" Type="http://schemas.openxmlformats.org/officeDocument/2006/relationships/slide" Target="slides/slide2927.xml"/><Relationship Id="rId2932" Type="http://schemas.openxmlformats.org/officeDocument/2006/relationships/slide" Target="slides/slide2928.xml"/><Relationship Id="rId2933" Type="http://schemas.openxmlformats.org/officeDocument/2006/relationships/slide" Target="slides/slide2929.xml"/><Relationship Id="rId2934" Type="http://schemas.openxmlformats.org/officeDocument/2006/relationships/slide" Target="slides/slide2930.xml"/><Relationship Id="rId2935" Type="http://schemas.openxmlformats.org/officeDocument/2006/relationships/slide" Target="slides/slide2931.xml"/><Relationship Id="rId2936" Type="http://schemas.openxmlformats.org/officeDocument/2006/relationships/slide" Target="slides/slide2932.xml"/><Relationship Id="rId2937" Type="http://schemas.openxmlformats.org/officeDocument/2006/relationships/slide" Target="slides/slide2933.xml"/><Relationship Id="rId2938" Type="http://schemas.openxmlformats.org/officeDocument/2006/relationships/slide" Target="slides/slide2934.xml"/><Relationship Id="rId2939" Type="http://schemas.openxmlformats.org/officeDocument/2006/relationships/slide" Target="slides/slide2935.xml"/><Relationship Id="rId2940" Type="http://schemas.openxmlformats.org/officeDocument/2006/relationships/slide" Target="slides/slide2936.xml"/><Relationship Id="rId2941" Type="http://schemas.openxmlformats.org/officeDocument/2006/relationships/slide" Target="slides/slide2937.xml"/><Relationship Id="rId2942" Type="http://schemas.openxmlformats.org/officeDocument/2006/relationships/slide" Target="slides/slide2938.xml"/><Relationship Id="rId2943" Type="http://schemas.openxmlformats.org/officeDocument/2006/relationships/slide" Target="slides/slide2939.xml"/><Relationship Id="rId2944" Type="http://schemas.openxmlformats.org/officeDocument/2006/relationships/slide" Target="slides/slide2940.xml"/><Relationship Id="rId2945" Type="http://schemas.openxmlformats.org/officeDocument/2006/relationships/slide" Target="slides/slide2941.xml"/><Relationship Id="rId2946" Type="http://schemas.openxmlformats.org/officeDocument/2006/relationships/slide" Target="slides/slide2942.xml"/><Relationship Id="rId2947" Type="http://schemas.openxmlformats.org/officeDocument/2006/relationships/slide" Target="slides/slide2943.xml"/><Relationship Id="rId2948" Type="http://schemas.openxmlformats.org/officeDocument/2006/relationships/slide" Target="slides/slide2944.xml"/><Relationship Id="rId2949" Type="http://schemas.openxmlformats.org/officeDocument/2006/relationships/slide" Target="slides/slide2945.xml"/><Relationship Id="rId2950" Type="http://schemas.openxmlformats.org/officeDocument/2006/relationships/slide" Target="slides/slide2946.xml"/><Relationship Id="rId2951" Type="http://schemas.openxmlformats.org/officeDocument/2006/relationships/slide" Target="slides/slide2947.xml"/><Relationship Id="rId2952" Type="http://schemas.openxmlformats.org/officeDocument/2006/relationships/slide" Target="slides/slide2948.xml"/><Relationship Id="rId2953" Type="http://schemas.openxmlformats.org/officeDocument/2006/relationships/slide" Target="slides/slide2949.xml"/><Relationship Id="rId2954" Type="http://schemas.openxmlformats.org/officeDocument/2006/relationships/slide" Target="slides/slide2950.xml"/><Relationship Id="rId2955" Type="http://schemas.openxmlformats.org/officeDocument/2006/relationships/slide" Target="slides/slide2951.xml"/><Relationship Id="rId2956" Type="http://schemas.openxmlformats.org/officeDocument/2006/relationships/slide" Target="slides/slide2952.xml"/><Relationship Id="rId2957" Type="http://schemas.openxmlformats.org/officeDocument/2006/relationships/slide" Target="slides/slide2953.xml"/><Relationship Id="rId2958" Type="http://schemas.openxmlformats.org/officeDocument/2006/relationships/slide" Target="slides/slide2954.xml"/><Relationship Id="rId2959" Type="http://schemas.openxmlformats.org/officeDocument/2006/relationships/slide" Target="slides/slide2955.xml"/><Relationship Id="rId2960" Type="http://schemas.openxmlformats.org/officeDocument/2006/relationships/slide" Target="slides/slide2956.xml"/><Relationship Id="rId2961" Type="http://schemas.openxmlformats.org/officeDocument/2006/relationships/slide" Target="slides/slide2957.xml"/><Relationship Id="rId2962" Type="http://schemas.openxmlformats.org/officeDocument/2006/relationships/slide" Target="slides/slide2958.xml"/><Relationship Id="rId2963" Type="http://schemas.openxmlformats.org/officeDocument/2006/relationships/slide" Target="slides/slide2959.xml"/><Relationship Id="rId2964" Type="http://schemas.openxmlformats.org/officeDocument/2006/relationships/slide" Target="slides/slide2960.xml"/><Relationship Id="rId2965" Type="http://schemas.openxmlformats.org/officeDocument/2006/relationships/slide" Target="slides/slide2961.xml"/><Relationship Id="rId2966" Type="http://schemas.openxmlformats.org/officeDocument/2006/relationships/slide" Target="slides/slide2962.xml"/><Relationship Id="rId2967" Type="http://schemas.openxmlformats.org/officeDocument/2006/relationships/slide" Target="slides/slide2963.xml"/><Relationship Id="rId2968" Type="http://schemas.openxmlformats.org/officeDocument/2006/relationships/slide" Target="slides/slide2964.xml"/><Relationship Id="rId2969" Type="http://schemas.openxmlformats.org/officeDocument/2006/relationships/slide" Target="slides/slide2965.xml"/><Relationship Id="rId2970" Type="http://schemas.openxmlformats.org/officeDocument/2006/relationships/slide" Target="slides/slide2966.xml"/><Relationship Id="rId2971" Type="http://schemas.openxmlformats.org/officeDocument/2006/relationships/slide" Target="slides/slide2967.xml"/><Relationship Id="rId2972" Type="http://schemas.openxmlformats.org/officeDocument/2006/relationships/slide" Target="slides/slide2968.xml"/><Relationship Id="rId2973" Type="http://schemas.openxmlformats.org/officeDocument/2006/relationships/slide" Target="slides/slide2969.xml"/><Relationship Id="rId2974" Type="http://schemas.openxmlformats.org/officeDocument/2006/relationships/slide" Target="slides/slide2970.xml"/><Relationship Id="rId2975" Type="http://schemas.openxmlformats.org/officeDocument/2006/relationships/slide" Target="slides/slide2971.xml"/><Relationship Id="rId2976" Type="http://schemas.openxmlformats.org/officeDocument/2006/relationships/slide" Target="slides/slide2972.xml"/><Relationship Id="rId2977" Type="http://schemas.openxmlformats.org/officeDocument/2006/relationships/slide" Target="slides/slide2973.xml"/><Relationship Id="rId2978" Type="http://schemas.openxmlformats.org/officeDocument/2006/relationships/slide" Target="slides/slide2974.xml"/><Relationship Id="rId2979" Type="http://schemas.openxmlformats.org/officeDocument/2006/relationships/slide" Target="slides/slide2975.xml"/><Relationship Id="rId2980" Type="http://schemas.openxmlformats.org/officeDocument/2006/relationships/slide" Target="slides/slide2976.xml"/><Relationship Id="rId2981" Type="http://schemas.openxmlformats.org/officeDocument/2006/relationships/slide" Target="slides/slide2977.xml"/><Relationship Id="rId2982" Type="http://schemas.openxmlformats.org/officeDocument/2006/relationships/slide" Target="slides/slide2978.xml"/><Relationship Id="rId2983" Type="http://schemas.openxmlformats.org/officeDocument/2006/relationships/slide" Target="slides/slide2979.xml"/><Relationship Id="rId2984" Type="http://schemas.openxmlformats.org/officeDocument/2006/relationships/slide" Target="slides/slide2980.xml"/><Relationship Id="rId2985" Type="http://schemas.openxmlformats.org/officeDocument/2006/relationships/slide" Target="slides/slide2981.xml"/><Relationship Id="rId2986" Type="http://schemas.openxmlformats.org/officeDocument/2006/relationships/slide" Target="slides/slide2982.xml"/><Relationship Id="rId2987" Type="http://schemas.openxmlformats.org/officeDocument/2006/relationships/slide" Target="slides/slide2983.xml"/><Relationship Id="rId2988" Type="http://schemas.openxmlformats.org/officeDocument/2006/relationships/slide" Target="slides/slide2984.xml"/><Relationship Id="rId2989" Type="http://schemas.openxmlformats.org/officeDocument/2006/relationships/slide" Target="slides/slide2985.xml"/><Relationship Id="rId2990" Type="http://schemas.openxmlformats.org/officeDocument/2006/relationships/slide" Target="slides/slide2986.xml"/><Relationship Id="rId2991" Type="http://schemas.openxmlformats.org/officeDocument/2006/relationships/slide" Target="slides/slide2987.xml"/><Relationship Id="rId2992" Type="http://schemas.openxmlformats.org/officeDocument/2006/relationships/slide" Target="slides/slide2988.xml"/><Relationship Id="rId2993" Type="http://schemas.openxmlformats.org/officeDocument/2006/relationships/slide" Target="slides/slide2989.xml"/><Relationship Id="rId2994" Type="http://schemas.openxmlformats.org/officeDocument/2006/relationships/slide" Target="slides/slide2990.xml"/><Relationship Id="rId2995" Type="http://schemas.openxmlformats.org/officeDocument/2006/relationships/slide" Target="slides/slide2991.xml"/><Relationship Id="rId2996" Type="http://schemas.openxmlformats.org/officeDocument/2006/relationships/slide" Target="slides/slide2992.xml"/><Relationship Id="rId2997" Type="http://schemas.openxmlformats.org/officeDocument/2006/relationships/slide" Target="slides/slide2993.xml"/><Relationship Id="rId2998" Type="http://schemas.openxmlformats.org/officeDocument/2006/relationships/slide" Target="slides/slide2994.xml"/><Relationship Id="rId2999" Type="http://schemas.openxmlformats.org/officeDocument/2006/relationships/slide" Target="slides/slide2995.xml"/><Relationship Id="rId3000" Type="http://schemas.openxmlformats.org/officeDocument/2006/relationships/slide" Target="slides/slide2996.xml"/><Relationship Id="rId3001" Type="http://schemas.openxmlformats.org/officeDocument/2006/relationships/slide" Target="slides/slide2997.xml"/><Relationship Id="rId3002" Type="http://schemas.openxmlformats.org/officeDocument/2006/relationships/slide" Target="slides/slide2998.xml"/><Relationship Id="rId3003" Type="http://schemas.openxmlformats.org/officeDocument/2006/relationships/slide" Target="slides/slide2999.xml"/><Relationship Id="rId3004" Type="http://schemas.openxmlformats.org/officeDocument/2006/relationships/slide" Target="slides/slide3000.xml"/><Relationship Id="rId3005" Type="http://schemas.openxmlformats.org/officeDocument/2006/relationships/slide" Target="slides/slide3001.xml"/><Relationship Id="rId3006" Type="http://schemas.openxmlformats.org/officeDocument/2006/relationships/slide" Target="slides/slide3002.xml"/><Relationship Id="rId3007" Type="http://schemas.openxmlformats.org/officeDocument/2006/relationships/slide" Target="slides/slide3003.xml"/><Relationship Id="rId3008" Type="http://schemas.openxmlformats.org/officeDocument/2006/relationships/slide" Target="slides/slide3004.xml"/><Relationship Id="rId3009" Type="http://schemas.openxmlformats.org/officeDocument/2006/relationships/slide" Target="slides/slide3005.xml"/><Relationship Id="rId3010" Type="http://schemas.openxmlformats.org/officeDocument/2006/relationships/slide" Target="slides/slide3006.xml"/><Relationship Id="rId3011" Type="http://schemas.openxmlformats.org/officeDocument/2006/relationships/slide" Target="slides/slide3007.xml"/><Relationship Id="rId3012" Type="http://schemas.openxmlformats.org/officeDocument/2006/relationships/slide" Target="slides/slide3008.xml"/><Relationship Id="rId3013" Type="http://schemas.openxmlformats.org/officeDocument/2006/relationships/slide" Target="slides/slide3009.xml"/><Relationship Id="rId3014" Type="http://schemas.openxmlformats.org/officeDocument/2006/relationships/slide" Target="slides/slide3010.xml"/><Relationship Id="rId3015" Type="http://schemas.openxmlformats.org/officeDocument/2006/relationships/slide" Target="slides/slide3011.xml"/><Relationship Id="rId3016" Type="http://schemas.openxmlformats.org/officeDocument/2006/relationships/slide" Target="slides/slide3012.xml"/><Relationship Id="rId3017" Type="http://schemas.openxmlformats.org/officeDocument/2006/relationships/slide" Target="slides/slide3013.xml"/><Relationship Id="rId3018" Type="http://schemas.openxmlformats.org/officeDocument/2006/relationships/slide" Target="slides/slide3014.xml"/><Relationship Id="rId3019" Type="http://schemas.openxmlformats.org/officeDocument/2006/relationships/slide" Target="slides/slide3015.xml"/><Relationship Id="rId3020" Type="http://schemas.openxmlformats.org/officeDocument/2006/relationships/slide" Target="slides/slide3016.xml"/><Relationship Id="rId3021" Type="http://schemas.openxmlformats.org/officeDocument/2006/relationships/slide" Target="slides/slide3017.xml"/><Relationship Id="rId3022" Type="http://schemas.openxmlformats.org/officeDocument/2006/relationships/slide" Target="slides/slide3018.xml"/><Relationship Id="rId3023" Type="http://schemas.openxmlformats.org/officeDocument/2006/relationships/slide" Target="slides/slide3019.xml"/><Relationship Id="rId3024" Type="http://schemas.openxmlformats.org/officeDocument/2006/relationships/slide" Target="slides/slide3020.xml"/><Relationship Id="rId3025" Type="http://schemas.openxmlformats.org/officeDocument/2006/relationships/slide" Target="slides/slide3021.xml"/><Relationship Id="rId3026" Type="http://schemas.openxmlformats.org/officeDocument/2006/relationships/slide" Target="slides/slide3022.xml"/><Relationship Id="rId3027" Type="http://schemas.openxmlformats.org/officeDocument/2006/relationships/slide" Target="slides/slide3023.xml"/><Relationship Id="rId3028" Type="http://schemas.openxmlformats.org/officeDocument/2006/relationships/slide" Target="slides/slide3024.xml"/><Relationship Id="rId3029" Type="http://schemas.openxmlformats.org/officeDocument/2006/relationships/slide" Target="slides/slide3025.xml"/><Relationship Id="rId3030" Type="http://schemas.openxmlformats.org/officeDocument/2006/relationships/slide" Target="slides/slide3026.xml"/><Relationship Id="rId3031" Type="http://schemas.openxmlformats.org/officeDocument/2006/relationships/slide" Target="slides/slide3027.xml"/><Relationship Id="rId3032" Type="http://schemas.openxmlformats.org/officeDocument/2006/relationships/slide" Target="slides/slide3028.xml"/><Relationship Id="rId3033" Type="http://schemas.openxmlformats.org/officeDocument/2006/relationships/slide" Target="slides/slide3029.xml"/><Relationship Id="rId3034" Type="http://schemas.openxmlformats.org/officeDocument/2006/relationships/slide" Target="slides/slide3030.xml"/><Relationship Id="rId3035" Type="http://schemas.openxmlformats.org/officeDocument/2006/relationships/slide" Target="slides/slide3031.xml"/><Relationship Id="rId3036" Type="http://schemas.openxmlformats.org/officeDocument/2006/relationships/slide" Target="slides/slide3032.xml"/><Relationship Id="rId3037" Type="http://schemas.openxmlformats.org/officeDocument/2006/relationships/slide" Target="slides/slide3033.xml"/><Relationship Id="rId3038" Type="http://schemas.openxmlformats.org/officeDocument/2006/relationships/slide" Target="slides/slide3034.xml"/><Relationship Id="rId3039" Type="http://schemas.openxmlformats.org/officeDocument/2006/relationships/slide" Target="slides/slide3035.xml"/><Relationship Id="rId3040" Type="http://schemas.openxmlformats.org/officeDocument/2006/relationships/slide" Target="slides/slide3036.xml"/><Relationship Id="rId3041" Type="http://schemas.openxmlformats.org/officeDocument/2006/relationships/slide" Target="slides/slide3037.xml"/><Relationship Id="rId3042" Type="http://schemas.openxmlformats.org/officeDocument/2006/relationships/slide" Target="slides/slide3038.xml"/><Relationship Id="rId3043" Type="http://schemas.openxmlformats.org/officeDocument/2006/relationships/slide" Target="slides/slide3039.xml"/><Relationship Id="rId3044" Type="http://schemas.openxmlformats.org/officeDocument/2006/relationships/slide" Target="slides/slide3040.xml"/><Relationship Id="rId3045" Type="http://schemas.openxmlformats.org/officeDocument/2006/relationships/slide" Target="slides/slide3041.xml"/><Relationship Id="rId3046" Type="http://schemas.openxmlformats.org/officeDocument/2006/relationships/slide" Target="slides/slide3042.xml"/><Relationship Id="rId3047" Type="http://schemas.openxmlformats.org/officeDocument/2006/relationships/slide" Target="slides/slide3043.xml"/><Relationship Id="rId3048" Type="http://schemas.openxmlformats.org/officeDocument/2006/relationships/slide" Target="slides/slide3044.xml"/><Relationship Id="rId3049" Type="http://schemas.openxmlformats.org/officeDocument/2006/relationships/slide" Target="slides/slide3045.xml"/><Relationship Id="rId3050" Type="http://schemas.openxmlformats.org/officeDocument/2006/relationships/slide" Target="slides/slide3046.xml"/><Relationship Id="rId3051" Type="http://schemas.openxmlformats.org/officeDocument/2006/relationships/slide" Target="slides/slide3047.xml"/><Relationship Id="rId3052" Type="http://schemas.openxmlformats.org/officeDocument/2006/relationships/slide" Target="slides/slide3048.xml"/><Relationship Id="rId3053" Type="http://schemas.openxmlformats.org/officeDocument/2006/relationships/slide" Target="slides/slide3049.xml"/><Relationship Id="rId3054" Type="http://schemas.openxmlformats.org/officeDocument/2006/relationships/slide" Target="slides/slide3050.xml"/><Relationship Id="rId3055" Type="http://schemas.openxmlformats.org/officeDocument/2006/relationships/slide" Target="slides/slide3051.xml"/><Relationship Id="rId3056" Type="http://schemas.openxmlformats.org/officeDocument/2006/relationships/slide" Target="slides/slide3052.xml"/><Relationship Id="rId3057" Type="http://schemas.openxmlformats.org/officeDocument/2006/relationships/slide" Target="slides/slide3053.xml"/><Relationship Id="rId3058" Type="http://schemas.openxmlformats.org/officeDocument/2006/relationships/slide" Target="slides/slide3054.xml"/><Relationship Id="rId3059" Type="http://schemas.openxmlformats.org/officeDocument/2006/relationships/slide" Target="slides/slide3055.xml"/><Relationship Id="rId3060" Type="http://schemas.openxmlformats.org/officeDocument/2006/relationships/slide" Target="slides/slide3056.xml"/><Relationship Id="rId3061" Type="http://schemas.openxmlformats.org/officeDocument/2006/relationships/slide" Target="slides/slide3057.xml"/><Relationship Id="rId3062" Type="http://schemas.openxmlformats.org/officeDocument/2006/relationships/slide" Target="slides/slide3058.xml"/><Relationship Id="rId3063" Type="http://schemas.openxmlformats.org/officeDocument/2006/relationships/slide" Target="slides/slide3059.xml"/><Relationship Id="rId3064" Type="http://schemas.openxmlformats.org/officeDocument/2006/relationships/slide" Target="slides/slide3060.xml"/><Relationship Id="rId3065" Type="http://schemas.openxmlformats.org/officeDocument/2006/relationships/slide" Target="slides/slide3061.xml"/><Relationship Id="rId3066" Type="http://schemas.openxmlformats.org/officeDocument/2006/relationships/slide" Target="slides/slide3062.xml"/><Relationship Id="rId3067" Type="http://schemas.openxmlformats.org/officeDocument/2006/relationships/slide" Target="slides/slide3063.xml"/><Relationship Id="rId3068" Type="http://schemas.openxmlformats.org/officeDocument/2006/relationships/slide" Target="slides/slide3064.xml"/><Relationship Id="rId3069" Type="http://schemas.openxmlformats.org/officeDocument/2006/relationships/slide" Target="slides/slide3065.xml"/><Relationship Id="rId3070" Type="http://schemas.openxmlformats.org/officeDocument/2006/relationships/slide" Target="slides/slide3066.xml"/><Relationship Id="rId3071" Type="http://schemas.openxmlformats.org/officeDocument/2006/relationships/slide" Target="slides/slide3067.xml"/><Relationship Id="rId3072" Type="http://schemas.openxmlformats.org/officeDocument/2006/relationships/slide" Target="slides/slide3068.xml"/><Relationship Id="rId3073" Type="http://schemas.openxmlformats.org/officeDocument/2006/relationships/slide" Target="slides/slide3069.xml"/><Relationship Id="rId3074" Type="http://schemas.openxmlformats.org/officeDocument/2006/relationships/slide" Target="slides/slide3070.xml"/><Relationship Id="rId3075" Type="http://schemas.openxmlformats.org/officeDocument/2006/relationships/slide" Target="slides/slide3071.xml"/><Relationship Id="rId3076" Type="http://schemas.openxmlformats.org/officeDocument/2006/relationships/slide" Target="slides/slide3072.xml"/><Relationship Id="rId3077" Type="http://schemas.openxmlformats.org/officeDocument/2006/relationships/slide" Target="slides/slide3073.xml"/><Relationship Id="rId3078" Type="http://schemas.openxmlformats.org/officeDocument/2006/relationships/slide" Target="slides/slide3074.xml"/><Relationship Id="rId3079" Type="http://schemas.openxmlformats.org/officeDocument/2006/relationships/slide" Target="slides/slide3075.xml"/><Relationship Id="rId3080" Type="http://schemas.openxmlformats.org/officeDocument/2006/relationships/slide" Target="slides/slide3076.xml"/><Relationship Id="rId3081" Type="http://schemas.openxmlformats.org/officeDocument/2006/relationships/slide" Target="slides/slide3077.xml"/><Relationship Id="rId3082" Type="http://schemas.openxmlformats.org/officeDocument/2006/relationships/slide" Target="slides/slide3078.xml"/><Relationship Id="rId3083" Type="http://schemas.openxmlformats.org/officeDocument/2006/relationships/slide" Target="slides/slide3079.xml"/><Relationship Id="rId3084" Type="http://schemas.openxmlformats.org/officeDocument/2006/relationships/slide" Target="slides/slide3080.xml"/><Relationship Id="rId3085" Type="http://schemas.openxmlformats.org/officeDocument/2006/relationships/slide" Target="slides/slide3081.xml"/><Relationship Id="rId3086" Type="http://schemas.openxmlformats.org/officeDocument/2006/relationships/slide" Target="slides/slide3082.xml"/><Relationship Id="rId3087" Type="http://schemas.openxmlformats.org/officeDocument/2006/relationships/slide" Target="slides/slide3083.xml"/><Relationship Id="rId3088" Type="http://schemas.openxmlformats.org/officeDocument/2006/relationships/slide" Target="slides/slide3084.xml"/><Relationship Id="rId3089" Type="http://schemas.openxmlformats.org/officeDocument/2006/relationships/slide" Target="slides/slide3085.xml"/><Relationship Id="rId3090" Type="http://schemas.openxmlformats.org/officeDocument/2006/relationships/slide" Target="slides/slide3086.xml"/><Relationship Id="rId3091" Type="http://schemas.openxmlformats.org/officeDocument/2006/relationships/slide" Target="slides/slide3087.xml"/><Relationship Id="rId3092" Type="http://schemas.openxmlformats.org/officeDocument/2006/relationships/slide" Target="slides/slide3088.xml"/><Relationship Id="rId3093" Type="http://schemas.openxmlformats.org/officeDocument/2006/relationships/slide" Target="slides/slide3089.xml"/><Relationship Id="rId3094" Type="http://schemas.openxmlformats.org/officeDocument/2006/relationships/slide" Target="slides/slide3090.xml"/><Relationship Id="rId3095" Type="http://schemas.openxmlformats.org/officeDocument/2006/relationships/slide" Target="slides/slide3091.xml"/><Relationship Id="rId3096" Type="http://schemas.openxmlformats.org/officeDocument/2006/relationships/slide" Target="slides/slide3092.xml"/><Relationship Id="rId3097" Type="http://schemas.openxmlformats.org/officeDocument/2006/relationships/slide" Target="slides/slide3093.xml"/><Relationship Id="rId3098" Type="http://schemas.openxmlformats.org/officeDocument/2006/relationships/slide" Target="slides/slide3094.xml"/><Relationship Id="rId3099" Type="http://schemas.openxmlformats.org/officeDocument/2006/relationships/slide" Target="slides/slide3095.xml"/><Relationship Id="rId3100" Type="http://schemas.openxmlformats.org/officeDocument/2006/relationships/slide" Target="slides/slide3096.xml"/><Relationship Id="rId3101" Type="http://schemas.openxmlformats.org/officeDocument/2006/relationships/slide" Target="slides/slide3097.xml"/><Relationship Id="rId3102" Type="http://schemas.openxmlformats.org/officeDocument/2006/relationships/slide" Target="slides/slide3098.xml"/><Relationship Id="rId3103" Type="http://schemas.openxmlformats.org/officeDocument/2006/relationships/slide" Target="slides/slide3099.xml"/><Relationship Id="rId3104" Type="http://schemas.openxmlformats.org/officeDocument/2006/relationships/slide" Target="slides/slide3100.xml"/><Relationship Id="rId3105" Type="http://schemas.openxmlformats.org/officeDocument/2006/relationships/slide" Target="slides/slide3101.xml"/><Relationship Id="rId3106" Type="http://schemas.openxmlformats.org/officeDocument/2006/relationships/slide" Target="slides/slide3102.xml"/><Relationship Id="rId3107" Type="http://schemas.openxmlformats.org/officeDocument/2006/relationships/slide" Target="slides/slide3103.xml"/><Relationship Id="rId3108" Type="http://schemas.openxmlformats.org/officeDocument/2006/relationships/slide" Target="slides/slide3104.xml"/><Relationship Id="rId3109" Type="http://schemas.openxmlformats.org/officeDocument/2006/relationships/slide" Target="slides/slide3105.xml"/><Relationship Id="rId3110" Type="http://schemas.openxmlformats.org/officeDocument/2006/relationships/slide" Target="slides/slide3106.xml"/><Relationship Id="rId3111" Type="http://schemas.openxmlformats.org/officeDocument/2006/relationships/slide" Target="slides/slide3107.xml"/><Relationship Id="rId3112" Type="http://schemas.openxmlformats.org/officeDocument/2006/relationships/slide" Target="slides/slide3108.xml"/><Relationship Id="rId3113" Type="http://schemas.openxmlformats.org/officeDocument/2006/relationships/slide" Target="slides/slide3109.xml"/><Relationship Id="rId3114" Type="http://schemas.openxmlformats.org/officeDocument/2006/relationships/slide" Target="slides/slide3110.xml"/><Relationship Id="rId3115" Type="http://schemas.openxmlformats.org/officeDocument/2006/relationships/slide" Target="slides/slide3111.xml"/><Relationship Id="rId3116" Type="http://schemas.openxmlformats.org/officeDocument/2006/relationships/slide" Target="slides/slide3112.xml"/><Relationship Id="rId3117" Type="http://schemas.openxmlformats.org/officeDocument/2006/relationships/slide" Target="slides/slide3113.xml"/><Relationship Id="rId3118" Type="http://schemas.openxmlformats.org/officeDocument/2006/relationships/slide" Target="slides/slide3114.xml"/><Relationship Id="rId3119" Type="http://schemas.openxmlformats.org/officeDocument/2006/relationships/slide" Target="slides/slide3115.xml"/><Relationship Id="rId3120" Type="http://schemas.openxmlformats.org/officeDocument/2006/relationships/slide" Target="slides/slide3116.xml"/><Relationship Id="rId3121" Type="http://schemas.openxmlformats.org/officeDocument/2006/relationships/slide" Target="slides/slide3117.xml"/><Relationship Id="rId3122" Type="http://schemas.openxmlformats.org/officeDocument/2006/relationships/slide" Target="slides/slide3118.xml"/><Relationship Id="rId3123" Type="http://schemas.openxmlformats.org/officeDocument/2006/relationships/slide" Target="slides/slide3119.xml"/><Relationship Id="rId3124" Type="http://schemas.openxmlformats.org/officeDocument/2006/relationships/slide" Target="slides/slide3120.xml"/><Relationship Id="rId3125" Type="http://schemas.openxmlformats.org/officeDocument/2006/relationships/slide" Target="slides/slide3121.xml"/><Relationship Id="rId3126" Type="http://schemas.openxmlformats.org/officeDocument/2006/relationships/slide" Target="slides/slide3122.xml"/><Relationship Id="rId3127" Type="http://schemas.openxmlformats.org/officeDocument/2006/relationships/slide" Target="slides/slide3123.xml"/><Relationship Id="rId3128" Type="http://schemas.openxmlformats.org/officeDocument/2006/relationships/slide" Target="slides/slide3124.xml"/><Relationship Id="rId3129" Type="http://schemas.openxmlformats.org/officeDocument/2006/relationships/slide" Target="slides/slide3125.xml"/><Relationship Id="rId3130" Type="http://schemas.openxmlformats.org/officeDocument/2006/relationships/slide" Target="slides/slide3126.xml"/><Relationship Id="rId3131" Type="http://schemas.openxmlformats.org/officeDocument/2006/relationships/slide" Target="slides/slide3127.xml"/><Relationship Id="rId3132" Type="http://schemas.openxmlformats.org/officeDocument/2006/relationships/slide" Target="slides/slide3128.xml"/><Relationship Id="rId3133" Type="http://schemas.openxmlformats.org/officeDocument/2006/relationships/slide" Target="slides/slide3129.xml"/><Relationship Id="rId3134" Type="http://schemas.openxmlformats.org/officeDocument/2006/relationships/slide" Target="slides/slide3130.xml"/><Relationship Id="rId3135" Type="http://schemas.openxmlformats.org/officeDocument/2006/relationships/slide" Target="slides/slide3131.xml"/><Relationship Id="rId3136" Type="http://schemas.openxmlformats.org/officeDocument/2006/relationships/slide" Target="slides/slide3132.xml"/><Relationship Id="rId3137" Type="http://schemas.openxmlformats.org/officeDocument/2006/relationships/slide" Target="slides/slide3133.xml"/><Relationship Id="rId3138" Type="http://schemas.openxmlformats.org/officeDocument/2006/relationships/slide" Target="slides/slide3134.xml"/><Relationship Id="rId3139" Type="http://schemas.openxmlformats.org/officeDocument/2006/relationships/slide" Target="slides/slide3135.xml"/><Relationship Id="rId3140" Type="http://schemas.openxmlformats.org/officeDocument/2006/relationships/slide" Target="slides/slide3136.xml"/><Relationship Id="rId3141" Type="http://schemas.openxmlformats.org/officeDocument/2006/relationships/slide" Target="slides/slide3137.xml"/><Relationship Id="rId3142" Type="http://schemas.openxmlformats.org/officeDocument/2006/relationships/slide" Target="slides/slide3138.xml"/><Relationship Id="rId3143" Type="http://schemas.openxmlformats.org/officeDocument/2006/relationships/slide" Target="slides/slide3139.xml"/><Relationship Id="rId3144" Type="http://schemas.openxmlformats.org/officeDocument/2006/relationships/slide" Target="slides/slide3140.xml"/><Relationship Id="rId3145" Type="http://schemas.openxmlformats.org/officeDocument/2006/relationships/slide" Target="slides/slide3141.xml"/><Relationship Id="rId3146" Type="http://schemas.openxmlformats.org/officeDocument/2006/relationships/slide" Target="slides/slide3142.xml"/><Relationship Id="rId3147" Type="http://schemas.openxmlformats.org/officeDocument/2006/relationships/slide" Target="slides/slide3143.xml"/><Relationship Id="rId3148" Type="http://schemas.openxmlformats.org/officeDocument/2006/relationships/slide" Target="slides/slide3144.xml"/><Relationship Id="rId3149" Type="http://schemas.openxmlformats.org/officeDocument/2006/relationships/slide" Target="slides/slide3145.xml"/><Relationship Id="rId3150" Type="http://schemas.openxmlformats.org/officeDocument/2006/relationships/slide" Target="slides/slide3146.xml"/><Relationship Id="rId3151" Type="http://schemas.openxmlformats.org/officeDocument/2006/relationships/slide" Target="slides/slide3147.xml"/><Relationship Id="rId3152" Type="http://schemas.openxmlformats.org/officeDocument/2006/relationships/slide" Target="slides/slide3148.xml"/><Relationship Id="rId3153" Type="http://schemas.openxmlformats.org/officeDocument/2006/relationships/slide" Target="slides/slide3149.xml"/><Relationship Id="rId3154" Type="http://schemas.openxmlformats.org/officeDocument/2006/relationships/slide" Target="slides/slide3150.xml"/><Relationship Id="rId3155" Type="http://schemas.openxmlformats.org/officeDocument/2006/relationships/slide" Target="slides/slide3151.xml"/><Relationship Id="rId3156" Type="http://schemas.openxmlformats.org/officeDocument/2006/relationships/slide" Target="slides/slide3152.xml"/><Relationship Id="rId3157" Type="http://schemas.openxmlformats.org/officeDocument/2006/relationships/slide" Target="slides/slide3153.xml"/><Relationship Id="rId3158" Type="http://schemas.openxmlformats.org/officeDocument/2006/relationships/slide" Target="slides/slide3154.xml"/><Relationship Id="rId3159" Type="http://schemas.openxmlformats.org/officeDocument/2006/relationships/slide" Target="slides/slide3155.xml"/><Relationship Id="rId3160" Type="http://schemas.openxmlformats.org/officeDocument/2006/relationships/slide" Target="slides/slide3156.xml"/><Relationship Id="rId3161" Type="http://schemas.openxmlformats.org/officeDocument/2006/relationships/slide" Target="slides/slide3157.xml"/><Relationship Id="rId3162" Type="http://schemas.openxmlformats.org/officeDocument/2006/relationships/slide" Target="slides/slide3158.xml"/><Relationship Id="rId3163" Type="http://schemas.openxmlformats.org/officeDocument/2006/relationships/slide" Target="slides/slide3159.xml"/><Relationship Id="rId3164" Type="http://schemas.openxmlformats.org/officeDocument/2006/relationships/slide" Target="slides/slide3160.xml"/><Relationship Id="rId3165" Type="http://schemas.openxmlformats.org/officeDocument/2006/relationships/slide" Target="slides/slide3161.xml"/><Relationship Id="rId3166" Type="http://schemas.openxmlformats.org/officeDocument/2006/relationships/slide" Target="slides/slide3162.xml"/><Relationship Id="rId3167" Type="http://schemas.openxmlformats.org/officeDocument/2006/relationships/slide" Target="slides/slide3163.xml"/><Relationship Id="rId3168" Type="http://schemas.openxmlformats.org/officeDocument/2006/relationships/slide" Target="slides/slide3164.xml"/><Relationship Id="rId3169" Type="http://schemas.openxmlformats.org/officeDocument/2006/relationships/slide" Target="slides/slide3165.xml"/><Relationship Id="rId3170" Type="http://schemas.openxmlformats.org/officeDocument/2006/relationships/slide" Target="slides/slide3166.xml"/><Relationship Id="rId3171" Type="http://schemas.openxmlformats.org/officeDocument/2006/relationships/slide" Target="slides/slide3167.xml"/><Relationship Id="rId3172" Type="http://schemas.openxmlformats.org/officeDocument/2006/relationships/slide" Target="slides/slide3168.xml"/><Relationship Id="rId3173" Type="http://schemas.openxmlformats.org/officeDocument/2006/relationships/slide" Target="slides/slide3169.xml"/><Relationship Id="rId3174" Type="http://schemas.openxmlformats.org/officeDocument/2006/relationships/slide" Target="slides/slide3170.xml"/><Relationship Id="rId3175" Type="http://schemas.openxmlformats.org/officeDocument/2006/relationships/slide" Target="slides/slide3171.xml"/><Relationship Id="rId3176" Type="http://schemas.openxmlformats.org/officeDocument/2006/relationships/slide" Target="slides/slide3172.xml"/><Relationship Id="rId3177" Type="http://schemas.openxmlformats.org/officeDocument/2006/relationships/slide" Target="slides/slide3173.xml"/><Relationship Id="rId3178" Type="http://schemas.openxmlformats.org/officeDocument/2006/relationships/slide" Target="slides/slide3174.xml"/><Relationship Id="rId3179" Type="http://schemas.openxmlformats.org/officeDocument/2006/relationships/slide" Target="slides/slide3175.xml"/><Relationship Id="rId3180" Type="http://schemas.openxmlformats.org/officeDocument/2006/relationships/slide" Target="slides/slide3176.xml"/><Relationship Id="rId3181" Type="http://schemas.openxmlformats.org/officeDocument/2006/relationships/slide" Target="slides/slide3177.xml"/><Relationship Id="rId3182" Type="http://schemas.openxmlformats.org/officeDocument/2006/relationships/slide" Target="slides/slide3178.xml"/><Relationship Id="rId3183" Type="http://schemas.openxmlformats.org/officeDocument/2006/relationships/slide" Target="slides/slide3179.xml"/><Relationship Id="rId3184" Type="http://schemas.openxmlformats.org/officeDocument/2006/relationships/slide" Target="slides/slide3180.xml"/><Relationship Id="rId3185" Type="http://schemas.openxmlformats.org/officeDocument/2006/relationships/slide" Target="slides/slide3181.xml"/><Relationship Id="rId3186" Type="http://schemas.openxmlformats.org/officeDocument/2006/relationships/slide" Target="slides/slide3182.xml"/><Relationship Id="rId3187" Type="http://schemas.openxmlformats.org/officeDocument/2006/relationships/slide" Target="slides/slide3183.xml"/><Relationship Id="rId3188" Type="http://schemas.openxmlformats.org/officeDocument/2006/relationships/slide" Target="slides/slide3184.xml"/><Relationship Id="rId3189" Type="http://schemas.openxmlformats.org/officeDocument/2006/relationships/slide" Target="slides/slide3185.xml"/><Relationship Id="rId3190" Type="http://schemas.openxmlformats.org/officeDocument/2006/relationships/slide" Target="slides/slide3186.xml"/><Relationship Id="rId3191" Type="http://schemas.openxmlformats.org/officeDocument/2006/relationships/slide" Target="slides/slide3187.xml"/><Relationship Id="rId3192" Type="http://schemas.openxmlformats.org/officeDocument/2006/relationships/slide" Target="slides/slide3188.xml"/><Relationship Id="rId3193" Type="http://schemas.openxmlformats.org/officeDocument/2006/relationships/slide" Target="slides/slide3189.xml"/><Relationship Id="rId3194" Type="http://schemas.openxmlformats.org/officeDocument/2006/relationships/slide" Target="slides/slide3190.xml"/><Relationship Id="rId3195" Type="http://schemas.openxmlformats.org/officeDocument/2006/relationships/slide" Target="slides/slide3191.xml"/><Relationship Id="rId3196" Type="http://schemas.openxmlformats.org/officeDocument/2006/relationships/slide" Target="slides/slide3192.xml"/><Relationship Id="rId3197" Type="http://schemas.openxmlformats.org/officeDocument/2006/relationships/slide" Target="slides/slide3193.xml"/><Relationship Id="rId3198" Type="http://schemas.openxmlformats.org/officeDocument/2006/relationships/slide" Target="slides/slide3194.xml"/><Relationship Id="rId3199" Type="http://schemas.openxmlformats.org/officeDocument/2006/relationships/slide" Target="slides/slide3195.xml"/><Relationship Id="rId3200" Type="http://schemas.openxmlformats.org/officeDocument/2006/relationships/slide" Target="slides/slide3196.xml"/><Relationship Id="rId3201" Type="http://schemas.openxmlformats.org/officeDocument/2006/relationships/slide" Target="slides/slide3197.xml"/><Relationship Id="rId3202" Type="http://schemas.openxmlformats.org/officeDocument/2006/relationships/slide" Target="slides/slide3198.xml"/><Relationship Id="rId3203" Type="http://schemas.openxmlformats.org/officeDocument/2006/relationships/slide" Target="slides/slide3199.xml"/><Relationship Id="rId3204" Type="http://schemas.openxmlformats.org/officeDocument/2006/relationships/slide" Target="slides/slide3200.xml"/><Relationship Id="rId3205" Type="http://schemas.openxmlformats.org/officeDocument/2006/relationships/slide" Target="slides/slide3201.xml"/><Relationship Id="rId3206" Type="http://schemas.openxmlformats.org/officeDocument/2006/relationships/slide" Target="slides/slide3202.xml"/><Relationship Id="rId3207" Type="http://schemas.openxmlformats.org/officeDocument/2006/relationships/slide" Target="slides/slide3203.xml"/><Relationship Id="rId3208" Type="http://schemas.openxmlformats.org/officeDocument/2006/relationships/slide" Target="slides/slide3204.xml"/><Relationship Id="rId3209" Type="http://schemas.openxmlformats.org/officeDocument/2006/relationships/slide" Target="slides/slide3205.xml"/><Relationship Id="rId3210" Type="http://schemas.openxmlformats.org/officeDocument/2006/relationships/slide" Target="slides/slide3206.xml"/><Relationship Id="rId3211" Type="http://schemas.openxmlformats.org/officeDocument/2006/relationships/slide" Target="slides/slide3207.xml"/><Relationship Id="rId3212" Type="http://schemas.openxmlformats.org/officeDocument/2006/relationships/slide" Target="slides/slide3208.xml"/><Relationship Id="rId3213" Type="http://schemas.openxmlformats.org/officeDocument/2006/relationships/slide" Target="slides/slide3209.xml"/><Relationship Id="rId3214" Type="http://schemas.openxmlformats.org/officeDocument/2006/relationships/slide" Target="slides/slide3210.xml"/><Relationship Id="rId3215" Type="http://schemas.openxmlformats.org/officeDocument/2006/relationships/slide" Target="slides/slide3211.xml"/><Relationship Id="rId3216" Type="http://schemas.openxmlformats.org/officeDocument/2006/relationships/slide" Target="slides/slide3212.xml"/><Relationship Id="rId3217" Type="http://schemas.openxmlformats.org/officeDocument/2006/relationships/slide" Target="slides/slide3213.xml"/><Relationship Id="rId3218" Type="http://schemas.openxmlformats.org/officeDocument/2006/relationships/slide" Target="slides/slide3214.xml"/><Relationship Id="rId3219" Type="http://schemas.openxmlformats.org/officeDocument/2006/relationships/slide" Target="slides/slide3215.xml"/><Relationship Id="rId3220" Type="http://schemas.openxmlformats.org/officeDocument/2006/relationships/slide" Target="slides/slide3216.xml"/><Relationship Id="rId3221" Type="http://schemas.openxmlformats.org/officeDocument/2006/relationships/slide" Target="slides/slide3217.xml"/><Relationship Id="rId3222" Type="http://schemas.openxmlformats.org/officeDocument/2006/relationships/slide" Target="slides/slide3218.xml"/><Relationship Id="rId3223" Type="http://schemas.openxmlformats.org/officeDocument/2006/relationships/slide" Target="slides/slide3219.xml"/><Relationship Id="rId3224" Type="http://schemas.openxmlformats.org/officeDocument/2006/relationships/slide" Target="slides/slide3220.xml"/><Relationship Id="rId3225" Type="http://schemas.openxmlformats.org/officeDocument/2006/relationships/slide" Target="slides/slide3221.xml"/><Relationship Id="rId3226" Type="http://schemas.openxmlformats.org/officeDocument/2006/relationships/slide" Target="slides/slide3222.xml"/><Relationship Id="rId3227" Type="http://schemas.openxmlformats.org/officeDocument/2006/relationships/slide" Target="slides/slide3223.xml"/><Relationship Id="rId3228" Type="http://schemas.openxmlformats.org/officeDocument/2006/relationships/slide" Target="slides/slide3224.xml"/><Relationship Id="rId3229" Type="http://schemas.openxmlformats.org/officeDocument/2006/relationships/slide" Target="slides/slide3225.xml"/><Relationship Id="rId3230" Type="http://schemas.openxmlformats.org/officeDocument/2006/relationships/slide" Target="slides/slide3226.xml"/><Relationship Id="rId3231" Type="http://schemas.openxmlformats.org/officeDocument/2006/relationships/slide" Target="slides/slide3227.xml"/><Relationship Id="rId3232" Type="http://schemas.openxmlformats.org/officeDocument/2006/relationships/slide" Target="slides/slide3228.xml"/><Relationship Id="rId3233" Type="http://schemas.openxmlformats.org/officeDocument/2006/relationships/slide" Target="slides/slide3229.xml"/><Relationship Id="rId3234" Type="http://schemas.openxmlformats.org/officeDocument/2006/relationships/slide" Target="slides/slide3230.xml"/><Relationship Id="rId3235" Type="http://schemas.openxmlformats.org/officeDocument/2006/relationships/slide" Target="slides/slide3231.xml"/><Relationship Id="rId3236" Type="http://schemas.openxmlformats.org/officeDocument/2006/relationships/slide" Target="slides/slide3232.xml"/><Relationship Id="rId3237" Type="http://schemas.openxmlformats.org/officeDocument/2006/relationships/slide" Target="slides/slide3233.xml"/><Relationship Id="rId3238" Type="http://schemas.openxmlformats.org/officeDocument/2006/relationships/slide" Target="slides/slide3234.xml"/><Relationship Id="rId3239" Type="http://schemas.openxmlformats.org/officeDocument/2006/relationships/slide" Target="slides/slide3235.xml"/><Relationship Id="rId3240" Type="http://schemas.openxmlformats.org/officeDocument/2006/relationships/slide" Target="slides/slide3236.xml"/><Relationship Id="rId3241" Type="http://schemas.openxmlformats.org/officeDocument/2006/relationships/slide" Target="slides/slide3237.xml"/><Relationship Id="rId3242" Type="http://schemas.openxmlformats.org/officeDocument/2006/relationships/slide" Target="slides/slide3238.xml"/><Relationship Id="rId3243" Type="http://schemas.openxmlformats.org/officeDocument/2006/relationships/slide" Target="slides/slide3239.xml"/><Relationship Id="rId3244" Type="http://schemas.openxmlformats.org/officeDocument/2006/relationships/slide" Target="slides/slide3240.xml"/><Relationship Id="rId3245" Type="http://schemas.openxmlformats.org/officeDocument/2006/relationships/slide" Target="slides/slide3241.xml"/><Relationship Id="rId3246" Type="http://schemas.openxmlformats.org/officeDocument/2006/relationships/slide" Target="slides/slide3242.xml"/><Relationship Id="rId3247" Type="http://schemas.openxmlformats.org/officeDocument/2006/relationships/slide" Target="slides/slide3243.xml"/><Relationship Id="rId3248" Type="http://schemas.openxmlformats.org/officeDocument/2006/relationships/slide" Target="slides/slide3244.xml"/><Relationship Id="rId3249" Type="http://schemas.openxmlformats.org/officeDocument/2006/relationships/slide" Target="slides/slide3245.xml"/><Relationship Id="rId3250" Type="http://schemas.openxmlformats.org/officeDocument/2006/relationships/slide" Target="slides/slide3246.xml"/><Relationship Id="rId3251" Type="http://schemas.openxmlformats.org/officeDocument/2006/relationships/slide" Target="slides/slide3247.xml"/><Relationship Id="rId3252" Type="http://schemas.openxmlformats.org/officeDocument/2006/relationships/slide" Target="slides/slide3248.xml"/><Relationship Id="rId3253" Type="http://schemas.openxmlformats.org/officeDocument/2006/relationships/slide" Target="slides/slide3249.xml"/><Relationship Id="rId3254" Type="http://schemas.openxmlformats.org/officeDocument/2006/relationships/slide" Target="slides/slide3250.xml"/><Relationship Id="rId3255" Type="http://schemas.openxmlformats.org/officeDocument/2006/relationships/slide" Target="slides/slide3251.xml"/><Relationship Id="rId3256" Type="http://schemas.openxmlformats.org/officeDocument/2006/relationships/slide" Target="slides/slide3252.xml"/><Relationship Id="rId3257" Type="http://schemas.openxmlformats.org/officeDocument/2006/relationships/slide" Target="slides/slide3253.xml"/><Relationship Id="rId3258" Type="http://schemas.openxmlformats.org/officeDocument/2006/relationships/slide" Target="slides/slide3254.xml"/><Relationship Id="rId3259" Type="http://schemas.openxmlformats.org/officeDocument/2006/relationships/slide" Target="slides/slide3255.xml"/><Relationship Id="rId3260" Type="http://schemas.openxmlformats.org/officeDocument/2006/relationships/slide" Target="slides/slide3256.xml"/><Relationship Id="rId3261" Type="http://schemas.openxmlformats.org/officeDocument/2006/relationships/slide" Target="slides/slide3257.xml"/><Relationship Id="rId3262" Type="http://schemas.openxmlformats.org/officeDocument/2006/relationships/slide" Target="slides/slide3258.xml"/><Relationship Id="rId3263" Type="http://schemas.openxmlformats.org/officeDocument/2006/relationships/slide" Target="slides/slide3259.xml"/><Relationship Id="rId3264" Type="http://schemas.openxmlformats.org/officeDocument/2006/relationships/slide" Target="slides/slide3260.xml"/><Relationship Id="rId3265" Type="http://schemas.openxmlformats.org/officeDocument/2006/relationships/slide" Target="slides/slide3261.xml"/><Relationship Id="rId3266" Type="http://schemas.openxmlformats.org/officeDocument/2006/relationships/slide" Target="slides/slide3262.xml"/><Relationship Id="rId3267" Type="http://schemas.openxmlformats.org/officeDocument/2006/relationships/slide" Target="slides/slide3263.xml"/><Relationship Id="rId3268" Type="http://schemas.openxmlformats.org/officeDocument/2006/relationships/slide" Target="slides/slide3264.xml"/><Relationship Id="rId3269" Type="http://schemas.openxmlformats.org/officeDocument/2006/relationships/slide" Target="slides/slide3265.xml"/><Relationship Id="rId3270" Type="http://schemas.openxmlformats.org/officeDocument/2006/relationships/slide" Target="slides/slide3266.xml"/><Relationship Id="rId3271" Type="http://schemas.openxmlformats.org/officeDocument/2006/relationships/slide" Target="slides/slide3267.xml"/><Relationship Id="rId3272" Type="http://schemas.openxmlformats.org/officeDocument/2006/relationships/slide" Target="slides/slide3268.xml"/><Relationship Id="rId3273" Type="http://schemas.openxmlformats.org/officeDocument/2006/relationships/slide" Target="slides/slide3269.xml"/><Relationship Id="rId3274" Type="http://schemas.openxmlformats.org/officeDocument/2006/relationships/slide" Target="slides/slide3270.xml"/><Relationship Id="rId3275" Type="http://schemas.openxmlformats.org/officeDocument/2006/relationships/slide" Target="slides/slide3271.xml"/><Relationship Id="rId3276" Type="http://schemas.openxmlformats.org/officeDocument/2006/relationships/slide" Target="slides/slide3272.xml"/><Relationship Id="rId3277" Type="http://schemas.openxmlformats.org/officeDocument/2006/relationships/slide" Target="slides/slide3273.xml"/><Relationship Id="rId3278" Type="http://schemas.openxmlformats.org/officeDocument/2006/relationships/slide" Target="slides/slide3274.xml"/><Relationship Id="rId3279" Type="http://schemas.openxmlformats.org/officeDocument/2006/relationships/slide" Target="slides/slide3275.xml"/><Relationship Id="rId3280" Type="http://schemas.openxmlformats.org/officeDocument/2006/relationships/slide" Target="slides/slide3276.xml"/><Relationship Id="rId3281" Type="http://schemas.openxmlformats.org/officeDocument/2006/relationships/slide" Target="slides/slide3277.xml"/><Relationship Id="rId3282" Type="http://schemas.openxmlformats.org/officeDocument/2006/relationships/slide" Target="slides/slide3278.xml"/><Relationship Id="rId3283" Type="http://schemas.openxmlformats.org/officeDocument/2006/relationships/slide" Target="slides/slide3279.xml"/><Relationship Id="rId3284" Type="http://schemas.openxmlformats.org/officeDocument/2006/relationships/slide" Target="slides/slide3280.xml"/><Relationship Id="rId3285" Type="http://schemas.openxmlformats.org/officeDocument/2006/relationships/slide" Target="slides/slide3281.xml"/><Relationship Id="rId3286" Type="http://schemas.openxmlformats.org/officeDocument/2006/relationships/slide" Target="slides/slide3282.xml"/><Relationship Id="rId3287" Type="http://schemas.openxmlformats.org/officeDocument/2006/relationships/slide" Target="slides/slide3283.xml"/><Relationship Id="rId3288" Type="http://schemas.openxmlformats.org/officeDocument/2006/relationships/slide" Target="slides/slide3284.xml"/><Relationship Id="rId3289" Type="http://schemas.openxmlformats.org/officeDocument/2006/relationships/slide" Target="slides/slide3285.xml"/><Relationship Id="rId3290" Type="http://schemas.openxmlformats.org/officeDocument/2006/relationships/slide" Target="slides/slide3286.xml"/><Relationship Id="rId3291" Type="http://schemas.openxmlformats.org/officeDocument/2006/relationships/slide" Target="slides/slide3287.xml"/><Relationship Id="rId3292" Type="http://schemas.openxmlformats.org/officeDocument/2006/relationships/slide" Target="slides/slide3288.xml"/><Relationship Id="rId3293" Type="http://schemas.openxmlformats.org/officeDocument/2006/relationships/slide" Target="slides/slide3289.xml"/><Relationship Id="rId3294" Type="http://schemas.openxmlformats.org/officeDocument/2006/relationships/slide" Target="slides/slide3290.xml"/><Relationship Id="rId3295" Type="http://schemas.openxmlformats.org/officeDocument/2006/relationships/slide" Target="slides/slide3291.xml"/><Relationship Id="rId3296" Type="http://schemas.openxmlformats.org/officeDocument/2006/relationships/slide" Target="slides/slide3292.xml"/><Relationship Id="rId3297" Type="http://schemas.openxmlformats.org/officeDocument/2006/relationships/slide" Target="slides/slide3293.xml"/><Relationship Id="rId3298" Type="http://schemas.openxmlformats.org/officeDocument/2006/relationships/slide" Target="slides/slide3294.xml"/><Relationship Id="rId3299" Type="http://schemas.openxmlformats.org/officeDocument/2006/relationships/slide" Target="slides/slide3295.xml"/><Relationship Id="rId3300" Type="http://schemas.openxmlformats.org/officeDocument/2006/relationships/slide" Target="slides/slide3296.xml"/><Relationship Id="rId3301" Type="http://schemas.openxmlformats.org/officeDocument/2006/relationships/slide" Target="slides/slide3297.xml"/><Relationship Id="rId3302" Type="http://schemas.openxmlformats.org/officeDocument/2006/relationships/slide" Target="slides/slide3298.xml"/><Relationship Id="rId3303" Type="http://schemas.openxmlformats.org/officeDocument/2006/relationships/slide" Target="slides/slide3299.xml"/><Relationship Id="rId3304" Type="http://schemas.openxmlformats.org/officeDocument/2006/relationships/slide" Target="slides/slide3300.xml"/><Relationship Id="rId3305" Type="http://schemas.openxmlformats.org/officeDocument/2006/relationships/slide" Target="slides/slide3301.xml"/><Relationship Id="rId3306" Type="http://schemas.openxmlformats.org/officeDocument/2006/relationships/slide" Target="slides/slide3302.xml"/><Relationship Id="rId3307" Type="http://schemas.openxmlformats.org/officeDocument/2006/relationships/slide" Target="slides/slide3303.xml"/><Relationship Id="rId3308" Type="http://schemas.openxmlformats.org/officeDocument/2006/relationships/slide" Target="slides/slide3304.xml"/><Relationship Id="rId3309" Type="http://schemas.openxmlformats.org/officeDocument/2006/relationships/slide" Target="slides/slide3305.xml"/><Relationship Id="rId3310" Type="http://schemas.openxmlformats.org/officeDocument/2006/relationships/slide" Target="slides/slide3306.xml"/><Relationship Id="rId3311" Type="http://schemas.openxmlformats.org/officeDocument/2006/relationships/slide" Target="slides/slide3307.xml"/><Relationship Id="rId3312" Type="http://schemas.openxmlformats.org/officeDocument/2006/relationships/slide" Target="slides/slide3308.xml"/><Relationship Id="rId3313" Type="http://schemas.openxmlformats.org/officeDocument/2006/relationships/slide" Target="slides/slide3309.xml"/><Relationship Id="rId3314" Type="http://schemas.openxmlformats.org/officeDocument/2006/relationships/slide" Target="slides/slide3310.xml"/><Relationship Id="rId3315" Type="http://schemas.openxmlformats.org/officeDocument/2006/relationships/slide" Target="slides/slide3311.xml"/><Relationship Id="rId3316" Type="http://schemas.openxmlformats.org/officeDocument/2006/relationships/slide" Target="slides/slide3312.xml"/><Relationship Id="rId3317" Type="http://schemas.openxmlformats.org/officeDocument/2006/relationships/slide" Target="slides/slide3313.xml"/><Relationship Id="rId3318" Type="http://schemas.openxmlformats.org/officeDocument/2006/relationships/slide" Target="slides/slide3314.xml"/><Relationship Id="rId3319" Type="http://schemas.openxmlformats.org/officeDocument/2006/relationships/slide" Target="slides/slide3315.xml"/><Relationship Id="rId3320" Type="http://schemas.openxmlformats.org/officeDocument/2006/relationships/slide" Target="slides/slide3316.xml"/><Relationship Id="rId3321" Type="http://schemas.openxmlformats.org/officeDocument/2006/relationships/slide" Target="slides/slide3317.xml"/><Relationship Id="rId3322" Type="http://schemas.openxmlformats.org/officeDocument/2006/relationships/slide" Target="slides/slide3318.xml"/><Relationship Id="rId3323" Type="http://schemas.openxmlformats.org/officeDocument/2006/relationships/slide" Target="slides/slide3319.xml"/><Relationship Id="rId3324" Type="http://schemas.openxmlformats.org/officeDocument/2006/relationships/slide" Target="slides/slide3320.xml"/><Relationship Id="rId3325" Type="http://schemas.openxmlformats.org/officeDocument/2006/relationships/slide" Target="slides/slide3321.xml"/><Relationship Id="rId3326" Type="http://schemas.openxmlformats.org/officeDocument/2006/relationships/slide" Target="slides/slide3322.xml"/><Relationship Id="rId3327" Type="http://schemas.openxmlformats.org/officeDocument/2006/relationships/slide" Target="slides/slide3323.xml"/><Relationship Id="rId3328" Type="http://schemas.openxmlformats.org/officeDocument/2006/relationships/slide" Target="slides/slide3324.xml"/><Relationship Id="rId3329" Type="http://schemas.openxmlformats.org/officeDocument/2006/relationships/slide" Target="slides/slide3325.xml"/><Relationship Id="rId3330" Type="http://schemas.openxmlformats.org/officeDocument/2006/relationships/slide" Target="slides/slide3326.xml"/><Relationship Id="rId3331" Type="http://schemas.openxmlformats.org/officeDocument/2006/relationships/slide" Target="slides/slide3327.xml"/><Relationship Id="rId3332" Type="http://schemas.openxmlformats.org/officeDocument/2006/relationships/slide" Target="slides/slide3328.xml"/><Relationship Id="rId3333" Type="http://schemas.openxmlformats.org/officeDocument/2006/relationships/slide" Target="slides/slide3329.xml"/><Relationship Id="rId3334" Type="http://schemas.openxmlformats.org/officeDocument/2006/relationships/slide" Target="slides/slide3330.xml"/><Relationship Id="rId3335" Type="http://schemas.openxmlformats.org/officeDocument/2006/relationships/slide" Target="slides/slide3331.xml"/><Relationship Id="rId3336" Type="http://schemas.openxmlformats.org/officeDocument/2006/relationships/slide" Target="slides/slide3332.xml"/><Relationship Id="rId3337" Type="http://schemas.openxmlformats.org/officeDocument/2006/relationships/slide" Target="slides/slide3333.xml"/><Relationship Id="rId3338" Type="http://schemas.openxmlformats.org/officeDocument/2006/relationships/slide" Target="slides/slide3334.xml"/><Relationship Id="rId3339" Type="http://schemas.openxmlformats.org/officeDocument/2006/relationships/slide" Target="slides/slide3335.xml"/><Relationship Id="rId3340" Type="http://schemas.openxmlformats.org/officeDocument/2006/relationships/slide" Target="slides/slide3336.xml"/><Relationship Id="rId3341" Type="http://schemas.openxmlformats.org/officeDocument/2006/relationships/slide" Target="slides/slide3337.xml"/><Relationship Id="rId3342" Type="http://schemas.openxmlformats.org/officeDocument/2006/relationships/slide" Target="slides/slide3338.xml"/><Relationship Id="rId3343" Type="http://schemas.openxmlformats.org/officeDocument/2006/relationships/slide" Target="slides/slide3339.xml"/><Relationship Id="rId3344" Type="http://schemas.openxmlformats.org/officeDocument/2006/relationships/slide" Target="slides/slide3340.xml"/><Relationship Id="rId3345" Type="http://schemas.openxmlformats.org/officeDocument/2006/relationships/slide" Target="slides/slide3341.xml"/><Relationship Id="rId3346" Type="http://schemas.openxmlformats.org/officeDocument/2006/relationships/slide" Target="slides/slide3342.xml"/><Relationship Id="rId3347" Type="http://schemas.openxmlformats.org/officeDocument/2006/relationships/slide" Target="slides/slide3343.xml"/><Relationship Id="rId3348" Type="http://schemas.openxmlformats.org/officeDocument/2006/relationships/slide" Target="slides/slide3344.xml"/><Relationship Id="rId3349" Type="http://schemas.openxmlformats.org/officeDocument/2006/relationships/slide" Target="slides/slide3345.xml"/><Relationship Id="rId3350" Type="http://schemas.openxmlformats.org/officeDocument/2006/relationships/slide" Target="slides/slide3346.xml"/><Relationship Id="rId3351" Type="http://schemas.openxmlformats.org/officeDocument/2006/relationships/slide" Target="slides/slide3347.xml"/><Relationship Id="rId3352" Type="http://schemas.openxmlformats.org/officeDocument/2006/relationships/slide" Target="slides/slide3348.xml"/><Relationship Id="rId3353" Type="http://schemas.openxmlformats.org/officeDocument/2006/relationships/slide" Target="slides/slide3349.xml"/><Relationship Id="rId3354" Type="http://schemas.openxmlformats.org/officeDocument/2006/relationships/slide" Target="slides/slide3350.xml"/><Relationship Id="rId3355" Type="http://schemas.openxmlformats.org/officeDocument/2006/relationships/slide" Target="slides/slide3351.xml"/><Relationship Id="rId3356" Type="http://schemas.openxmlformats.org/officeDocument/2006/relationships/slide" Target="slides/slide3352.xml"/><Relationship Id="rId3357" Type="http://schemas.openxmlformats.org/officeDocument/2006/relationships/slide" Target="slides/slide3353.xml"/><Relationship Id="rId3358" Type="http://schemas.openxmlformats.org/officeDocument/2006/relationships/slide" Target="slides/slide3354.xml"/><Relationship Id="rId3359" Type="http://schemas.openxmlformats.org/officeDocument/2006/relationships/slide" Target="slides/slide3355.xml"/><Relationship Id="rId3360" Type="http://schemas.openxmlformats.org/officeDocument/2006/relationships/slide" Target="slides/slide3356.xml"/><Relationship Id="rId3361" Type="http://schemas.openxmlformats.org/officeDocument/2006/relationships/slide" Target="slides/slide3357.xml"/><Relationship Id="rId3362" Type="http://schemas.openxmlformats.org/officeDocument/2006/relationships/slide" Target="slides/slide3358.xml"/><Relationship Id="rId3363" Type="http://schemas.openxmlformats.org/officeDocument/2006/relationships/slide" Target="slides/slide3359.xml"/><Relationship Id="rId3364" Type="http://schemas.openxmlformats.org/officeDocument/2006/relationships/slide" Target="slides/slide3360.xml"/><Relationship Id="rId3365" Type="http://schemas.openxmlformats.org/officeDocument/2006/relationships/slide" Target="slides/slide3361.xml"/><Relationship Id="rId3366" Type="http://schemas.openxmlformats.org/officeDocument/2006/relationships/slide" Target="slides/slide3362.xml"/><Relationship Id="rId3367" Type="http://schemas.openxmlformats.org/officeDocument/2006/relationships/slide" Target="slides/slide3363.xml"/><Relationship Id="rId3368" Type="http://schemas.openxmlformats.org/officeDocument/2006/relationships/slide" Target="slides/slide3364.xml"/><Relationship Id="rId3369" Type="http://schemas.openxmlformats.org/officeDocument/2006/relationships/slide" Target="slides/slide3365.xml"/><Relationship Id="rId3370" Type="http://schemas.openxmlformats.org/officeDocument/2006/relationships/slide" Target="slides/slide3366.xml"/><Relationship Id="rId3371" Type="http://schemas.openxmlformats.org/officeDocument/2006/relationships/slide" Target="slides/slide3367.xml"/><Relationship Id="rId3372" Type="http://schemas.openxmlformats.org/officeDocument/2006/relationships/slide" Target="slides/slide3368.xml"/><Relationship Id="rId3373" Type="http://schemas.openxmlformats.org/officeDocument/2006/relationships/slide" Target="slides/slide3369.xml"/><Relationship Id="rId3374" Type="http://schemas.openxmlformats.org/officeDocument/2006/relationships/slide" Target="slides/slide3370.xml"/><Relationship Id="rId3375" Type="http://schemas.openxmlformats.org/officeDocument/2006/relationships/slide" Target="slides/slide3371.xml"/><Relationship Id="rId3376" Type="http://schemas.openxmlformats.org/officeDocument/2006/relationships/slide" Target="slides/slide3372.xml"/><Relationship Id="rId3377" Type="http://schemas.openxmlformats.org/officeDocument/2006/relationships/slide" Target="slides/slide3373.xml"/><Relationship Id="rId3378" Type="http://schemas.openxmlformats.org/officeDocument/2006/relationships/slide" Target="slides/slide3374.xml"/><Relationship Id="rId3379" Type="http://schemas.openxmlformats.org/officeDocument/2006/relationships/slide" Target="slides/slide3375.xml"/><Relationship Id="rId3380" Type="http://schemas.openxmlformats.org/officeDocument/2006/relationships/slide" Target="slides/slide3376.xml"/><Relationship Id="rId3381" Type="http://schemas.openxmlformats.org/officeDocument/2006/relationships/slide" Target="slides/slide3377.xml"/><Relationship Id="rId3382" Type="http://schemas.openxmlformats.org/officeDocument/2006/relationships/slide" Target="slides/slide3378.xml"/><Relationship Id="rId3383" Type="http://schemas.openxmlformats.org/officeDocument/2006/relationships/slide" Target="slides/slide3379.xml"/><Relationship Id="rId3384" Type="http://schemas.openxmlformats.org/officeDocument/2006/relationships/slide" Target="slides/slide3380.xml"/><Relationship Id="rId3385" Type="http://schemas.openxmlformats.org/officeDocument/2006/relationships/slide" Target="slides/slide3381.xml"/><Relationship Id="rId3386" Type="http://schemas.openxmlformats.org/officeDocument/2006/relationships/slide" Target="slides/slide3382.xml"/><Relationship Id="rId3387" Type="http://schemas.openxmlformats.org/officeDocument/2006/relationships/slide" Target="slides/slide3383.xml"/><Relationship Id="rId3388" Type="http://schemas.openxmlformats.org/officeDocument/2006/relationships/slide" Target="slides/slide3384.xml"/><Relationship Id="rId3389" Type="http://schemas.openxmlformats.org/officeDocument/2006/relationships/slide" Target="slides/slide3385.xml"/><Relationship Id="rId3390" Type="http://schemas.openxmlformats.org/officeDocument/2006/relationships/slide" Target="slides/slide3386.xml"/><Relationship Id="rId3391" Type="http://schemas.openxmlformats.org/officeDocument/2006/relationships/slide" Target="slides/slide3387.xml"/><Relationship Id="rId3392" Type="http://schemas.openxmlformats.org/officeDocument/2006/relationships/slide" Target="slides/slide3388.xml"/><Relationship Id="rId3393" Type="http://schemas.openxmlformats.org/officeDocument/2006/relationships/slide" Target="slides/slide3389.xml"/><Relationship Id="rId3394" Type="http://schemas.openxmlformats.org/officeDocument/2006/relationships/slide" Target="slides/slide3390.xml"/><Relationship Id="rId3395" Type="http://schemas.openxmlformats.org/officeDocument/2006/relationships/slide" Target="slides/slide3391.xml"/><Relationship Id="rId3396" Type="http://schemas.openxmlformats.org/officeDocument/2006/relationships/slide" Target="slides/slide3392.xml"/><Relationship Id="rId3397" Type="http://schemas.openxmlformats.org/officeDocument/2006/relationships/slide" Target="slides/slide3393.xml"/><Relationship Id="rId3398" Type="http://schemas.openxmlformats.org/officeDocument/2006/relationships/slide" Target="slides/slide3394.xml"/><Relationship Id="rId3399" Type="http://schemas.openxmlformats.org/officeDocument/2006/relationships/slide" Target="slides/slide3395.xml"/><Relationship Id="rId3400" Type="http://schemas.openxmlformats.org/officeDocument/2006/relationships/slide" Target="slides/slide3396.xml"/><Relationship Id="rId3401" Type="http://schemas.openxmlformats.org/officeDocument/2006/relationships/slide" Target="slides/slide3397.xml"/><Relationship Id="rId3402" Type="http://schemas.openxmlformats.org/officeDocument/2006/relationships/slide" Target="slides/slide3398.xml"/><Relationship Id="rId3403" Type="http://schemas.openxmlformats.org/officeDocument/2006/relationships/slide" Target="slides/slide3399.xml"/><Relationship Id="rId3404" Type="http://schemas.openxmlformats.org/officeDocument/2006/relationships/slide" Target="slides/slide3400.xml"/><Relationship Id="rId3405" Type="http://schemas.openxmlformats.org/officeDocument/2006/relationships/slide" Target="slides/slide3401.xml"/><Relationship Id="rId3406" Type="http://schemas.openxmlformats.org/officeDocument/2006/relationships/slide" Target="slides/slide3402.xml"/><Relationship Id="rId3407" Type="http://schemas.openxmlformats.org/officeDocument/2006/relationships/slide" Target="slides/slide3403.xml"/><Relationship Id="rId3408" Type="http://schemas.openxmlformats.org/officeDocument/2006/relationships/slide" Target="slides/slide3404.xml"/><Relationship Id="rId3409" Type="http://schemas.openxmlformats.org/officeDocument/2006/relationships/slide" Target="slides/slide3405.xml"/><Relationship Id="rId3410" Type="http://schemas.openxmlformats.org/officeDocument/2006/relationships/slide" Target="slides/slide3406.xml"/><Relationship Id="rId3411" Type="http://schemas.openxmlformats.org/officeDocument/2006/relationships/slide" Target="slides/slide3407.xml"/><Relationship Id="rId3412" Type="http://schemas.openxmlformats.org/officeDocument/2006/relationships/slide" Target="slides/slide3408.xml"/><Relationship Id="rId3413" Type="http://schemas.openxmlformats.org/officeDocument/2006/relationships/slide" Target="slides/slide3409.xml"/><Relationship Id="rId3414" Type="http://schemas.openxmlformats.org/officeDocument/2006/relationships/slide" Target="slides/slide3410.xml"/><Relationship Id="rId3415" Type="http://schemas.openxmlformats.org/officeDocument/2006/relationships/slide" Target="slides/slide3411.xml"/><Relationship Id="rId3416" Type="http://schemas.openxmlformats.org/officeDocument/2006/relationships/slide" Target="slides/slide3412.xml"/><Relationship Id="rId3417" Type="http://schemas.openxmlformats.org/officeDocument/2006/relationships/slide" Target="slides/slide3413.xml"/><Relationship Id="rId3418" Type="http://schemas.openxmlformats.org/officeDocument/2006/relationships/slide" Target="slides/slide3414.xml"/><Relationship Id="rId3419" Type="http://schemas.openxmlformats.org/officeDocument/2006/relationships/slide" Target="slides/slide3415.xml"/><Relationship Id="rId3420" Type="http://schemas.openxmlformats.org/officeDocument/2006/relationships/slide" Target="slides/slide3416.xml"/><Relationship Id="rId3421" Type="http://schemas.openxmlformats.org/officeDocument/2006/relationships/slide" Target="slides/slide3417.xml"/><Relationship Id="rId3422" Type="http://schemas.openxmlformats.org/officeDocument/2006/relationships/slide" Target="slides/slide3418.xml"/><Relationship Id="rId3423" Type="http://schemas.openxmlformats.org/officeDocument/2006/relationships/slide" Target="slides/slide3419.xml"/><Relationship Id="rId3424" Type="http://schemas.openxmlformats.org/officeDocument/2006/relationships/slide" Target="slides/slide3420.xml"/><Relationship Id="rId3425" Type="http://schemas.openxmlformats.org/officeDocument/2006/relationships/slide" Target="slides/slide3421.xml"/><Relationship Id="rId3426" Type="http://schemas.openxmlformats.org/officeDocument/2006/relationships/slide" Target="slides/slide3422.xml"/><Relationship Id="rId3427" Type="http://schemas.openxmlformats.org/officeDocument/2006/relationships/slide" Target="slides/slide3423.xml"/><Relationship Id="rId3428" Type="http://schemas.openxmlformats.org/officeDocument/2006/relationships/slide" Target="slides/slide3424.xml"/><Relationship Id="rId3429" Type="http://schemas.openxmlformats.org/officeDocument/2006/relationships/slide" Target="slides/slide3425.xml"/><Relationship Id="rId3430" Type="http://schemas.openxmlformats.org/officeDocument/2006/relationships/slide" Target="slides/slide3426.xml"/><Relationship Id="rId3431" Type="http://schemas.openxmlformats.org/officeDocument/2006/relationships/slide" Target="slides/slide3427.xml"/><Relationship Id="rId3432" Type="http://schemas.openxmlformats.org/officeDocument/2006/relationships/slide" Target="slides/slide3428.xml"/><Relationship Id="rId3433" Type="http://schemas.openxmlformats.org/officeDocument/2006/relationships/slide" Target="slides/slide3429.xml"/><Relationship Id="rId3434" Type="http://schemas.openxmlformats.org/officeDocument/2006/relationships/slide" Target="slides/slide3430.xml"/><Relationship Id="rId3435" Type="http://schemas.openxmlformats.org/officeDocument/2006/relationships/slide" Target="slides/slide3431.xml"/><Relationship Id="rId3436" Type="http://schemas.openxmlformats.org/officeDocument/2006/relationships/slide" Target="slides/slide3432.xml"/><Relationship Id="rId3437" Type="http://schemas.openxmlformats.org/officeDocument/2006/relationships/slide" Target="slides/slide3433.xml"/><Relationship Id="rId3438" Type="http://schemas.openxmlformats.org/officeDocument/2006/relationships/slide" Target="slides/slide3434.xml"/><Relationship Id="rId3439" Type="http://schemas.openxmlformats.org/officeDocument/2006/relationships/slide" Target="slides/slide3435.xml"/><Relationship Id="rId3440" Type="http://schemas.openxmlformats.org/officeDocument/2006/relationships/slide" Target="slides/slide3436.xml"/><Relationship Id="rId3441" Type="http://schemas.openxmlformats.org/officeDocument/2006/relationships/slide" Target="slides/slide3437.xml"/><Relationship Id="rId3442" Type="http://schemas.openxmlformats.org/officeDocument/2006/relationships/slide" Target="slides/slide3438.xml"/><Relationship Id="rId3443" Type="http://schemas.openxmlformats.org/officeDocument/2006/relationships/slide" Target="slides/slide3439.xml"/><Relationship Id="rId3444" Type="http://schemas.openxmlformats.org/officeDocument/2006/relationships/slide" Target="slides/slide3440.xml"/><Relationship Id="rId3445" Type="http://schemas.openxmlformats.org/officeDocument/2006/relationships/slide" Target="slides/slide3441.xml"/><Relationship Id="rId3446" Type="http://schemas.openxmlformats.org/officeDocument/2006/relationships/slide" Target="slides/slide3442.xml"/><Relationship Id="rId3447" Type="http://schemas.openxmlformats.org/officeDocument/2006/relationships/slide" Target="slides/slide3443.xml"/><Relationship Id="rId3448" Type="http://schemas.openxmlformats.org/officeDocument/2006/relationships/slide" Target="slides/slide3444.xml"/><Relationship Id="rId3449" Type="http://schemas.openxmlformats.org/officeDocument/2006/relationships/slide" Target="slides/slide3445.xml"/><Relationship Id="rId3450" Type="http://schemas.openxmlformats.org/officeDocument/2006/relationships/slide" Target="slides/slide3446.xml"/><Relationship Id="rId3451" Type="http://schemas.openxmlformats.org/officeDocument/2006/relationships/slide" Target="slides/slide3447.xml"/><Relationship Id="rId3452" Type="http://schemas.openxmlformats.org/officeDocument/2006/relationships/slide" Target="slides/slide3448.xml"/><Relationship Id="rId3453" Type="http://schemas.openxmlformats.org/officeDocument/2006/relationships/slide" Target="slides/slide3449.xml"/><Relationship Id="rId3454" Type="http://schemas.openxmlformats.org/officeDocument/2006/relationships/slide" Target="slides/slide3450.xml"/><Relationship Id="rId3455" Type="http://schemas.openxmlformats.org/officeDocument/2006/relationships/slide" Target="slides/slide3451.xml"/><Relationship Id="rId3456" Type="http://schemas.openxmlformats.org/officeDocument/2006/relationships/slide" Target="slides/slide3452.xml"/><Relationship Id="rId3457" Type="http://schemas.openxmlformats.org/officeDocument/2006/relationships/slide" Target="slides/slide3453.xml"/><Relationship Id="rId3458" Type="http://schemas.openxmlformats.org/officeDocument/2006/relationships/slide" Target="slides/slide3454.xml"/><Relationship Id="rId3459" Type="http://schemas.openxmlformats.org/officeDocument/2006/relationships/slide" Target="slides/slide3455.xml"/><Relationship Id="rId3460" Type="http://schemas.openxmlformats.org/officeDocument/2006/relationships/slide" Target="slides/slide3456.xml"/><Relationship Id="rId3461" Type="http://schemas.openxmlformats.org/officeDocument/2006/relationships/slide" Target="slides/slide3457.xml"/><Relationship Id="rId3462" Type="http://schemas.openxmlformats.org/officeDocument/2006/relationships/slide" Target="slides/slide3458.xml"/><Relationship Id="rId3463" Type="http://schemas.openxmlformats.org/officeDocument/2006/relationships/slide" Target="slides/slide3459.xml"/><Relationship Id="rId3464" Type="http://schemas.openxmlformats.org/officeDocument/2006/relationships/slide" Target="slides/slide3460.xml"/><Relationship Id="rId3465" Type="http://schemas.openxmlformats.org/officeDocument/2006/relationships/slide" Target="slides/slide3461.xml"/><Relationship Id="rId3466" Type="http://schemas.openxmlformats.org/officeDocument/2006/relationships/slide" Target="slides/slide3462.xml"/><Relationship Id="rId3467" Type="http://schemas.openxmlformats.org/officeDocument/2006/relationships/slide" Target="slides/slide3463.xml"/><Relationship Id="rId3468" Type="http://schemas.openxmlformats.org/officeDocument/2006/relationships/slide" Target="slides/slide3464.xml"/><Relationship Id="rId3469" Type="http://schemas.openxmlformats.org/officeDocument/2006/relationships/slide" Target="slides/slide3465.xml"/><Relationship Id="rId3470" Type="http://schemas.openxmlformats.org/officeDocument/2006/relationships/slide" Target="slides/slide3466.xml"/><Relationship Id="rId3471" Type="http://schemas.openxmlformats.org/officeDocument/2006/relationships/slide" Target="slides/slide3467.xml"/><Relationship Id="rId3472" Type="http://schemas.openxmlformats.org/officeDocument/2006/relationships/slide" Target="slides/slide3468.xml"/><Relationship Id="rId3473" Type="http://schemas.openxmlformats.org/officeDocument/2006/relationships/slide" Target="slides/slide3469.xml"/><Relationship Id="rId3474" Type="http://schemas.openxmlformats.org/officeDocument/2006/relationships/slide" Target="slides/slide3470.xml"/><Relationship Id="rId3475" Type="http://schemas.openxmlformats.org/officeDocument/2006/relationships/slide" Target="slides/slide3471.xml"/><Relationship Id="rId3476" Type="http://schemas.openxmlformats.org/officeDocument/2006/relationships/slide" Target="slides/slide3472.xml"/><Relationship Id="rId3477" Type="http://schemas.openxmlformats.org/officeDocument/2006/relationships/slide" Target="slides/slide3473.xml"/><Relationship Id="rId3478" Type="http://schemas.openxmlformats.org/officeDocument/2006/relationships/slide" Target="slides/slide3474.xml"/><Relationship Id="rId3479" Type="http://schemas.openxmlformats.org/officeDocument/2006/relationships/slide" Target="slides/slide3475.xml"/><Relationship Id="rId3480" Type="http://schemas.openxmlformats.org/officeDocument/2006/relationships/slide" Target="slides/slide3476.xml"/><Relationship Id="rId3481" Type="http://schemas.openxmlformats.org/officeDocument/2006/relationships/slide" Target="slides/slide3477.xml"/><Relationship Id="rId3482" Type="http://schemas.openxmlformats.org/officeDocument/2006/relationships/slide" Target="slides/slide3478.xml"/><Relationship Id="rId3483" Type="http://schemas.openxmlformats.org/officeDocument/2006/relationships/slide" Target="slides/slide3479.xml"/><Relationship Id="rId3484" Type="http://schemas.openxmlformats.org/officeDocument/2006/relationships/slide" Target="slides/slide3480.xml"/><Relationship Id="rId3485" Type="http://schemas.openxmlformats.org/officeDocument/2006/relationships/slide" Target="slides/slide3481.xml"/><Relationship Id="rId3486" Type="http://schemas.openxmlformats.org/officeDocument/2006/relationships/slide" Target="slides/slide3482.xml"/><Relationship Id="rId3487" Type="http://schemas.openxmlformats.org/officeDocument/2006/relationships/slide" Target="slides/slide3483.xml"/><Relationship Id="rId3488" Type="http://schemas.openxmlformats.org/officeDocument/2006/relationships/slide" Target="slides/slide3484.xml"/><Relationship Id="rId3489" Type="http://schemas.openxmlformats.org/officeDocument/2006/relationships/slide" Target="slides/slide3485.xml"/><Relationship Id="rId3490" Type="http://schemas.openxmlformats.org/officeDocument/2006/relationships/slide" Target="slides/slide3486.xml"/><Relationship Id="rId3491" Type="http://schemas.openxmlformats.org/officeDocument/2006/relationships/slide" Target="slides/slide3487.xml"/><Relationship Id="rId3492" Type="http://schemas.openxmlformats.org/officeDocument/2006/relationships/slide" Target="slides/slide3488.xml"/><Relationship Id="rId3493" Type="http://schemas.openxmlformats.org/officeDocument/2006/relationships/slide" Target="slides/slide3489.xml"/><Relationship Id="rId3494" Type="http://schemas.openxmlformats.org/officeDocument/2006/relationships/slide" Target="slides/slide3490.xml"/><Relationship Id="rId3495" Type="http://schemas.openxmlformats.org/officeDocument/2006/relationships/slide" Target="slides/slide3491.xml"/><Relationship Id="rId3496" Type="http://schemas.openxmlformats.org/officeDocument/2006/relationships/slide" Target="slides/slide3492.xml"/><Relationship Id="rId3497" Type="http://schemas.openxmlformats.org/officeDocument/2006/relationships/slide" Target="slides/slide3493.xml"/><Relationship Id="rId3498" Type="http://schemas.openxmlformats.org/officeDocument/2006/relationships/slide" Target="slides/slide3494.xml"/><Relationship Id="rId3499" Type="http://schemas.openxmlformats.org/officeDocument/2006/relationships/slide" Target="slides/slide3495.xml"/><Relationship Id="rId3500" Type="http://schemas.openxmlformats.org/officeDocument/2006/relationships/slide" Target="slides/slide3496.xml"/><Relationship Id="rId3501" Type="http://schemas.openxmlformats.org/officeDocument/2006/relationships/slide" Target="slides/slide3497.xml"/><Relationship Id="rId3502" Type="http://schemas.openxmlformats.org/officeDocument/2006/relationships/slide" Target="slides/slide3498.xml"/><Relationship Id="rId3503" Type="http://schemas.openxmlformats.org/officeDocument/2006/relationships/slide" Target="slides/slide3499.xml"/><Relationship Id="rId3504" Type="http://schemas.openxmlformats.org/officeDocument/2006/relationships/slide" Target="slides/slide3500.xml"/><Relationship Id="rId3505" Type="http://schemas.openxmlformats.org/officeDocument/2006/relationships/slide" Target="slides/slide3501.xml"/><Relationship Id="rId3506" Type="http://schemas.openxmlformats.org/officeDocument/2006/relationships/slide" Target="slides/slide3502.xml"/><Relationship Id="rId3507" Type="http://schemas.openxmlformats.org/officeDocument/2006/relationships/slide" Target="slides/slide3503.xml"/><Relationship Id="rId3508" Type="http://schemas.openxmlformats.org/officeDocument/2006/relationships/slide" Target="slides/slide3504.xml"/><Relationship Id="rId3509" Type="http://schemas.openxmlformats.org/officeDocument/2006/relationships/slide" Target="slides/slide3505.xml"/><Relationship Id="rId3510" Type="http://schemas.openxmlformats.org/officeDocument/2006/relationships/slide" Target="slides/slide3506.xml"/><Relationship Id="rId3511" Type="http://schemas.openxmlformats.org/officeDocument/2006/relationships/slide" Target="slides/slide3507.xml"/><Relationship Id="rId3512" Type="http://schemas.openxmlformats.org/officeDocument/2006/relationships/slide" Target="slides/slide3508.xml"/><Relationship Id="rId3513" Type="http://schemas.openxmlformats.org/officeDocument/2006/relationships/slide" Target="slides/slide3509.xml"/><Relationship Id="rId3514" Type="http://schemas.openxmlformats.org/officeDocument/2006/relationships/slide" Target="slides/slide3510.xml"/><Relationship Id="rId3515" Type="http://schemas.openxmlformats.org/officeDocument/2006/relationships/notesMaster" Target="notesMasters/notesMaster1.xml"/><Relationship Id="rId3516" Type="http://schemas.openxmlformats.org/officeDocument/2006/relationships/handoutMaster" Target="handoutMasters/handoutMaster1.xml"/><Relationship Id="rId3517" Type="http://schemas.openxmlformats.org/officeDocument/2006/relationships/commentAuthors" Target="commentAuthors.xml"/><Relationship Id="rId3518" Type="http://schemas.openxmlformats.org/officeDocument/2006/relationships/presProps" Target="presProps.xml"/><Relationship Id="rId3519" Type="http://schemas.openxmlformats.org/officeDocument/2006/relationships/viewProps" Target="viewProps.xml"/><Relationship Id="rId3520" Type="http://schemas.openxmlformats.org/officeDocument/2006/relationships/theme" Target="theme/theme1.xml"/><Relationship Id="rId352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5D04C5-39BE-461E-B2D2-BE68083CC7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7958E8E-48CB-47AA-9BBB-A6767B46C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89B6B-FFCA-48E9-842F-7CC36CE2BFD9}" type="datetimeFigureOut">
              <a:rPr lang="en-GB" smtClean="0"/>
              <a:t>09/05/2025</a:t>
            </a:fld>
            <a:endParaRPr lang="en-GB"/>
          </a:p>
        </p:txBody>
      </p:sp>
      <p:sp>
        <p:nvSpPr>
          <p:cNvPr id="4" name="Footer Placeholder 3">
            <a:extLst>
              <a:ext uri="{FF2B5EF4-FFF2-40B4-BE49-F238E27FC236}">
                <a16:creationId xmlns:a16="http://schemas.microsoft.com/office/drawing/2014/main" id="{3F80822B-8F93-4806-99D1-4357404721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623F54-49FE-4106-9418-FABD6E8F4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9DE542-FB8E-49B8-AB02-D1F804BBF2CA}" type="slidenum">
              <a:rPr lang="en-GB" smtClean="0"/>
              <a:t>‹#›</a:t>
            </a:fld>
            <a:endParaRPr lang="en-GB"/>
          </a:p>
        </p:txBody>
      </p:sp>
    </p:spTree>
    <p:extLst>
      <p:ext uri="{BB962C8B-B14F-4D97-AF65-F5344CB8AC3E}">
        <p14:creationId xmlns:p14="http://schemas.microsoft.com/office/powerpoint/2010/main" val="3363245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22C16-7B22-478F-AB94-81F654587906}" type="datetimeFigureOut">
              <a:rPr lang="en-GB" smtClean="0"/>
              <a:t>09/05/2025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E0747-3B67-48FA-9870-41E064D43EE0}" type="slidenum">
              <a:rPr lang="en-GB" smtClean="0"/>
              <a:t>‹#›</a:t>
            </a:fld>
            <a:endParaRPr lang="en-GB"/>
          </a:p>
        </p:txBody>
      </p:sp>
    </p:spTree>
    <p:extLst>
      <p:ext uri="{BB962C8B-B14F-4D97-AF65-F5344CB8AC3E}">
        <p14:creationId xmlns:p14="http://schemas.microsoft.com/office/powerpoint/2010/main" val="416593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2.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3.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0.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2.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3.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7.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8.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9.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0.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8.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4.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5.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0.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4.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7.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8.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9.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شرح اللحن</a:t>
            </a:r>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3394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585554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149296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22800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996889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947622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756722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26967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90792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661339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6813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8376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410345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617120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54906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571894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010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711796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220739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9996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73471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978720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4201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p:cNvSpPr>
            <a:spLocks noGrp="1" noRot="1" noChangeAspect="1" noTextEdit="1"/>
          </p:cNvSpPr>
          <p:nvPr>
            <p:ph type="sldImg"/>
          </p:nvPr>
        </p:nvSpPr>
        <p:spPr>
          <a:ln/>
        </p:spPr>
      </p:sp>
      <p:sp>
        <p:nvSpPr>
          <p:cNvPr id="526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690462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377354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577716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03022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17913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436875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398531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918912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76452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026445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304213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p:cNvSpPr>
            <a:spLocks noGrp="1" noRot="1" noChangeAspect="1" noTextEdit="1"/>
          </p:cNvSpPr>
          <p:nvPr>
            <p:ph type="sldImg"/>
          </p:nvPr>
        </p:nvSpPr>
        <p:spPr>
          <a:ln/>
        </p:spPr>
      </p:sp>
      <p:sp>
        <p:nvSpPr>
          <p:cNvPr id="527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74265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36402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212050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589689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673002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273760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756792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8952213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344411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81303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95319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543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372308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699811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27993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023437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7781642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39195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530290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40211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22578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6637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49066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952704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47751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69052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19201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619367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891704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81922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990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dirty="0"/>
              <a:t>الى افرحي</a:t>
            </a:r>
            <a:r>
              <a:rPr lang="ar-EG" baseline="0" dirty="0"/>
              <a:t> يا مريم ـ اسبسمس ادام سنوي</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17383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2659425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8788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08402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842161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675135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695584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10167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985354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6317731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137363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854477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827953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ar-EG" sz="2000" dirty="0"/>
              <a:t>لازم</a:t>
            </a:r>
            <a:r>
              <a:rPr lang="ar-EG" sz="2000" baseline="0" dirty="0"/>
              <a:t> تدوس هنا ( تكملة القداس)</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4528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16263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mn-lt"/>
                <a:ea typeface="+mn-ea"/>
              </a:rPr>
              <a:t>لازم تدوس هنا ( تكملة القداس)</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50467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352935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الطلبة</a:t>
            </a:r>
            <a:r>
              <a:rPr lang="ar-EG" baseline="0" dirty="0"/>
              <a:t> الثانية للقداس الغورغوري ـ شفاء للمرضي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2999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1501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711788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8384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81433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07825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373532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405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913951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7082588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47748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873876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033620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251306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47282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2710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8316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7763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8FBA6-C0B0-420E-959B-DA96D2B860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20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5152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9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247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647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5941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4732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226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3879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p:cNvSpPr>
            <a:spLocks noGrp="1" noRot="1" noChangeAspect="1" noTextEdit="1"/>
          </p:cNvSpPr>
          <p:nvPr>
            <p:ph type="sldImg"/>
          </p:nvPr>
        </p:nvSpPr>
        <p:spPr>
          <a:ln/>
        </p:spPr>
      </p:sp>
      <p:sp>
        <p:nvSpPr>
          <p:cNvPr id="535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72660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368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7579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1582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03266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75653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34033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87087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59975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4881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6849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a:ln/>
        </p:spPr>
      </p:sp>
      <p:sp>
        <p:nvSpPr>
          <p:cNvPr id="547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5019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2419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9421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a:ln/>
        </p:spPr>
      </p:sp>
      <p:sp>
        <p:nvSpPr>
          <p:cNvPr id="549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53564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317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a:ln/>
        </p:spPr>
      </p:sp>
      <p:sp>
        <p:nvSpPr>
          <p:cNvPr id="553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948636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81096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86263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1940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9368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3471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472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946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24828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25247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7777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3561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6888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30381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40516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13795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71093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1132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628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72952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94301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46431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51734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668271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4275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84568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6026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099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458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9872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67276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7155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30767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224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06032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22637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450185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1736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0419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263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483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44613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20556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687198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3707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4561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218135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82759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3678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77742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5704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2564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الى مرد الابركسيس السنوي</a:t>
            </a:r>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324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00503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40298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8946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98715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32817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13002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17778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156027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88251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5493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80.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79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242.xml"/><Relationship Id="rId3" Type="http://schemas.openxmlformats.org/officeDocument/2006/relationships/slide" Target="../slides/slide346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242.xml"/><Relationship Id="rId3" Type="http://schemas.openxmlformats.org/officeDocument/2006/relationships/slide" Target="../slides/slide346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1603;&#1578;&#1575;&#1576;%20&#1575;&#1604;&#1605;&#1583;&#1575;&#1574;&#1581;.pptx#-1,774,&#1605;&#1583;&#1610;&#1581; &#1604;&#1587;&#1576;&#1578; &#1604;&#1593;&#1575;&#1586;&#1585;" TargetMode="External"/><Relationship Id="rId3" Type="http://schemas.openxmlformats.org/officeDocument/2006/relationships/slide" Target="../slides/slide346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46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462.xml"/><Relationship Id="rId3" Type="http://schemas.openxmlformats.org/officeDocument/2006/relationships/slide" Target="../slides/slide344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46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3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5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لبداي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240C-80E7-41BB-91F0-81BB24C0E2BB}"/>
              </a:ext>
            </a:extLst>
          </p:cNvPr>
          <p:cNvSpPr>
            <a:spLocks noGrp="1"/>
          </p:cNvSpPr>
          <p:nvPr>
            <p:ph type="title"/>
          </p:nvPr>
        </p:nvSpPr>
        <p:spPr/>
        <p:txBody>
          <a:bodyPr/>
          <a:lstStyle>
            <a:lvl1pPr>
              <a:defRPr>
                <a:solidFill>
                  <a:srgbClr val="FFC00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3889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7390227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الإبركسيس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الإبركسيس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6735838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21472067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011935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8741411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1280948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9287" y="0"/>
            <a:ext cx="1749287"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ar-EG" dirty="0"/>
              <a:t>اسم القسمة</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00386" y="-12424"/>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
        <p:nvSpPr>
          <p:cNvPr id="5" name="Text Placeholder 4">
            <a:extLst>
              <a:ext uri="{FF2B5EF4-FFF2-40B4-BE49-F238E27FC236}">
                <a16:creationId xmlns:a16="http://schemas.microsoft.com/office/drawing/2014/main" id="{F4EF3EC5-0427-40B9-A579-20AA60C5B8AD}"/>
              </a:ext>
            </a:extLst>
          </p:cNvPr>
          <p:cNvSpPr>
            <a:spLocks noGrp="1"/>
          </p:cNvSpPr>
          <p:nvPr>
            <p:ph type="body" sz="quarter" idx="10" hasCustomPrompt="1"/>
          </p:nvPr>
        </p:nvSpPr>
        <p:spPr>
          <a:xfrm>
            <a:off x="0" y="4346575"/>
            <a:ext cx="9144000" cy="2511425"/>
          </a:xfrm>
        </p:spPr>
        <p:txBody>
          <a:bodyPr>
            <a:noAutofit/>
          </a:bodyPr>
          <a:lstStyle>
            <a:lvl1pPr marL="0" indent="0" algn="justLow" rtl="1">
              <a:buNone/>
              <a:defRPr sz="4400" b="1">
                <a:solidFill>
                  <a:schemeClr val="bg1"/>
                </a:solidFill>
                <a:cs typeface="+mj-cs"/>
              </a:defRPr>
            </a:lvl1pPr>
            <a:lvl2pPr marL="457200" indent="0" algn="justLow" rtl="1">
              <a:buNone/>
              <a:defRPr sz="4000" b="1">
                <a:solidFill>
                  <a:schemeClr val="bg1"/>
                </a:solidFill>
              </a:defRPr>
            </a:lvl2pPr>
            <a:lvl3pPr marL="914400" indent="0" algn="justLow" rtl="1">
              <a:buNone/>
              <a:defRPr sz="4000" b="1">
                <a:solidFill>
                  <a:schemeClr val="bg1"/>
                </a:solidFill>
              </a:defRPr>
            </a:lvl3pPr>
            <a:lvl4pPr marL="1371600" indent="0" algn="justLow" rtl="1">
              <a:buNone/>
              <a:defRPr sz="4000" b="1">
                <a:solidFill>
                  <a:schemeClr val="bg1"/>
                </a:solidFill>
              </a:defRPr>
            </a:lvl4pPr>
            <a:lvl5pPr marL="1828800" indent="0" algn="justLow" rtl="1">
              <a:buNone/>
              <a:defRPr sz="4000" b="1">
                <a:solidFill>
                  <a:schemeClr val="bg1"/>
                </a:solidFill>
              </a:defRPr>
            </a:lvl5pPr>
          </a:lstStyle>
          <a:p>
            <a:pPr lvl="0"/>
            <a:r>
              <a:rPr lang="ar-EG" dirty="0"/>
              <a:t>عربي</a:t>
            </a:r>
            <a:endParaRPr lang="en-GB" dirty="0"/>
          </a:p>
        </p:txBody>
      </p:sp>
      <p:sp>
        <p:nvSpPr>
          <p:cNvPr id="8" name="Rectangle 7">
            <a:hlinkClick r:id="rId2" action="ppaction://hlinksldjump"/>
            <a:extLst>
              <a:ext uri="{FF2B5EF4-FFF2-40B4-BE49-F238E27FC236}">
                <a16:creationId xmlns:a16="http://schemas.microsoft.com/office/drawing/2014/main" id="{27CDBF64-BEC8-4098-A29C-CB5CB0C20B25}"/>
              </a:ext>
            </a:extLst>
          </p:cNvPr>
          <p:cNvSpPr/>
          <p:nvPr userDrawn="1"/>
        </p:nvSpPr>
        <p:spPr>
          <a:xfrm>
            <a:off x="0" y="3869521"/>
            <a:ext cx="140294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فهرس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463059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4166803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19334" y="0"/>
            <a:ext cx="250533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6197833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862960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28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إنجيل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التاسعة (إنجيل لوقا9: 10-17)</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342000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12/11/1446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5131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ميغالو">
    <p:spTree>
      <p:nvGrpSpPr>
        <p:cNvPr id="1" name=""/>
        <p:cNvGrpSpPr/>
        <p:nvPr/>
      </p:nvGrpSpPr>
      <p:grpSpPr>
        <a:xfrm>
          <a:off x="0" y="0"/>
          <a:ext cx="0" cy="0"/>
          <a:chOff x="0" y="0"/>
          <a:chExt cx="0" cy="0"/>
        </a:xfrm>
      </p:grpSpPr>
      <p:sp>
        <p:nvSpPr>
          <p:cNvPr id="6" name="Rectangle 5"/>
          <p:cNvSpPr/>
          <p:nvPr userDrawn="1"/>
        </p:nvSpPr>
        <p:spPr>
          <a:xfrm>
            <a:off x="3300385" y="0"/>
            <a:ext cx="2543227"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ميغالو</a:t>
            </a:r>
          </a:p>
        </p:txBody>
      </p:sp>
      <p:sp>
        <p:nvSpPr>
          <p:cNvPr id="7" name="Title 1">
            <a:extLst>
              <a:ext uri="{FF2B5EF4-FFF2-40B4-BE49-F238E27FC236}">
                <a16:creationId xmlns:a16="http://schemas.microsoft.com/office/drawing/2014/main" id="{BBC82721-B482-4CD1-B93F-D28F28A72CC7}"/>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011AA23A-C87C-45D4-8E69-94AA060B12B8}"/>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38555C4-EC7A-4B21-97ED-08B078CBA2D4}"/>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EF026B61-456D-4BB5-8E35-4C0C5F785EBE}"/>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0741277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كاطا ني خوروس - لحن لعيد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القيامة - كاطا ني خوروس الحجاب</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022763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يا كل الصفوف">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34151340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تمثيلية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3684623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اخرستوس انيست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اخرستوس انيستى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603919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طون ثينا">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الأولى - لحن طون ثينا</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869283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لحن توليثو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الثانية - لحن توليثوس</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377744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لحن تين آناسطاسين">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الثالثة - لحن تين آناسطاسين</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499433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8209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قطع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26504"/>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التاسعة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6483757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لحن أفريك إتف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أفريك إتفى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8766203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لحن آبخرستوس آناليبسي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آبخرستوس آناليبسيس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9493988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 عيد الصعود">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 y="56733"/>
            <a:ext cx="9144001"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2582683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 تقال في عيد حلول الروح القدس">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قطع الساعة الثالثة – تقال في عيد حلول الروح القدس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1883218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لحن الروح القدس - بي ابنفما">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الروح القدس - بي ابنفما</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5121984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المحير">
    <p:spTree>
      <p:nvGrpSpPr>
        <p:cNvPr id="1" name=""/>
        <p:cNvGrpSpPr/>
        <p:nvPr/>
      </p:nvGrpSpPr>
      <p:grpSpPr>
        <a:xfrm>
          <a:off x="0" y="0"/>
          <a:ext cx="0" cy="0"/>
          <a:chOff x="0" y="0"/>
          <a:chExt cx="0" cy="0"/>
        </a:xfrm>
      </p:grpSpPr>
      <p:sp>
        <p:nvSpPr>
          <p:cNvPr id="6" name="Rectangle 5"/>
          <p:cNvSpPr/>
          <p:nvPr userDrawn="1"/>
        </p:nvSpPr>
        <p:spPr>
          <a:xfrm>
            <a:off x="3059831" y="0"/>
            <a:ext cx="3024336"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المحير</a:t>
            </a:r>
          </a:p>
        </p:txBody>
      </p:sp>
      <p:sp>
        <p:nvSpPr>
          <p:cNvPr id="7" name="Title 1">
            <a:extLst>
              <a:ext uri="{FF2B5EF4-FFF2-40B4-BE49-F238E27FC236}">
                <a16:creationId xmlns:a16="http://schemas.microsoft.com/office/drawing/2014/main" id="{47813B25-0145-46BE-9907-75D023779096}"/>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8FF52A8A-C256-4499-97EF-867AF2645D67}"/>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E8FB63BA-1794-47C3-BF00-F12FF12C3597}"/>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7">
            <a:extLst>
              <a:ext uri="{FF2B5EF4-FFF2-40B4-BE49-F238E27FC236}">
                <a16:creationId xmlns:a16="http://schemas.microsoft.com/office/drawing/2014/main" id="{7903FAED-6CD4-4A23-8F00-DC575378ABD5}"/>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1624185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أوشية الإنجيل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703948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 طرح ليلة عيد القيامة</a:t>
            </a:r>
          </a:p>
        </p:txBody>
      </p:sp>
      <p:sp>
        <p:nvSpPr>
          <p:cNvPr id="3" name="Title 1">
            <a:extLst>
              <a:ext uri="{FF2B5EF4-FFF2-40B4-BE49-F238E27FC236}">
                <a16:creationId xmlns:a16="http://schemas.microsoft.com/office/drawing/2014/main" id="{9CC0541B-0ACB-406A-9A73-FFB3471AF93A}"/>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4" name="Text Placeholder 2">
            <a:extLst>
              <a:ext uri="{FF2B5EF4-FFF2-40B4-BE49-F238E27FC236}">
                <a16:creationId xmlns:a16="http://schemas.microsoft.com/office/drawing/2014/main" id="{40B5B9F6-3EAE-4323-82FF-05B25F1AAA21}"/>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a:extLst>
              <a:ext uri="{FF2B5EF4-FFF2-40B4-BE49-F238E27FC236}">
                <a16:creationId xmlns:a16="http://schemas.microsoft.com/office/drawing/2014/main" id="{148B3298-6947-4C55-8BC4-1A6A65EAAD42}"/>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Text Placeholder 2">
            <a:extLst>
              <a:ext uri="{FF2B5EF4-FFF2-40B4-BE49-F238E27FC236}">
                <a16:creationId xmlns:a16="http://schemas.microsoft.com/office/drawing/2014/main" id="{261B89F6-FD45-4C04-B870-4324E72E46C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252404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لحن تي جاليلي آه">
    <p:spTree>
      <p:nvGrpSpPr>
        <p:cNvPr id="1" name=""/>
        <p:cNvGrpSpPr/>
        <p:nvPr/>
      </p:nvGrpSpPr>
      <p:grpSpPr>
        <a:xfrm>
          <a:off x="0" y="0"/>
          <a:ext cx="0" cy="0"/>
          <a:chOff x="0" y="0"/>
          <a:chExt cx="0" cy="0"/>
        </a:xfrm>
      </p:grpSpPr>
      <p:sp>
        <p:nvSpPr>
          <p:cNvPr id="3" name="Rectangle 2"/>
          <p:cNvSpPr/>
          <p:nvPr userDrawn="1"/>
        </p:nvSpPr>
        <p:spPr>
          <a:xfrm>
            <a:off x="1449879" y="0"/>
            <a:ext cx="6244240" cy="523220"/>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دورة عيد دخول المسيح الهيكل – لحن تي جاليلي آه</a:t>
            </a:r>
          </a:p>
        </p:txBody>
      </p:sp>
      <p:sp>
        <p:nvSpPr>
          <p:cNvPr id="7" name="Title 1">
            <a:extLst>
              <a:ext uri="{FF2B5EF4-FFF2-40B4-BE49-F238E27FC236}">
                <a16:creationId xmlns:a16="http://schemas.microsoft.com/office/drawing/2014/main" id="{710E2AE0-4F05-4269-94DF-705A196BA775}"/>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2008BFB0-1259-41B4-8758-E71D04E72FBA}"/>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3786FF-3794-4356-B6BD-47600A0B573C}"/>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2">
            <a:extLst>
              <a:ext uri="{FF2B5EF4-FFF2-40B4-BE49-F238E27FC236}">
                <a16:creationId xmlns:a16="http://schemas.microsoft.com/office/drawing/2014/main" id="{46796235-B7F0-4335-AE96-56AB51FFB6C2}"/>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430488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33082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مزامير الغروب و النوم">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الغروب و النوم</a:t>
            </a: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3209433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مرد الانجيل new">
    <p:spTree>
      <p:nvGrpSpPr>
        <p:cNvPr id="1" name=""/>
        <p:cNvGrpSpPr/>
        <p:nvPr/>
      </p:nvGrpSpPr>
      <p:grpSpPr>
        <a:xfrm>
          <a:off x="0" y="0"/>
          <a:ext cx="0" cy="0"/>
          <a:chOff x="0" y="0"/>
          <a:chExt cx="0" cy="0"/>
        </a:xfrm>
      </p:grpSpPr>
      <p:sp>
        <p:nvSpPr>
          <p:cNvPr id="3" name="Rectangle 2"/>
          <p:cNvSpPr/>
          <p:nvPr userDrawn="1"/>
        </p:nvSpPr>
        <p:spPr>
          <a:xfrm>
            <a:off x="0" y="0"/>
            <a:ext cx="9144000"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p:nvPr>
        </p:nvSpPr>
        <p:spPr>
          <a:xfrm>
            <a:off x="-1828801" y="-3626"/>
            <a:ext cx="1828801" cy="1183069"/>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endParaRPr lang="en-US" dirty="0"/>
          </a:p>
        </p:txBody>
      </p:sp>
      <p:sp>
        <p:nvSpPr>
          <p:cNvPr id="5" name="Text Placeholder 2"/>
          <p:cNvSpPr>
            <a:spLocks noGrp="1"/>
          </p:cNvSpPr>
          <p:nvPr>
            <p:ph type="body" idx="1" hasCustomPrompt="1"/>
          </p:nvPr>
        </p:nvSpPr>
        <p:spPr>
          <a:xfrm>
            <a:off x="-1" y="603254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p:nvPr>
        </p:nvSpPr>
        <p:spPr>
          <a:xfrm>
            <a:off x="0" y="5223651"/>
            <a:ext cx="9144000" cy="808892"/>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F37C06B5-863F-411A-9543-FBF12F22FC28}"/>
              </a:ext>
            </a:extLst>
          </p:cNvPr>
          <p:cNvSpPr>
            <a:spLocks noGrp="1"/>
          </p:cNvSpPr>
          <p:nvPr>
            <p:ph type="body" sz="quarter" idx="10"/>
          </p:nvPr>
        </p:nvSpPr>
        <p:spPr>
          <a:xfrm>
            <a:off x="0" y="4414838"/>
            <a:ext cx="9144000" cy="80803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654176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السلام</a:t>
            </a:r>
          </a:p>
        </p:txBody>
      </p:sp>
    </p:spTree>
    <p:extLst>
      <p:ext uri="{BB962C8B-B14F-4D97-AF65-F5344CB8AC3E}">
        <p14:creationId xmlns:p14="http://schemas.microsoft.com/office/powerpoint/2010/main" val="1649390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الاباء</a:t>
            </a:r>
          </a:p>
        </p:txBody>
      </p:sp>
    </p:spTree>
    <p:extLst>
      <p:ext uri="{BB962C8B-B14F-4D97-AF65-F5344CB8AC3E}">
        <p14:creationId xmlns:p14="http://schemas.microsoft.com/office/powerpoint/2010/main" val="24559583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الاجتماعات</a:t>
            </a:r>
          </a:p>
        </p:txBody>
      </p:sp>
    </p:spTree>
    <p:extLst>
      <p:ext uri="{BB962C8B-B14F-4D97-AF65-F5344CB8AC3E}">
        <p14:creationId xmlns:p14="http://schemas.microsoft.com/office/powerpoint/2010/main" val="12244809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022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الانافورا</a:t>
            </a:r>
          </a:p>
        </p:txBody>
      </p:sp>
    </p:spTree>
    <p:extLst>
      <p:ext uri="{BB962C8B-B14F-4D97-AF65-F5344CB8AC3E}">
        <p14:creationId xmlns:p14="http://schemas.microsoft.com/office/powerpoint/2010/main" val="9470502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الزروع و العشب</a:t>
            </a:r>
          </a:p>
        </p:txBody>
      </p:sp>
    </p:spTree>
    <p:extLst>
      <p:ext uri="{BB962C8B-B14F-4D97-AF65-F5344CB8AC3E}">
        <p14:creationId xmlns:p14="http://schemas.microsoft.com/office/powerpoint/2010/main" val="34389468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اهوية السماء</a:t>
            </a:r>
          </a:p>
        </p:txBody>
      </p:sp>
    </p:spTree>
    <p:extLst>
      <p:ext uri="{BB962C8B-B14F-4D97-AF65-F5344CB8AC3E}">
        <p14:creationId xmlns:p14="http://schemas.microsoft.com/office/powerpoint/2010/main" val="1984860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المياة</a:t>
            </a:r>
          </a:p>
        </p:txBody>
      </p:sp>
    </p:spTree>
    <p:extLst>
      <p:ext uri="{BB962C8B-B14F-4D97-AF65-F5344CB8AC3E}">
        <p14:creationId xmlns:p14="http://schemas.microsoft.com/office/powerpoint/2010/main" val="22812478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1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47629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إنجيل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الغروب (إنجيل لوقا4: 38-41)</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996369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582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أوران إنشوشو">
    <p:spTree>
      <p:nvGrpSpPr>
        <p:cNvPr id="1" name=""/>
        <p:cNvGrpSpPr/>
        <p:nvPr/>
      </p:nvGrpSpPr>
      <p:grpSpPr>
        <a:xfrm>
          <a:off x="0" y="0"/>
          <a:ext cx="0" cy="0"/>
          <a:chOff x="0" y="0"/>
          <a:chExt cx="0" cy="0"/>
        </a:xfrm>
      </p:grpSpPr>
      <p:sp>
        <p:nvSpPr>
          <p:cNvPr id="2" name="Rectangle 1"/>
          <p:cNvSpPr/>
          <p:nvPr userDrawn="1"/>
        </p:nvSpPr>
        <p:spPr>
          <a:xfrm>
            <a:off x="3581398" y="0"/>
            <a:ext cx="1981201"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أوران إنشوشو</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5136024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ني خورا">
    <p:spTree>
      <p:nvGrpSpPr>
        <p:cNvPr id="1" name=""/>
        <p:cNvGrpSpPr/>
        <p:nvPr/>
      </p:nvGrpSpPr>
      <p:grpSpPr>
        <a:xfrm>
          <a:off x="0" y="0"/>
          <a:ext cx="0" cy="0"/>
          <a:chOff x="0" y="0"/>
          <a:chExt cx="0" cy="0"/>
        </a:xfrm>
      </p:grpSpPr>
      <p:sp>
        <p:nvSpPr>
          <p:cNvPr id="2" name="Rectangle 1"/>
          <p:cNvSpPr/>
          <p:nvPr userDrawn="1"/>
        </p:nvSpPr>
        <p:spPr>
          <a:xfrm>
            <a:off x="1668235" y="0"/>
            <a:ext cx="5807527"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لحن ني خورا – يقال في عيد عرس قانا الجليل</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7714288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لحن آبيكران لتمجيد القديسين">
    <p:spTree>
      <p:nvGrpSpPr>
        <p:cNvPr id="1" name=""/>
        <p:cNvGrpSpPr/>
        <p:nvPr/>
      </p:nvGrpSpPr>
      <p:grpSpPr>
        <a:xfrm>
          <a:off x="0" y="0"/>
          <a:ext cx="0" cy="0"/>
          <a:chOff x="0" y="0"/>
          <a:chExt cx="0" cy="0"/>
        </a:xfrm>
      </p:grpSpPr>
      <p:sp>
        <p:nvSpPr>
          <p:cNvPr id="2" name="Rectangle 1"/>
          <p:cNvSpPr/>
          <p:nvPr userDrawn="1"/>
        </p:nvSpPr>
        <p:spPr>
          <a:xfrm>
            <a:off x="2766515"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آبيكران لتمجيد القديسين</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b">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Tree>
    <p:extLst>
      <p:ext uri="{BB962C8B-B14F-4D97-AF65-F5344CB8AC3E}">
        <p14:creationId xmlns:p14="http://schemas.microsoft.com/office/powerpoint/2010/main" val="23058523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إف إمبشا غار">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إف إمبشا غار</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A5B12D06-02C7-4E3C-87B5-898BBDAD13FE}"/>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9244321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تي بارثينوس">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تي بارثينوس</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3989186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لازاروس">
    <p:spTree>
      <p:nvGrpSpPr>
        <p:cNvPr id="1" name=""/>
        <p:cNvGrpSpPr/>
        <p:nvPr/>
      </p:nvGrpSpPr>
      <p:grpSpPr>
        <a:xfrm>
          <a:off x="0" y="0"/>
          <a:ext cx="0" cy="0"/>
          <a:chOff x="0" y="0"/>
          <a:chExt cx="0" cy="0"/>
        </a:xfrm>
      </p:grpSpPr>
      <p:sp>
        <p:nvSpPr>
          <p:cNvPr id="2" name="Rectangle 1"/>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لازاروس - لحن لتوزيع سبت لعازر </a:t>
            </a:r>
            <a:endParaRPr lang="en-US" sz="2800" b="1" dirty="0">
              <a:solidFill>
                <a:srgbClr val="FFC000"/>
              </a:solidFill>
            </a:endParaRPr>
          </a:p>
        </p:txBody>
      </p:sp>
      <p:sp>
        <p:nvSpPr>
          <p:cNvPr id="6" name="TextBox 5">
            <a:hlinkClick r:id="rId2" action="ppaction://hlinkpres?slideindex=774&amp;slidetitle=مديح لسبت لعازر"/>
            <a:extLst>
              <a:ext uri="{FF2B5EF4-FFF2-40B4-BE49-F238E27FC236}">
                <a16:creationId xmlns:a16="http://schemas.microsoft.com/office/drawing/2014/main" id="{22D422F0-7D4C-4C01-A05B-3DDAF599FAE5}"/>
              </a:ext>
            </a:extLst>
          </p:cNvPr>
          <p:cNvSpPr txBox="1"/>
          <p:nvPr userDrawn="1"/>
        </p:nvSpPr>
        <p:spPr>
          <a:xfrm>
            <a:off x="5049078" y="3953435"/>
            <a:ext cx="4094921" cy="400110"/>
          </a:xfrm>
          <a:prstGeom prst="rect">
            <a:avLst/>
          </a:prstGeom>
          <a:noFill/>
        </p:spPr>
        <p:txBody>
          <a:bodyPr wrap="square" rtlCol="0">
            <a:spAutoFit/>
          </a:bodyPr>
          <a:lstStyle/>
          <a:p>
            <a:pPr algn="r" rtl="1"/>
            <a:r>
              <a:rPr lang="ar-EG" sz="2000" b="1" dirty="0">
                <a:solidFill>
                  <a:srgbClr val="FFC000"/>
                </a:solidFill>
                <a:cs typeface="+mj-cs"/>
              </a:rPr>
              <a:t>مديح سبت لعازر </a:t>
            </a:r>
            <a:r>
              <a:rPr lang="ar-EG" sz="2000" b="1" dirty="0">
                <a:solidFill>
                  <a:schemeClr val="bg1"/>
                </a:solidFill>
                <a:cs typeface="+mj-cs"/>
              </a:rPr>
              <a:t>(</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القدير البسيط ذو القدرة</a:t>
            </a:r>
            <a:r>
              <a:rPr lang="ar-EG" sz="2000" b="1" dirty="0">
                <a:solidFill>
                  <a:schemeClr val="bg1"/>
                </a:solidFill>
                <a:cs typeface="+mj-cs"/>
              </a:rPr>
              <a:t>)</a:t>
            </a:r>
            <a:endParaRPr lang="en-GB" sz="2000"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
        <p:nvSpPr>
          <p:cNvPr id="9" name="Title 1">
            <a:extLst>
              <a:ext uri="{FF2B5EF4-FFF2-40B4-BE49-F238E27FC236}">
                <a16:creationId xmlns:a16="http://schemas.microsoft.com/office/drawing/2014/main" id="{42E9DD03-4262-4C99-B10C-F6F1FD1E5C19}"/>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0" name="Text Placeholder 2">
            <a:extLst>
              <a:ext uri="{FF2B5EF4-FFF2-40B4-BE49-F238E27FC236}">
                <a16:creationId xmlns:a16="http://schemas.microsoft.com/office/drawing/2014/main" id="{958283B5-D4C3-471B-9DF8-20D9CD41175F}"/>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1" name="Text Placeholder 4">
            <a:extLst>
              <a:ext uri="{FF2B5EF4-FFF2-40B4-BE49-F238E27FC236}">
                <a16:creationId xmlns:a16="http://schemas.microsoft.com/office/drawing/2014/main" id="{15145A1E-B152-4A74-BD10-BD9E5779755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Text Placeholder 2">
            <a:extLst>
              <a:ext uri="{FF2B5EF4-FFF2-40B4-BE49-F238E27FC236}">
                <a16:creationId xmlns:a16="http://schemas.microsoft.com/office/drawing/2014/main" id="{F4521439-223C-457F-BC70-C387EF1509A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6825311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لحن كاطانى خور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كاطا نى خوروس</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41882574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اوند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اوندوس للاباء الرسل </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226577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ن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ني رومي - لحن يقال في صوم الرسل وأعيادهم</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407786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قطع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الغروب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04732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إنثوتين ذيه - لحن آخر للرسل">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إنثوتين ذيه - لحن آخر للرسل</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9593687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اي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اي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3" y="4350942"/>
            <a:ext cx="9144000" cy="735408"/>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233053989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بي جين ميسى">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بي جين ميسى</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5" name="Text Placeholder 4">
            <a:extLst>
              <a:ext uri="{FF2B5EF4-FFF2-40B4-BE49-F238E27FC236}">
                <a16:creationId xmlns:a16="http://schemas.microsoft.com/office/drawing/2014/main" id="{E9090BAB-B91A-42CA-87E2-EFE7F2A12630}"/>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28954266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جينيثل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جينيثليون - قطعة يونانية تقال فى عيد الميلاد</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16881218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آطاى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آطاى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9756681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يونا بى ابروفيتي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يونا بى ابروفيتيس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09FD29C9-35C8-42D2-A751-0E089A64D8B5}"/>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Tree>
    <p:extLst>
      <p:ext uri="{BB962C8B-B14F-4D97-AF65-F5344CB8AC3E}">
        <p14:creationId xmlns:p14="http://schemas.microsoft.com/office/powerpoint/2010/main" val="12123460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بي ما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بي ماي رومي</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204083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
        <p:nvSpPr>
          <p:cNvPr id="11" name="TextBox 10">
            <a:hlinkClick r:id="rId3" action="ppaction://hlinksldjump"/>
            <a:extLst>
              <a:ext uri="{FF2B5EF4-FFF2-40B4-BE49-F238E27FC236}">
                <a16:creationId xmlns:a16="http://schemas.microsoft.com/office/drawing/2014/main" id="{8A3314E8-448B-48E9-916D-AAFFF67BA2E7}"/>
              </a:ext>
            </a:extLst>
          </p:cNvPr>
          <p:cNvSpPr txBox="1"/>
          <p:nvPr userDrawn="1"/>
        </p:nvSpPr>
        <p:spPr>
          <a:xfrm>
            <a:off x="6838122" y="3914109"/>
            <a:ext cx="230587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مدائح الصوم الكبير</a:t>
            </a:r>
            <a:endParaRPr lang="en-US" b="1" dirty="0">
              <a:solidFill>
                <a:schemeClr val="bg1"/>
              </a:solidFill>
            </a:endParaRPr>
          </a:p>
        </p:txBody>
      </p:sp>
    </p:spTree>
    <p:extLst>
      <p:ext uri="{BB962C8B-B14F-4D97-AF65-F5344CB8AC3E}">
        <p14:creationId xmlns:p14="http://schemas.microsoft.com/office/powerpoint/2010/main" val="3399795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أونيشتى إم ميستير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أونيشتى إم ميستيريون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(امين الليلويا)</a:t>
            </a:r>
            <a:endParaRPr lang="en-US" b="1" dirty="0">
              <a:solidFill>
                <a:schemeClr val="bg1"/>
              </a:solidFill>
            </a:endParaRPr>
          </a:p>
        </p:txBody>
      </p:sp>
    </p:spTree>
    <p:extLst>
      <p:ext uri="{BB962C8B-B14F-4D97-AF65-F5344CB8AC3E}">
        <p14:creationId xmlns:p14="http://schemas.microsoft.com/office/powerpoint/2010/main" val="49688502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اسومي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اسومين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922740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2CC1F6-CA81-43D9-A238-9FD34C42EEDB}"/>
              </a:ext>
            </a:extLst>
          </p:cNvPr>
          <p:cNvSpPr>
            <a:spLocks noGrp="1"/>
          </p:cNvSpPr>
          <p:nvPr>
            <p:ph type="title" hasCustomPrompt="1"/>
          </p:nvPr>
        </p:nvSpPr>
        <p:spPr>
          <a:xfrm>
            <a:off x="-1226654" y="0"/>
            <a:ext cx="1226654" cy="536019"/>
          </a:xfrm>
        </p:spPr>
        <p:txBody>
          <a:bodyPr>
            <a:noAutofit/>
          </a:bodyPr>
          <a:lstStyle>
            <a:lvl1pPr algn="r" rtl="1">
              <a:defRPr sz="3200" b="1">
                <a:solidFill>
                  <a:srgbClr val="FFC000"/>
                </a:solidFill>
              </a:defRPr>
            </a:lvl1pPr>
          </a:lstStyle>
          <a:p>
            <a:r>
              <a:rPr lang="en-US" dirty="0"/>
              <a:t>Title</a:t>
            </a:r>
            <a:endParaRPr lang="en-GB" dirty="0"/>
          </a:p>
        </p:txBody>
      </p:sp>
      <p:sp>
        <p:nvSpPr>
          <p:cNvPr id="7" name="Text Placeholder 13">
            <a:extLst>
              <a:ext uri="{FF2B5EF4-FFF2-40B4-BE49-F238E27FC236}">
                <a16:creationId xmlns:a16="http://schemas.microsoft.com/office/drawing/2014/main" id="{033BFDF4-C706-4C21-A34E-F6F65C6AAF2D}"/>
              </a:ext>
            </a:extLst>
          </p:cNvPr>
          <p:cNvSpPr>
            <a:spLocks noGrp="1"/>
          </p:cNvSpPr>
          <p:nvPr>
            <p:ph type="body" sz="quarter" idx="10" hasCustomPrompt="1"/>
          </p:nvPr>
        </p:nvSpPr>
        <p:spPr>
          <a:xfrm>
            <a:off x="0" y="4332387"/>
            <a:ext cx="9144000" cy="703262"/>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عربي</a:t>
            </a:r>
            <a:endParaRPr lang="en-GB" dirty="0"/>
          </a:p>
        </p:txBody>
      </p:sp>
      <p:sp>
        <p:nvSpPr>
          <p:cNvPr id="8" name="Text Placeholder 13">
            <a:extLst>
              <a:ext uri="{FF2B5EF4-FFF2-40B4-BE49-F238E27FC236}">
                <a16:creationId xmlns:a16="http://schemas.microsoft.com/office/drawing/2014/main" id="{31141004-14CB-4D2C-9B02-036ECAC05D05}"/>
              </a:ext>
            </a:extLst>
          </p:cNvPr>
          <p:cNvSpPr>
            <a:spLocks noGrp="1"/>
          </p:cNvSpPr>
          <p:nvPr>
            <p:ph type="body" sz="quarter" idx="11" hasCustomPrompt="1"/>
          </p:nvPr>
        </p:nvSpPr>
        <p:spPr>
          <a:xfrm>
            <a:off x="0" y="6056243"/>
            <a:ext cx="9144000" cy="801757"/>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قبطي معرب</a:t>
            </a:r>
            <a:endParaRPr lang="en-GB" dirty="0"/>
          </a:p>
        </p:txBody>
      </p:sp>
      <p:sp>
        <p:nvSpPr>
          <p:cNvPr id="9" name="Text Placeholder 13">
            <a:extLst>
              <a:ext uri="{FF2B5EF4-FFF2-40B4-BE49-F238E27FC236}">
                <a16:creationId xmlns:a16="http://schemas.microsoft.com/office/drawing/2014/main" id="{23090994-86F8-4354-9304-6D7FC47E2C9F}"/>
              </a:ext>
            </a:extLst>
          </p:cNvPr>
          <p:cNvSpPr>
            <a:spLocks noGrp="1"/>
          </p:cNvSpPr>
          <p:nvPr>
            <p:ph type="body" sz="quarter" idx="12"/>
          </p:nvPr>
        </p:nvSpPr>
        <p:spPr>
          <a:xfrm>
            <a:off x="0" y="5035649"/>
            <a:ext cx="9144000" cy="974034"/>
          </a:xfrm>
        </p:spPr>
        <p:txBody>
          <a:bodyPr anchor="ctr">
            <a:noAutofit/>
          </a:bodyPr>
          <a:lstStyle>
            <a:lvl1pPr marL="0" indent="0" algn="ctr" rtl="0">
              <a:buNone/>
              <a:defRPr sz="3600" b="0">
                <a:solidFill>
                  <a:srgbClr val="FFC000"/>
                </a:solidFill>
                <a:latin typeface="CS New Athanasius" panose="020B0500000000000000" pitchFamily="34" charset="0"/>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endParaRPr lang="en-GB" dirty="0"/>
          </a:p>
        </p:txBody>
      </p:sp>
    </p:spTree>
    <p:extLst>
      <p:ext uri="{BB962C8B-B14F-4D97-AF65-F5344CB8AC3E}">
        <p14:creationId xmlns:p14="http://schemas.microsoft.com/office/powerpoint/2010/main" val="316425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الثلاث تقديسات">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الثلاث تقديسات</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17809752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489319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1807462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3FFFCF-1E78-49E1-9A5A-BB4F11A98056}" type="slidenum">
              <a:rPr lang="en-US" altLang="en-US"/>
              <a:pPr/>
              <a:t>‹#›</a:t>
            </a:fld>
            <a:endParaRPr lang="en-US" altLang="en-US"/>
          </a:p>
        </p:txBody>
      </p:sp>
    </p:spTree>
    <p:extLst>
      <p:ext uri="{BB962C8B-B14F-4D97-AF65-F5344CB8AC3E}">
        <p14:creationId xmlns:p14="http://schemas.microsoft.com/office/powerpoint/2010/main" val="154774410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2062-B577-4A35-885A-B8B6E873E89D}"/>
              </a:ext>
            </a:extLst>
          </p:cNvPr>
          <p:cNvSpPr>
            <a:spLocks noGrp="1"/>
          </p:cNvSpPr>
          <p:nvPr>
            <p:ph type="title" hasCustomPrompt="1"/>
          </p:nvPr>
        </p:nvSpPr>
        <p:spPr>
          <a:xfrm>
            <a:off x="2897868" y="0"/>
            <a:ext cx="3348264" cy="636361"/>
          </a:xfrm>
          <a:prstGeom prst="rect">
            <a:avLst/>
          </a:prstGeom>
        </p:spPr>
        <p:txBody>
          <a:bodyPr>
            <a:normAutofit/>
          </a:bodyPr>
          <a:lstStyle>
            <a:lvl1pPr algn="ctr" rtl="1">
              <a:defRPr sz="3600" b="1">
                <a:solidFill>
                  <a:srgbClr val="FFC000"/>
                </a:solidFill>
              </a:defRPr>
            </a:lvl1pPr>
          </a:lstStyle>
          <a:p>
            <a:r>
              <a:rPr lang="ar-EG" b="1" dirty="0"/>
              <a:t>فهرس</a:t>
            </a:r>
            <a:endParaRPr lang="en-GB" dirty="0"/>
          </a:p>
        </p:txBody>
      </p:sp>
    </p:spTree>
    <p:extLst>
      <p:ext uri="{BB962C8B-B14F-4D97-AF65-F5344CB8AC3E}">
        <p14:creationId xmlns:p14="http://schemas.microsoft.com/office/powerpoint/2010/main" val="147653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السلام لك">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السلام لك</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16249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إنجيل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النوم (إنجيل لوقا2: 25-32)</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581520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قطع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النوم</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3364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p:nvPr>
        </p:nvSpPr>
        <p:spPr>
          <a:xfrm>
            <a:off x="-1457739" y="-1"/>
            <a:ext cx="1457739" cy="153851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2" y="5153800"/>
            <a:ext cx="9144000" cy="89530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F3DDFC1-DEE9-40CC-9CCD-E9F4637C4EC5}"/>
              </a:ext>
            </a:extLst>
          </p:cNvPr>
          <p:cNvSpPr>
            <a:spLocks noGrp="1"/>
          </p:cNvSpPr>
          <p:nvPr>
            <p:ph type="body" sz="quarter" idx="10" hasCustomPrompt="1"/>
          </p:nvPr>
        </p:nvSpPr>
        <p:spPr>
          <a:xfrm>
            <a:off x="-2" y="4344907"/>
            <a:ext cx="9144000" cy="808893"/>
          </a:xfrm>
        </p:spPr>
        <p:txBody>
          <a:bodyPr anchor="ctr">
            <a:noAutofit/>
          </a:bodyPr>
          <a:lstStyle>
            <a:lvl1pPr marL="0" indent="0" algn="ctr" rtl="1">
              <a:buNone/>
              <a:defRPr sz="3600" b="1">
                <a:solidFill>
                  <a:schemeClr val="bg1"/>
                </a:solidFill>
                <a:cs typeface="+mj-cs"/>
              </a:defRPr>
            </a:lvl1pPr>
            <a:lvl2pPr marL="457200" indent="0" algn="ctr" rtl="1">
              <a:buNone/>
              <a:defRPr sz="3200">
                <a:solidFill>
                  <a:schemeClr val="bg1"/>
                </a:solidFill>
              </a:defRPr>
            </a:lvl2pPr>
            <a:lvl3pPr marL="914400" indent="0" algn="ctr" rtl="1">
              <a:buNone/>
              <a:defRPr sz="3200">
                <a:solidFill>
                  <a:schemeClr val="bg1"/>
                </a:solidFill>
              </a:defRPr>
            </a:lvl3pPr>
            <a:lvl4pPr marL="1371600" indent="0" algn="ctr" rtl="1">
              <a:buNone/>
              <a:defRPr sz="3200">
                <a:solidFill>
                  <a:schemeClr val="bg1"/>
                </a:solidFill>
              </a:defRPr>
            </a:lvl4pPr>
            <a:lvl5pPr marL="1828800" indent="0" algn="ctr" rtl="1">
              <a:buNone/>
              <a:defRPr sz="3200">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233010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تفضل يا ر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تفضل يا رب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t">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871934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لحن إبؤرو">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لحن إبؤرو</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2050761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إڤلوجيمينوس">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إڨلوجيمينوس</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831775"/>
          </a:xfrm>
        </p:spPr>
        <p:txBody>
          <a:bodyPr anchor="ctr">
            <a:noAutofit/>
          </a:bodyPr>
          <a:lstStyle>
            <a:lvl1pPr marL="0" indent="0" algn="ctr" rtl="1">
              <a:buNone/>
              <a:defRPr sz="3600" b="1">
                <a:solidFill>
                  <a:schemeClr val="bg1"/>
                </a:solidFill>
                <a:cs typeface="+mj-cs"/>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4908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دخول الاسقف">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
        <p:nvSpPr>
          <p:cNvPr id="10" name="Title 1">
            <a:extLst>
              <a:ext uri="{FF2B5EF4-FFF2-40B4-BE49-F238E27FC236}">
                <a16:creationId xmlns:a16="http://schemas.microsoft.com/office/drawing/2014/main" id="{7D7D5954-90C0-401F-A431-BBC3756A405D}"/>
              </a:ext>
            </a:extLst>
          </p:cNvPr>
          <p:cNvSpPr txBox="1">
            <a:spLocks/>
          </p:cNvSpPr>
          <p:nvPr userDrawn="1"/>
        </p:nvSpPr>
        <p:spPr bwMode="auto">
          <a:xfrm>
            <a:off x="0" y="0"/>
            <a:ext cx="9144000" cy="5565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إك إسمارؤوت - يقال عند دخول الآب الأسقف إلى البِيَعَة</a:t>
            </a:r>
            <a:endParaRPr kumimoji="0" lang="en-US"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39950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الأمانة الأرثوذكسية ( قانون الايمان )</a:t>
            </a:r>
          </a:p>
        </p:txBody>
      </p:sp>
      <p:sp>
        <p:nvSpPr>
          <p:cNvPr id="3" name="Title 1">
            <a:extLst>
              <a:ext uri="{FF2B5EF4-FFF2-40B4-BE49-F238E27FC236}">
                <a16:creationId xmlns:a16="http://schemas.microsoft.com/office/drawing/2014/main" id="{F1318CC3-39D8-4219-9CC8-9CBE5AFFEC43}"/>
              </a:ext>
            </a:extLst>
          </p:cNvPr>
          <p:cNvSpPr>
            <a:spLocks noGrp="1"/>
          </p:cNvSpPr>
          <p:nvPr>
            <p:ph type="title"/>
          </p:nvPr>
        </p:nvSpPr>
        <p:spPr>
          <a:xfrm>
            <a:off x="-1550504" y="0"/>
            <a:ext cx="1550504" cy="2186609"/>
          </a:xfrm>
        </p:spPr>
        <p:txBody>
          <a:bodyPr>
            <a:normAutofit/>
          </a:bodyPr>
          <a:lstStyle>
            <a:lvl1pPr algn="ctr" rtl="1">
              <a:defRPr sz="4000" b="1">
                <a:solidFill>
                  <a:schemeClr val="bg1"/>
                </a:solidFill>
                <a:latin typeface="Times New Roman" panose="02020603050405020304" pitchFamily="18" charset="0"/>
                <a:cs typeface="+mj-cs"/>
              </a:defRPr>
            </a:lvl1pPr>
          </a:lstStyle>
          <a:p>
            <a:endParaRPr lang="en-US" dirty="0"/>
          </a:p>
        </p:txBody>
      </p:sp>
      <p:sp>
        <p:nvSpPr>
          <p:cNvPr id="4" name="Text Placeholder 3">
            <a:extLst>
              <a:ext uri="{FF2B5EF4-FFF2-40B4-BE49-F238E27FC236}">
                <a16:creationId xmlns:a16="http://schemas.microsoft.com/office/drawing/2014/main" id="{BAE21C70-7F26-429B-B068-13A761179C6B}"/>
              </a:ext>
            </a:extLst>
          </p:cNvPr>
          <p:cNvSpPr>
            <a:spLocks noGrp="1"/>
          </p:cNvSpPr>
          <p:nvPr>
            <p:ph type="body" sz="quarter" idx="10"/>
          </p:nvPr>
        </p:nvSpPr>
        <p:spPr>
          <a:xfrm>
            <a:off x="0" y="4333875"/>
            <a:ext cx="9144000" cy="2524125"/>
          </a:xfrm>
        </p:spPr>
        <p:txBody>
          <a:bodyPr anchor="ctr">
            <a:noAutofit/>
          </a:bodyPr>
          <a:lstStyle>
            <a:lvl1pPr marL="0" indent="0" algn="justLow" rtl="1">
              <a:buNone/>
              <a:defRPr sz="4400" b="1">
                <a:solidFill>
                  <a:schemeClr val="bg1"/>
                </a:solidFill>
              </a:defRPr>
            </a:lvl1pPr>
            <a:lvl2pPr marL="457200" indent="0" algn="ctr" rtl="1">
              <a:buNone/>
              <a:defRPr sz="4400" b="1">
                <a:solidFill>
                  <a:schemeClr val="bg1"/>
                </a:solidFill>
              </a:defRPr>
            </a:lvl2pPr>
            <a:lvl3pPr marL="914400" indent="0" algn="ctr" rtl="1">
              <a:buNone/>
              <a:defRPr sz="4400" b="1">
                <a:solidFill>
                  <a:schemeClr val="bg1"/>
                </a:solidFill>
              </a:defRPr>
            </a:lvl3pPr>
            <a:lvl4pPr marL="1371600" indent="0" algn="ctr" rtl="1">
              <a:buNone/>
              <a:defRPr sz="4400" b="1">
                <a:solidFill>
                  <a:schemeClr val="bg1"/>
                </a:solidFill>
              </a:defRPr>
            </a:lvl4pPr>
            <a:lvl5pPr marL="1828800" indent="0" algn="ctr" rtl="1">
              <a:buNone/>
              <a:defRPr sz="4400" b="1">
                <a:solidFill>
                  <a:schemeClr val="bg1"/>
                </a:solidFill>
              </a:defRPr>
            </a:lvl5pPr>
          </a:lstStyle>
          <a:p>
            <a:pPr lvl="0"/>
            <a:endParaRPr lang="en-GB" dirty="0"/>
          </a:p>
        </p:txBody>
      </p:sp>
    </p:spTree>
    <p:extLst>
      <p:ext uri="{BB962C8B-B14F-4D97-AF65-F5344CB8AC3E}">
        <p14:creationId xmlns:p14="http://schemas.microsoft.com/office/powerpoint/2010/main" val="1665170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481415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3 languag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AF3CD2-F7D8-4FA7-B38D-7F34BE326BD6}"/>
              </a:ext>
            </a:extLst>
          </p:cNvPr>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3D213749-7E41-490E-BE36-B69F52B13086}"/>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DA0C1E05-775C-4136-86C9-27229AF4DD5B}"/>
              </a:ext>
            </a:extLst>
          </p:cNvPr>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6">
            <a:extLst>
              <a:ext uri="{FF2B5EF4-FFF2-40B4-BE49-F238E27FC236}">
                <a16:creationId xmlns:a16="http://schemas.microsoft.com/office/drawing/2014/main" id="{A83840F6-60AB-45F6-9C9D-C9AA49983F3D}"/>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3287747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42277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85763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8921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p:nvPr>
        </p:nvSpPr>
        <p:spPr>
          <a:xfrm>
            <a:off x="-1603513" y="0"/>
            <a:ext cx="1603513" cy="1395284"/>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41844"/>
            <a:ext cx="9144000" cy="858100"/>
          </a:xfrm>
        </p:spPr>
        <p:txBody>
          <a:bodyPr anchor="ctr">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759078" y="0"/>
            <a:ext cx="1625841"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 Placeholder 9">
            <a:extLst>
              <a:ext uri="{FF2B5EF4-FFF2-40B4-BE49-F238E27FC236}">
                <a16:creationId xmlns:a16="http://schemas.microsoft.com/office/drawing/2014/main" id="{550EB89C-E2BB-4934-8075-3A984CA16396}"/>
              </a:ext>
            </a:extLst>
          </p:cNvPr>
          <p:cNvSpPr>
            <a:spLocks noGrp="1"/>
          </p:cNvSpPr>
          <p:nvPr>
            <p:ph type="body" sz="quarter" idx="10" hasCustomPrompt="1"/>
          </p:nvPr>
        </p:nvSpPr>
        <p:spPr>
          <a:xfrm>
            <a:off x="0" y="4359793"/>
            <a:ext cx="9144000" cy="782050"/>
          </a:xfr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2960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3404381"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57153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p:nvPr>
        </p:nvSpPr>
        <p:spPr>
          <a:xfrm>
            <a:off x="-1470991" y="0"/>
            <a:ext cx="1470991" cy="1424950"/>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03816" y="0"/>
            <a:ext cx="31363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5AB9BE2C-5198-4F54-83F4-83F1D790A3E5}"/>
              </a:ext>
            </a:extLst>
          </p:cNvPr>
          <p:cNvSpPr>
            <a:spLocks noGrp="1"/>
          </p:cNvSpPr>
          <p:nvPr>
            <p:ph type="body" sz="quarter" idx="10" hasCustomPrompt="1"/>
          </p:nvPr>
        </p:nvSpPr>
        <p:spPr>
          <a:xfrm>
            <a:off x="0" y="4359275"/>
            <a:ext cx="9144000" cy="840175"/>
          </a:xfrm>
        </p:spPr>
        <p:txBody>
          <a:bodyP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sz="3600" b="1">
                <a:solidFill>
                  <a:schemeClr val="bg1"/>
                </a:solidFill>
                <a:latin typeface="Times New Roman" panose="02020603050405020304" pitchFamily="18" charset="0"/>
                <a:cs typeface="Times New Roman" panose="02020603050405020304" pitchFamily="18" charset="0"/>
              </a:defRPr>
            </a:lvl2pPr>
            <a:lvl3pPr marL="914400" indent="0" algn="ctr">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294088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دور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1683026" y="75686"/>
            <a:ext cx="1683026" cy="2481984"/>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28932"/>
            <a:ext cx="9144000" cy="9710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404380"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دورة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2D79DD5-69CD-452A-861E-7367DF8C0522}"/>
              </a:ext>
            </a:extLst>
          </p:cNvPr>
          <p:cNvSpPr>
            <a:spLocks noGrp="1"/>
          </p:cNvSpPr>
          <p:nvPr>
            <p:ph type="body" sz="quarter" idx="10" hasCustomPrompt="1"/>
          </p:nvPr>
        </p:nvSpPr>
        <p:spPr>
          <a:xfrm>
            <a:off x="0" y="4346575"/>
            <a:ext cx="9144000" cy="68235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13841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رشومات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2881077" y="0"/>
            <a:ext cx="338184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رشومات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0529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الليلويا إى ا إى إيخون">
    <p:spTree>
      <p:nvGrpSpPr>
        <p:cNvPr id="1" name=""/>
        <p:cNvGrpSpPr/>
        <p:nvPr/>
      </p:nvGrpSpPr>
      <p:grpSpPr>
        <a:xfrm>
          <a:off x="0" y="0"/>
          <a:ext cx="0" cy="0"/>
          <a:chOff x="0" y="0"/>
          <a:chExt cx="0" cy="0"/>
        </a:xfrm>
      </p:grpSpPr>
      <p:sp>
        <p:nvSpPr>
          <p:cNvPr id="2" name="Title 1"/>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853161" y="0"/>
            <a:ext cx="3437675"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إى ا إى إيخون</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355502A4-531F-4BEF-909C-87343EDECD34}"/>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79167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6" name="Rectangle 5"/>
          <p:cNvSpPr/>
          <p:nvPr userDrawn="1"/>
        </p:nvSpPr>
        <p:spPr>
          <a:xfrm>
            <a:off x="3254670" y="0"/>
            <a:ext cx="263465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itle 1">
            <a:extLst>
              <a:ext uri="{FF2B5EF4-FFF2-40B4-BE49-F238E27FC236}">
                <a16:creationId xmlns:a16="http://schemas.microsoft.com/office/drawing/2014/main" id="{BC619729-8BE6-4B85-BE52-33E1DE3EF20A}"/>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55C99E1-A9E9-4093-B72E-AA28FAC2012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21681A1B-F8DA-44AA-A301-20AF5F8B7DF4}"/>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519E4B41-535C-415D-8CB4-3CE2E7295689}"/>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7434068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
        <p:nvSpPr>
          <p:cNvPr id="7" name="Title 1">
            <a:extLst>
              <a:ext uri="{FF2B5EF4-FFF2-40B4-BE49-F238E27FC236}">
                <a16:creationId xmlns:a16="http://schemas.microsoft.com/office/drawing/2014/main" id="{850AC4CC-4AA0-475B-8955-C37770619CE9}"/>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6D2ED2B9-5C4A-4FE2-93A4-B895361844EE}"/>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2D9645E-FBB0-4053-8C07-9564826C2A5B}"/>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F3F3A231-AB2F-4148-9889-8FA6132C2837}"/>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84388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6" name="Rectangle 5"/>
          <p:cNvSpPr/>
          <p:nvPr userDrawn="1"/>
        </p:nvSpPr>
        <p:spPr>
          <a:xfrm>
            <a:off x="3300385"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
        <p:nvSpPr>
          <p:cNvPr id="7" name="Title 1">
            <a:extLst>
              <a:ext uri="{FF2B5EF4-FFF2-40B4-BE49-F238E27FC236}">
                <a16:creationId xmlns:a16="http://schemas.microsoft.com/office/drawing/2014/main" id="{D3AA12CF-2646-4D4A-8D32-A4C996F2FF3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A86B50ED-7D4C-4CC5-A586-F4C6C43C3BE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C3F5C1A5-3E5F-4361-ACEE-E6C50CC6851F}"/>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6D688F6A-30BA-4AE9-A64A-BEB0E9938310}"/>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4998925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نيف سينتى">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نيف سينتى</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06749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نى صاڤيف تيرو">
    <p:spTree>
      <p:nvGrpSpPr>
        <p:cNvPr id="1" name=""/>
        <p:cNvGrpSpPr/>
        <p:nvPr/>
      </p:nvGrpSpPr>
      <p:grpSpPr>
        <a:xfrm>
          <a:off x="0" y="0"/>
          <a:ext cx="0" cy="0"/>
          <a:chOff x="0" y="0"/>
          <a:chExt cx="0" cy="0"/>
        </a:xfrm>
      </p:grpSpPr>
      <p:sp>
        <p:nvSpPr>
          <p:cNvPr id="6" name="Rectangle 5"/>
          <p:cNvSpPr/>
          <p:nvPr userDrawn="1"/>
        </p:nvSpPr>
        <p:spPr>
          <a:xfrm>
            <a:off x="3043563" y="0"/>
            <a:ext cx="305686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نى صاڤيف تيرو</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13045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778839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p:nvPr>
        </p:nvSpPr>
        <p:spPr>
          <a:xfrm>
            <a:off x="-1959429" y="0"/>
            <a:ext cx="1959429" cy="2189435"/>
          </a:xfrm>
        </p:spPr>
        <p:txBody>
          <a:bodyPr>
            <a:normAutofit/>
          </a:bodyPr>
          <a:lstStyle>
            <a:lvl1pPr algn="ctr" rtl="1">
              <a:defRPr sz="4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
        <p:nvSpPr>
          <p:cNvPr id="4" name="Text Placeholder 3">
            <a:extLst>
              <a:ext uri="{FF2B5EF4-FFF2-40B4-BE49-F238E27FC236}">
                <a16:creationId xmlns:a16="http://schemas.microsoft.com/office/drawing/2014/main" id="{ECD2BA5F-30D5-4951-86E1-2BEE8EEF29C8}"/>
              </a:ext>
            </a:extLst>
          </p:cNvPr>
          <p:cNvSpPr>
            <a:spLocks noGrp="1"/>
          </p:cNvSpPr>
          <p:nvPr>
            <p:ph type="body" sz="quarter" idx="10"/>
          </p:nvPr>
        </p:nvSpPr>
        <p:spPr>
          <a:xfrm>
            <a:off x="0" y="4397828"/>
            <a:ext cx="9144000" cy="2460171"/>
          </a:xfrm>
        </p:spPr>
        <p:txBody>
          <a:bodyPr anchor="ctr">
            <a:noAutofit/>
          </a:bodyPr>
          <a:lstStyle>
            <a:lvl1pPr marL="0" indent="0" algn="ctr" rtl="1">
              <a:buNone/>
              <a:defRPr sz="5400" b="1">
                <a:solidFill>
                  <a:schemeClr val="bg1"/>
                </a:solidFill>
                <a:latin typeface="Times New Roman" panose="02020603050405020304" pitchFamily="18" charset="0"/>
                <a:cs typeface="Times New Roman" panose="02020603050405020304" pitchFamily="18" charset="0"/>
              </a:defRPr>
            </a:lvl1pPr>
            <a:lvl2pPr algn="ctr">
              <a:defRPr sz="5400" b="1">
                <a:solidFill>
                  <a:schemeClr val="bg1"/>
                </a:solidFill>
                <a:latin typeface="Times New Roman" panose="02020603050405020304" pitchFamily="18" charset="0"/>
                <a:cs typeface="Times New Roman" panose="02020603050405020304" pitchFamily="18" charset="0"/>
              </a:defRPr>
            </a:lvl2pPr>
            <a:lvl3pPr algn="ctr">
              <a:defRPr sz="5400" b="1">
                <a:solidFill>
                  <a:schemeClr val="bg1"/>
                </a:solidFill>
                <a:latin typeface="Times New Roman" panose="02020603050405020304" pitchFamily="18" charset="0"/>
                <a:cs typeface="Times New Roman" panose="02020603050405020304" pitchFamily="18" charset="0"/>
              </a:defRPr>
            </a:lvl3pPr>
            <a:lvl4pPr algn="ctr">
              <a:defRPr sz="5400" b="1">
                <a:solidFill>
                  <a:schemeClr val="bg1"/>
                </a:solidFill>
                <a:latin typeface="Times New Roman" panose="02020603050405020304" pitchFamily="18" charset="0"/>
                <a:cs typeface="Times New Roman" panose="02020603050405020304" pitchFamily="18" charset="0"/>
              </a:defRPr>
            </a:lvl4pPr>
            <a:lvl5pPr algn="ctr">
              <a:defRPr sz="54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450632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إنثو تى تى شورى">
    <p:spTree>
      <p:nvGrpSpPr>
        <p:cNvPr id="1" name=""/>
        <p:cNvGrpSpPr/>
        <p:nvPr/>
      </p:nvGrpSpPr>
      <p:grpSpPr>
        <a:xfrm>
          <a:off x="0" y="0"/>
          <a:ext cx="0" cy="0"/>
          <a:chOff x="0" y="0"/>
          <a:chExt cx="0" cy="0"/>
        </a:xfrm>
      </p:grpSpPr>
      <p:sp>
        <p:nvSpPr>
          <p:cNvPr id="6" name="Rectangle 5"/>
          <p:cNvSpPr/>
          <p:nvPr userDrawn="1"/>
        </p:nvSpPr>
        <p:spPr>
          <a:xfrm>
            <a:off x="0" y="0"/>
            <a:ext cx="9143998"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إنثو تى تى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أيام الصوم المقدس)</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286766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طاي شوري">
    <p:spTree>
      <p:nvGrpSpPr>
        <p:cNvPr id="1" name=""/>
        <p:cNvGrpSpPr/>
        <p:nvPr/>
      </p:nvGrpSpPr>
      <p:grpSpPr>
        <a:xfrm>
          <a:off x="0" y="0"/>
          <a:ext cx="0" cy="0"/>
          <a:chOff x="0" y="0"/>
          <a:chExt cx="0" cy="0"/>
        </a:xfrm>
      </p:grpSpPr>
      <p:sp>
        <p:nvSpPr>
          <p:cNvPr id="6" name="Rectangle 5"/>
          <p:cNvSpPr/>
          <p:nvPr userDrawn="1"/>
        </p:nvSpPr>
        <p:spPr>
          <a:xfrm>
            <a:off x="0" y="0"/>
            <a:ext cx="9144000"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طاي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الأعياد وأيام الإفطار)</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979591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تي شورى">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تي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(في أيام الأصوام)</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06001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فاي ايطاف اينف">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لحن الصليب – فاي ايطاف اينف</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695012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قداس الكلمة - الهيتنيات">
    <p:spTree>
      <p:nvGrpSpPr>
        <p:cNvPr id="1" name=""/>
        <p:cNvGrpSpPr/>
        <p:nvPr/>
      </p:nvGrpSpPr>
      <p:grpSpPr>
        <a:xfrm>
          <a:off x="0" y="0"/>
          <a:ext cx="0" cy="0"/>
          <a:chOff x="0" y="0"/>
          <a:chExt cx="0" cy="0"/>
        </a:xfrm>
      </p:grpSpPr>
      <p:sp>
        <p:nvSpPr>
          <p:cNvPr id="6" name="Rectangle 5"/>
          <p:cNvSpPr/>
          <p:nvPr userDrawn="1"/>
        </p:nvSpPr>
        <p:spPr>
          <a:xfrm>
            <a:off x="2748717" y="0"/>
            <a:ext cx="3646562"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الهيتنيات</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112915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إي آغابي ">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إي آغابي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95227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طو مكاريو">
    <p:spTree>
      <p:nvGrpSpPr>
        <p:cNvPr id="1" name=""/>
        <p:cNvGrpSpPr/>
        <p:nvPr/>
      </p:nvGrpSpPr>
      <p:grpSpPr>
        <a:xfrm>
          <a:off x="0" y="0"/>
          <a:ext cx="0" cy="0"/>
          <a:chOff x="0" y="0"/>
          <a:chExt cx="0" cy="0"/>
        </a:xfrm>
      </p:grpSpPr>
      <p:sp>
        <p:nvSpPr>
          <p:cNvPr id="6" name="Rectangle 5"/>
          <p:cNvSpPr/>
          <p:nvPr userDrawn="1"/>
        </p:nvSpPr>
        <p:spPr>
          <a:xfrm>
            <a:off x="1" y="0"/>
            <a:ext cx="9143998"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طو مكاريو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975536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بي إهموت غار الكبير">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بي إهموت غار الكبير-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44867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لحن الفضائل">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الفضائل -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28468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الثالثة (</a:t>
            </a:r>
            <a:r>
              <a:rPr kumimoji="0" lang="ar-SA"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يوحنا14: 26ـ15: 3</a:t>
            </a: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311129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قداس الكلمة">
    <p:spTree>
      <p:nvGrpSpPr>
        <p:cNvPr id="1" name=""/>
        <p:cNvGrpSpPr/>
        <p:nvPr/>
      </p:nvGrpSpPr>
      <p:grpSpPr>
        <a:xfrm>
          <a:off x="0" y="0"/>
          <a:ext cx="0" cy="0"/>
          <a:chOff x="0" y="0"/>
          <a:chExt cx="0" cy="0"/>
        </a:xfrm>
      </p:grpSpPr>
      <p:sp>
        <p:nvSpPr>
          <p:cNvPr id="6" name="Rectangle 5"/>
          <p:cNvSpPr/>
          <p:nvPr userDrawn="1"/>
        </p:nvSpPr>
        <p:spPr>
          <a:xfrm>
            <a:off x="2886756" y="0"/>
            <a:ext cx="3370484"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757970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87375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2"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مرد الإبركسيس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8268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200075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المزمور السنجار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السنجاري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1918942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المزمور قبط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قبطي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6610043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مرد المزمور">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مرد المزمور</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176923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9239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الانجيل قبطي">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الانجيل قبطي</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2757470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0701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الثالثة</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4076830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853503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7052586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صلاة الصلح ">
    <p:spTree>
      <p:nvGrpSpPr>
        <p:cNvPr id="1" name=""/>
        <p:cNvGrpSpPr/>
        <p:nvPr/>
      </p:nvGrpSpPr>
      <p:grpSpPr>
        <a:xfrm>
          <a:off x="0" y="0"/>
          <a:ext cx="0" cy="0"/>
          <a:chOff x="0" y="0"/>
          <a:chExt cx="0" cy="0"/>
        </a:xfrm>
      </p:grpSpPr>
      <p:sp>
        <p:nvSpPr>
          <p:cNvPr id="2" name="Title 1"/>
          <p:cNvSpPr>
            <a:spLocks noGrp="1"/>
          </p:cNvSpPr>
          <p:nvPr>
            <p:ph type="title"/>
          </p:nvPr>
        </p:nvSpPr>
        <p:spPr>
          <a:xfrm>
            <a:off x="-1550505" y="0"/>
            <a:ext cx="1550505" cy="2173357"/>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639"/>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4B4EEFAB-84F8-4F40-84E5-7FA83A147F62}"/>
              </a:ext>
            </a:extLst>
          </p:cNvPr>
          <p:cNvSpPr>
            <a:spLocks noGrp="1"/>
          </p:cNvSpPr>
          <p:nvPr>
            <p:ph type="body" sz="quarter" idx="10" hasCustomPrompt="1"/>
          </p:nvPr>
        </p:nvSpPr>
        <p:spPr>
          <a:xfrm>
            <a:off x="0" y="4373563"/>
            <a:ext cx="9144000" cy="944562"/>
          </a:xfrm>
        </p:spPr>
        <p:txBody>
          <a:bodyPr anchor="ctr">
            <a:noAutofit/>
          </a:bodyPr>
          <a:lstStyle>
            <a:lvl1pPr marL="0" indent="0" algn="ctr" rtl="1">
              <a:buNone/>
              <a:defRPr sz="3600" b="1">
                <a:solidFill>
                  <a:schemeClr val="bg1"/>
                </a:solidFill>
                <a:cs typeface="+mj-cs"/>
              </a:defRPr>
            </a:lvl1pPr>
            <a:lvl2pPr marL="457200" indent="0" algn="ctr" rtl="1">
              <a:buNone/>
              <a:defRPr sz="3600" b="1">
                <a:solidFill>
                  <a:schemeClr val="bg1"/>
                </a:solidFill>
              </a:defRPr>
            </a:lvl2pPr>
            <a:lvl3pPr marL="914400" indent="0" algn="ctr" rtl="1">
              <a:buNone/>
              <a:defRPr sz="3600" b="1">
                <a:solidFill>
                  <a:schemeClr val="bg1"/>
                </a:solidFill>
              </a:defRPr>
            </a:lvl3pPr>
            <a:lvl4pPr marL="1371600" indent="0" algn="ctr" rtl="1">
              <a:buNone/>
              <a:defRPr sz="3600" b="1">
                <a:solidFill>
                  <a:schemeClr val="bg1"/>
                </a:solidFill>
              </a:defRPr>
            </a:lvl4pPr>
            <a:lvl5pPr marL="1828800" indent="0" algn="ctr" rtl="1">
              <a:buNone/>
              <a:defRPr sz="3600" b="1">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3705934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قبلوا بعضكم (الكبيرة)">
    <p:spTree>
      <p:nvGrpSpPr>
        <p:cNvPr id="1" name=""/>
        <p:cNvGrpSpPr/>
        <p:nvPr/>
      </p:nvGrpSpPr>
      <p:grpSpPr>
        <a:xfrm>
          <a:off x="0" y="0"/>
          <a:ext cx="0" cy="0"/>
          <a:chOff x="0" y="0"/>
          <a:chExt cx="0" cy="0"/>
        </a:xfrm>
      </p:grpSpPr>
      <p:sp>
        <p:nvSpPr>
          <p:cNvPr id="6" name="Rectangle 5"/>
          <p:cNvSpPr/>
          <p:nvPr userDrawn="1"/>
        </p:nvSpPr>
        <p:spPr>
          <a:xfrm>
            <a:off x="2597425" y="0"/>
            <a:ext cx="39491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mj-cs"/>
              </a:rPr>
              <a:t>قبلوا بعضكم ( الكبيرة )</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rtl="1">
              <a:buFont typeface="Arial" panose="020B0604020202020204" pitchFamily="34" charset="0"/>
              <a:buNone/>
              <a:defRPr sz="4000" b="1">
                <a:solidFill>
                  <a:schemeClr val="bg1"/>
                </a:solidFill>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6401674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رسامة الديا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TextBox 3">
            <a:extLst>
              <a:ext uri="{FF2B5EF4-FFF2-40B4-BE49-F238E27FC236}">
                <a16:creationId xmlns:a16="http://schemas.microsoft.com/office/drawing/2014/main" id="{C752A062-2D33-D18C-9947-6ABEA5155850}"/>
              </a:ext>
            </a:extLst>
          </p:cNvPr>
          <p:cNvSpPr txBox="1"/>
          <p:nvPr userDrawn="1"/>
        </p:nvSpPr>
        <p:spPr>
          <a:xfrm>
            <a:off x="3083719" y="0"/>
            <a:ext cx="2976562" cy="707886"/>
          </a:xfrm>
          <a:prstGeom prst="rect">
            <a:avLst/>
          </a:prstGeom>
          <a:noFill/>
        </p:spPr>
        <p:txBody>
          <a:bodyPr wrap="square">
            <a:spAutoFit/>
          </a:bodyPr>
          <a:lstStyle/>
          <a:p>
            <a:pPr algn="l"/>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رسامة </a:t>
            </a:r>
            <a:r>
              <a:rPr lang="ar-EG" b="0" i="0" dirty="0">
                <a:solidFill>
                  <a:srgbClr val="562300"/>
                </a:solidFill>
                <a:effectLst/>
                <a:latin typeface="Tahoma" panose="020B0604030504040204" pitchFamily="34" charset="0"/>
              </a:rPr>
              <a:t> </a:t>
            </a:r>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الدياكون</a:t>
            </a:r>
          </a:p>
        </p:txBody>
      </p:sp>
    </p:spTree>
    <p:extLst>
      <p:ext uri="{BB962C8B-B14F-4D97-AF65-F5344CB8AC3E}">
        <p14:creationId xmlns:p14="http://schemas.microsoft.com/office/powerpoint/2010/main" val="38752495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04022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724092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6580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3695908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97042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مزامير الساعة السادس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808730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5245154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662787" y="0"/>
            <a:ext cx="381842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878630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4169991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3868560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786891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6270041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3384419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32034089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35603591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2293625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146186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إنجيل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السادسة (متى 5: 1ـ16)</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080666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542694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02544" y="0"/>
            <a:ext cx="37389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24167857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5769114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82057" y="0"/>
            <a:ext cx="3579884"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2588190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6074176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34665409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3139901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6563957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2905732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85976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السادسة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91105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3171396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8857"/>
            <a:ext cx="9144000" cy="782371"/>
          </a:xfrm>
        </p:spPr>
        <p:txBody>
          <a:bodyPr anchor="t">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182508"/>
            <a:ext cx="9144000" cy="68235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5450453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71690"/>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8561446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762083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915722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00386"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2810215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البولس قبطي">
    <p:spTree>
      <p:nvGrpSpPr>
        <p:cNvPr id="1" name=""/>
        <p:cNvGrpSpPr/>
        <p:nvPr/>
      </p:nvGrpSpPr>
      <p:grpSpPr>
        <a:xfrm>
          <a:off x="0" y="0"/>
          <a:ext cx="0" cy="0"/>
          <a:chOff x="0" y="0"/>
          <a:chExt cx="0" cy="0"/>
        </a:xfrm>
      </p:grpSpPr>
      <p:sp>
        <p:nvSpPr>
          <p:cNvPr id="6" name="Rectangle 5"/>
          <p:cNvSpPr/>
          <p:nvPr userDrawn="1"/>
        </p:nvSpPr>
        <p:spPr>
          <a:xfrm>
            <a:off x="2836261" y="0"/>
            <a:ext cx="3471475"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البولس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1391478" y="0"/>
            <a:ext cx="1391478" cy="143123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428401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مرد الكاثوليكون">
    <p:spTree>
      <p:nvGrpSpPr>
        <p:cNvPr id="1" name=""/>
        <p:cNvGrpSpPr/>
        <p:nvPr/>
      </p:nvGrpSpPr>
      <p:grpSpPr>
        <a:xfrm>
          <a:off x="0" y="0"/>
          <a:ext cx="0" cy="0"/>
          <a:chOff x="0" y="0"/>
          <a:chExt cx="0" cy="0"/>
        </a:xfrm>
      </p:grpSpPr>
      <p:sp>
        <p:nvSpPr>
          <p:cNvPr id="6" name="Rectangle 5"/>
          <p:cNvSpPr/>
          <p:nvPr userDrawn="1"/>
        </p:nvSpPr>
        <p:spPr>
          <a:xfrm>
            <a:off x="3326443" y="0"/>
            <a:ext cx="2491112"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مرد الكاثوليكون</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518768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الكاثوليكون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الكاثوليكون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1080778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49685"/>
            <a:ext cx="9144000" cy="250831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6" name="Rectangle 5"/>
          <p:cNvSpPr/>
          <p:nvPr userDrawn="1"/>
        </p:nvSpPr>
        <p:spPr>
          <a:xfrm>
            <a:off x="3300386"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82774765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160" Type="http://schemas.openxmlformats.org/officeDocument/2006/relationships/slideLayout" Target="../slideLayouts/slideLayout160.xml"/><Relationship Id="rId161" Type="http://schemas.openxmlformats.org/officeDocument/2006/relationships/theme" Target="../theme/theme1.xml"/><Relationship Id="rId16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theme" Target="../theme/theme2.xml"/><Relationship Id="rId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theme" Target="../theme/theme4.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5/9/2025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pic>
        <p:nvPicPr>
          <p:cNvPr id="8" name="Picture 7"/>
          <p:cNvPicPr>
            <a:picLocks noChangeAspect="1"/>
          </p:cNvPicPr>
          <p:nvPr userDrawn="1"/>
        </p:nvPicPr>
        <p:blipFill>
          <a:blip r:embed="rId162"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972670605"/>
      </p:ext>
    </p:extLst>
  </p:cSld>
  <p:clrMap bg1="lt1" tx1="dk1" bg2="lt2" tx2="dk2" accent1="accent1" accent2="accent2" accent3="accent3" accent4="accent4" accent5="accent5" accent6="accent6" hlink="hlink" folHlink="folHlink"/>
  <p:sldLayoutIdLst>
    <p:sldLayoutId id="2147484104" r:id="rId1"/>
    <p:sldLayoutId id="2147483662" r:id="rId2"/>
    <p:sldLayoutId id="2147483663" r:id="rId3"/>
    <p:sldLayoutId id="2147483664" r:id="rId4"/>
    <p:sldLayoutId id="2147483665" r:id="rId5"/>
    <p:sldLayoutId id="2147484062" r:id="rId6"/>
    <p:sldLayoutId id="2147484078" r:id="rId7"/>
    <p:sldLayoutId id="2147484079" r:id="rId8"/>
    <p:sldLayoutId id="2147484080" r:id="rId9"/>
    <p:sldLayoutId id="2147484086" r:id="rId10"/>
    <p:sldLayoutId id="2147484087" r:id="rId11"/>
    <p:sldLayoutId id="2147484088" r:id="rId12"/>
    <p:sldLayoutId id="2147484089" r:id="rId13"/>
    <p:sldLayoutId id="2147484090" r:id="rId14"/>
    <p:sldLayoutId id="2147484091" r:id="rId15"/>
    <p:sldLayoutId id="2147484094" r:id="rId16"/>
    <p:sldLayoutId id="2147484095" r:id="rId17"/>
    <p:sldLayoutId id="2147484092" r:id="rId18"/>
    <p:sldLayoutId id="2147484093" r:id="rId19"/>
    <p:sldLayoutId id="2147484096" r:id="rId20"/>
    <p:sldLayoutId id="2147484057" r:id="rId21"/>
    <p:sldLayoutId id="2147484058" r:id="rId22"/>
    <p:sldLayoutId id="2147484056" r:id="rId23"/>
    <p:sldLayoutId id="2147483670" r:id="rId24"/>
    <p:sldLayoutId id="2147483672" r:id="rId25"/>
    <p:sldLayoutId id="2147483673" r:id="rId26"/>
    <p:sldLayoutId id="2147483674" r:id="rId27"/>
    <p:sldLayoutId id="2147483675" r:id="rId28"/>
    <p:sldLayoutId id="2147483676" r:id="rId29"/>
    <p:sldLayoutId id="2147483677" r:id="rId30"/>
    <p:sldLayoutId id="2147483679" r:id="rId31"/>
    <p:sldLayoutId id="2147483680" r:id="rId32"/>
    <p:sldLayoutId id="2147484060" r:id="rId33"/>
    <p:sldLayoutId id="2147484059" r:id="rId34"/>
    <p:sldLayoutId id="2147483681" r:id="rId35"/>
    <p:sldLayoutId id="2147483682" r:id="rId36"/>
    <p:sldLayoutId id="2147483683" r:id="rId37"/>
    <p:sldLayoutId id="2147483863" r:id="rId38"/>
    <p:sldLayoutId id="2147484061" r:id="rId39"/>
    <p:sldLayoutId id="2147483728" r:id="rId40"/>
    <p:sldLayoutId id="2147484068" r:id="rId41"/>
    <p:sldLayoutId id="2147484069" r:id="rId42"/>
    <p:sldLayoutId id="2147484070" r:id="rId43"/>
    <p:sldLayoutId id="2147484071" r:id="rId44"/>
    <p:sldLayoutId id="2147484063" r:id="rId45"/>
    <p:sldLayoutId id="2147484072" r:id="rId46"/>
    <p:sldLayoutId id="2147484074" r:id="rId47"/>
    <p:sldLayoutId id="2147484073" r:id="rId48"/>
    <p:sldLayoutId id="2147484075" r:id="rId49"/>
    <p:sldLayoutId id="2147484064" r:id="rId50"/>
    <p:sldLayoutId id="2147483684" r:id="rId51"/>
    <p:sldLayoutId id="2147484082" r:id="rId52"/>
    <p:sldLayoutId id="2147483685" r:id="rId53"/>
    <p:sldLayoutId id="2147484054" r:id="rId54"/>
    <p:sldLayoutId id="2147484101" r:id="rId55"/>
    <p:sldLayoutId id="2147484102" r:id="rId56"/>
    <p:sldLayoutId id="2147484099" r:id="rId57"/>
    <p:sldLayoutId id="2147484103" r:id="rId58"/>
    <p:sldLayoutId id="2147483686" r:id="rId59"/>
    <p:sldLayoutId id="2147483688" r:id="rId60"/>
    <p:sldLayoutId id="2147483690" r:id="rId61"/>
    <p:sldLayoutId id="2147484098" r:id="rId62"/>
    <p:sldLayoutId id="2147484081" r:id="rId63"/>
    <p:sldLayoutId id="2147483691" r:id="rId64"/>
    <p:sldLayoutId id="2147483692" r:id="rId65"/>
    <p:sldLayoutId id="2147483693" r:id="rId66"/>
    <p:sldLayoutId id="2147483694" r:id="rId67"/>
    <p:sldLayoutId id="2147483695" r:id="rId68"/>
    <p:sldLayoutId id="2147483696" r:id="rId69"/>
    <p:sldLayoutId id="2147483697" r:id="rId70"/>
    <p:sldLayoutId id="2147483698" r:id="rId71"/>
    <p:sldLayoutId id="2147483699" r:id="rId72"/>
    <p:sldLayoutId id="2147483700" r:id="rId73"/>
    <p:sldLayoutId id="2147483701" r:id="rId74"/>
    <p:sldLayoutId id="2147483702" r:id="rId75"/>
    <p:sldLayoutId id="2147483703" r:id="rId76"/>
    <p:sldLayoutId id="2147483704" r:id="rId77"/>
    <p:sldLayoutId id="2147483705" r:id="rId78"/>
    <p:sldLayoutId id="2147483706" r:id="rId79"/>
    <p:sldLayoutId id="2147483707" r:id="rId80"/>
    <p:sldLayoutId id="2147483708" r:id="rId81"/>
    <p:sldLayoutId id="2147483709" r:id="rId82"/>
    <p:sldLayoutId id="2147483710" r:id="rId83"/>
    <p:sldLayoutId id="2147483711" r:id="rId84"/>
    <p:sldLayoutId id="2147483712" r:id="rId85"/>
    <p:sldLayoutId id="2147483713" r:id="rId86"/>
    <p:sldLayoutId id="2147483716" r:id="rId87"/>
    <p:sldLayoutId id="2147483717" r:id="rId88"/>
    <p:sldLayoutId id="2147483718" r:id="rId89"/>
    <p:sldLayoutId id="2147483719" r:id="rId90"/>
    <p:sldLayoutId id="2147483720" r:id="rId91"/>
    <p:sldLayoutId id="2147483721" r:id="rId92"/>
    <p:sldLayoutId id="2147483723" r:id="rId93"/>
    <p:sldLayoutId id="2147483724" r:id="rId94"/>
    <p:sldLayoutId id="2147483729" r:id="rId95"/>
    <p:sldLayoutId id="2147484076" r:id="rId96"/>
    <p:sldLayoutId id="2147484066" r:id="rId97"/>
    <p:sldLayoutId id="2147484065" r:id="rId98"/>
    <p:sldLayoutId id="2147483730" r:id="rId99"/>
    <p:sldLayoutId id="2147484067" r:id="rId100"/>
    <p:sldLayoutId id="2147483731" r:id="rId101"/>
    <p:sldLayoutId id="2147483732" r:id="rId102"/>
    <p:sldLayoutId id="2147483733" r:id="rId103"/>
    <p:sldLayoutId id="2147483734" r:id="rId104"/>
    <p:sldLayoutId id="2147484085" r:id="rId105"/>
    <p:sldLayoutId id="2147483742" r:id="rId106"/>
    <p:sldLayoutId id="2147483743" r:id="rId107"/>
    <p:sldLayoutId id="2147483744" r:id="rId108"/>
    <p:sldLayoutId id="2147483755" r:id="rId109"/>
    <p:sldLayoutId id="2147483860" r:id="rId110"/>
    <p:sldLayoutId id="2147483869" r:id="rId111"/>
    <p:sldLayoutId id="2147484040" r:id="rId112"/>
    <p:sldLayoutId id="2147484105" r:id="rId113"/>
    <p:sldLayoutId id="2147484106" r:id="rId114"/>
    <p:sldLayoutId id="2147484050" r:id="rId115"/>
    <p:sldLayoutId id="2147484051" r:id="rId116"/>
    <p:sldLayoutId id="2147484048" r:id="rId117"/>
    <p:sldLayoutId id="2147484047" r:id="rId118"/>
    <p:sldLayoutId id="2147484049" r:id="rId119"/>
    <p:sldLayoutId id="2147484110" r:id="rId120"/>
    <p:sldLayoutId id="2147484108" r:id="rId121"/>
    <p:sldLayoutId id="2147484109" r:id="rId122"/>
    <p:sldLayoutId id="2147484111" r:id="rId123"/>
    <p:sldLayoutId id="2147484112" r:id="rId124"/>
    <p:sldLayoutId id="2147483870" r:id="rId125"/>
    <p:sldLayoutId id="2147483977" r:id="rId126"/>
    <p:sldLayoutId id="2147483978" r:id="rId127"/>
    <p:sldLayoutId id="2147484055" r:id="rId128"/>
    <p:sldLayoutId id="2147483979" r:id="rId129"/>
    <p:sldLayoutId id="2147484077" r:id="rId130"/>
    <p:sldLayoutId id="2147483980" r:id="rId131"/>
    <p:sldLayoutId id="2147483981" r:id="rId132"/>
    <p:sldLayoutId id="2147483982" r:id="rId133"/>
    <p:sldLayoutId id="2147483983" r:id="rId134"/>
    <p:sldLayoutId id="2147483985" r:id="rId135"/>
    <p:sldLayoutId id="2147483986" r:id="rId136"/>
    <p:sldLayoutId id="2147483987" r:id="rId137"/>
    <p:sldLayoutId id="2147483988" r:id="rId138"/>
    <p:sldLayoutId id="2147483989" r:id="rId139"/>
    <p:sldLayoutId id="2147483990" r:id="rId140"/>
    <p:sldLayoutId id="2147484029" r:id="rId141"/>
    <p:sldLayoutId id="2147484053" r:id="rId142"/>
    <p:sldLayoutId id="2147484031" r:id="rId143"/>
    <p:sldLayoutId id="2147484033" r:id="rId144"/>
    <p:sldLayoutId id="2147484034" r:id="rId145"/>
    <p:sldLayoutId id="2147484100" r:id="rId146"/>
    <p:sldLayoutId id="2147484107" r:id="rId147"/>
    <p:sldLayoutId id="2147484045" r:id="rId148"/>
    <p:sldLayoutId id="2147484035" r:id="rId149"/>
    <p:sldLayoutId id="2147484036" r:id="rId150"/>
    <p:sldLayoutId id="2147484042" r:id="rId151"/>
    <p:sldLayoutId id="2147484043" r:id="rId152"/>
    <p:sldLayoutId id="2147484041" r:id="rId153"/>
    <p:sldLayoutId id="2147484046" r:id="rId154"/>
    <p:sldLayoutId id="2147484052" r:id="rId155"/>
    <p:sldLayoutId id="2147484084" r:id="rId156"/>
    <p:sldLayoutId id="2147484097" r:id="rId157"/>
    <p:sldLayoutId id="2147484083" r:id="rId158"/>
    <p:sldLayoutId id="2147484038" r:id="rId159"/>
    <p:sldLayoutId id="2147484039" r:id="rId16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367255B-C631-4880-ADBF-5D5F9BF48A38}" type="datetimeFigureOut">
              <a:rPr lang="ar-EG" smtClean="0"/>
              <a:pPr/>
              <a:t>12/11/1446</a:t>
            </a:fld>
            <a:endParaRPr lang="ar-E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C555D9A-0319-458E-87A5-E4BFDB278479}" type="slidenum">
              <a:rPr lang="ar-EG" smtClean="0"/>
              <a:pPr/>
              <a:t>‹#›</a:t>
            </a:fld>
            <a:endParaRPr lang="ar-EG"/>
          </a:p>
        </p:txBody>
      </p:sp>
      <p:pic>
        <p:nvPicPr>
          <p:cNvPr id="7" name="Picture 6">
            <a:extLst>
              <a:ext uri="{FF2B5EF4-FFF2-40B4-BE49-F238E27FC236}">
                <a16:creationId xmlns:a16="http://schemas.microsoft.com/office/drawing/2014/main" id="{BBAAB9C6-21FF-4255-8C62-F0D8E74D75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2105388035"/>
      </p:ext>
    </p:extLst>
  </p:cSld>
  <p:clrMap bg1="lt1" tx1="dk1" bg2="lt2" tx2="dk2" accent1="accent1" accent2="accent2" accent3="accent3" accent4="accent4" accent5="accent5" accent6="accent6" hlink="hlink" folHlink="folHlink"/>
  <p:sldLayoutIdLst>
    <p:sldLayoutId id="2147483933" r:id="rId1"/>
  </p:sldLayoutIdLst>
  <p:txStyles>
    <p:titleStyle>
      <a:lvl1pPr algn="ctr" defTabSz="914400" rtl="1" eaLnBrk="1" latinLnBrk="0" hangingPunct="1">
        <a:spcBef>
          <a:spcPct val="0"/>
        </a:spcBef>
        <a:buNone/>
        <a:defRPr sz="1600" kern="1200" baseline="0">
          <a:solidFill>
            <a:srgbClr val="FF0000"/>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p>
        </p:txBody>
      </p:sp>
      <p:sp>
        <p:nvSpPr>
          <p:cNvPr id="1030" name="Rectangle 6"/>
          <p:cNvSpPr>
            <a:spLocks noGrp="1" noChangeArrowheads="1"/>
          </p:cNvSpPr>
          <p:nvPr>
            <p:ph type="sldNum" sz="quarter" idx="4"/>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lvl1pPr>
          </a:lstStyle>
          <a:p>
            <a:fld id="{5091FC50-962C-41F0-A11B-6D0FA16CC6C7}" type="slidenum">
              <a:rPr lang="en-US" altLang="en-US"/>
              <a:pPr/>
              <a:t>‹#›</a:t>
            </a:fld>
            <a:endParaRPr lang="en-US" altLang="en-US"/>
          </a:p>
        </p:txBody>
      </p:sp>
    </p:spTree>
    <p:extLst>
      <p:ext uri="{BB962C8B-B14F-4D97-AF65-F5344CB8AC3E}">
        <p14:creationId xmlns:p14="http://schemas.microsoft.com/office/powerpoint/2010/main" val="1284429779"/>
      </p:ext>
    </p:extLst>
  </p:cSld>
  <p:clrMap bg1="lt1" tx1="dk1" bg2="lt2" tx2="dk2" accent1="accent1" accent2="accent2" accent3="accent3" accent4="accent4" accent5="accent5" accent6="accent6" hlink="hlink" folHlink="folHlink"/>
  <p:sldLayoutIdLst>
    <p:sldLayoutId id="2147483992" r:id="rId1"/>
  </p:sldLayoutIdLst>
  <p:transition/>
  <p:txStyles>
    <p:titleStyle>
      <a:lvl1pPr algn="ctr" rtl="1" fontAlgn="base">
        <a:spcBef>
          <a:spcPct val="0"/>
        </a:spcBef>
        <a:spcAft>
          <a:spcPct val="0"/>
        </a:spcAft>
        <a:defRPr sz="4400" kern="1200">
          <a:solidFill>
            <a:schemeClr val="tx2"/>
          </a:solidFill>
          <a:latin typeface="+mj-lt"/>
          <a:ea typeface="+mj-ea"/>
          <a:cs typeface="+mj-cs"/>
        </a:defRPr>
      </a:lvl1pPr>
      <a:lvl2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r" rtl="1" fontAlgn="base">
        <a:spcBef>
          <a:spcPct val="20000"/>
        </a:spcBef>
        <a:spcAft>
          <a:spcPct val="0"/>
        </a:spcAft>
        <a:buChar char="•"/>
        <a:defRPr sz="3200" kern="1200">
          <a:solidFill>
            <a:schemeClr val="tx1"/>
          </a:solidFill>
          <a:latin typeface="+mn-lt"/>
          <a:ea typeface="+mn-ea"/>
          <a:cs typeface="+mn-cs"/>
        </a:defRPr>
      </a:lvl1pPr>
      <a:lvl2pPr marL="742950" indent="-285750" algn="r" rtl="1" fontAlgn="base">
        <a:spcBef>
          <a:spcPct val="20000"/>
        </a:spcBef>
        <a:spcAft>
          <a:spcPct val="0"/>
        </a:spcAft>
        <a:buChar char="–"/>
        <a:defRPr sz="2800" kern="1200">
          <a:solidFill>
            <a:schemeClr val="tx1"/>
          </a:solidFill>
          <a:latin typeface="+mn-lt"/>
          <a:ea typeface="+mn-ea"/>
          <a:cs typeface="+mn-cs"/>
        </a:defRPr>
      </a:lvl2pPr>
      <a:lvl3pPr marL="1143000" indent="-228600" algn="r" rtl="1" fontAlgn="base">
        <a:spcBef>
          <a:spcPct val="20000"/>
        </a:spcBef>
        <a:spcAft>
          <a:spcPct val="0"/>
        </a:spcAft>
        <a:buChar char="•"/>
        <a:defRPr sz="2400" kern="1200">
          <a:solidFill>
            <a:schemeClr val="tx1"/>
          </a:solidFill>
          <a:latin typeface="+mn-lt"/>
          <a:ea typeface="+mn-ea"/>
          <a:cs typeface="+mn-cs"/>
        </a:defRPr>
      </a:lvl3pPr>
      <a:lvl4pPr marL="1600200" indent="-228600" algn="r" rtl="1" fontAlgn="base">
        <a:spcBef>
          <a:spcPct val="20000"/>
        </a:spcBef>
        <a:spcAft>
          <a:spcPct val="0"/>
        </a:spcAft>
        <a:buChar char="–"/>
        <a:defRPr sz="2000" kern="1200">
          <a:solidFill>
            <a:schemeClr val="tx1"/>
          </a:solidFill>
          <a:latin typeface="+mn-lt"/>
          <a:ea typeface="+mn-ea"/>
          <a:cs typeface="+mn-cs"/>
        </a:defRPr>
      </a:lvl4pPr>
      <a:lvl5pPr marL="2057400" indent="-228600" algn="r" rtl="1"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879FA-1AC5-4C0F-A72D-6E5EC431E4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0"/>
            <a:ext cx="9144000" cy="2507673"/>
          </a:xfrm>
          <a:prstGeom prst="rect">
            <a:avLst/>
          </a:prstGeom>
          <a:noFill/>
          <a:ln>
            <a:noFill/>
          </a:ln>
        </p:spPr>
      </p:pic>
      <p:pic>
        <p:nvPicPr>
          <p:cNvPr id="16" name="Picture 15">
            <a:extLst>
              <a:ext uri="{FF2B5EF4-FFF2-40B4-BE49-F238E27FC236}">
                <a16:creationId xmlns:a16="http://schemas.microsoft.com/office/drawing/2014/main" id="{77FAB597-FD0D-480E-8947-657BB852C6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2317122"/>
            <a:ext cx="9144000" cy="2507673"/>
          </a:xfrm>
          <a:prstGeom prst="rect">
            <a:avLst/>
          </a:prstGeom>
          <a:noFill/>
          <a:ln>
            <a:noFill/>
          </a:ln>
        </p:spPr>
      </p:pic>
      <p:pic>
        <p:nvPicPr>
          <p:cNvPr id="17" name="Picture 16">
            <a:extLst>
              <a:ext uri="{FF2B5EF4-FFF2-40B4-BE49-F238E27FC236}">
                <a16:creationId xmlns:a16="http://schemas.microsoft.com/office/drawing/2014/main" id="{B8DA63E8-B9AF-411D-88B3-5CDD8A85A6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b="11322"/>
          <a:stretch/>
        </p:blipFill>
        <p:spPr>
          <a:xfrm>
            <a:off x="0" y="4622709"/>
            <a:ext cx="9144000" cy="2223756"/>
          </a:xfrm>
          <a:prstGeom prst="rect">
            <a:avLst/>
          </a:prstGeom>
          <a:noFill/>
          <a:ln>
            <a:noFill/>
          </a:ln>
        </p:spPr>
      </p:pic>
    </p:spTree>
    <p:extLst>
      <p:ext uri="{BB962C8B-B14F-4D97-AF65-F5344CB8AC3E}">
        <p14:creationId xmlns:p14="http://schemas.microsoft.com/office/powerpoint/2010/main" val="1996636486"/>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slide" Target="slide1018.xml"/><Relationship Id="rId3" Type="http://schemas.openxmlformats.org/officeDocument/2006/relationships/image" Target="../media/image29.png"/></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7.xml"/><Relationship Id="rId3" Type="http://schemas.openxmlformats.org/officeDocument/2006/relationships/image" Target="../media/image29.png"/></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9.xml"/><Relationship Id="rId3" Type="http://schemas.openxmlformats.org/officeDocument/2006/relationships/image" Target="../media/image29.png"/></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0.xml"/><Relationship Id="rId3" Type="http://schemas.openxmlformats.org/officeDocument/2006/relationships/image" Target="../media/image29.png"/></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9.xml"/><Relationship Id="rId3" Type="http://schemas.openxmlformats.org/officeDocument/2006/relationships/image" Target="../media/image29.png"/></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5.xml"/><Relationship Id="rId3" Type="http://schemas.openxmlformats.org/officeDocument/2006/relationships/image" Target="../media/image29.png"/></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9.xml"/><Relationship Id="rId3" Type="http://schemas.openxmlformats.org/officeDocument/2006/relationships/image" Target="../media/image29.png"/></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0.xml"/><Relationship Id="rId3" Type="http://schemas.openxmlformats.org/officeDocument/2006/relationships/image" Target="../media/image29.png"/></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1.xml"/><Relationship Id="rId3" Type="http://schemas.openxmlformats.org/officeDocument/2006/relationships/image" Target="../media/image29.png"/></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2.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3.xml"/><Relationship Id="rId3" Type="http://schemas.openxmlformats.org/officeDocument/2006/relationships/image" Target="../media/image29.png"/></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4.xml"/><Relationship Id="rId3" Type="http://schemas.openxmlformats.org/officeDocument/2006/relationships/image" Target="../media/image29.png"/></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6.xml"/><Relationship Id="rId3" Type="http://schemas.openxmlformats.org/officeDocument/2006/relationships/image" Target="../media/image29.png"/></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7.xml"/><Relationship Id="rId3" Type="http://schemas.openxmlformats.org/officeDocument/2006/relationships/image" Target="../media/image29.png"/></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8.xml"/><Relationship Id="rId3" Type="http://schemas.openxmlformats.org/officeDocument/2006/relationships/image" Target="../media/image29.png"/></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99.xml"/><Relationship Id="rId3" Type="http://schemas.openxmlformats.org/officeDocument/2006/relationships/image" Target="../media/image29.png"/></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0.xml"/><Relationship Id="rId3" Type="http://schemas.openxmlformats.org/officeDocument/2006/relationships/image" Target="../media/image29.png"/></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1.xml"/><Relationship Id="rId3" Type="http://schemas.openxmlformats.org/officeDocument/2006/relationships/image" Target="../media/image29.png"/></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2.xml"/><Relationship Id="rId3" Type="http://schemas.openxmlformats.org/officeDocument/2006/relationships/image" Target="../media/image2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3.xml"/><Relationship Id="rId3" Type="http://schemas.openxmlformats.org/officeDocument/2006/relationships/image" Target="../media/image29.png"/></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4.xml"/><Relationship Id="rId3" Type="http://schemas.openxmlformats.org/officeDocument/2006/relationships/image" Target="../media/image29.png"/></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5.xml"/><Relationship Id="rId3" Type="http://schemas.openxmlformats.org/officeDocument/2006/relationships/image" Target="../media/image29.png"/></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6.xml"/><Relationship Id="rId3" Type="http://schemas.openxmlformats.org/officeDocument/2006/relationships/image" Target="../media/image29.png"/></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7.xml"/><Relationship Id="rId3" Type="http://schemas.openxmlformats.org/officeDocument/2006/relationships/image" Target="../media/image29.png"/></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9.xml"/><Relationship Id="rId3" Type="http://schemas.openxmlformats.org/officeDocument/2006/relationships/image" Target="../media/image29.png"/></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0.xml"/><Relationship Id="rId3" Type="http://schemas.openxmlformats.org/officeDocument/2006/relationships/image" Target="../media/image29.png"/></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1.xml"/><Relationship Id="rId3" Type="http://schemas.openxmlformats.org/officeDocument/2006/relationships/image" Target="../media/image29.png"/></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2.xml"/><Relationship Id="rId3" Type="http://schemas.openxmlformats.org/officeDocument/2006/relationships/image" Target="../media/image2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3.xml"/><Relationship Id="rId3" Type="http://schemas.openxmlformats.org/officeDocument/2006/relationships/image" Target="../media/image29.png"/></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4.xml"/><Relationship Id="rId3" Type="http://schemas.openxmlformats.org/officeDocument/2006/relationships/image" Target="../media/image29.png"/></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5.xml"/><Relationship Id="rId3" Type="http://schemas.openxmlformats.org/officeDocument/2006/relationships/image" Target="../media/image29.png"/></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7.xml"/><Relationship Id="rId3" Type="http://schemas.openxmlformats.org/officeDocument/2006/relationships/image" Target="../media/image29.png"/></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8.xml"/><Relationship Id="rId3" Type="http://schemas.openxmlformats.org/officeDocument/2006/relationships/image" Target="../media/image29.png"/></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9.xml"/><Relationship Id="rId3" Type="http://schemas.openxmlformats.org/officeDocument/2006/relationships/image" Target="../media/image29.png"/></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20.xml"/><Relationship Id="rId3" Type="http://schemas.openxmlformats.org/officeDocument/2006/relationships/image" Target="../media/image29.png"/></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21.xml"/><Relationship Id="rId3" Type="http://schemas.openxmlformats.org/officeDocument/2006/relationships/image" Target="../media/image29.png"/></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22.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23.xml"/><Relationship Id="rId3" Type="http://schemas.openxmlformats.org/officeDocument/2006/relationships/image" Target="../media/image29.png"/></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4.xml"/><Relationship Id="rId3" Type="http://schemas.openxmlformats.org/officeDocument/2006/relationships/image" Target="../media/image29.png"/></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5.xml"/><Relationship Id="rId3" Type="http://schemas.openxmlformats.org/officeDocument/2006/relationships/image" Target="../media/image29.png"/></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6.xml"/><Relationship Id="rId3" Type="http://schemas.openxmlformats.org/officeDocument/2006/relationships/image" Target="../media/image29.png"/></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7.xml"/><Relationship Id="rId3" Type="http://schemas.openxmlformats.org/officeDocument/2006/relationships/image" Target="../media/image29.png"/></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8.xml"/><Relationship Id="rId3" Type="http://schemas.openxmlformats.org/officeDocument/2006/relationships/image" Target="../media/image29.png"/></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29.xml"/><Relationship Id="rId3" Type="http://schemas.openxmlformats.org/officeDocument/2006/relationships/image" Target="../media/image29.png"/></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0.xml"/><Relationship Id="rId3" Type="http://schemas.openxmlformats.org/officeDocument/2006/relationships/image" Target="../media/image29.png"/></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1.xml"/><Relationship Id="rId3" Type="http://schemas.openxmlformats.org/officeDocument/2006/relationships/image" Target="../media/image29.png"/></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2.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3.xml"/><Relationship Id="rId3" Type="http://schemas.openxmlformats.org/officeDocument/2006/relationships/image" Target="../media/image29.png"/></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4.xml"/><Relationship Id="rId3" Type="http://schemas.openxmlformats.org/officeDocument/2006/relationships/image" Target="../media/image29.png"/></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5.xml"/><Relationship Id="rId3" Type="http://schemas.openxmlformats.org/officeDocument/2006/relationships/image" Target="../media/image29.png"/></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6.xml"/><Relationship Id="rId3" Type="http://schemas.openxmlformats.org/officeDocument/2006/relationships/image" Target="../media/image29.png"/></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7.xml"/><Relationship Id="rId3" Type="http://schemas.openxmlformats.org/officeDocument/2006/relationships/image" Target="../media/image29.png"/></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8.xml"/><Relationship Id="rId3" Type="http://schemas.openxmlformats.org/officeDocument/2006/relationships/image" Target="../media/image29.png"/></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9.xml"/><Relationship Id="rId3" Type="http://schemas.openxmlformats.org/officeDocument/2006/relationships/image" Target="../media/image29.png"/></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0.xml"/><Relationship Id="rId3" Type="http://schemas.openxmlformats.org/officeDocument/2006/relationships/image" Target="../media/image29.png"/></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1.xml"/><Relationship Id="rId3" Type="http://schemas.openxmlformats.org/officeDocument/2006/relationships/image" Target="../media/image29.png"/></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2.xml"/><Relationship Id="rId3" Type="http://schemas.openxmlformats.org/officeDocument/2006/relationships/image" Target="../media/image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3.xml"/><Relationship Id="rId3" Type="http://schemas.openxmlformats.org/officeDocument/2006/relationships/image" Target="../media/image29.png"/></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4.xml"/><Relationship Id="rId3" Type="http://schemas.openxmlformats.org/officeDocument/2006/relationships/image" Target="../media/image29.png"/></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5.xml"/><Relationship Id="rId3" Type="http://schemas.openxmlformats.org/officeDocument/2006/relationships/image" Target="../media/image29.png"/></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6.xml"/><Relationship Id="rId3" Type="http://schemas.openxmlformats.org/officeDocument/2006/relationships/image" Target="../media/image29.png"/></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7.xml"/><Relationship Id="rId3" Type="http://schemas.openxmlformats.org/officeDocument/2006/relationships/image" Target="../media/image29.png"/></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8.xml"/><Relationship Id="rId3" Type="http://schemas.openxmlformats.org/officeDocument/2006/relationships/image" Target="../media/image29.png"/></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49.xml"/><Relationship Id="rId3" Type="http://schemas.openxmlformats.org/officeDocument/2006/relationships/image" Target="../media/image29.png"/></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0.xml"/><Relationship Id="rId3" Type="http://schemas.openxmlformats.org/officeDocument/2006/relationships/image" Target="../media/image29.png"/></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1.xml"/><Relationship Id="rId3" Type="http://schemas.openxmlformats.org/officeDocument/2006/relationships/image" Target="../media/image29.png"/></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2.xml"/><Relationship Id="rId3" Type="http://schemas.openxmlformats.org/officeDocument/2006/relationships/image" Target="../media/image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3.xml"/><Relationship Id="rId3" Type="http://schemas.openxmlformats.org/officeDocument/2006/relationships/image" Target="../media/image29.png"/></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4.xml"/><Relationship Id="rId3" Type="http://schemas.openxmlformats.org/officeDocument/2006/relationships/image" Target="../media/image29.png"/></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5.xml"/><Relationship Id="rId3" Type="http://schemas.openxmlformats.org/officeDocument/2006/relationships/image" Target="../media/image29.png"/></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56.xml"/><Relationship Id="rId3" Type="http://schemas.openxmlformats.org/officeDocument/2006/relationships/image" Target="../media/image29.png"/></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 Target="slide1018.xml"/><Relationship Id="rId3" Type="http://schemas.openxmlformats.org/officeDocument/2006/relationships/image" Target="../media/image29.png"/></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68.xml"/><Relationship Id="rId3" Type="http://schemas.openxmlformats.org/officeDocument/2006/relationships/slide" Target="slide2187.xml"/><Relationship Id="rId4" Type="http://schemas.openxmlformats.org/officeDocument/2006/relationships/slide" Target="slide1840.xml"/><Relationship Id="rId5" Type="http://schemas.openxmlformats.org/officeDocument/2006/relationships/slide" Target="slide1853.xml"/><Relationship Id="rId6" Type="http://schemas.openxmlformats.org/officeDocument/2006/relationships/image" Target="../media/image29.png"/></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68.xml"/><Relationship Id="rId3" Type="http://schemas.openxmlformats.org/officeDocument/2006/relationships/slide" Target="slide2187.xml"/><Relationship Id="rId4" Type="http://schemas.openxmlformats.org/officeDocument/2006/relationships/slide" Target="slide1840.xml"/><Relationship Id="rId5" Type="http://schemas.openxmlformats.org/officeDocument/2006/relationships/slide" Target="slide1853.xml"/><Relationship Id="rId6" Type="http://schemas.openxmlformats.org/officeDocument/2006/relationships/image" Target="../media/image29.png"/></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68.xml"/><Relationship Id="rId3" Type="http://schemas.openxmlformats.org/officeDocument/2006/relationships/slide" Target="slide2187.xml"/><Relationship Id="rId4" Type="http://schemas.openxmlformats.org/officeDocument/2006/relationships/slide" Target="slide1840.xml"/><Relationship Id="rId5" Type="http://schemas.openxmlformats.org/officeDocument/2006/relationships/slide" Target="slide1853.xml"/><Relationship Id="rId6" Type="http://schemas.openxmlformats.org/officeDocument/2006/relationships/image" Target="../media/image29.png"/></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80.xml"/><Relationship Id="rId3" Type="http://schemas.openxmlformats.org/officeDocument/2006/relationships/slide" Target="slide1259.xml"/><Relationship Id="rId4" Type="http://schemas.openxmlformats.org/officeDocument/2006/relationships/slide" Target="slide1251.xml"/><Relationship Id="rId5" Type="http://schemas.openxmlformats.org/officeDocument/2006/relationships/image" Target="../media/image29.png"/></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 Target="slide1142.xml"/><Relationship Id="rId3" Type="http://schemas.openxmlformats.org/officeDocument/2006/relationships/slide" Target="slide2187.xml"/><Relationship Id="rId4" Type="http://schemas.openxmlformats.org/officeDocument/2006/relationships/slide" Target="slide1840.xml"/><Relationship Id="rId5" Type="http://schemas.openxmlformats.org/officeDocument/2006/relationships/slide" Target="slide1853.xml"/><Relationship Id="rId6" Type="http://schemas.openxmlformats.org/officeDocument/2006/relationships/image" Target="../media/image29.png"/></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57.xml"/><Relationship Id="rId3" Type="http://schemas.openxmlformats.org/officeDocument/2006/relationships/slide" Target="slide1259.xml"/><Relationship Id="rId4" Type="http://schemas.openxmlformats.org/officeDocument/2006/relationships/slide" Target="slide1180.xml"/><Relationship Id="rId5" Type="http://schemas.openxmlformats.org/officeDocument/2006/relationships/slide" Target="slide1251.xml"/><Relationship Id="rId6" Type="http://schemas.openxmlformats.org/officeDocument/2006/relationships/image" Target="../media/image29.png"/></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 Target="slide1259.xml"/><Relationship Id="rId3" Type="http://schemas.openxmlformats.org/officeDocument/2006/relationships/slide" Target="slide1251.xml"/><Relationship Id="rId4" Type="http://schemas.openxmlformats.org/officeDocument/2006/relationships/image" Target="../media/image29.png"/></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213.xml"/><Relationship Id="rId3" Type="http://schemas.openxmlformats.org/officeDocument/2006/relationships/image" Target="../media/image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243.xml"/><Relationship Id="rId3" Type="http://schemas.openxmlformats.org/officeDocument/2006/relationships/image" Target="../media/image29.png"/></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1181.xml"/><Relationship Id="rId3" Type="http://schemas.openxmlformats.org/officeDocument/2006/relationships/image" Target="../media/image2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 Target="slide1259.xml"/><Relationship Id="rId3" Type="http://schemas.openxmlformats.org/officeDocument/2006/relationships/slide" Target="slide1251.xml"/><Relationship Id="rId4" Type="http://schemas.openxmlformats.org/officeDocument/2006/relationships/image" Target="../media/image29.png"/></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80.xml"/><Relationship Id="rId3" Type="http://schemas.openxmlformats.org/officeDocument/2006/relationships/image" Target="../media/image29.png"/></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251.xml"/><Relationship Id="rId3" Type="http://schemas.openxmlformats.org/officeDocument/2006/relationships/image" Target="../media/image29.png"/></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 Target="slide1180.xml"/><Relationship Id="rId3" Type="http://schemas.openxmlformats.org/officeDocument/2006/relationships/image" Target="../media/image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 Target="slide137.xml"/><Relationship Id="rId3" Type="http://schemas.openxmlformats.org/officeDocument/2006/relationships/image" Target="../media/image29.png"/></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29.png"/></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2246.xml"/><Relationship Id="rId3" Type="http://schemas.openxmlformats.org/officeDocument/2006/relationships/image" Target="../media/image29.png"/></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 Target="slide2246.xml"/><Relationship Id="rId3" Type="http://schemas.openxmlformats.org/officeDocument/2006/relationships/slide" Target="slide1859.xml"/><Relationship Id="rId4" Type="http://schemas.openxmlformats.org/officeDocument/2006/relationships/image" Target="../media/image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865.xml"/><Relationship Id="rId3" Type="http://schemas.openxmlformats.org/officeDocument/2006/relationships/slide" Target="slide2254.xml"/><Relationship Id="rId4" Type="http://schemas.openxmlformats.org/officeDocument/2006/relationships/image" Target="../media/image29.png"/></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865.xml"/><Relationship Id="rId3" Type="http://schemas.openxmlformats.org/officeDocument/2006/relationships/slide" Target="slide2254.xml"/><Relationship Id="rId4" Type="http://schemas.openxmlformats.org/officeDocument/2006/relationships/image" Target="../media/image29.png"/></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865.xml"/><Relationship Id="rId3" Type="http://schemas.openxmlformats.org/officeDocument/2006/relationships/slide" Target="slide2258.xml"/><Relationship Id="rId4" Type="http://schemas.openxmlformats.org/officeDocument/2006/relationships/image" Target="../media/image29.png"/></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865.xml"/><Relationship Id="rId3" Type="http://schemas.openxmlformats.org/officeDocument/2006/relationships/slide" Target="slide2258.xml"/><Relationship Id="rId4" Type="http://schemas.openxmlformats.org/officeDocument/2006/relationships/image" Target="../media/image29.png"/></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315.xml"/><Relationship Id="rId3" Type="http://schemas.openxmlformats.org/officeDocument/2006/relationships/image" Target="../media/image29.png"/></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315.xml"/><Relationship Id="rId3"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6.xml"/><Relationship Id="rId3" Type="http://schemas.openxmlformats.org/officeDocument/2006/relationships/image" Target="../media/image29.png"/></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6.xml"/><Relationship Id="rId3" Type="http://schemas.openxmlformats.org/officeDocument/2006/relationships/image" Target="../media/image29.png"/></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 Target="slide1316.xml"/><Relationship Id="rId3" Type="http://schemas.openxmlformats.org/officeDocument/2006/relationships/image" Target="../media/image29.png"/></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 Target="slide1316.xml"/><Relationship Id="rId3" Type="http://schemas.openxmlformats.org/officeDocument/2006/relationships/image" Target="../media/image29.png"/></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 Target="slide1316.xml"/><Relationship Id="rId3" Type="http://schemas.openxmlformats.org/officeDocument/2006/relationships/slide" Target="slide1338.xml"/><Relationship Id="rId4" Type="http://schemas.openxmlformats.org/officeDocument/2006/relationships/slide" Target="slide1343.xml"/><Relationship Id="rId5" Type="http://schemas.openxmlformats.org/officeDocument/2006/relationships/image" Target="../media/image29.png"/></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 Target="slide1345.xml"/><Relationship Id="rId3" Type="http://schemas.openxmlformats.org/officeDocument/2006/relationships/image" Target="../media/image29.png"/></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 Target="slide177.xml"/><Relationship Id="rId3" Type="http://schemas.openxmlformats.org/officeDocument/2006/relationships/slide" Target="slide137.xml"/><Relationship Id="rId4" Type="http://schemas.openxmlformats.org/officeDocument/2006/relationships/image" Target="../media/image29.png"/></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9.png"/></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6.xml"/><Relationship Id="rId3" Type="http://schemas.openxmlformats.org/officeDocument/2006/relationships/image" Target="../media/image29.png"/></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6.xml"/><Relationship Id="rId3" Type="http://schemas.openxmlformats.org/officeDocument/2006/relationships/image" Target="../media/image29.png"/></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7.xml"/><Relationship Id="rId3" Type="http://schemas.openxmlformats.org/officeDocument/2006/relationships/image" Target="../media/image29.png"/></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7.xml"/><Relationship Id="rId3" Type="http://schemas.openxmlformats.org/officeDocument/2006/relationships/image" Target="../media/image29.png"/></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2327.xml"/><Relationship Id="rId3" Type="http://schemas.openxmlformats.org/officeDocument/2006/relationships/image" Target="../media/image29.png"/></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29.png"/></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 Target="slide2408.xml"/><Relationship Id="rId3" Type="http://schemas.openxmlformats.org/officeDocument/2006/relationships/image" Target="../media/image29.png"/></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 Target="slide2408.xml"/><Relationship Id="rId3" Type="http://schemas.openxmlformats.org/officeDocument/2006/relationships/image" Target="../media/image29.png"/></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2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9.png"/></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 Target="slide2457.xml"/><Relationship Id="rId3" Type="http://schemas.openxmlformats.org/officeDocument/2006/relationships/image" Target="../media/image2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 Target="slide2457.xml"/><Relationship Id="rId3" Type="http://schemas.openxmlformats.org/officeDocument/2006/relationships/image" Target="../media/image29.png"/></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29.png"/></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 Target="slide1510.xml"/><Relationship Id="rId3" Type="http://schemas.openxmlformats.org/officeDocument/2006/relationships/image" Target="../media/image2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 Target="slide1510.xml"/><Relationship Id="rId3" Type="http://schemas.openxmlformats.org/officeDocument/2006/relationships/image" Target="../media/image29.png"/></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 Target="slide1547.xml"/><Relationship Id="rId3" Type="http://schemas.openxmlformats.org/officeDocument/2006/relationships/image" Target="../media/image29.png"/></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 Target="slide1547.xml"/><Relationship Id="rId3" Type="http://schemas.openxmlformats.org/officeDocument/2006/relationships/image" Target="../media/image29.png"/></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1563.xml"/><Relationship Id="rId3" Type="http://schemas.openxmlformats.org/officeDocument/2006/relationships/image" Target="../media/image29.png"/></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1563.xml"/><Relationship Id="rId3" Type="http://schemas.openxmlformats.org/officeDocument/2006/relationships/image" Target="../media/image29.png"/></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1574.xml"/><Relationship Id="rId3" Type="http://schemas.openxmlformats.org/officeDocument/2006/relationships/image" Target="../media/image29.png"/></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1574.xml"/><Relationship Id="rId3" Type="http://schemas.openxmlformats.org/officeDocument/2006/relationships/image" Target="../media/image29.png"/></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 Target="slide1588.xml"/><Relationship Id="rId3" Type="http://schemas.openxmlformats.org/officeDocument/2006/relationships/image" Target="../media/image29.png"/></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 Target="slide1588.xml"/><Relationship Id="rId3" Type="http://schemas.openxmlformats.org/officeDocument/2006/relationships/image" Target="../media/image29.png"/></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 Target="slide2550.xml"/><Relationship Id="rId3" Type="http://schemas.openxmlformats.org/officeDocument/2006/relationships/image" Target="../media/image2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9.png"/></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 Target="slide1629.xml"/><Relationship Id="rId3" Type="http://schemas.openxmlformats.org/officeDocument/2006/relationships/image" Target="../media/image29.png"/></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 Target="slide1629.xml"/><Relationship Id="rId3" Type="http://schemas.openxmlformats.org/officeDocument/2006/relationships/image" Target="../media/image29.png"/></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 Target="slide1629.xml"/><Relationship Id="rId3" Type="http://schemas.openxmlformats.org/officeDocument/2006/relationships/image" Target="../media/image29.png"/></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 Target="slide1629.xml"/><Relationship Id="rId3" Type="http://schemas.openxmlformats.org/officeDocument/2006/relationships/image" Target="../media/image29.png"/></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image" Target="../media/image29.png"/></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slide" Target="slide1629.xml"/><Relationship Id="rId3" Type="http://schemas.openxmlformats.org/officeDocument/2006/relationships/image" Target="../media/image29.png"/></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slide" Target="slide1629.xml"/><Relationship Id="rId3" Type="http://schemas.openxmlformats.org/officeDocument/2006/relationships/image" Target="../media/image29.png"/></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29.png"/></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29.png"/></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 Target="slide1649.xml"/><Relationship Id="rId3" Type="http://schemas.openxmlformats.org/officeDocument/2006/relationships/image" Target="../media/image29.png"/></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 Target="slide2628.xml"/><Relationship Id="rId3" Type="http://schemas.openxmlformats.org/officeDocument/2006/relationships/image" Target="../media/image29.png"/></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slide" Target="slide1649.xml"/><Relationship Id="rId3" Type="http://schemas.openxmlformats.org/officeDocument/2006/relationships/image" Target="../media/image29.png"/></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2644.xml"/><Relationship Id="rId3" Type="http://schemas.openxmlformats.org/officeDocument/2006/relationships/image" Target="../media/image29.png"/></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27.xml"/><Relationship Id="rId3" Type="http://schemas.openxmlformats.org/officeDocument/2006/relationships/image" Target="../media/image29.png"/></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27.xml"/><Relationship Id="rId3" Type="http://schemas.openxmlformats.org/officeDocument/2006/relationships/image" Target="../media/image29.png"/></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slide" Target="slide174.xml"/><Relationship Id="rId4" Type="http://schemas.openxmlformats.org/officeDocument/2006/relationships/image" Target="../media/image29.png"/></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image" Target="../media/image29.png"/></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 Target="slide178.xml"/><Relationship Id="rId3" Type="http://schemas.openxmlformats.org/officeDocument/2006/relationships/image" Target="../media/image29.png"/></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image" Target="../media/image2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9.png"/></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58.xml"/><Relationship Id="rId3" Type="http://schemas.openxmlformats.org/officeDocument/2006/relationships/image" Target="../media/image29.png"/></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59.xml"/><Relationship Id="rId3" Type="http://schemas.openxmlformats.org/officeDocument/2006/relationships/image" Target="../media/image29.png"/></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0.xml"/><Relationship Id="rId3" Type="http://schemas.openxmlformats.org/officeDocument/2006/relationships/image" Target="../media/image29.png"/></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1.xml"/><Relationship Id="rId3" Type="http://schemas.openxmlformats.org/officeDocument/2006/relationships/image" Target="../media/image29.png"/></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2.xml"/><Relationship Id="rId3" Type="http://schemas.openxmlformats.org/officeDocument/2006/relationships/image" Target="../media/image29.png"/></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3.xml"/><Relationship Id="rId3" Type="http://schemas.openxmlformats.org/officeDocument/2006/relationships/image" Target="../media/image29.png"/></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4.xml"/><Relationship Id="rId3" Type="http://schemas.openxmlformats.org/officeDocument/2006/relationships/image" Target="../media/image29.png"/></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5.xml"/><Relationship Id="rId3" Type="http://schemas.openxmlformats.org/officeDocument/2006/relationships/image" Target="../media/image29.png"/></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6.xml"/><Relationship Id="rId3" Type="http://schemas.openxmlformats.org/officeDocument/2006/relationships/image" Target="../media/image29.png"/></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7.xml"/><Relationship Id="rId3" Type="http://schemas.openxmlformats.org/officeDocument/2006/relationships/image" Target="../media/image2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 Target="slide177.xml"/><Relationship Id="rId3" Type="http://schemas.openxmlformats.org/officeDocument/2006/relationships/image" Target="../media/image29.png"/></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8.xml"/><Relationship Id="rId3" Type="http://schemas.openxmlformats.org/officeDocument/2006/relationships/image" Target="../media/image29.png"/></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image" Target="../media/image29.png"/></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slide" Target="slide137.xml"/><Relationship Id="rId4" Type="http://schemas.openxmlformats.org/officeDocument/2006/relationships/image" Target="../media/image2.jpeg"/><Relationship Id="rId5" Type="http://schemas.openxmlformats.org/officeDocument/2006/relationships/image" Target="../media/image29.png"/></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 Target="slide161.xml"/><Relationship Id="rId3" Type="http://schemas.openxmlformats.org/officeDocument/2006/relationships/slide" Target="slide177.xml"/><Relationship Id="rId4" Type="http://schemas.openxmlformats.org/officeDocument/2006/relationships/image" Target="../media/image29.png"/></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 Target="slide1786.xml"/><Relationship Id="rId3" Type="http://schemas.openxmlformats.org/officeDocument/2006/relationships/slide" Target="slide1749.xml"/><Relationship Id="rId4" Type="http://schemas.openxmlformats.org/officeDocument/2006/relationships/slide" Target="slide1742.xml"/><Relationship Id="rId5" Type="http://schemas.openxmlformats.org/officeDocument/2006/relationships/slide" Target="slide1762.xml"/><Relationship Id="rId6" Type="http://schemas.openxmlformats.org/officeDocument/2006/relationships/slide" Target="slide1778.xml"/><Relationship Id="rId7" Type="http://schemas.openxmlformats.org/officeDocument/2006/relationships/image" Target="../media/image29.png"/></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 Target="slide2740.xml"/><Relationship Id="rId3" Type="http://schemas.openxmlformats.org/officeDocument/2006/relationships/image" Target="../media/image2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 Target="slide2740.xml"/><Relationship Id="rId3" Type="http://schemas.openxmlformats.org/officeDocument/2006/relationships/image" Target="../media/image29.png"/></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 Target="slide2764.xml"/><Relationship Id="rId3" Type="http://schemas.openxmlformats.org/officeDocument/2006/relationships/image" Target="../media/image2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 Target="slide2790.xml"/><Relationship Id="rId3" Type="http://schemas.openxmlformats.org/officeDocument/2006/relationships/image" Target="../media/image29.png"/></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 Target="slide2790.xml"/><Relationship Id="rId3" Type="http://schemas.openxmlformats.org/officeDocument/2006/relationships/image" Target="../media/image29.png"/></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 Target="slide1168.xml"/><Relationship Id="rId3" Type="http://schemas.openxmlformats.org/officeDocument/2006/relationships/slide" Target="slide2187.xml"/><Relationship Id="rId4" Type="http://schemas.openxmlformats.org/officeDocument/2006/relationships/slide" Target="slide1853.xml"/><Relationship Id="rId5" Type="http://schemas.openxmlformats.org/officeDocument/2006/relationships/slide" Target="slide1142.xml"/><Relationship Id="rId6" Type="http://schemas.openxmlformats.org/officeDocument/2006/relationships/image" Target="../media/image29.png"/></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9.png"/></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 Target="slide1273.xml"/><Relationship Id="rId3" Type="http://schemas.openxmlformats.org/officeDocument/2006/relationships/image" Target="../media/image29.png"/></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image" Target="../media/image29.png"/></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 Target="slide1168.xml"/><Relationship Id="rId3" Type="http://schemas.openxmlformats.org/officeDocument/2006/relationships/slide" Target="slide2187.xml"/><Relationship Id="rId4" Type="http://schemas.openxmlformats.org/officeDocument/2006/relationships/slide" Target="slide1840.xml"/><Relationship Id="rId5" Type="http://schemas.openxmlformats.org/officeDocument/2006/relationships/slide" Target="slide1142.xml"/><Relationship Id="rId6" Type="http://schemas.openxmlformats.org/officeDocument/2006/relationships/image" Target="../media/image29.png"/></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slide" Target="slide1273.xml"/><Relationship Id="rId3" Type="http://schemas.openxmlformats.org/officeDocument/2006/relationships/image" Target="../media/image2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9.png"/></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9.png"/></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9.png"/></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9.png"/></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9.png"/></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9.png"/></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69.xml"/><Relationship Id="rId3" Type="http://schemas.openxmlformats.org/officeDocument/2006/relationships/slide" Target="slide1540.xml"/><Relationship Id="rId4" Type="http://schemas.openxmlformats.org/officeDocument/2006/relationships/image" Target="../media/image29.png"/></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image" Target="../media/image29.png"/></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image" Target="../media/image29.png"/></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70.xml"/><Relationship Id="rId3" Type="http://schemas.openxmlformats.org/officeDocument/2006/relationships/slide" Target="slide1540.xml"/><Relationship Id="rId4" Type="http://schemas.openxmlformats.org/officeDocument/2006/relationships/image" Target="../media/image29.png"/></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29.png"/></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29.png"/></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71.xml"/><Relationship Id="rId3" Type="http://schemas.openxmlformats.org/officeDocument/2006/relationships/image" Target="../media/image29.png"/></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9.png"/></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9.png"/></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2.xml"/><Relationship Id="rId3" Type="http://schemas.openxmlformats.org/officeDocument/2006/relationships/image" Target="../media/image29.png"/></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9.png"/></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9.png"/></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9.png"/></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3.xml"/><Relationship Id="rId3" Type="http://schemas.openxmlformats.org/officeDocument/2006/relationships/slide" Target="slide1976.xml"/><Relationship Id="rId4" Type="http://schemas.openxmlformats.org/officeDocument/2006/relationships/image" Target="../media/image29.png"/></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4.xml"/><Relationship Id="rId3" Type="http://schemas.openxmlformats.org/officeDocument/2006/relationships/slide" Target="slide1976.xml"/><Relationship Id="rId4" Type="http://schemas.openxmlformats.org/officeDocument/2006/relationships/image" Target="../media/image29.png"/></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5.xml"/><Relationship Id="rId3" Type="http://schemas.openxmlformats.org/officeDocument/2006/relationships/image" Target="../media/image29.png"/></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127.xml"/><Relationship Id="rId3" Type="http://schemas.openxmlformats.org/officeDocument/2006/relationships/slide" Target="slide177.xml"/><Relationship Id="rId4" Type="http://schemas.openxmlformats.org/officeDocument/2006/relationships/slide" Target="slide137.xml"/><Relationship Id="rId5" Type="http://schemas.openxmlformats.org/officeDocument/2006/relationships/slide" Target="slide25.xml"/><Relationship Id="rId6"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 Target="slide206.xml"/><Relationship Id="rId3" Type="http://schemas.openxmlformats.org/officeDocument/2006/relationships/image" Target="../media/image29.png"/></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 Target="slide206.xml"/><Relationship Id="rId3" Type="http://schemas.openxmlformats.org/officeDocument/2006/relationships/image" Target="../media/image29.png"/></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slide" Target="slide2790.xml"/><Relationship Id="rId3" Type="http://schemas.openxmlformats.org/officeDocument/2006/relationships/image" Target="../media/image29.png"/></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29.png"/></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168.xml"/><Relationship Id="rId3" Type="http://schemas.openxmlformats.org/officeDocument/2006/relationships/slide" Target="slide1840.xml"/><Relationship Id="rId4" Type="http://schemas.openxmlformats.org/officeDocument/2006/relationships/slide" Target="slide1853.xml"/><Relationship Id="rId5" Type="http://schemas.openxmlformats.org/officeDocument/2006/relationships/slide" Target="slide1142.xml"/><Relationship Id="rId6" Type="http://schemas.openxmlformats.org/officeDocument/2006/relationships/image" Target="../media/image29.png"/></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180.xml"/><Relationship Id="rId3" Type="http://schemas.openxmlformats.org/officeDocument/2006/relationships/slide" Target="slide2228.xml"/><Relationship Id="rId4" Type="http://schemas.openxmlformats.org/officeDocument/2006/relationships/image" Target="../media/image29.png"/></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1180.xml"/><Relationship Id="rId3" Type="http://schemas.openxmlformats.org/officeDocument/2006/relationships/slide" Target="slide2228.xml"/><Relationship Id="rId4" Type="http://schemas.openxmlformats.org/officeDocument/2006/relationships/image" Target="../media/image29.png"/></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9.png"/></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slide" Target="slide1180.xml"/><Relationship Id="rId3" Type="http://schemas.openxmlformats.org/officeDocument/2006/relationships/image" Target="../media/image29.png"/></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 Target="slide2228.xml"/><Relationship Id="rId3" Type="http://schemas.openxmlformats.org/officeDocument/2006/relationships/slide" Target="slide1180.xml"/><Relationship Id="rId4" Type="http://schemas.openxmlformats.org/officeDocument/2006/relationships/image" Target="../media/image29.png"/></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 Target="slide2221.xml"/><Relationship Id="rId3" Type="http://schemas.openxmlformats.org/officeDocument/2006/relationships/image" Target="../media/image29.png"/></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29.png"/></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29.png"/></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284.xml"/><Relationship Id="rId3" Type="http://schemas.openxmlformats.org/officeDocument/2006/relationships/slide" Target="slide1865.xml"/><Relationship Id="rId4" Type="http://schemas.openxmlformats.org/officeDocument/2006/relationships/image" Target="../media/image29.png"/></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284.xml"/><Relationship Id="rId3" Type="http://schemas.openxmlformats.org/officeDocument/2006/relationships/slide" Target="slide1865.xml"/><Relationship Id="rId4" Type="http://schemas.openxmlformats.org/officeDocument/2006/relationships/image" Target="../media/image29.png"/></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284.xml"/><Relationship Id="rId3" Type="http://schemas.openxmlformats.org/officeDocument/2006/relationships/slide" Target="slide1865.xml"/><Relationship Id="rId4" Type="http://schemas.openxmlformats.org/officeDocument/2006/relationships/image" Target="../media/image29.png"/></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284.xml"/><Relationship Id="rId3" Type="http://schemas.openxmlformats.org/officeDocument/2006/relationships/slide" Target="slide1865.xml"/><Relationship Id="rId4" Type="http://schemas.openxmlformats.org/officeDocument/2006/relationships/image" Target="../media/image29.png"/></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284.xml"/><Relationship Id="rId3" Type="http://schemas.openxmlformats.org/officeDocument/2006/relationships/slide" Target="slide1865.xml"/><Relationship Id="rId4" Type="http://schemas.openxmlformats.org/officeDocument/2006/relationships/image" Target="../media/image29.png"/></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865.xml"/><Relationship Id="rId3" Type="http://schemas.openxmlformats.org/officeDocument/2006/relationships/slide" Target="slide1284.xml"/><Relationship Id="rId4" Type="http://schemas.openxmlformats.org/officeDocument/2006/relationships/image" Target="../media/image2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315.xml"/><Relationship Id="rId3" Type="http://schemas.openxmlformats.org/officeDocument/2006/relationships/image" Target="../media/image2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315.xml"/><Relationship Id="rId3" Type="http://schemas.openxmlformats.org/officeDocument/2006/relationships/image" Target="../media/image29.png"/></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29.png"/></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 Target="slide1395.xml"/><Relationship Id="rId3" Type="http://schemas.openxmlformats.org/officeDocument/2006/relationships/image" Target="../media/image29.png"/></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395.xml"/><Relationship Id="rId3" Type="http://schemas.openxmlformats.org/officeDocument/2006/relationships/image" Target="../media/image29.png"/></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 Target="slide1397.xml"/><Relationship Id="rId3" Type="http://schemas.openxmlformats.org/officeDocument/2006/relationships/image" Target="../media/image29.png"/></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29.png"/></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slide" Target="slide1436.xml"/><Relationship Id="rId3" Type="http://schemas.openxmlformats.org/officeDocument/2006/relationships/image" Target="../media/image29.png"/></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 Target="slide250.xml"/><Relationship Id="rId3" Type="http://schemas.openxmlformats.org/officeDocument/2006/relationships/image" Target="../media/image29.png"/></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image" Target="../media/image29.png"/></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 Target="slide1489.xml"/><Relationship Id="rId3" Type="http://schemas.openxmlformats.org/officeDocument/2006/relationships/image" Target="../media/image29.png"/></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 Target="slide1489.xml"/><Relationship Id="rId3" Type="http://schemas.openxmlformats.org/officeDocument/2006/relationships/image" Target="../media/image29.png"/></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29.png"/></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image" Target="../media/image29.png"/></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 Target="slide1534.xml"/><Relationship Id="rId3" Type="http://schemas.openxmlformats.org/officeDocument/2006/relationships/image" Target="../media/image29.png"/></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 Target="slide2501.xml"/><Relationship Id="rId3" Type="http://schemas.openxmlformats.org/officeDocument/2006/relationships/image" Target="../media/image29.png"/></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 Target="slide2.xml"/><Relationship Id="rId3" Type="http://schemas.openxmlformats.org/officeDocument/2006/relationships/slide" Target="slide4.xml"/><Relationship Id="rId4" Type="http://schemas.openxmlformats.org/officeDocument/2006/relationships/slide" Target="slide137.xml"/><Relationship Id="rId5" Type="http://schemas.openxmlformats.org/officeDocument/2006/relationships/slide" Target="slide127.xml"/><Relationship Id="rId6" Type="http://schemas.openxmlformats.org/officeDocument/2006/relationships/image" Target="../media/image2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9.png"/></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9.png"/></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2513.xml"/><Relationship Id="rId3" Type="http://schemas.openxmlformats.org/officeDocument/2006/relationships/image" Target="../media/image29.png"/></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2513.xml"/><Relationship Id="rId3" Type="http://schemas.openxmlformats.org/officeDocument/2006/relationships/image" Target="../media/image29.png"/></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 Target="slide2520.xml"/><Relationship Id="rId3" Type="http://schemas.openxmlformats.org/officeDocument/2006/relationships/image" Target="../media/image29.png"/></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 Target="slide2520.xml"/><Relationship Id="rId3" Type="http://schemas.openxmlformats.org/officeDocument/2006/relationships/image" Target="../media/image29.png"/></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9.png"/></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9.png"/></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9.png"/></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29.png"/></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 Target="slide2535.xml"/><Relationship Id="rId3" Type="http://schemas.openxmlformats.org/officeDocument/2006/relationships/image" Target="../media/image29.png"/></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 Target="slide2535.xml"/><Relationship Id="rId3" Type="http://schemas.openxmlformats.org/officeDocument/2006/relationships/image" Target="../media/image29.png"/></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29.png"/></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29.png"/></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slide" Target="slide2543.xml"/><Relationship Id="rId3" Type="http://schemas.openxmlformats.org/officeDocument/2006/relationships/image" Target="../media/image2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slide" Target="slide2543.xml"/><Relationship Id="rId3" Type="http://schemas.openxmlformats.org/officeDocument/2006/relationships/image" Target="../media/image29.png"/></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9.png"/></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2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 Target="slide2560.xml"/><Relationship Id="rId3" Type="http://schemas.openxmlformats.org/officeDocument/2006/relationships/slide" Target="slide1596.xml"/><Relationship Id="rId4" Type="http://schemas.openxmlformats.org/officeDocument/2006/relationships/image" Target="../media/image29.png"/></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 Target="slide2560.xml"/><Relationship Id="rId3" Type="http://schemas.openxmlformats.org/officeDocument/2006/relationships/slide" Target="slide1596.xml"/><Relationship Id="rId4" Type="http://schemas.openxmlformats.org/officeDocument/2006/relationships/image" Target="../media/image29.png"/></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9.png"/></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 Target="slide2574.xml"/><Relationship Id="rId3" Type="http://schemas.openxmlformats.org/officeDocument/2006/relationships/image" Target="../media/image29.png"/></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 Target="slide2574.xml"/><Relationship Id="rId3" Type="http://schemas.openxmlformats.org/officeDocument/2006/relationships/image" Target="../media/image29.png"/></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9.png"/></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image" Target="../media/image29.png"/></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 Target="slide2584.xml"/><Relationship Id="rId3" Type="http://schemas.openxmlformats.org/officeDocument/2006/relationships/image" Target="../media/image29.png"/></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 Target="slide2584.xml"/><Relationship Id="rId3" Type="http://schemas.openxmlformats.org/officeDocument/2006/relationships/image" Target="../media/image29.png"/></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image" Target="../media/image29.png"/></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slide" Target="slide2592.xml"/><Relationship Id="rId3" Type="http://schemas.openxmlformats.org/officeDocument/2006/relationships/image" Target="../media/image29.png"/></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slide" Target="slide2592.xml"/><Relationship Id="rId3" Type="http://schemas.openxmlformats.org/officeDocument/2006/relationships/image" Target="../media/image29.png"/></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29.png"/></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 Target="slide2563.xml"/><Relationship Id="rId3" Type="http://schemas.openxmlformats.org/officeDocument/2006/relationships/slide" Target="slide2576.xml"/><Relationship Id="rId4" Type="http://schemas.openxmlformats.org/officeDocument/2006/relationships/slide" Target="slide2586.xml"/><Relationship Id="rId5" Type="http://schemas.openxmlformats.org/officeDocument/2006/relationships/image" Target="../media/image29.png"/></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32.xml"/><Relationship Id="rId3" Type="http://schemas.openxmlformats.org/officeDocument/2006/relationships/slide" Target="slide27.xml"/><Relationship Id="rId4" Type="http://schemas.openxmlformats.org/officeDocument/2006/relationships/slide" Target="slide30.xml"/><Relationship Id="rId5" Type="http://schemas.openxmlformats.org/officeDocument/2006/relationships/slide" Target="slide9.xml"/><Relationship Id="rId6" Type="http://schemas.openxmlformats.org/officeDocument/2006/relationships/slide" Target="slide11.xml"/><Relationship Id="rId7" Type="http://schemas.openxmlformats.org/officeDocument/2006/relationships/slide" Target="slide13.xml"/><Relationship Id="rId8" Type="http://schemas.openxmlformats.org/officeDocument/2006/relationships/slide" Target="slide15.xml"/><Relationship Id="rId9" Type="http://schemas.openxmlformats.org/officeDocument/2006/relationships/slide" Target="slide19.xml"/><Relationship Id="rId10" Type="http://schemas.openxmlformats.org/officeDocument/2006/relationships/slide" Target="slide22.xml"/><Relationship Id="rId11" Type="http://schemas.openxmlformats.org/officeDocument/2006/relationships/slide" Target="slide26.xml"/><Relationship Id="rId12" Type="http://schemas.openxmlformats.org/officeDocument/2006/relationships/image" Target="../media/image2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29.png"/></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2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9.png"/></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 Target="slide2612.xml"/><Relationship Id="rId3" Type="http://schemas.openxmlformats.org/officeDocument/2006/relationships/slide" Target="slide1673.xml"/><Relationship Id="rId4" Type="http://schemas.openxmlformats.org/officeDocument/2006/relationships/image" Target="../media/image29.png"/></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1673.xml"/><Relationship Id="rId3" Type="http://schemas.openxmlformats.org/officeDocument/2006/relationships/image" Target="../media/image29.png"/></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 Target="slide1665.xml"/><Relationship Id="rId3" Type="http://schemas.openxmlformats.org/officeDocument/2006/relationships/image" Target="../media/image29.png"/></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 Target="slide1665.xml"/><Relationship Id="rId3" Type="http://schemas.openxmlformats.org/officeDocument/2006/relationships/image" Target="../media/image29.png"/></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 Target="slide1588.xml"/><Relationship Id="rId3" Type="http://schemas.openxmlformats.org/officeDocument/2006/relationships/image" Target="../media/image29.png"/></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9.png"/></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29.png"/></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673.xml"/><Relationship Id="rId3" Type="http://schemas.openxmlformats.org/officeDocument/2006/relationships/image" Target="../media/image29.png"/></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1692.xml"/><Relationship Id="rId3" Type="http://schemas.openxmlformats.org/officeDocument/2006/relationships/image" Target="../media/image29.png"/></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2736.xml"/><Relationship Id="rId3" Type="http://schemas.openxmlformats.org/officeDocument/2006/relationships/slide" Target="slide2699.xml"/><Relationship Id="rId4" Type="http://schemas.openxmlformats.org/officeDocument/2006/relationships/slide" Target="slide2691.xml"/><Relationship Id="rId5" Type="http://schemas.openxmlformats.org/officeDocument/2006/relationships/slide" Target="slide2712.xml"/><Relationship Id="rId6" Type="http://schemas.openxmlformats.org/officeDocument/2006/relationships/image" Target="../media/image29.png"/></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2736.xml"/><Relationship Id="rId3" Type="http://schemas.openxmlformats.org/officeDocument/2006/relationships/slide" Target="slide2699.xml"/><Relationship Id="rId4" Type="http://schemas.openxmlformats.org/officeDocument/2006/relationships/slide" Target="slide2691.xml"/><Relationship Id="rId5" Type="http://schemas.openxmlformats.org/officeDocument/2006/relationships/slide" Target="slide2712.xml"/><Relationship Id="rId6" Type="http://schemas.openxmlformats.org/officeDocument/2006/relationships/slide" Target="slide2728.xml"/><Relationship Id="rId7" Type="http://schemas.openxmlformats.org/officeDocument/2006/relationships/image" Target="../media/image29.png"/></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2736.xml"/><Relationship Id="rId3" Type="http://schemas.openxmlformats.org/officeDocument/2006/relationships/slide" Target="slide2699.xml"/><Relationship Id="rId4" Type="http://schemas.openxmlformats.org/officeDocument/2006/relationships/slide" Target="slide2691.xml"/><Relationship Id="rId5" Type="http://schemas.openxmlformats.org/officeDocument/2006/relationships/slide" Target="slide2712.xml"/><Relationship Id="rId6" Type="http://schemas.openxmlformats.org/officeDocument/2006/relationships/slide" Target="slide2728.xml"/><Relationship Id="rId7" Type="http://schemas.openxmlformats.org/officeDocument/2006/relationships/image" Target="../media/image29.png"/></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 Target="slide2699.xml"/><Relationship Id="rId3" Type="http://schemas.openxmlformats.org/officeDocument/2006/relationships/slide" Target="slide2712.xml"/><Relationship Id="rId4" Type="http://schemas.openxmlformats.org/officeDocument/2006/relationships/slide" Target="slide2728.xml"/><Relationship Id="rId5" Type="http://schemas.openxmlformats.org/officeDocument/2006/relationships/image" Target="../media/image29.png"/></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29.png"/></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76.xml"/><Relationship Id="rId3" Type="http://schemas.openxmlformats.org/officeDocument/2006/relationships/image" Target="../media/image29.png"/></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77.xml"/><Relationship Id="rId3" Type="http://schemas.openxmlformats.org/officeDocument/2006/relationships/image" Target="../media/image29.png"/></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78.xml"/><Relationship Id="rId3" Type="http://schemas.openxmlformats.org/officeDocument/2006/relationships/image" Target="../media/image29.png"/></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79.xml"/><Relationship Id="rId3" Type="http://schemas.openxmlformats.org/officeDocument/2006/relationships/image" Target="../media/image29.png"/></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0.xml"/><Relationship Id="rId3" Type="http://schemas.openxmlformats.org/officeDocument/2006/relationships/image" Target="../media/image29.png"/></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1.xml"/><Relationship Id="rId3" Type="http://schemas.openxmlformats.org/officeDocument/2006/relationships/image" Target="../media/image29.png"/></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2.xml"/><Relationship Id="rId3" Type="http://schemas.openxmlformats.org/officeDocument/2006/relationships/image" Target="../media/image29.png"/></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3.xml"/><Relationship Id="rId3" Type="http://schemas.openxmlformats.org/officeDocument/2006/relationships/image" Target="../media/image29.png"/></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4.xml"/><Relationship Id="rId3" Type="http://schemas.openxmlformats.org/officeDocument/2006/relationships/image" Target="../media/image29.png"/></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5.xml"/><Relationship Id="rId3" Type="http://schemas.openxmlformats.org/officeDocument/2006/relationships/image" Target="../media/image29.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6.xml"/><Relationship Id="rId3" Type="http://schemas.openxmlformats.org/officeDocument/2006/relationships/slide" Target="slide2712.xml"/><Relationship Id="rId4" Type="http://schemas.openxmlformats.org/officeDocument/2006/relationships/slide" Target="slide2728.xml"/><Relationship Id="rId5" Type="http://schemas.openxmlformats.org/officeDocument/2006/relationships/image" Target="../media/image29.png"/></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image" Target="../media/image29.png"/></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 Target="slide2736.xml"/><Relationship Id="rId3" Type="http://schemas.openxmlformats.org/officeDocument/2006/relationships/slide" Target="slide2699.xml"/><Relationship Id="rId4" Type="http://schemas.openxmlformats.org/officeDocument/2006/relationships/slide" Target="slide2691.xml"/><Relationship Id="rId5" Type="http://schemas.openxmlformats.org/officeDocument/2006/relationships/slide" Target="slide2712.xml"/><Relationship Id="rId6" Type="http://schemas.openxmlformats.org/officeDocument/2006/relationships/slide" Target="slide2728.xml"/><Relationship Id="rId7" Type="http://schemas.openxmlformats.org/officeDocument/2006/relationships/image" Target="../media/image29.png"/></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 Target="slide2736.xml"/><Relationship Id="rId3" Type="http://schemas.openxmlformats.org/officeDocument/2006/relationships/slide" Target="slide2699.xml"/><Relationship Id="rId4" Type="http://schemas.openxmlformats.org/officeDocument/2006/relationships/slide" Target="slide2691.xml"/><Relationship Id="rId5" Type="http://schemas.openxmlformats.org/officeDocument/2006/relationships/slide" Target="slide2712.xml"/><Relationship Id="rId6" Type="http://schemas.openxmlformats.org/officeDocument/2006/relationships/slide" Target="slide2728.xml"/><Relationship Id="rId7" Type="http://schemas.openxmlformats.org/officeDocument/2006/relationships/image" Target="../media/image29.png"/></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9.png"/></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 Target="slide2699.xml"/><Relationship Id="rId3" Type="http://schemas.openxmlformats.org/officeDocument/2006/relationships/slide" Target="slide2691.xml"/><Relationship Id="rId4" Type="http://schemas.openxmlformats.org/officeDocument/2006/relationships/slide" Target="slide2712.xml"/><Relationship Id="rId5" Type="http://schemas.openxmlformats.org/officeDocument/2006/relationships/slide" Target="slide2728.xml"/><Relationship Id="rId6" Type="http://schemas.openxmlformats.org/officeDocument/2006/relationships/image" Target="../media/image29.png"/></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 Target="slide1790.xml"/><Relationship Id="rId3" Type="http://schemas.openxmlformats.org/officeDocument/2006/relationships/image" Target="../media/image2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 Target="slide1790.xml"/><Relationship Id="rId3" Type="http://schemas.openxmlformats.org/officeDocument/2006/relationships/image" Target="../media/image29.png"/></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29.png"/></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29.png"/></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9.png"/></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 Target="slide2790.xml"/><Relationship Id="rId3" Type="http://schemas.openxmlformats.org/officeDocument/2006/relationships/image" Target="../media/image2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9.png"/></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 Target="slide3093.xml"/><Relationship Id="rId3" Type="http://schemas.openxmlformats.org/officeDocument/2006/relationships/image" Target="../media/image29.png"/></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 Target="slide2801.xml"/><Relationship Id="rId3" Type="http://schemas.openxmlformats.org/officeDocument/2006/relationships/slide" Target="slide2794.xml"/><Relationship Id="rId4" Type="http://schemas.openxmlformats.org/officeDocument/2006/relationships/slide" Target="slide2804.xml"/><Relationship Id="rId5" Type="http://schemas.openxmlformats.org/officeDocument/2006/relationships/slide" Target="slide2816.xml"/><Relationship Id="rId6" Type="http://schemas.openxmlformats.org/officeDocument/2006/relationships/slide" Target="slide2821.xml"/><Relationship Id="rId7" Type="http://schemas.openxmlformats.org/officeDocument/2006/relationships/slide" Target="slide2832.xml"/><Relationship Id="rId8" Type="http://schemas.openxmlformats.org/officeDocument/2006/relationships/slide" Target="slide2841.xml"/><Relationship Id="rId9" Type="http://schemas.openxmlformats.org/officeDocument/2006/relationships/slide" Target="slide2848.xml"/><Relationship Id="rId10" Type="http://schemas.openxmlformats.org/officeDocument/2006/relationships/slide" Target="slide2852.xml"/><Relationship Id="rId11" Type="http://schemas.openxmlformats.org/officeDocument/2006/relationships/slide" Target="slide2856.xml"/><Relationship Id="rId12" Type="http://schemas.openxmlformats.org/officeDocument/2006/relationships/slide" Target="slide2868.xml"/><Relationship Id="rId13" Type="http://schemas.openxmlformats.org/officeDocument/2006/relationships/slide" Target="slide2873.xml"/><Relationship Id="rId14" Type="http://schemas.openxmlformats.org/officeDocument/2006/relationships/slide" Target="slide2890.xml"/><Relationship Id="rId15" Type="http://schemas.openxmlformats.org/officeDocument/2006/relationships/slide" Target="slide2884.xml"/><Relationship Id="rId16" Type="http://schemas.openxmlformats.org/officeDocument/2006/relationships/slide" Target="slide2900.xml"/><Relationship Id="rId17" Type="http://schemas.openxmlformats.org/officeDocument/2006/relationships/image" Target="../media/image29.png"/></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 Target="slide2919.xml"/><Relationship Id="rId3" Type="http://schemas.openxmlformats.org/officeDocument/2006/relationships/slide" Target="slide2924.xml"/><Relationship Id="rId4" Type="http://schemas.openxmlformats.org/officeDocument/2006/relationships/slide" Target="slide2938.xml"/><Relationship Id="rId5" Type="http://schemas.openxmlformats.org/officeDocument/2006/relationships/slide" Target="slide2954.xml"/><Relationship Id="rId6" Type="http://schemas.openxmlformats.org/officeDocument/2006/relationships/slide" Target="slide2960.xml"/><Relationship Id="rId7" Type="http://schemas.openxmlformats.org/officeDocument/2006/relationships/slide" Target="slide2964.xml"/><Relationship Id="rId8" Type="http://schemas.openxmlformats.org/officeDocument/2006/relationships/slide" Target="slide2978.xml"/><Relationship Id="rId9" Type="http://schemas.openxmlformats.org/officeDocument/2006/relationships/slide" Target="slide2986.xml"/><Relationship Id="rId10" Type="http://schemas.openxmlformats.org/officeDocument/2006/relationships/slide" Target="slide2991.xml"/><Relationship Id="rId11" Type="http://schemas.openxmlformats.org/officeDocument/2006/relationships/slide" Target="slide2997.xml"/><Relationship Id="rId12" Type="http://schemas.openxmlformats.org/officeDocument/2006/relationships/slide" Target="slide3000.xml"/><Relationship Id="rId13" Type="http://schemas.openxmlformats.org/officeDocument/2006/relationships/slide" Target="slide3007.xml"/><Relationship Id="rId14" Type="http://schemas.openxmlformats.org/officeDocument/2006/relationships/slide" Target="slide3017.xml"/><Relationship Id="rId15" Type="http://schemas.openxmlformats.org/officeDocument/2006/relationships/slide" Target="slide3025.xml"/><Relationship Id="rId16" Type="http://schemas.openxmlformats.org/officeDocument/2006/relationships/slide" Target="slide2969.xml"/><Relationship Id="rId17" Type="http://schemas.openxmlformats.org/officeDocument/2006/relationships/image" Target="../media/image29.png"/></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 Target="slide28.xml"/><Relationship Id="rId3" Type="http://schemas.openxmlformats.org/officeDocument/2006/relationships/slide" Target="slide3044.xml"/><Relationship Id="rId4" Type="http://schemas.openxmlformats.org/officeDocument/2006/relationships/slide" Target="slide3052.xml"/><Relationship Id="rId5" Type="http://schemas.openxmlformats.org/officeDocument/2006/relationships/slide" Target="slide3064.xml"/><Relationship Id="rId6" Type="http://schemas.openxmlformats.org/officeDocument/2006/relationships/slide" Target="slide3073.xml"/><Relationship Id="rId7" Type="http://schemas.openxmlformats.org/officeDocument/2006/relationships/slide" Target="slide3087.xml"/><Relationship Id="rId8" Type="http://schemas.openxmlformats.org/officeDocument/2006/relationships/slide" Target="slide3032.xml"/><Relationship Id="rId9" Type="http://schemas.openxmlformats.org/officeDocument/2006/relationships/image" Target="../media/image29.png"/></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 Target="slide2794.xml"/><Relationship Id="rId3" Type="http://schemas.openxmlformats.org/officeDocument/2006/relationships/image" Target="../media/image29.png"/></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9.png"/></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9.png"/></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9.png"/></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29.png"/></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29.png"/></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29.png"/></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 Target="slide2978.xml"/><Relationship Id="rId3" Type="http://schemas.openxmlformats.org/officeDocument/2006/relationships/slide" Target="slide2986.xml"/><Relationship Id="rId4" Type="http://schemas.openxmlformats.org/officeDocument/2006/relationships/image" Target="../media/image29.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 Target="slide3032.xml"/><Relationship Id="rId3" Type="http://schemas.openxmlformats.org/officeDocument/2006/relationships/image" Target="../media/image29.png"/></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 Target="slide391.xml"/><Relationship Id="rId3" Type="http://schemas.openxmlformats.org/officeDocument/2006/relationships/image" Target="../media/image29.png"/></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 Target="slide391.xml"/><Relationship Id="rId3" Type="http://schemas.openxmlformats.org/officeDocument/2006/relationships/image" Target="../media/image29.png"/></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 Target="slide3073.xml"/><Relationship Id="rId3" Type="http://schemas.openxmlformats.org/officeDocument/2006/relationships/image" Target="../media/image29.png"/></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9.png"/></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 Target="slide391.xml"/><Relationship Id="rId3" Type="http://schemas.openxmlformats.org/officeDocument/2006/relationships/image" Target="../media/image29.png"/></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9.png"/></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image" Target="../media/image29.png"/></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9.png"/></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 Target="slide3095.xml"/><Relationship Id="rId3" Type="http://schemas.openxmlformats.org/officeDocument/2006/relationships/image" Target="../media/image29.png"/></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9.png"/></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9.png"/></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9.png"/></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 Target="slide391.xml"/><Relationship Id="rId3" Type="http://schemas.openxmlformats.org/officeDocument/2006/relationships/slide" Target="slide314.xml"/><Relationship Id="rId4" Type="http://schemas.openxmlformats.org/officeDocument/2006/relationships/image" Target="../media/image29.png"/></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29.png"/></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29.png"/></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172.xml"/><Relationship Id="rId3" Type="http://schemas.openxmlformats.org/officeDocument/2006/relationships/image" Target="../media/image29.png"/></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172.xml"/><Relationship Id="rId3" Type="http://schemas.openxmlformats.org/officeDocument/2006/relationships/image" Target="../media/image29.png"/></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172.xml"/><Relationship Id="rId3" Type="http://schemas.openxmlformats.org/officeDocument/2006/relationships/image" Target="../media/image29.png"/></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172.xml"/><Relationship Id="rId3" Type="http://schemas.openxmlformats.org/officeDocument/2006/relationships/image" Target="../media/image29.png"/></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172.xml"/><Relationship Id="rId3" Type="http://schemas.openxmlformats.org/officeDocument/2006/relationships/image" Target="../media/image29.png"/></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386.xml"/><Relationship Id="rId3" Type="http://schemas.openxmlformats.org/officeDocument/2006/relationships/slide" Target="slide3412.xml"/><Relationship Id="rId4" Type="http://schemas.openxmlformats.org/officeDocument/2006/relationships/slide" Target="slide3242.xml"/><Relationship Id="rId5" Type="http://schemas.openxmlformats.org/officeDocument/2006/relationships/slide" Target="slide3172.xml"/><Relationship Id="rId6" Type="http://schemas.openxmlformats.org/officeDocument/2006/relationships/image" Target="../media/image29.png"/></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 Target="slide3243.xml"/><Relationship Id="rId3" Type="http://schemas.openxmlformats.org/officeDocument/2006/relationships/slide" Target="slide3242.xml"/><Relationship Id="rId4" Type="http://schemas.openxmlformats.org/officeDocument/2006/relationships/image" Target="../media/image29.png"/></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29.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image" Target="../media/image29.png"/></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 Target="slide3462.xml"/><Relationship Id="rId3" Type="http://schemas.openxmlformats.org/officeDocument/2006/relationships/image" Target="../media/image29.png"/></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 Target="slide3462.xml"/><Relationship Id="rId3" Type="http://schemas.openxmlformats.org/officeDocument/2006/relationships/image" Target="../media/image2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 Target="slide3462.xml"/><Relationship Id="rId3" Type="http://schemas.openxmlformats.org/officeDocument/2006/relationships/image" Target="../media/image29.png"/></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image" Target="../media/image29.png"/></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 Target="slide3188.xml"/><Relationship Id="rId3" Type="http://schemas.openxmlformats.org/officeDocument/2006/relationships/slide" Target="slide3451.xml"/><Relationship Id="rId4" Type="http://schemas.openxmlformats.org/officeDocument/2006/relationships/slide" Target="slide3283.xml"/><Relationship Id="rId5" Type="http://schemas.openxmlformats.org/officeDocument/2006/relationships/slide" Target="slide549.xml"/><Relationship Id="rId6" Type="http://schemas.openxmlformats.org/officeDocument/2006/relationships/slide" Target="slide3238.xml"/><Relationship Id="rId7" Type="http://schemas.openxmlformats.org/officeDocument/2006/relationships/slide" Target="slide3243.xml"/><Relationship Id="rId8" Type="http://schemas.openxmlformats.org/officeDocument/2006/relationships/slide" Target="slide51.xml"/><Relationship Id="rId9" Type="http://schemas.openxmlformats.org/officeDocument/2006/relationships/image" Target="../media/image29.png"/></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242.xml"/><Relationship Id="rId3" Type="http://schemas.openxmlformats.org/officeDocument/2006/relationships/slide" Target="slide3256.xml"/><Relationship Id="rId4" Type="http://schemas.openxmlformats.org/officeDocument/2006/relationships/image" Target="../media/image29.png"/></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386.xml"/><Relationship Id="rId3" Type="http://schemas.openxmlformats.org/officeDocument/2006/relationships/slide" Target="slide3412.xml"/><Relationship Id="rId4" Type="http://schemas.openxmlformats.org/officeDocument/2006/relationships/image" Target="../media/image29.png"/></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386.xml"/><Relationship Id="rId3" Type="http://schemas.openxmlformats.org/officeDocument/2006/relationships/slide" Target="slide3412.xml"/><Relationship Id="rId4" Type="http://schemas.openxmlformats.org/officeDocument/2006/relationships/slide" Target="slide3242.xml"/><Relationship Id="rId5" Type="http://schemas.openxmlformats.org/officeDocument/2006/relationships/slide" Target="slide3462.xml"/><Relationship Id="rId6" Type="http://schemas.openxmlformats.org/officeDocument/2006/relationships/image" Target="../media/image29.png"/></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386.xml"/><Relationship Id="rId3" Type="http://schemas.openxmlformats.org/officeDocument/2006/relationships/slide" Target="slide3412.xml"/><Relationship Id="rId4" Type="http://schemas.openxmlformats.org/officeDocument/2006/relationships/slide" Target="slide3242.xml"/><Relationship Id="rId5" Type="http://schemas.openxmlformats.org/officeDocument/2006/relationships/slide" Target="slide3462.xml"/><Relationship Id="rId6" Type="http://schemas.openxmlformats.org/officeDocument/2006/relationships/image" Target="../media/image29.png"/></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242.xml"/><Relationship Id="rId3" Type="http://schemas.openxmlformats.org/officeDocument/2006/relationships/slide" Target="slide3462.xml"/><Relationship Id="rId4" Type="http://schemas.openxmlformats.org/officeDocument/2006/relationships/image" Target="../media/image29.png"/></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 Target="slide3462.xml"/><Relationship Id="rId3" Type="http://schemas.openxmlformats.org/officeDocument/2006/relationships/image" Target="../media/image29.png"/></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image" Target="../media/image29.png"/></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29.png"/></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29.png"/></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image" Target="../media/image29.png"/></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image" Target="../media/image29.png"/></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image" Target="../media/image29.png"/></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38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3.jpeg"/><Relationship Id="rId3" Type="http://schemas.openxmlformats.org/officeDocument/2006/relationships/slide" Target="slide3386.xml"/><Relationship Id="rId4" Type="http://schemas.openxmlformats.org/officeDocument/2006/relationships/slide" Target="slide3412.xml"/><Relationship Id="rId5" Type="http://schemas.openxmlformats.org/officeDocument/2006/relationships/image" Target="../media/image29.png"/></Relationships>
</file>

<file path=ppt/slides/_rels/slide338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4.jpeg"/><Relationship Id="rId3" Type="http://schemas.openxmlformats.org/officeDocument/2006/relationships/image" Target="../media/image29.png"/></Relationships>
</file>

<file path=ppt/slides/_rels/slide338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5.png"/><Relationship Id="rId3" Type="http://schemas.openxmlformats.org/officeDocument/2006/relationships/image" Target="../media/image29.png"/></Relationships>
</file>

<file path=ppt/slides/_rels/slide338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6.jpeg"/><Relationship Id="rId3" Type="http://schemas.openxmlformats.org/officeDocument/2006/relationships/image" Target="../media/image2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39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7.png"/><Relationship Id="rId3" Type="http://schemas.openxmlformats.org/officeDocument/2006/relationships/image" Target="../media/image29.png"/></Relationships>
</file>

<file path=ppt/slides/_rels/slide339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8.jpeg"/><Relationship Id="rId3" Type="http://schemas.openxmlformats.org/officeDocument/2006/relationships/image" Target="../media/image29.png"/></Relationships>
</file>

<file path=ppt/slides/_rels/slide339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9.jpeg"/><Relationship Id="rId3" Type="http://schemas.openxmlformats.org/officeDocument/2006/relationships/image" Target="../media/image29.png"/></Relationships>
</file>

<file path=ppt/slides/_rels/slide339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0.png"/><Relationship Id="rId3" Type="http://schemas.openxmlformats.org/officeDocument/2006/relationships/image" Target="../media/image29.png"/></Relationships>
</file>

<file path=ppt/slides/_rels/slide339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1.png"/><Relationship Id="rId3" Type="http://schemas.openxmlformats.org/officeDocument/2006/relationships/image" Target="../media/image29.png"/></Relationships>
</file>

<file path=ppt/slides/_rels/slide339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2.jpeg"/><Relationship Id="rId3" Type="http://schemas.openxmlformats.org/officeDocument/2006/relationships/image" Target="../media/image29.png"/></Relationships>
</file>

<file path=ppt/slides/_rels/slide339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3.jpeg"/><Relationship Id="rId3" Type="http://schemas.openxmlformats.org/officeDocument/2006/relationships/image" Target="../media/image29.png"/></Relationships>
</file>

<file path=ppt/slides/_rels/slide339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4.jpeg"/><Relationship Id="rId3" Type="http://schemas.openxmlformats.org/officeDocument/2006/relationships/image" Target="../media/image29.png"/></Relationships>
</file>

<file path=ppt/slides/_rels/slide339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5.jpeg"/><Relationship Id="rId3" Type="http://schemas.openxmlformats.org/officeDocument/2006/relationships/image" Target="../media/image29.png"/></Relationships>
</file>

<file path=ppt/slides/_rels/slide339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6.jpeg"/><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0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7.png"/><Relationship Id="rId3" Type="http://schemas.openxmlformats.org/officeDocument/2006/relationships/image" Target="../media/image29.png"/></Relationships>
</file>

<file path=ppt/slides/_rels/slide340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4.jpeg"/><Relationship Id="rId3" Type="http://schemas.openxmlformats.org/officeDocument/2006/relationships/image" Target="../media/image29.png"/></Relationships>
</file>

<file path=ppt/slides/_rels/slide340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8.jpeg"/><Relationship Id="rId3" Type="http://schemas.openxmlformats.org/officeDocument/2006/relationships/image" Target="../media/image29.png"/></Relationships>
</file>

<file path=ppt/slides/_rels/slide340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9.png"/><Relationship Id="rId3" Type="http://schemas.openxmlformats.org/officeDocument/2006/relationships/image" Target="../media/image29.png"/></Relationships>
</file>

<file path=ppt/slides/_rels/slide340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0.jpeg"/><Relationship Id="rId3" Type="http://schemas.openxmlformats.org/officeDocument/2006/relationships/image" Target="../media/image29.png"/></Relationships>
</file>

<file path=ppt/slides/_rels/slide340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1.png"/><Relationship Id="rId3" Type="http://schemas.openxmlformats.org/officeDocument/2006/relationships/image" Target="../media/image29.png"/></Relationships>
</file>

<file path=ppt/slides/_rels/slide340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2.png"/><Relationship Id="rId3" Type="http://schemas.openxmlformats.org/officeDocument/2006/relationships/image" Target="../media/image29.png"/></Relationships>
</file>

<file path=ppt/slides/_rels/slide340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3.jpeg"/><Relationship Id="rId3" Type="http://schemas.openxmlformats.org/officeDocument/2006/relationships/image" Target="../media/image29.png"/></Relationships>
</file>

<file path=ppt/slides/_rels/slide340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4.jpeg"/><Relationship Id="rId3" Type="http://schemas.openxmlformats.org/officeDocument/2006/relationships/image" Target="../media/image29.png"/></Relationships>
</file>

<file path=ppt/slides/_rels/slide340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5.png"/><Relationship Id="rId3" Type="http://schemas.openxmlformats.org/officeDocument/2006/relationships/image" Target="../media/image29.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1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6.png"/><Relationship Id="rId3" Type="http://schemas.openxmlformats.org/officeDocument/2006/relationships/image" Target="../media/image29.png"/></Relationships>
</file>

<file path=ppt/slides/_rels/slide341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7.jpeg"/><Relationship Id="rId3" Type="http://schemas.openxmlformats.org/officeDocument/2006/relationships/slide" Target="slide3386.xml"/><Relationship Id="rId4" Type="http://schemas.openxmlformats.org/officeDocument/2006/relationships/slide" Target="slide3412.xml"/><Relationship Id="rId5" Type="http://schemas.openxmlformats.org/officeDocument/2006/relationships/image" Target="../media/image29.png"/></Relationships>
</file>

<file path=ppt/slides/_rels/slide341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slide" Target="slide3386.xml"/><Relationship Id="rId4" Type="http://schemas.openxmlformats.org/officeDocument/2006/relationships/image" Target="../media/image29.png"/></Relationships>
</file>

<file path=ppt/slides/_rels/slide341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1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2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2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3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2.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28.jpeg"/><Relationship Id="rId3" Type="http://schemas.openxmlformats.org/officeDocument/2006/relationships/image" Target="../media/image29.png"/></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29.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image" Target="../media/image29.png"/></Relationships>
</file>

<file path=ppt/slides/_rels/slide344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hyperlink" Target="&#1603;&#1578;&#1575;&#1576;%20&#1575;&#1604;&#1605;&#1583;&#1575;&#1574;&#1581;.pptx#-1,129,(&#1603;&#1610;&#1607;&#1603;) &#1575;&#1604;&#1571;&#1581;&#1583; &#1575;&#1604;&#1579;&#1575;&#1604;&#1579;" TargetMode="External"/><Relationship Id="rId3" Type="http://schemas.openxmlformats.org/officeDocument/2006/relationships/hyperlink" Target="&#1603;&#1578;&#1575;&#1576;%20&#1575;&#1604;&#1605;&#1583;&#1575;&#1574;&#1581;.pptx#-1,231,(&#1603;&#1610;&#1607;&#1603;) &#1575;&#1604;&#1571;&#1581;&#1583; &#1575;&#1604;&#1585;&#1575;&#1576;&#1593;" TargetMode="External"/><Relationship Id="rId4" Type="http://schemas.openxmlformats.org/officeDocument/2006/relationships/hyperlink" Target="&#1603;&#1578;&#1575;&#1576;%20&#1575;&#1604;&#1605;&#1583;&#1575;&#1574;&#1581;.pptx#-1,190,(&#1603;&#1610;&#1607;&#1603;) &#1575;&#1604;&#1571;&#1581;&#1583; &#1575;&#1604;&#1579;&#1575;&#1604;&#1579; 2" TargetMode="External"/><Relationship Id="rId5" Type="http://schemas.openxmlformats.org/officeDocument/2006/relationships/hyperlink" Target="&#1603;&#1578;&#1575;&#1576;%20&#1575;&#1604;&#1605;&#1583;&#1575;&#1574;&#1581;.pptx#-1,55,(&#1603;&#1610;&#1607;&#1603;) &#1575;&#1604;&#1571;&#1581;&#1583; &#1575;&#1604;&#1575;&#1608;&#1604;" TargetMode="External"/><Relationship Id="rId6" Type="http://schemas.openxmlformats.org/officeDocument/2006/relationships/slide" Target="slide3242.xml"/><Relationship Id="rId7" Type="http://schemas.openxmlformats.org/officeDocument/2006/relationships/hyperlink" Target="&#1603;&#1578;&#1575;&#1576;%20&#1575;&#1604;&#1605;&#1583;&#1575;&#1574;&#1581;.pptx#-1,101,(&#1603;&#1610;&#1607;&#1603;) &#1575;&#1604;&#1571;&#1581;&#1583; &#1575;&#1604;&#1579;&#1575;&#1606;&#1610;" TargetMode="External"/><Relationship Id="rId8" Type="http://schemas.openxmlformats.org/officeDocument/2006/relationships/slide" Target="slide3462.xml"/><Relationship Id="rId9" Type="http://schemas.openxmlformats.org/officeDocument/2006/relationships/image" Target="../media/image29.png"/></Relationships>
</file>

<file path=ppt/slides/_rels/slide344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 Target="slide3462.xml"/><Relationship Id="rId3" Type="http://schemas.openxmlformats.org/officeDocument/2006/relationships/image" Target="../media/image29.png"/></Relationships>
</file>

<file path=ppt/slides/_rels/slide344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 Target="slide3462.xml"/><Relationship Id="rId3" Type="http://schemas.openxmlformats.org/officeDocument/2006/relationships/hyperlink" Target="&#1603;&#1578;&#1575;&#1576;%20&#1575;&#1604;&#1605;&#1583;&#1575;&#1574;&#1581;.pptx#-1,393,&#1605;&#1583;&#1610;&#1581; &#1604;&#1589;&#1608;&#1605; &#1606;&#1610;&#1606;&#1608;&#1609;" TargetMode="External"/><Relationship Id="rId4" Type="http://schemas.openxmlformats.org/officeDocument/2006/relationships/image" Target="../media/image29.png"/></Relationships>
</file>

<file path=ppt/slides/_rels/slide344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hyperlink" Target="&#1603;&#1578;&#1575;&#1576;%20&#1575;&#1604;&#1605;&#1583;&#1575;&#1574;&#1581;.pptx#-1,693,(&#1575;&#1604;&#1589;&#1608;&#1605; &#1575;&#1604;&#1603;&#1576;&#1610;&#1585;) &#1575;&#1604;&#1575;&#1587;&#1576;&#1608;&#1593; &#1575;&#1604;&#1585;&#1575;&#1576;&#1593;" TargetMode="External"/><Relationship Id="rId3" Type="http://schemas.openxmlformats.org/officeDocument/2006/relationships/hyperlink" Target="&#1603;&#1578;&#1575;&#1576;%20&#1575;&#1604;&#1605;&#1583;&#1575;&#1574;&#1581;.pptx#-1,574,(&#1575;&#1604;&#1589;&#1608;&#1605; &#1575;&#1604;&#1603;&#1576;&#1610;&#1585;) &#1575;&#1604;&#1575;&#1587;&#1576;&#1608;&#1593; &#1575;&#1604;&#1579;&#1575;&#1604;&#1579;" TargetMode="External"/><Relationship Id="rId4" Type="http://schemas.openxmlformats.org/officeDocument/2006/relationships/hyperlink" Target="&#1603;&#1578;&#1575;&#1576;%20&#1575;&#1604;&#1605;&#1583;&#1575;&#1574;&#1581;.pptx#-1,517,(&#1575;&#1604;&#1589;&#1608;&#1605; &#1575;&#1604;&#1603;&#1576;&#1610;&#1585;) &#1575;&#1604;&#1575;&#1587;&#1576;&#1608;&#1593; &#1575;&#1604;&#1579;&#1575;&#1606;&#1610;" TargetMode="External"/><Relationship Id="rId5" Type="http://schemas.openxmlformats.org/officeDocument/2006/relationships/hyperlink" Target="&#1603;&#1578;&#1575;&#1576;%20&#1575;&#1604;&#1605;&#1583;&#1575;&#1574;&#1581;.pptx#-1,435,(&#1575;&#1604;&#1589;&#1608;&#1605; &#1575;&#1604;&#1603;&#1576;&#1610;&#1585;) &#1575;&#1604;&#1575;&#1587;&#1576;&#1608;&#1593; &#1575;&#1604;&#1571;&#1608;&#1604;" TargetMode="External"/><Relationship Id="rId6" Type="http://schemas.openxmlformats.org/officeDocument/2006/relationships/slide" Target="slide3462.xml"/><Relationship Id="rId7" Type="http://schemas.openxmlformats.org/officeDocument/2006/relationships/slide" Target="slide3351.xml"/><Relationship Id="rId8" Type="http://schemas.openxmlformats.org/officeDocument/2006/relationships/slide" Target="slide3366.xml"/><Relationship Id="rId9" Type="http://schemas.openxmlformats.org/officeDocument/2006/relationships/image" Target="../media/image29.png"/></Relationships>
</file>

<file path=ppt/slides/_rels/slide344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 Target="slide3210.xml"/><Relationship Id="rId3" Type="http://schemas.openxmlformats.org/officeDocument/2006/relationships/hyperlink" Target="&#1603;&#1578;&#1575;&#1576;%20&#1575;&#1604;&#1605;&#1583;&#1575;&#1574;&#1581;.pptx#-1,774,&#1605;&#1583;&#1610;&#1581; &#1604;&#1587;&#1576;&#1578; &#1604;&#1593;&#1575;&#1586;&#1585;" TargetMode="External"/><Relationship Id="rId4" Type="http://schemas.openxmlformats.org/officeDocument/2006/relationships/slide" Target="slide3462.xml"/><Relationship Id="rId5" Type="http://schemas.openxmlformats.org/officeDocument/2006/relationships/image" Target="../media/image29.png"/></Relationships>
</file>

<file path=ppt/slides/_rels/slide34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slide" Target="slide3462.xml"/><Relationship Id="rId3" Type="http://schemas.openxmlformats.org/officeDocument/2006/relationships/image" Target="../media/image29.png"/></Relationships>
</file>

<file path=ppt/slides/_rels/slide344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hyperlink" Target="&#1603;&#1578;&#1575;&#1576;%20&#1575;&#1604;&#1605;&#1583;&#1575;&#1574;&#1581;.pptx#-1,1032,&#1605;&#1583;&#1610;&#1581; &#1604;&#1578;&#1608;&#1586;&#1610;&#1593; &#1593;&#1610;&#1583; &#1575;&#1604;&#1602;&#1610;&#1575;&#1605;&#1577;" TargetMode="External"/><Relationship Id="rId3" Type="http://schemas.openxmlformats.org/officeDocument/2006/relationships/slide" Target="slide969.xml"/><Relationship Id="rId4" Type="http://schemas.openxmlformats.org/officeDocument/2006/relationships/slide" Target="slide3341.xml"/><Relationship Id="rId5" Type="http://schemas.openxmlformats.org/officeDocument/2006/relationships/slide" Target="slide3238.xml"/><Relationship Id="rId6" Type="http://schemas.openxmlformats.org/officeDocument/2006/relationships/slide" Target="slide3462.xml"/><Relationship Id="rId7" Type="http://schemas.openxmlformats.org/officeDocument/2006/relationships/image" Target="../media/image29.png"/></Relationships>
</file>

<file path=ppt/slides/_rels/slide344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hyperlink" Target="&#1603;&#1578;&#1575;&#1576;%20&#1575;&#1604;&#1605;&#1583;&#1575;&#1574;&#1581;.pptx#-1,1032,&#1605;&#1583;&#1610;&#1581; &#1604;&#1578;&#1608;&#1586;&#1610;&#1593; &#1593;&#1610;&#1583; &#1575;&#1604;&#1602;&#1610;&#1575;&#1605;&#1577;" TargetMode="External"/><Relationship Id="rId3" Type="http://schemas.openxmlformats.org/officeDocument/2006/relationships/hyperlink" Target="&#1603;&#1578;&#1575;&#1576;%20&#1575;&#1604;&#1605;&#1583;&#1575;&#1574;&#1581;.pptx#-1,1061,(&#1575;&#1604;&#1582;&#1605;&#1575;&#1587;&#1610;&#1606;) &#1575;&#1604;&#1575;&#1587;&#1576;&#1608;&#1593; &#1575;&#1604;&#1571;&#1608;&#1604; - &#1571;&#1576;&#1583;&#1571; &#1576;&#1575;&#1587;&#1605; &#1575;&#1604;&#1604;&#1607; &#1575;&#1604;&#1602;&#1583;&#1608;&#1587;" TargetMode="External"/><Relationship Id="rId4" Type="http://schemas.openxmlformats.org/officeDocument/2006/relationships/hyperlink" Target="&#1603;&#1578;&#1575;&#1576;%20&#1575;&#1604;&#1605;&#1583;&#1575;&#1574;&#1581;.pptx#-1,1093,(&#1575;&#1604;&#1582;&#1605;&#1575;&#1587;&#1610;&#1606;) &#1575;&#1604;&#1575;&#1587;&#1576;&#1608;&#1593; &#1575;&#1604;&#1579;&#1575;&#1606;&#1610; - &#1571;&#1606;&#1575; &#1571;&#1601;&#1578;&#1581; &#1601;&#1605;&#1610; &#1576;&#1605;&#1580;&#1583; &#1575;&#1604;&#1604;&#1607;" TargetMode="External"/><Relationship Id="rId5" Type="http://schemas.openxmlformats.org/officeDocument/2006/relationships/hyperlink" Target="&#1603;&#1578;&#1575;&#1576;%20&#1575;&#1604;&#1605;&#1583;&#1575;&#1574;&#1581;.pptx#-1,1112,(&#1575;&#1604;&#1582;&#1605;&#1575;&#1587;&#1610;&#1606;) &#1575;&#1604;&#1575;&#1587;&#1576;&#1608;&#1593; &#1575;&#1604;&#1579;&#1575;&#1604;&#1579; - &#1575;&#1604;&#1605;&#1580;&#1583; &#1610;&#1604;&#1610;&#1602; &#1608;&#1575;&#1604;&#1571;&#1603;&#1585;&#1575;&#1605;" TargetMode="External"/><Relationship Id="rId6" Type="http://schemas.openxmlformats.org/officeDocument/2006/relationships/hyperlink" Target="&#1603;&#1578;&#1575;&#1576;%20&#1575;&#1604;&#1605;&#1583;&#1575;&#1574;&#1581;.pptx#-1,1169,(&#1575;&#1604;&#1582;&#1605;&#1575;&#1587;&#1610;&#1606;) &#1605;&#1583;&#1610;&#1581; &#1575;&#1604;&#1575;&#1581;&#1583; &#1575;&#1604;&#1585;&#1575;&#1576;&#1593;" TargetMode="External"/><Relationship Id="rId7" Type="http://schemas.openxmlformats.org/officeDocument/2006/relationships/slide" Target="slide3238.xml"/><Relationship Id="rId8" Type="http://schemas.openxmlformats.org/officeDocument/2006/relationships/slide" Target="slide3462.xml"/><Relationship Id="rId9" Type="http://schemas.openxmlformats.org/officeDocument/2006/relationships/image" Target="../media/image29.png"/></Relationships>
</file>

<file path=ppt/slides/_rels/slide344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hyperlink" Target="&#1603;&#1578;&#1575;&#1576;%20&#1575;&#1604;&#1605;&#1583;&#1575;&#1574;&#1581;.pptx#-1,1287,(&#1575;&#1604;&#1582;&#1605;&#1575;&#1587;&#1610;&#1606;) &#1575;&#1604;&#1575;&#1581;&#1583; &#1575;&#1604;&#1587;&#1575;&#1583;&#1587;" TargetMode="External"/><Relationship Id="rId3" Type="http://schemas.openxmlformats.org/officeDocument/2006/relationships/slide" Target="slide3462.xml"/><Relationship Id="rId4" Type="http://schemas.openxmlformats.org/officeDocument/2006/relationships/image" Target="../media/image29.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5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hyperlink" Target="&#1603;&#1578;&#1575;&#1576;%20&#1575;&#1604;&#1605;&#1583;&#1575;&#1574;&#1581;.pptx#-1,271,&#1605;&#1583;&#1610;&#1581; &#1593;&#1610;&#1583; &#1575;&#1604;&#1576;&#1588;&#1575;&#1585;&#1577; &#1575;&#1604;&#1605;&#1580;&#1610;&#1583; (29 &#1605;&#1606; &#1576;&#1585;&#1605;&#1607;&#1575;&#1578;)" TargetMode="External"/><Relationship Id="rId3" Type="http://schemas.openxmlformats.org/officeDocument/2006/relationships/hyperlink" Target="&#1603;&#1578;&#1575;&#1576;%20&#1575;&#1604;&#1605;&#1583;&#1575;&#1574;&#1581;.pptx#-1,299,&#1605;&#1583;&#1610;&#1581; &#1593;&#1610;&#1583; &#1575;&#1604;&#1605;&#1610;&#1604;&#1575;&#1583;" TargetMode="External"/><Relationship Id="rId4" Type="http://schemas.openxmlformats.org/officeDocument/2006/relationships/hyperlink" Target="&#1603;&#1578;&#1575;&#1576;%20&#1575;&#1604;&#1605;&#1583;&#1575;&#1574;&#1581;.pptx#-1,330,&#1605;&#1583;&#1610;&#1581; &#1593;&#1610;&#1583; &#1575;&#1604;&#1602;&#1610;&#1575;&#1605;&#1577;" TargetMode="External"/><Relationship Id="rId5" Type="http://schemas.openxmlformats.org/officeDocument/2006/relationships/hyperlink" Target="&#1603;&#1578;&#1575;&#1576;%20&#1575;&#1604;&#1605;&#1583;&#1575;&#1574;&#1581;.pptx#-1,359,&#1605;&#1583;&#1610;&#1581; 29 &#1605;&#1606; &#1575;&#1604;&#1588;&#1607;&#1585; &#1575;&#1604;&#1602;&#1576;&#1591;&#1610; (&#1575;&#1604;&#1605;&#1580;&#1583; &#1604;&#1604;&#1570;&#1576; &#1582;&#1575;&#1604;&#1602;&#1606;&#1575;)" TargetMode="External"/><Relationship Id="rId6" Type="http://schemas.openxmlformats.org/officeDocument/2006/relationships/slide" Target="slide3242.xml"/><Relationship Id="rId7" Type="http://schemas.openxmlformats.org/officeDocument/2006/relationships/slide" Target="slide3462.xml"/><Relationship Id="rId8" Type="http://schemas.openxmlformats.org/officeDocument/2006/relationships/image" Target="../media/image29.png"/></Relationships>
</file>

<file path=ppt/slides/_rels/slide345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5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6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 Target="slide3462.xml"/><Relationship Id="rId3" Type="http://schemas.openxmlformats.org/officeDocument/2006/relationships/image" Target="../media/image29.png"/></Relationships>
</file>

<file path=ppt/slides/_rels/slide346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hyperlink" Target="&#1605;&#1583;&#1575;&#1574;&#1581;%20&#1575;&#1604;&#1602;&#1583;&#1610;&#1587;&#1610;&#1606;/&#1575;&#1604;&#1587;&#1610;&#1583;&#1577;%20&#1575;&#1604;&#1593;&#1584;&#1585;&#1575;&#1569;%20(&#1575;&#1604;&#1587;&#1604;&#1575;&#1605;%20&#1604;&#1603;...&#1610;&#1575;%20&#1575;&#1605;%20&#1575;&#1604;&#1604;&#1607;%20&#1575;&#1604;&#1602;&#1583;&#1608;&#1587;).pptx" TargetMode="External"/><Relationship Id="rId3" Type="http://schemas.openxmlformats.org/officeDocument/2006/relationships/hyperlink" Target="&#1605;&#1583;&#1575;&#1574;&#1581;%20&#1575;&#1604;&#1602;&#1583;&#1610;&#1587;&#1610;&#1606;/&#1601;&#1610;&#1604;&#1608;&#1576;&#1575;&#1578;&#1610;&#1585;%20&#1605;&#1585;&#1602;&#1608;&#1585;&#1610;&#1608;&#1587;%20(&#1575;&#1601;&#1578;&#1581;%20&#1601;&#1575;&#1609;%20&#1576;&#1575;&#1604;&#1578;&#1587;&#1576;&#1610;&#1581;).pptx" TargetMode="External"/><Relationship Id="rId4" Type="http://schemas.openxmlformats.org/officeDocument/2006/relationships/hyperlink" Target="&#1605;&#1583;&#1575;&#1574;&#1581;%20&#1575;&#1604;&#1602;&#1583;&#1610;&#1587;&#1610;&#1606;/&#1605;&#1575;&#1585;&#1605;&#1585;&#1602;&#1587;%20&#1575;&#1604;&#1585;&#1587;&#1608;&#1604;.pptx" TargetMode="External"/><Relationship Id="rId5" Type="http://schemas.openxmlformats.org/officeDocument/2006/relationships/hyperlink" Target="&#1605;&#1583;&#1575;&#1574;&#1581;%20&#1575;&#1604;&#1602;&#1583;&#1610;&#1587;&#1610;&#1606;/&#1605;&#1575;&#1585;&#1605;&#1610;&#1606;&#1575;%20&#1575;&#1604;&#1593;&#1580;&#1575;&#1574;&#1576;&#1609;.pptx" TargetMode="External"/><Relationship Id="rId6" Type="http://schemas.openxmlformats.org/officeDocument/2006/relationships/hyperlink" Target="&#1605;&#1583;&#1575;&#1574;&#1581;%20&#1575;&#1604;&#1602;&#1583;&#1610;&#1587;&#1610;&#1606;/&#1605;&#1575;&#1585;&#1580;&#1585;&#1580;&#1587;%20&#1575;&#1604;&#1585;&#1608;&#1605;&#1575;&#1606;&#1609;.pptx" TargetMode="External"/><Relationship Id="rId7" Type="http://schemas.openxmlformats.org/officeDocument/2006/relationships/hyperlink" Target="&#1605;&#1583;&#1575;&#1574;&#1581;%20&#1575;&#1604;&#1602;&#1583;&#1610;&#1587;&#1610;&#1606;/&#1571;&#1587;&#1591;&#1601;&#1575;&#1606;&#1608;&#1587;.pptx" TargetMode="External"/><Relationship Id="rId8" Type="http://schemas.openxmlformats.org/officeDocument/2006/relationships/hyperlink" Target="&#1605;&#1583;&#1575;&#1574;&#1581;%20&#1575;&#1604;&#1602;&#1583;&#1610;&#1587;&#1610;&#1606;/&#1601;&#1610;&#1604;&#1608;&#1576;&#1575;&#1578;&#1610;&#1585;%20&#1605;&#1585;&#1602;&#1608;&#1585;&#1610;&#1608;&#1587;%20(&#1578;&#1593;&#1575;&#1604;&#1608;%20&#1606;&#1578;&#1607;&#1604;&#1604;%20&#1576;&#1575;&#1604;&#1575;&#1604;&#1581;&#1575;&#1606;).pptx" TargetMode="External"/><Relationship Id="rId9" Type="http://schemas.openxmlformats.org/officeDocument/2006/relationships/hyperlink" Target="&#1605;&#1583;&#1575;&#1574;&#1581;%20&#1575;&#1604;&#1602;&#1583;&#1610;&#1587;&#1610;&#1606;/&#1575;&#1604;&#1571;&#1605;&#1610;&#1585;%20&#1578;&#1575;&#1583;&#1585;&#1587;%20&#1575;&#1604;&#1588;&#1575;&#1591;&#1576;&#1609;%20(&#1575;&#1606;&#1575;%20&#1575;&#1601;&#1578;&#1581;%20&#1601;&#1575;&#1610;%20&#1608;&#1571;&#1589;&#1610;&#1581;)%20.pptx" TargetMode="External"/><Relationship Id="rId10" Type="http://schemas.openxmlformats.org/officeDocument/2006/relationships/hyperlink" Target="&#1605;&#1583;&#1575;&#1574;&#1581;%20&#1575;&#1604;&#1602;&#1583;&#1610;&#1587;&#1610;&#1606;/&#1575;&#1604;&#1605;&#1604;&#1575;&#1603;%20&#1605;&#1610;&#1582;&#1575;&#1574;&#1610;&#1604;.pptx" TargetMode="External"/><Relationship Id="rId11" Type="http://schemas.openxmlformats.org/officeDocument/2006/relationships/hyperlink" Target="&#1605;&#1583;&#1575;&#1574;&#1581;%20&#1575;&#1604;&#1602;&#1583;&#1610;&#1587;&#1610;&#1606;/&#1610;&#1608;&#1581;&#1606;&#1575;%20&#1575;&#1604;&#1605;&#1593;&#1605;&#1583;&#1575;&#1606;.pptx" TargetMode="External"/><Relationship Id="rId12" Type="http://schemas.openxmlformats.org/officeDocument/2006/relationships/hyperlink" Target="&#1605;&#1583;&#1575;&#1574;&#1581;%20&#1575;&#1604;&#1602;&#1583;&#1610;&#1587;&#1610;&#1606;/&#1575;&#1604;&#1587;&#1610;&#1583;&#1577;%20&#1575;&#1604;&#1593;&#1584;&#1585;&#1575;&#1569;%20(&#1575;&#1604;&#1587;&#1604;&#1575;&#1605;%20&#1604;&#1603;...&#1610;&#1575;%20&#1610;&#1605;&#1575;&#1605;&#1577;%20&#1580;&#1604;&#1610;&#1604;&#1577;).pptx" TargetMode="External"/><Relationship Id="rId13" Type="http://schemas.openxmlformats.org/officeDocument/2006/relationships/hyperlink" Target="&#1605;&#1583;&#1575;&#1574;&#1581;%20&#1575;&#1604;&#1602;&#1583;&#1610;&#1587;&#1610;&#1606;/&#1575;&#1604;&#1571;&#1605;&#1610;&#1585;%20&#1578;&#1575;&#1583;&#1585;&#1587;%20&#1575;&#1604;&#1588;&#1575;&#1591;&#1576;&#1609;%20(&#1579;&#1610;&#1572;&#1583;&#1608;&#1585;&#1608;&#1587;%20&#1588;&#1607;&#1610;&#1583;%20&#1605;&#1582;&#1578;&#1575;&#1585;)%20.pptx" TargetMode="External"/><Relationship Id="rId14" Type="http://schemas.openxmlformats.org/officeDocument/2006/relationships/hyperlink" Target="&#1605;&#1583;&#1575;&#1574;&#1581;%20&#1575;&#1604;&#1602;&#1583;&#1610;&#1587;&#1610;&#1606;/&#1575;&#1604;&#1605;&#1604;&#1575;&#1603;%20&#1594;&#1576;&#1585;&#1610;&#1575;&#1604;.pptx" TargetMode="External"/><Relationship Id="rId15" Type="http://schemas.openxmlformats.org/officeDocument/2006/relationships/hyperlink" Target="&#1605;&#1583;&#1575;&#1574;&#1581;%20&#1575;&#1604;&#1602;&#1583;&#1610;&#1587;&#1610;&#1606;/&#1575;&#1604;&#1575;&#1605;&#1610;&#1585;%20&#1578;&#1575;&#1583;&#1585;&#1587;%20&#1575;&#1604;&#1605;&#1588;&#1585;&#1602;&#1610;.pptx" TargetMode="External"/><Relationship Id="rId16" Type="http://schemas.openxmlformats.org/officeDocument/2006/relationships/hyperlink" Target="&#1605;&#1583;&#1575;&#1574;&#1581;%20&#1575;&#1604;&#1602;&#1583;&#1610;&#1587;&#1610;&#1606;/&#1575;&#1604;&#1571;&#1606;&#1576;&#1575;%20&#1578;&#1608;&#1605;&#1575;&#1587;%20&#1575;&#1604;&#1587;&#1575;&#1574;&#1581;.pptx" TargetMode="External"/><Relationship Id="rId17" Type="http://schemas.openxmlformats.org/officeDocument/2006/relationships/hyperlink" Target="&#1605;&#1583;&#1575;&#1574;&#1581;%20&#1575;&#1604;&#1602;&#1583;&#1610;&#1587;&#1610;&#1606;/&#1575;&#1604;&#1576;&#1575;&#1576;&#1575;%20&#1603;&#1610;&#1585;&#1604;&#1587;%20&#1575;&#1604;&#1587;&#1575;&#1583;&#1587;.pptx" TargetMode="External"/><Relationship Id="rId18" Type="http://schemas.openxmlformats.org/officeDocument/2006/relationships/hyperlink" Target="&#1605;&#1583;&#1575;&#1574;&#1581;%20&#1575;&#1604;&#1602;&#1583;&#1610;&#1587;&#1610;&#1606;/&#1575;&#1604;&#1575;&#1585;&#1588;&#1583;&#1610;&#1575;&#1603;&#1608;&#1606;%20&#1581;&#1576;&#1610;&#1576;%20&#1580;&#1585;&#1580;&#1587;.pptx" TargetMode="External"/><Relationship Id="rId19" Type="http://schemas.openxmlformats.org/officeDocument/2006/relationships/hyperlink" Target="&#1605;&#1583;&#1575;&#1574;&#1581;%20&#1575;&#1604;&#1602;&#1583;&#1610;&#1587;&#1610;&#1606;/&#1575;&#1604;&#1571;&#1606;&#1576;&#1575;%20&#1588;&#1606;&#1608;&#1583;&#1577;%20&#1585;&#1574;&#1610;&#1587;%20&#1575;&#1604;&#1605;&#1578;&#1608;&#1581;&#1583;&#1610;&#1606;.pptx" TargetMode="External"/><Relationship Id="rId20" Type="http://schemas.openxmlformats.org/officeDocument/2006/relationships/hyperlink" Target="&#1605;&#1583;&#1575;&#1574;&#1581;%20&#1575;&#1604;&#1602;&#1583;&#1610;&#1587;&#1610;&#1606;/&#1575;&#1604;&#1571;&#1606;&#1576;&#1575;%20&#1573;&#1576;&#1585;&#1570;&#1605;%20&#1571;&#1587;&#1602;&#1601;%20&#1575;&#1604;&#1601;&#1610;&#1608;&#1605;.pptx" TargetMode="External"/><Relationship Id="rId21" Type="http://schemas.openxmlformats.org/officeDocument/2006/relationships/hyperlink" Target="&#1605;&#1583;&#1575;&#1574;&#1581;%20&#1575;&#1604;&#1602;&#1583;&#1610;&#1587;&#1610;&#1606;/&#1575;&#1604;&#1571;&#1606;&#1576;&#1575;%20&#1605;&#1608;&#1587;&#1609;%20&#1575;&#1604;&#1571;&#1587;&#1608;&#1583;.pptx" TargetMode="External"/><Relationship Id="rId22" Type="http://schemas.openxmlformats.org/officeDocument/2006/relationships/hyperlink" Target="&#1605;&#1583;&#1575;&#1574;&#1581;%20&#1575;&#1604;&#1602;&#1583;&#1610;&#1587;&#1610;&#1606;/&#1575;&#1604;&#1571;&#1606;&#1576;&#1575;%20&#1576;&#1575;&#1582;&#1608;&#1605;&#1610;&#1608;&#1587;%20&#1571;&#1576;%20&#1575;&#1604;&#1588;&#1585;&#1603;&#1577;.pptx" TargetMode="External"/><Relationship Id="rId23" Type="http://schemas.openxmlformats.org/officeDocument/2006/relationships/hyperlink" Target="&#1605;&#1583;&#1575;&#1574;&#1581;%20&#1575;&#1604;&#1602;&#1583;&#1610;&#1587;&#1610;&#1606;/&#1575;&#1604;&#1575;&#1606;&#1576;&#1575;%20&#1575;&#1585;&#1587;&#1575;&#1606;&#1610;&#1608;&#1587;%20.pptx" TargetMode="External"/><Relationship Id="rId24" Type="http://schemas.openxmlformats.org/officeDocument/2006/relationships/hyperlink" Target="&#1605;&#1583;&#1575;&#1574;&#1581;%20&#1575;&#1604;&#1602;&#1583;&#1610;&#1587;&#1610;&#1606;/&#1575;&#1604;&#1576;&#1575;&#1576;&#1575;%20&#1575;&#1579;&#1606;&#1575;&#1587;&#1610;&#1608;&#1587;.pptx" TargetMode="External"/><Relationship Id="rId25" Type="http://schemas.openxmlformats.org/officeDocument/2006/relationships/hyperlink" Target="&#1605;&#1583;&#1575;&#1574;&#1581;%20&#1575;&#1604;&#1602;&#1583;&#1610;&#1587;&#1610;&#1606;/&#1575;&#1604;&#1571;&#1606;&#1576;&#1575;%20&#1589;&#1605;&#1608;&#1574;&#1610;&#1604;%20&#1575;&#1604;&#1605;&#1593;&#1578;&#1585;&#1601;.pptx" TargetMode="External"/><Relationship Id="rId26" Type="http://schemas.openxmlformats.org/officeDocument/2006/relationships/hyperlink" Target="&#1605;&#1583;&#1575;&#1574;&#1581;%20&#1575;&#1604;&#1602;&#1583;&#1610;&#1587;&#1610;&#1606;/&#1575;&#1604;&#1576;&#1575;&#1576;&#1575;%20&#1587;&#1575;&#1608;&#1610;&#1585;&#1587;%20&#1575;&#1604;&#1575;&#1606;&#1591;&#1575;&#1603;&#1610;.pptx" TargetMode="External"/><Relationship Id="rId27" Type="http://schemas.openxmlformats.org/officeDocument/2006/relationships/hyperlink" Target="&#1605;&#1583;&#1575;&#1574;&#1581;%20&#1575;&#1604;&#1602;&#1583;&#1610;&#1587;&#1610;&#1606;/&#1575;&#1604;&#1602;&#1583;&#1610;&#1587;&#1577;%20&#1700;&#1610;&#1585;&#1610;&#1606;&#1575;.pptx" TargetMode="External"/><Relationship Id="rId28" Type="http://schemas.openxmlformats.org/officeDocument/2006/relationships/hyperlink" Target="&#1605;&#1583;&#1575;&#1574;&#1581;%20&#1575;&#1604;&#1602;&#1583;&#1610;&#1587;&#1610;&#1606;/&#1575;&#1604;&#1571;&#1606;&#1576;&#1575;%20&#1603;&#1575;&#1585;&#1575;&#1587;%20(&#1601;&#1610;%20&#1587;&#1605;&#1575;&#1569;%20&#1575;&#1604;&#1602;&#1583;&#1610;&#1587;&#1610;&#1606;).pptx" TargetMode="External"/><Relationship Id="rId29" Type="http://schemas.openxmlformats.org/officeDocument/2006/relationships/hyperlink" Target="&#1605;&#1583;&#1575;&#1574;&#1581;%20&#1575;&#1604;&#1602;&#1583;&#1610;&#1587;&#1610;&#1606;/&#1575;&#1604;&#1575;&#1606;&#1576;&#1575;%20&#1603;&#1575;&#1585;&#1575;&#1587;%20(&#1587;&#1605;&#1593;%20&#1575;&#1604;&#1571;&#1606;&#1576;&#1575;%20&#1576;&#1605;&#1608;&#1575;).pptx" TargetMode="External"/><Relationship Id="rId30" Type="http://schemas.openxmlformats.org/officeDocument/2006/relationships/hyperlink" Target="&#1605;&#1583;&#1575;&#1574;&#1581;%20&#1575;&#1604;&#1602;&#1583;&#1610;&#1587;&#1610;&#1606;/&#1575;&#1604;&#1576;&#1575;&#1576;&#1575;%20&#1576;&#1591;&#1585;&#1587;%20&#1582;&#1575;&#1578;&#1605;%20&#1575;&#1604;&#1588;&#1607;&#1583;&#1575;&#1569;.pptx" TargetMode="External"/><Relationship Id="rId31" Type="http://schemas.openxmlformats.org/officeDocument/2006/relationships/hyperlink" Target="&#1605;&#1583;&#1575;&#1574;&#1581;%20&#1575;&#1604;&#1602;&#1583;&#1610;&#1587;&#1610;&#1606;/&#1605;&#1575;&#1585;&#1610;&#1606;&#1575;%20&#1575;&#1604;&#1588;&#1607;&#1610;&#1583;&#1577;.pptx" TargetMode="External"/><Relationship Id="rId32" Type="http://schemas.openxmlformats.org/officeDocument/2006/relationships/hyperlink" Target="&#1605;&#1583;&#1575;&#1574;&#1581;%20&#1575;&#1604;&#1602;&#1583;&#1610;&#1587;&#1610;&#1606;/&#1583;&#1605;&#1610;&#1575;&#1606;&#1577;.pptx" TargetMode="External"/><Relationship Id="rId33" Type="http://schemas.openxmlformats.org/officeDocument/2006/relationships/hyperlink" Target="&#1605;&#1583;&#1575;&#1574;&#1581;%20&#1575;&#1604;&#1602;&#1583;&#1610;&#1587;&#1610;&#1606;/&#1575;&#1604;&#1571;&#1606;&#1576;&#1575;%20&#1571;&#1606;&#1591;&#1608;&#1606;&#1610;&#1608;&#1587;%20&#1604;&#1604;&#1578;&#1605;&#1580;&#1610;&#1583;.pptx" TargetMode="External"/><Relationship Id="rId34" Type="http://schemas.openxmlformats.org/officeDocument/2006/relationships/hyperlink" Target="&#1605;&#1583;&#1575;&#1574;&#1581;%20&#1575;&#1604;&#1602;&#1583;&#1610;&#1587;&#1610;&#1606;/&#1575;&#1604;&#1575;&#1606;&#1576;&#1575;%20&#1576;&#1610;&#1588;&#1608;&#1610;.pptx" TargetMode="External"/><Relationship Id="rId35" Type="http://schemas.openxmlformats.org/officeDocument/2006/relationships/hyperlink" Target="&#1605;&#1583;&#1575;&#1574;&#1581;%20&#1575;&#1604;&#1602;&#1583;&#1610;&#1587;&#1610;&#1606;/&#1575;&#1604;&#1571;&#1606;&#1576;&#1575;%20&#1576;&#1608;&#1604;&#1575;.pptx" TargetMode="External"/><Relationship Id="rId36" Type="http://schemas.openxmlformats.org/officeDocument/2006/relationships/hyperlink" Target="&#1605;&#1583;&#1575;&#1574;&#1581;%20&#1575;&#1604;&#1602;&#1583;&#1610;&#1587;&#1610;&#1606;/&#1588;&#1607;&#1583;&#1575;&#1569;%20&#1575;&#1582;&#1605;&#1610;&#1605;.pptx" TargetMode="External"/><Relationship Id="rId37" Type="http://schemas.openxmlformats.org/officeDocument/2006/relationships/hyperlink" Target="&#1605;&#1583;&#1575;&#1574;&#1581;%20&#1575;&#1604;&#1602;&#1583;&#1610;&#1587;&#1610;&#1606;/&#1571;&#1576;&#1608;%20&#1605;&#1602;&#1575;&#1585;%20&#1575;&#1604;&#1603;&#1576;&#1610;&#1585;.pptx" TargetMode="External"/><Relationship Id="rId38" Type="http://schemas.openxmlformats.org/officeDocument/2006/relationships/hyperlink" Target="&#1605;&#1583;&#1575;&#1574;&#1581;%20&#1575;&#1604;&#1602;&#1583;&#1610;&#1587;&#1610;&#1606;/&#1571;&#1576;&#1575;&#1606;&#1608;&#1576;%20&#1575;&#1604;&#1606;&#1607;&#1610;&#1587;&#1610;.pptx" TargetMode="External"/><Relationship Id="rId39" Type="http://schemas.openxmlformats.org/officeDocument/2006/relationships/hyperlink" Target="&#1605;&#1583;&#1575;&#1574;&#1581;%20&#1575;&#1604;&#1602;&#1583;&#1610;&#1587;&#1610;&#1606;/&#1571;&#1576;&#1575;&#1583;&#1610;&#1585;%20&#1608;&#1573;&#1610;&#1585;&#1610;&#1606;&#1610;%20&#1571;&#1582;&#1578;&#1607;.pptx" TargetMode="External"/><Relationship Id="rId40" Type="http://schemas.openxmlformats.org/officeDocument/2006/relationships/hyperlink" Target="&#1605;&#1583;&#1575;&#1574;&#1581;%20&#1575;&#1604;&#1602;&#1583;&#1610;&#1587;&#1610;&#1606;/&#1576;&#1585;&#1576;&#1575;&#1585;&#1577;.pptx" TargetMode="External"/><Relationship Id="rId41" Type="http://schemas.openxmlformats.org/officeDocument/2006/relationships/hyperlink" Target="&#1605;&#1583;&#1575;&#1574;&#1581;%20&#1575;&#1604;&#1602;&#1583;&#1610;&#1587;&#1610;&#1606;/&#1610;&#1608;&#1604;&#1610;&#1608;&#1587;%20&#1575;&#1604;&#1575;&#1602;&#1601;&#1607;&#1589;&#1610;.pptx" TargetMode="External"/><Relationship Id="rId42" Type="http://schemas.openxmlformats.org/officeDocument/2006/relationships/hyperlink" Target="&#1605;&#1583;&#1575;&#1574;&#1581;%20&#1575;&#1604;&#1602;&#1583;&#1610;&#1587;&#1610;&#1606;/&#1571;&#1576;&#1575;&#1603;&#1610;&#1585;%20&#1608;&#1575;&#1582;&#1610;&#1607;%20&#1610;&#1608;&#1581;&#1606;&#1575;.pptx" TargetMode="External"/><Relationship Id="rId43" Type="http://schemas.openxmlformats.org/officeDocument/2006/relationships/hyperlink" Target="&#1605;&#1583;&#1575;&#1574;&#1581;%20&#1575;&#1604;&#1602;&#1583;&#1610;&#1587;&#1610;&#1606;/&#1571;&#1576;&#1575;&#1587;&#1582;&#1610;&#1585;&#1608;&#1606;%20&#1575;&#1604;&#1602;&#1604;&#1610;&#1606;&#1610;.pptx" TargetMode="External"/><Relationship Id="rId44" Type="http://schemas.openxmlformats.org/officeDocument/2006/relationships/image" Target="../media/image29.png"/></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image" Target="../media/image29.png"/></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2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 Target="slide358.xml"/><Relationship Id="rId3" Type="http://schemas.openxmlformats.org/officeDocument/2006/relationships/image" Target="../media/image29.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 Target="slide360.xml"/><Relationship Id="rId3" Type="http://schemas.openxmlformats.org/officeDocument/2006/relationships/image" Target="../media/image29.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 Target="slide388.xml"/><Relationship Id="rId3" Type="http://schemas.openxmlformats.org/officeDocument/2006/relationships/image" Target="../media/image29.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9.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29.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29.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29.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 Target="slide127.xml"/><Relationship Id="rId3" Type="http://schemas.openxmlformats.org/officeDocument/2006/relationships/slide" Target="slide177.xml"/><Relationship Id="rId4" Type="http://schemas.openxmlformats.org/officeDocument/2006/relationships/slide" Target="slide137.xml"/><Relationship Id="rId5"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image" Target="../media/image29.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9.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29.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9.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 Target="slide415.xml"/><Relationship Id="rId3" Type="http://schemas.openxmlformats.org/officeDocument/2006/relationships/slide" Target="slide446.xml"/><Relationship Id="rId4" Type="http://schemas.openxmlformats.org/officeDocument/2006/relationships/slide" Target="slide405.xml"/><Relationship Id="rId5" Type="http://schemas.openxmlformats.org/officeDocument/2006/relationships/slide" Target="slide394.xml"/><Relationship Id="rId6" Type="http://schemas.openxmlformats.org/officeDocument/2006/relationships/slide" Target="slide424.xml"/><Relationship Id="rId7" Type="http://schemas.openxmlformats.org/officeDocument/2006/relationships/image" Target="../media/image29.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 Target="slide468.xml"/><Relationship Id="rId3" Type="http://schemas.openxmlformats.org/officeDocument/2006/relationships/slide" Target="slide415.xml"/><Relationship Id="rId4" Type="http://schemas.openxmlformats.org/officeDocument/2006/relationships/slide" Target="slide446.xml"/><Relationship Id="rId5" Type="http://schemas.openxmlformats.org/officeDocument/2006/relationships/slide" Target="slide405.xml"/><Relationship Id="rId6" Type="http://schemas.openxmlformats.org/officeDocument/2006/relationships/slide" Target="slide424.xml"/><Relationship Id="rId7" Type="http://schemas.openxmlformats.org/officeDocument/2006/relationships/image" Target="../media/image29.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 Target="slide478.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image" Target="../media/image29.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 Target="slide478.xml"/><Relationship Id="rId3" Type="http://schemas.openxmlformats.org/officeDocument/2006/relationships/image" Target="../media/image29.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image" Target="../media/image29.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 Target="slide478.xml"/><Relationship Id="rId3" Type="http://schemas.openxmlformats.org/officeDocument/2006/relationships/image" Target="../media/image29.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image" Target="../media/image29.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 Target="slide478.xml"/><Relationship Id="rId3" Type="http://schemas.openxmlformats.org/officeDocument/2006/relationships/image" Target="../media/image29.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image" Target="../media/image29.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29.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9.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slide" Target="slide446.xml"/><Relationship Id="rId3" Type="http://schemas.openxmlformats.org/officeDocument/2006/relationships/slide" Target="slide405.xml"/><Relationship Id="rId4" Type="http://schemas.openxmlformats.org/officeDocument/2006/relationships/slide" Target="slide479.xml"/><Relationship Id="rId5" Type="http://schemas.openxmlformats.org/officeDocument/2006/relationships/slide" Target="slide468.xml"/><Relationship Id="rId6" Type="http://schemas.openxmlformats.org/officeDocument/2006/relationships/image" Target="../media/image29.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 Target="slide49.xml"/><Relationship Id="rId3" Type="http://schemas.openxmlformats.org/officeDocument/2006/relationships/slide" Target="slide51.xml"/><Relationship Id="rId4" Type="http://schemas.openxmlformats.org/officeDocument/2006/relationships/slide" Target="slide55.xml"/><Relationship Id="rId5" Type="http://schemas.openxmlformats.org/officeDocument/2006/relationships/slide" Target="slide405.xml"/><Relationship Id="rId6" Type="http://schemas.openxmlformats.org/officeDocument/2006/relationships/slide" Target="slide407.xml"/><Relationship Id="rId7" Type="http://schemas.openxmlformats.org/officeDocument/2006/relationships/slide" Target="slide409.xml"/><Relationship Id="rId8" Type="http://schemas.openxmlformats.org/officeDocument/2006/relationships/slide" Target="slide1075.xml"/><Relationship Id="rId9" Type="http://schemas.openxmlformats.org/officeDocument/2006/relationships/slide" Target="slide411.xml"/><Relationship Id="rId10" Type="http://schemas.openxmlformats.org/officeDocument/2006/relationships/slide" Target="slide514.xml"/><Relationship Id="rId11" Type="http://schemas.openxmlformats.org/officeDocument/2006/relationships/slide" Target="slide536.xml"/><Relationship Id="rId12" Type="http://schemas.openxmlformats.org/officeDocument/2006/relationships/slide" Target="slide544.xml"/><Relationship Id="rId13" Type="http://schemas.openxmlformats.org/officeDocument/2006/relationships/slide" Target="slide548.xml"/><Relationship Id="rId14" Type="http://schemas.openxmlformats.org/officeDocument/2006/relationships/image" Target="../media/image29.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29.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29.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2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 Id="rId3" Type="http://schemas.openxmlformats.org/officeDocument/2006/relationships/slide" Target="slide51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xml"/><Relationship Id="rId3" Type="http://schemas.openxmlformats.org/officeDocument/2006/relationships/slide" Target="slide536.xml"/><Relationship Id="rId4" Type="http://schemas.openxmlformats.org/officeDocument/2006/relationships/image" Target="../media/image2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 Id="rId3" Type="http://schemas.openxmlformats.org/officeDocument/2006/relationships/slide" Target="slide536.xml"/><Relationship Id="rId4" Type="http://schemas.openxmlformats.org/officeDocument/2006/relationships/image" Target="../media/image29.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 Target="slide506.xml"/><Relationship Id="rId3" Type="http://schemas.openxmlformats.org/officeDocument/2006/relationships/slide" Target="slide536.xml"/><Relationship Id="rId4" Type="http://schemas.openxmlformats.org/officeDocument/2006/relationships/image" Target="../media/image29.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536.xml"/><Relationship Id="rId3" Type="http://schemas.openxmlformats.org/officeDocument/2006/relationships/image" Target="../media/image29.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 Target="slide536.xml"/><Relationship Id="rId3" Type="http://schemas.openxmlformats.org/officeDocument/2006/relationships/image" Target="../media/image29.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 Target="slide526.xml"/><Relationship Id="rId3" Type="http://schemas.openxmlformats.org/officeDocument/2006/relationships/image" Target="../media/image29.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 Target="slide525.xml"/><Relationship Id="rId3" Type="http://schemas.openxmlformats.org/officeDocument/2006/relationships/image" Target="../media/image2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 Target="slide525.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536.xml"/><Relationship Id="rId3" Type="http://schemas.openxmlformats.org/officeDocument/2006/relationships/image" Target="../media/image29.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536.xml"/><Relationship Id="rId3" Type="http://schemas.openxmlformats.org/officeDocument/2006/relationships/image" Target="../media/image29.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9.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slide" Target="slide539.xml"/><Relationship Id="rId3" Type="http://schemas.openxmlformats.org/officeDocument/2006/relationships/image" Target="../media/image2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image" Target="../media/image29.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image" Target="../media/image2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image" Target="../media/image29.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image" Target="../media/image29.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image" Target="../media/image29.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slide" Target="slide549.xml"/><Relationship Id="rId3" Type="http://schemas.openxmlformats.org/officeDocument/2006/relationships/slide" Target="slide584.xml"/><Relationship Id="rId4" Type="http://schemas.openxmlformats.org/officeDocument/2006/relationships/slide" Target="slide571.xml"/><Relationship Id="rId5" Type="http://schemas.openxmlformats.org/officeDocument/2006/relationships/slide" Target="slide598.xml"/><Relationship Id="rId6" Type="http://schemas.openxmlformats.org/officeDocument/2006/relationships/slide" Target="slide697.xml"/><Relationship Id="rId7" Type="http://schemas.openxmlformats.org/officeDocument/2006/relationships/slide" Target="slide668.xml"/><Relationship Id="rId8" Type="http://schemas.openxmlformats.org/officeDocument/2006/relationships/slide" Target="slide644.xml"/><Relationship Id="rId9" Type="http://schemas.openxmlformats.org/officeDocument/2006/relationships/slide" Target="slide658.xml"/><Relationship Id="rId10" Type="http://schemas.openxmlformats.org/officeDocument/2006/relationships/slide" Target="slide670.xml"/><Relationship Id="rId11" Type="http://schemas.openxmlformats.org/officeDocument/2006/relationships/image" Target="../media/image29.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 Target="slide556.xml"/><Relationship Id="rId3" Type="http://schemas.openxmlformats.org/officeDocument/2006/relationships/image" Target="../media/image29.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image" Target="../media/image29.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29.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29.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29.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29.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29.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image" Target="../media/image29.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image" Target="../media/image29.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image" Target="../media/image29.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slide" Target="slide784.xml"/><Relationship Id="rId3" Type="http://schemas.openxmlformats.org/officeDocument/2006/relationships/image" Target="../media/image29.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image" Target="../media/image29.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image" Target="../media/image29.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image" Target="../media/image29.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668.xml"/><Relationship Id="rId3" Type="http://schemas.openxmlformats.org/officeDocument/2006/relationships/slide" Target="slide790.xml"/><Relationship Id="rId4" Type="http://schemas.openxmlformats.org/officeDocument/2006/relationships/image" Target="../media/image29.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668.xml"/><Relationship Id="rId3" Type="http://schemas.openxmlformats.org/officeDocument/2006/relationships/slide" Target="slide784.xml"/><Relationship Id="rId4" Type="http://schemas.openxmlformats.org/officeDocument/2006/relationships/image" Target="../media/image2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668.xml"/><Relationship Id="rId3" Type="http://schemas.openxmlformats.org/officeDocument/2006/relationships/slide" Target="slide784.xml"/><Relationship Id="rId4" Type="http://schemas.openxmlformats.org/officeDocument/2006/relationships/image" Target="../media/image29.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slide" Target="slide784.xml"/><Relationship Id="rId3" Type="http://schemas.openxmlformats.org/officeDocument/2006/relationships/image" Target="../media/image29.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image" Target="../media/image29.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image" Target="../media/image29.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slide" Target="slide709.xml"/><Relationship Id="rId5" Type="http://schemas.openxmlformats.org/officeDocument/2006/relationships/image" Target="../media/image29.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slide" Target="slide709.xml"/><Relationship Id="rId5" Type="http://schemas.openxmlformats.org/officeDocument/2006/relationships/image" Target="../media/image29.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slide" Target="slide709.xml"/><Relationship Id="rId5" Type="http://schemas.openxmlformats.org/officeDocument/2006/relationships/image" Target="../media/image29.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slide" Target="slide709.xml"/><Relationship Id="rId5" Type="http://schemas.openxmlformats.org/officeDocument/2006/relationships/image" Target="../media/image29.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slide" Target="slide709.xml"/><Relationship Id="rId5"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29.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image" Target="../media/image29.pn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image" Target="../media/image29.pn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image" Target="../media/image29.png"/></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image" Target="../media/image29.pn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slide" Target="slide784.xml"/><Relationship Id="rId3" Type="http://schemas.openxmlformats.org/officeDocument/2006/relationships/image" Target="../media/image29.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image" Target="../media/image29.png"/></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slide" Target="slide748.xml"/><Relationship Id="rId3" Type="http://schemas.openxmlformats.org/officeDocument/2006/relationships/image" Target="../media/image29.png"/></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29.pn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90.xml"/><Relationship Id="rId3" Type="http://schemas.openxmlformats.org/officeDocument/2006/relationships/image" Target="../media/image29.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90.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84.xml"/><Relationship Id="rId3" Type="http://schemas.openxmlformats.org/officeDocument/2006/relationships/image" Target="../media/image29.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84.xml"/><Relationship Id="rId3" Type="http://schemas.openxmlformats.org/officeDocument/2006/relationships/image" Target="../media/image29.png"/></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92.xml"/><Relationship Id="rId3" Type="http://schemas.openxmlformats.org/officeDocument/2006/relationships/slide" Target="slide641.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9.png"/></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9.png"/></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9.png"/></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9.png"/></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 Target="slide66.xml"/><Relationship Id="rId3" Type="http://schemas.openxmlformats.org/officeDocument/2006/relationships/slide" Target="slide69.xml"/><Relationship Id="rId4" Type="http://schemas.openxmlformats.org/officeDocument/2006/relationships/slide" Target="slide72.xml"/><Relationship Id="rId5" Type="http://schemas.openxmlformats.org/officeDocument/2006/relationships/slide" Target="slide74.xml"/><Relationship Id="rId6" Type="http://schemas.openxmlformats.org/officeDocument/2006/relationships/slide" Target="slide76.xml"/><Relationship Id="rId7" Type="http://schemas.openxmlformats.org/officeDocument/2006/relationships/slide" Target="slide77.xml"/><Relationship Id="rId8" Type="http://schemas.openxmlformats.org/officeDocument/2006/relationships/slide" Target="slide88.xml"/><Relationship Id="rId9" Type="http://schemas.openxmlformats.org/officeDocument/2006/relationships/slide" Target="slide79.xml"/><Relationship Id="rId10" Type="http://schemas.openxmlformats.org/officeDocument/2006/relationships/slide" Target="slide81.xml"/><Relationship Id="rId11" Type="http://schemas.openxmlformats.org/officeDocument/2006/relationships/slide" Target="slide83.xml"/><Relationship Id="rId12" Type="http://schemas.openxmlformats.org/officeDocument/2006/relationships/slide" Target="slide84.xml"/><Relationship Id="rId13" Type="http://schemas.openxmlformats.org/officeDocument/2006/relationships/slide" Target="slide86.xml"/><Relationship Id="rId14" Type="http://schemas.openxmlformats.org/officeDocument/2006/relationships/image" Target="../media/image29.pn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29.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27.xml"/><Relationship Id="rId3" Type="http://schemas.openxmlformats.org/officeDocument/2006/relationships/slide" Target="slide755.xml"/><Relationship Id="rId4" Type="http://schemas.openxmlformats.org/officeDocument/2006/relationships/slide" Target="slide757.xml"/><Relationship Id="rId5" Type="http://schemas.openxmlformats.org/officeDocument/2006/relationships/slide" Target="slide760.xml"/><Relationship Id="rId6" Type="http://schemas.openxmlformats.org/officeDocument/2006/relationships/slide" Target="slide751.xml"/><Relationship Id="rId7" Type="http://schemas.openxmlformats.org/officeDocument/2006/relationships/slide" Target="slide747.xml"/><Relationship Id="rId8" Type="http://schemas.openxmlformats.org/officeDocument/2006/relationships/image" Target="../media/image29.png"/></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30.xml"/><Relationship Id="rId3" Type="http://schemas.openxmlformats.org/officeDocument/2006/relationships/slide" Target="slide743.xml"/><Relationship Id="rId4" Type="http://schemas.openxmlformats.org/officeDocument/2006/relationships/image" Target="../media/image29.png"/></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1.xml"/><Relationship Id="rId3" Type="http://schemas.openxmlformats.org/officeDocument/2006/relationships/slide" Target="slide743.xml"/><Relationship Id="rId4" Type="http://schemas.openxmlformats.org/officeDocument/2006/relationships/slide" Target="slide755.xml"/><Relationship Id="rId5" Type="http://schemas.openxmlformats.org/officeDocument/2006/relationships/slide" Target="slide757.xml"/><Relationship Id="rId6" Type="http://schemas.openxmlformats.org/officeDocument/2006/relationships/slide" Target="slide760.xml"/><Relationship Id="rId7" Type="http://schemas.openxmlformats.org/officeDocument/2006/relationships/slide" Target="slide751.xml"/><Relationship Id="rId8" Type="http://schemas.openxmlformats.org/officeDocument/2006/relationships/image" Target="../media/image29.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5.xml"/><Relationship Id="rId3" Type="http://schemas.openxmlformats.org/officeDocument/2006/relationships/slide" Target="slide743.xml"/><Relationship Id="rId4" Type="http://schemas.openxmlformats.org/officeDocument/2006/relationships/slide" Target="slide747.xml"/><Relationship Id="rId5" Type="http://schemas.openxmlformats.org/officeDocument/2006/relationships/slide" Target="slide755.xml"/><Relationship Id="rId6" Type="http://schemas.openxmlformats.org/officeDocument/2006/relationships/slide" Target="slide757.xml"/><Relationship Id="rId7" Type="http://schemas.openxmlformats.org/officeDocument/2006/relationships/slide" Target="slide760.xml"/><Relationship Id="rId8" Type="http://schemas.openxmlformats.org/officeDocument/2006/relationships/image" Target="../media/image29.png"/></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slide" Target="slide743.xml"/><Relationship Id="rId3" Type="http://schemas.openxmlformats.org/officeDocument/2006/relationships/slide" Target="slide757.xml"/><Relationship Id="rId4" Type="http://schemas.openxmlformats.org/officeDocument/2006/relationships/slide" Target="slide760.xml"/><Relationship Id="rId5" Type="http://schemas.openxmlformats.org/officeDocument/2006/relationships/slide" Target="slide747.xml"/><Relationship Id="rId6" Type="http://schemas.openxmlformats.org/officeDocument/2006/relationships/slide" Target="slide751.xml"/><Relationship Id="rId7" Type="http://schemas.openxmlformats.org/officeDocument/2006/relationships/image" Target="../media/image29.png"/></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image" Target="../media/image29.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9.xml"/><Relationship Id="rId3" Type="http://schemas.openxmlformats.org/officeDocument/2006/relationships/slide" Target="slide743.xml"/><Relationship Id="rId4" Type="http://schemas.openxmlformats.org/officeDocument/2006/relationships/slide" Target="slide760.xml"/><Relationship Id="rId5" Type="http://schemas.openxmlformats.org/officeDocument/2006/relationships/slide" Target="slide747.xml"/><Relationship Id="rId6" Type="http://schemas.openxmlformats.org/officeDocument/2006/relationships/slide" Target="slide755.xml"/><Relationship Id="rId7" Type="http://schemas.openxmlformats.org/officeDocument/2006/relationships/slide" Target="slide751.xml"/><Relationship Id="rId8" Type="http://schemas.openxmlformats.org/officeDocument/2006/relationships/image" Target="../media/image29.pn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 Target="slide771.xml"/><Relationship Id="rId3" Type="http://schemas.openxmlformats.org/officeDocument/2006/relationships/slide" Target="slide776.xml"/><Relationship Id="rId4" Type="http://schemas.openxmlformats.org/officeDocument/2006/relationships/slide" Target="slide778.xml"/><Relationship Id="rId5" Type="http://schemas.openxmlformats.org/officeDocument/2006/relationships/slide" Target="slide792.xml"/><Relationship Id="rId6" Type="http://schemas.openxmlformats.org/officeDocument/2006/relationships/image" Target="../media/image29.png"/></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image" Target="../media/image29.png"/></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image" Target="../media/image29.png"/></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image" Target="../media/image29.pn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 Target="slide776.xml"/><Relationship Id="rId3" Type="http://schemas.openxmlformats.org/officeDocument/2006/relationships/slide" Target="slide778.xml"/><Relationship Id="rId4" Type="http://schemas.openxmlformats.org/officeDocument/2006/relationships/slide" Target="slide792.xml"/><Relationship Id="rId5" Type="http://schemas.openxmlformats.org/officeDocument/2006/relationships/image" Target="../media/image29.png"/></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image" Target="../media/image29.png"/></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image" Target="../media/image29.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slide" Target="slide778.xml"/><Relationship Id="rId3" Type="http://schemas.openxmlformats.org/officeDocument/2006/relationships/slide" Target="slide792.xml"/><Relationship Id="rId4" Type="http://schemas.openxmlformats.org/officeDocument/2006/relationships/slide" Target="slide771.xml"/><Relationship Id="rId5" Type="http://schemas.openxmlformats.org/officeDocument/2006/relationships/image" Target="../media/image29.pn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image" Target="../media/image29.pn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 Target="slide771.xml"/><Relationship Id="rId3" Type="http://schemas.openxmlformats.org/officeDocument/2006/relationships/slide" Target="slide776.xml"/><Relationship Id="rId4" Type="http://schemas.openxmlformats.org/officeDocument/2006/relationships/slide" Target="slide792.xml"/><Relationship Id="rId5" Type="http://schemas.openxmlformats.org/officeDocument/2006/relationships/image" Target="../media/image29.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29.png"/></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29.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29.png"/></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29.png"/></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29.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29.png"/></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9.png"/></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842.xml"/><Relationship Id="rId3" Type="http://schemas.openxmlformats.org/officeDocument/2006/relationships/image" Target="../media/image29.png"/></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842.xml"/><Relationship Id="rId3" Type="http://schemas.openxmlformats.org/officeDocument/2006/relationships/image" Target="../media/image29.png"/></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842.xml"/><Relationship Id="rId3" Type="http://schemas.openxmlformats.org/officeDocument/2006/relationships/image" Target="../media/image29.png"/></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9.png"/></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842.xml"/><Relationship Id="rId3" Type="http://schemas.openxmlformats.org/officeDocument/2006/relationships/image" Target="../media/image29.png"/></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 Target="slide842.xml"/><Relationship Id="rId3" Type="http://schemas.openxmlformats.org/officeDocument/2006/relationships/image" Target="../media/image29.png"/></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 Target="slide842.xml"/><Relationship Id="rId3" Type="http://schemas.openxmlformats.org/officeDocument/2006/relationships/image" Target="../media/image29.png"/></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9.png"/></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 Target="slide842.xml"/><Relationship Id="rId3" Type="http://schemas.openxmlformats.org/officeDocument/2006/relationships/image" Target="../media/image29.png"/></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9.png"/></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9.png"/></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29.png"/></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image" Target="../media/image29.png"/></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image" Target="../media/image29.png"/></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image" Target="../media/image29.png"/></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image" Target="../media/image29.png"/></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 Target="slide881.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 Target="slide881.xml"/><Relationship Id="rId3" Type="http://schemas.openxmlformats.org/officeDocument/2006/relationships/slide" Target="slide886.xml"/><Relationship Id="rId4" Type="http://schemas.openxmlformats.org/officeDocument/2006/relationships/image" Target="../media/image29.png"/></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 Target="slide886.xml"/><Relationship Id="rId3" Type="http://schemas.openxmlformats.org/officeDocument/2006/relationships/image" Target="../media/image29.png"/></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slide" Target="slide886.xml"/><Relationship Id="rId3" Type="http://schemas.openxmlformats.org/officeDocument/2006/relationships/image" Target="../media/image29.png"/></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 Target="slide893.xml"/><Relationship Id="rId3" Type="http://schemas.openxmlformats.org/officeDocument/2006/relationships/image" Target="../media/image29.png"/></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slide" Target="slide893.xml"/><Relationship Id="rId3" Type="http://schemas.openxmlformats.org/officeDocument/2006/relationships/image" Target="../media/image29.png"/></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image" Target="../media/image29.png"/></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slide" Target="slide919.xml"/><Relationship Id="rId3" Type="http://schemas.openxmlformats.org/officeDocument/2006/relationships/image" Target="../media/image29.png"/></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slide" Target="slide918.xml"/><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 Target="slide94.xml"/><Relationship Id="rId3" Type="http://schemas.openxmlformats.org/officeDocument/2006/relationships/slide" Target="slide111.xml"/><Relationship Id="rId4" Type="http://schemas.openxmlformats.org/officeDocument/2006/relationships/image" Target="../media/image29.png"/></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29.png"/></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29.png"/></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image" Target="../media/image29.png"/></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29.png"/></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29.png"/></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8.xml"/><Relationship Id="rId3" Type="http://schemas.openxmlformats.org/officeDocument/2006/relationships/slide" Target="slide975.xml"/><Relationship Id="rId4" Type="http://schemas.openxmlformats.org/officeDocument/2006/relationships/image" Target="../media/image29.png"/></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slide" Target="slide987.xml"/><Relationship Id="rId3" Type="http://schemas.openxmlformats.org/officeDocument/2006/relationships/image" Target="../media/image29.png"/></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29.png"/></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65387CC-DA2F-443E-B97E-68BF57C84397}"/>
              </a:ext>
            </a:extLst>
          </p:cNvPr>
          <p:cNvSpPr>
            <a:spLocks noGrp="1"/>
          </p:cNvSpPr>
          <p:nvPr>
            <p:ph type="title"/>
          </p:nvPr>
        </p:nvSpPr>
        <p:spPr>
          <a:xfrm>
            <a:off x="0" y="4370294"/>
            <a:ext cx="9144000" cy="2487705"/>
          </a:xfrm>
        </p:spPr>
        <p:txBody>
          <a:bodyPr anchor="ctr">
            <a:normAutofit/>
          </a:bodyPr>
          <a:lstStyle/>
          <a:p>
            <a:pPr algn="ctr"/>
            <a:r>
              <a:rPr lang="ar-EG" sz="12400" dirty="0">
                <a:latin typeface="Andalus" panose="02020603050405020304" pitchFamily="18" charset="-78"/>
                <a:cs typeface="Andalus" panose="02020603050405020304" pitchFamily="18" charset="-78"/>
              </a:rPr>
              <a:t>القداس الإلهي</a:t>
            </a:r>
            <a:endParaRPr lang="en-GB" sz="124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43071551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a:xfrm>
            <a:off x="0" y="6145306"/>
            <a:ext cx="9143999" cy="712694"/>
          </a:xfrm>
        </p:spPr>
        <p:txBody>
          <a:bodyPr anchor="ctr"/>
          <a:lstStyle/>
          <a:p>
            <a:r>
              <a:rPr lang="ar-EG" sz="3200" dirty="0"/>
              <a:t>نيم إن إسهيمى إتهيجين بيكاهى: أس إيرماف إم إفنوتى إيفيل إرو: </a:t>
            </a:r>
            <a:endParaRPr lang="en-GB" sz="3200" dirty="0"/>
          </a:p>
        </p:txBody>
      </p:sp>
      <p:sp>
        <p:nvSpPr>
          <p:cNvPr id="6" name="Text Placeholder 10"/>
          <p:cNvSpPr>
            <a:spLocks noGrp="1"/>
          </p:cNvSpPr>
          <p:nvPr>
            <p:ph type="body" sz="quarter" idx="3"/>
          </p:nvPr>
        </p:nvSpPr>
        <p:spPr>
          <a:xfrm>
            <a:off x="0" y="5141844"/>
            <a:ext cx="9144000" cy="1003462"/>
          </a:xfrm>
        </p:spPr>
        <p:txBody>
          <a:bodyPr/>
          <a:lstStyle/>
          <a:p>
            <a:r>
              <a:rPr lang="en-GB" dirty="0" err="1"/>
              <a:t>Nim</a:t>
            </a:r>
            <a:r>
              <a:rPr lang="en-GB" dirty="0"/>
              <a:t> `</a:t>
            </a:r>
            <a:r>
              <a:rPr lang="en-GB" dirty="0" err="1"/>
              <a:t>n`chimi</a:t>
            </a:r>
            <a:r>
              <a:rPr lang="en-GB" dirty="0"/>
              <a:t> et </a:t>
            </a:r>
            <a:r>
              <a:rPr lang="en-GB" dirty="0" err="1"/>
              <a:t>hijen</a:t>
            </a:r>
            <a:r>
              <a:rPr lang="en-GB" dirty="0"/>
              <a:t> </a:t>
            </a:r>
            <a:r>
              <a:rPr lang="en-GB" dirty="0" err="1"/>
              <a:t>pikahi</a:t>
            </a:r>
            <a:r>
              <a:rPr lang="en-GB" dirty="0"/>
              <a:t>@ </a:t>
            </a:r>
            <a:r>
              <a:rPr lang="en-GB" dirty="0" err="1"/>
              <a:t>acermau</a:t>
            </a:r>
            <a:r>
              <a:rPr lang="en-GB" dirty="0"/>
              <a:t> `mV] </a:t>
            </a:r>
            <a:r>
              <a:rPr lang="en-GB" dirty="0" err="1"/>
              <a:t>ebyl</a:t>
            </a:r>
            <a:r>
              <a:rPr lang="en-GB" dirty="0"/>
              <a:t> `</a:t>
            </a:r>
            <a:r>
              <a:rPr lang="en-GB" dirty="0" err="1"/>
              <a:t>ero</a:t>
            </a:r>
            <a:r>
              <a:rPr lang="en-GB" dirty="0"/>
              <a:t>@</a:t>
            </a:r>
          </a:p>
        </p:txBody>
      </p:sp>
      <p:sp>
        <p:nvSpPr>
          <p:cNvPr id="2" name="Text Placeholder 1">
            <a:extLst>
              <a:ext uri="{FF2B5EF4-FFF2-40B4-BE49-F238E27FC236}">
                <a16:creationId xmlns:a16="http://schemas.microsoft.com/office/drawing/2014/main" id="{F16751A6-731E-4CD0-92E3-99E733B34ACE}"/>
              </a:ext>
            </a:extLst>
          </p:cNvPr>
          <p:cNvSpPr>
            <a:spLocks noGrp="1"/>
          </p:cNvSpPr>
          <p:nvPr>
            <p:ph type="body" sz="quarter" idx="10"/>
          </p:nvPr>
        </p:nvSpPr>
        <p:spPr/>
        <p:txBody>
          <a:bodyPr/>
          <a:lstStyle/>
          <a:p>
            <a:r>
              <a:rPr lang="ar-EG" dirty="0"/>
              <a:t>أية إمرأة على الأرض، صارت أُمَّاً لله سواكِ،</a:t>
            </a:r>
            <a:endParaRPr lang="en-GB" dirty="0"/>
          </a:p>
        </p:txBody>
      </p:sp>
    </p:spTree>
    <p:extLst>
      <p:ext uri="{BB962C8B-B14F-4D97-AF65-F5344CB8AC3E}">
        <p14:creationId xmlns:p14="http://schemas.microsoft.com/office/powerpoint/2010/main" val="636466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pPr>
              <a:lnSpc>
                <a:spcPct val="100000"/>
              </a:lnSpc>
            </a:pPr>
            <a:r>
              <a:rPr lang="ar-SA" sz="4800" b="1" dirty="0">
                <a:cs typeface="Times New Roman" panose="02020603050405020304" pitchFamily="18" charset="0"/>
              </a:rPr>
              <a:t>لأني إليك أصرخ يا رب بتخشع: أخطأت يا أبتاه إلى السماء وقدامك ولست مستحقا أن أدعَى لك ابنا، بل اجعلني كأحد أجرائك</a:t>
            </a:r>
            <a:r>
              <a:rPr lang="ar-EG" sz="4800" b="1" dirty="0">
                <a:cs typeface="Times New Roman" panose="02020603050405020304" pitchFamily="18" charset="0"/>
              </a:rPr>
              <a:t>.</a:t>
            </a:r>
            <a:r>
              <a:rPr lang="ar-SA" sz="4800" b="1" dirty="0">
                <a:cs typeface="Times New Roman" panose="02020603050405020304" pitchFamily="18" charset="0"/>
              </a:rPr>
              <a:t> </a:t>
            </a:r>
            <a:r>
              <a:rPr lang="ar-SA" sz="4800" b="1" dirty="0">
                <a:solidFill>
                  <a:srgbClr val="FFC000"/>
                </a:solidFill>
                <a:cs typeface="Times New Roman" panose="02020603050405020304" pitchFamily="18" charset="0"/>
              </a:rPr>
              <a:t>(كى نين.. )</a:t>
            </a:r>
            <a:br>
              <a:rPr lang="ar-EG" sz="4800" b="1" dirty="0">
                <a:solidFill>
                  <a:srgbClr val="FFC000"/>
                </a:solidFill>
                <a:cs typeface="Times New Roman" panose="02020603050405020304" pitchFamily="18" charset="0"/>
              </a:rPr>
            </a:br>
            <a:endParaRPr lang="en-GB" sz="48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31344278"/>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F06B9F2-1C00-4EC6-88C6-7AE43C0C64A0}"/>
              </a:ext>
            </a:extLst>
          </p:cNvPr>
          <p:cNvSpPr>
            <a:spLocks noGrp="1"/>
          </p:cNvSpPr>
          <p:nvPr>
            <p:ph type="title"/>
          </p:nvPr>
        </p:nvSpPr>
        <p:spPr/>
        <p:txBody>
          <a:bodyPr>
            <a:normAutofit/>
          </a:bodyPr>
          <a:lstStyle/>
          <a:p>
            <a:endParaRPr lang="en-GB" sz="4800" dirty="0"/>
          </a:p>
        </p:txBody>
      </p:sp>
      <p:sp>
        <p:nvSpPr>
          <p:cNvPr id="3" name="Text Placeholder 2">
            <a:extLst>
              <a:ext uri="{FF2B5EF4-FFF2-40B4-BE49-F238E27FC236}">
                <a16:creationId xmlns:a16="http://schemas.microsoft.com/office/drawing/2014/main" id="{34A81A6C-4381-4CC6-9706-411125824805}"/>
              </a:ext>
            </a:extLst>
          </p:cNvPr>
          <p:cNvSpPr>
            <a:spLocks noGrp="1"/>
          </p:cNvSpPr>
          <p:nvPr>
            <p:ph type="body" idx="1"/>
          </p:nvPr>
        </p:nvSpPr>
        <p:spPr/>
        <p:txBody>
          <a:bodyPr/>
          <a:lstStyle/>
          <a:p>
            <a:r>
              <a:rPr lang="ar-EG" sz="4000" dirty="0"/>
              <a:t>نيم بي إبنيڤما إثؤواب: يس جين تينو نيم شا إيه نيه.</a:t>
            </a:r>
            <a:endParaRPr lang="en-GB" sz="4000" dirty="0"/>
          </a:p>
        </p:txBody>
      </p:sp>
      <p:sp>
        <p:nvSpPr>
          <p:cNvPr id="4" name="Text Placeholder 3">
            <a:extLst>
              <a:ext uri="{FF2B5EF4-FFF2-40B4-BE49-F238E27FC236}">
                <a16:creationId xmlns:a16="http://schemas.microsoft.com/office/drawing/2014/main" id="{335E153A-5379-410D-B81E-5F602DF79A6E}"/>
              </a:ext>
            </a:extLst>
          </p:cNvPr>
          <p:cNvSpPr>
            <a:spLocks noGrp="1"/>
          </p:cNvSpPr>
          <p:nvPr>
            <p:ph type="body" sz="quarter" idx="3"/>
          </p:nvPr>
        </p:nvSpPr>
        <p:spPr>
          <a:xfrm>
            <a:off x="0" y="5392271"/>
            <a:ext cx="9144000" cy="640272"/>
          </a:xfrm>
        </p:spPr>
        <p:txBody>
          <a:bodyPr anchor="ctr"/>
          <a:lstStyle/>
          <a:p>
            <a:r>
              <a:rPr lang="pt-BR" sz="3700" b="0" i="0" u="none" strike="noStrike" dirty="0">
                <a:effectLst/>
                <a:latin typeface="CS New Athanasius" pitchFamily="34" charset="0"/>
              </a:rPr>
              <a:t>nem pi`Pneuma e;ouab@ icjen ]nou nem sa `eneh.</a:t>
            </a:r>
            <a:endParaRPr lang="en-GB" sz="3700" dirty="0"/>
          </a:p>
        </p:txBody>
      </p:sp>
      <p:sp>
        <p:nvSpPr>
          <p:cNvPr id="5" name="Text Placeholder 4">
            <a:extLst>
              <a:ext uri="{FF2B5EF4-FFF2-40B4-BE49-F238E27FC236}">
                <a16:creationId xmlns:a16="http://schemas.microsoft.com/office/drawing/2014/main" id="{D0AB117D-D13F-40EE-B4F1-80816CE5CAAE}"/>
              </a:ext>
            </a:extLst>
          </p:cNvPr>
          <p:cNvSpPr>
            <a:spLocks noGrp="1"/>
          </p:cNvSpPr>
          <p:nvPr>
            <p:ph type="body" sz="quarter" idx="10"/>
          </p:nvPr>
        </p:nvSpPr>
        <p:spPr/>
        <p:txBody>
          <a:bodyPr/>
          <a:lstStyle/>
          <a:p>
            <a:r>
              <a:rPr lang="ar-EG" sz="4800" dirty="0"/>
              <a:t>والروح القدس، من الآن وإلي الأبد.</a:t>
            </a:r>
            <a:endParaRPr lang="en-GB" sz="4800" dirty="0"/>
          </a:p>
        </p:txBody>
      </p:sp>
    </p:spTree>
    <p:extLst>
      <p:ext uri="{BB962C8B-B14F-4D97-AF65-F5344CB8AC3E}">
        <p14:creationId xmlns:p14="http://schemas.microsoft.com/office/powerpoint/2010/main" val="3530832834"/>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828801" y="0"/>
            <a:ext cx="1828801" cy="1183069"/>
          </a:xfrm>
        </p:spPr>
        <p:txBody>
          <a:bodyPr>
            <a:normAutofit/>
          </a:bodyPr>
          <a:lstStyle/>
          <a:p>
            <a:r>
              <a:rPr lang="ar-EG" dirty="0">
                <a:solidFill>
                  <a:srgbClr val="FFC000"/>
                </a:solidFill>
              </a:rPr>
              <a:t>مرد الانجيل السنوي</a:t>
            </a:r>
            <a:endParaRPr lang="en-US" dirty="0">
              <a:solidFill>
                <a:srgbClr val="FFC000"/>
              </a:solidFill>
            </a:endParaRPr>
          </a:p>
        </p:txBody>
      </p:sp>
      <p:sp>
        <p:nvSpPr>
          <p:cNvPr id="8" name="Text Placeholder 7"/>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أوأونيّاطو خين أو ميثمي: ني إثؤواب إنتي باي إيهؤو:</a:t>
            </a:r>
            <a:endParaRPr lang="ar-EG" sz="4000" dirty="0"/>
          </a:p>
        </p:txBody>
      </p:sp>
      <p:sp>
        <p:nvSpPr>
          <p:cNvPr id="9" name="Text Placeholder 8"/>
          <p:cNvSpPr>
            <a:spLocks noGrp="1"/>
          </p:cNvSpPr>
          <p:nvPr>
            <p:ph type="body" sz="quarter" idx="3"/>
          </p:nvPr>
        </p:nvSpPr>
        <p:spPr/>
        <p:txBody>
          <a:bodyPr anchor="ctr"/>
          <a:lstStyle/>
          <a:p>
            <a:pPr algn="ctr"/>
            <a:r>
              <a:rPr lang="pt-BR" altLang="en-US" sz="3800" b="0" dirty="0">
                <a:latin typeface="CS New Athanasius" panose="020B0500000000000000" pitchFamily="34" charset="0"/>
                <a:cs typeface="Times New Roman" panose="02020603050405020304" pitchFamily="18" charset="0"/>
              </a:rPr>
              <a:t>Wouniatou qen oume;yi@ ny=e=;=u `nte pai`ehoou@</a:t>
            </a:r>
            <a:endParaRPr lang="en-US" altLang="en-US" sz="3800" b="0" dirty="0">
              <a:latin typeface="CS New Athanasius" panose="020B0500000000000000"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0C14B67-AF24-4664-A1C1-834F59876BC7}"/>
              </a:ext>
            </a:extLst>
          </p:cNvPr>
          <p:cNvSpPr>
            <a:spLocks noGrp="1"/>
          </p:cNvSpPr>
          <p:nvPr>
            <p:ph type="body" sz="quarter" idx="10"/>
          </p:nvPr>
        </p:nvSpPr>
        <p:spPr/>
        <p:txBody>
          <a:bodyPr/>
          <a:lstStyle/>
          <a:p>
            <a:r>
              <a:rPr lang="ar-EG" sz="4800" dirty="0"/>
              <a:t>طوباهم بالحقيقة، قديسو هذا اليوم،</a:t>
            </a:r>
            <a:endParaRPr lang="en-US" sz="4800" dirty="0"/>
          </a:p>
        </p:txBody>
      </p:sp>
    </p:spTree>
    <p:extLst>
      <p:ext uri="{BB962C8B-B14F-4D97-AF65-F5344CB8AC3E}">
        <p14:creationId xmlns:p14="http://schemas.microsoft.com/office/powerpoint/2010/main" val="1479354530"/>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a:xfrm>
            <a:off x="-1" y="5905248"/>
            <a:ext cx="9143999" cy="936188"/>
          </a:xfrm>
        </p:spPr>
        <p:txBody>
          <a:bodyPr anchor="ctr"/>
          <a:lstStyle/>
          <a:p>
            <a:r>
              <a:rPr lang="ar-EG" sz="3800" b="1" kern="1200" dirty="0">
                <a:solidFill>
                  <a:schemeClr val="bg1"/>
                </a:solidFill>
                <a:latin typeface="Times New Roman" pitchFamily="18" charset="0"/>
                <a:ea typeface="+mn-ea"/>
                <a:cs typeface="Times New Roman" pitchFamily="18" charset="0"/>
              </a:rPr>
              <a:t>بي أواي بي أواي كاطا بيفران: ني مين راتي إنتيه بي إخرستوس.</a:t>
            </a:r>
            <a:endParaRPr lang="ar-EG" sz="3800" dirty="0"/>
          </a:p>
        </p:txBody>
      </p:sp>
      <p:sp>
        <p:nvSpPr>
          <p:cNvPr id="4" name="Text Placeholder 3"/>
          <p:cNvSpPr>
            <a:spLocks noGrp="1"/>
          </p:cNvSpPr>
          <p:nvPr>
            <p:ph type="body" sz="quarter" idx="3"/>
          </p:nvPr>
        </p:nvSpPr>
        <p:spPr>
          <a:xfrm>
            <a:off x="0" y="5096356"/>
            <a:ext cx="9144000" cy="808892"/>
          </a:xfrm>
        </p:spPr>
        <p:txBody>
          <a:bodyPr anchor="ctr"/>
          <a:lstStyle/>
          <a:p>
            <a:r>
              <a:rPr lang="pt-BR" altLang="en-US" sz="3800" b="0" dirty="0">
                <a:latin typeface="CS New Athanasius" panose="020B0500000000000000" pitchFamily="34" charset="0"/>
                <a:cs typeface="Times New Roman" panose="02020603050405020304" pitchFamily="18" charset="0"/>
              </a:rPr>
              <a:t>piouai piouai kata pefran@ nimenra] `nte P=,=c</a:t>
            </a:r>
            <a:endParaRPr lang="fi-FI" sz="3800" dirty="0"/>
          </a:p>
        </p:txBody>
      </p:sp>
      <p:sp>
        <p:nvSpPr>
          <p:cNvPr id="5" name="Text Placeholder 4">
            <a:extLst>
              <a:ext uri="{FF2B5EF4-FFF2-40B4-BE49-F238E27FC236}">
                <a16:creationId xmlns:a16="http://schemas.microsoft.com/office/drawing/2014/main" id="{287CBC3E-39F3-4CDF-A952-7E7ADEC3F879}"/>
              </a:ext>
            </a:extLst>
          </p:cNvPr>
          <p:cNvSpPr>
            <a:spLocks noGrp="1"/>
          </p:cNvSpPr>
          <p:nvPr>
            <p:ph type="body" sz="quarter" idx="10"/>
          </p:nvPr>
        </p:nvSpPr>
        <p:spPr>
          <a:xfrm>
            <a:off x="0" y="4414838"/>
            <a:ext cx="9144000" cy="681597"/>
          </a:xfrm>
        </p:spPr>
        <p:txBody>
          <a:bodyPr/>
          <a:lstStyle/>
          <a:p>
            <a:r>
              <a:rPr lang="ar-EG" sz="4800" dirty="0"/>
              <a:t>كل واحد بإسمه، احباء المسيح.</a:t>
            </a:r>
            <a:endParaRPr lang="en-US" sz="4800" dirty="0"/>
          </a:p>
        </p:txBody>
      </p:sp>
    </p:spTree>
    <p:extLst>
      <p:ext uri="{BB962C8B-B14F-4D97-AF65-F5344CB8AC3E}">
        <p14:creationId xmlns:p14="http://schemas.microsoft.com/office/powerpoint/2010/main" val="3251342006"/>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اشفعي فينا يا سيدتنا كلنا السيدة العذراء والدة الأله </a:t>
            </a:r>
            <a:endParaRPr lang="en-US" dirty="0"/>
          </a:p>
        </p:txBody>
      </p:sp>
      <p:sp>
        <p:nvSpPr>
          <p:cNvPr id="3" name="Text Placeholder 2"/>
          <p:cNvSpPr>
            <a:spLocks noGrp="1"/>
          </p:cNvSpPr>
          <p:nvPr>
            <p:ph type="body" idx="1"/>
          </p:nvPr>
        </p:nvSpPr>
        <p:spPr>
          <a:xfrm>
            <a:off x="0" y="5981701"/>
            <a:ext cx="9143999" cy="876300"/>
          </a:xfrm>
        </p:spPr>
        <p:txBody>
          <a:bodyPr anchor="ctr"/>
          <a:lstStyle/>
          <a:p>
            <a:r>
              <a:rPr lang="ar-EG" sz="3200"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1" y="5057610"/>
            <a:ext cx="9144000" cy="991497"/>
          </a:xfrm>
        </p:spPr>
        <p:txBody>
          <a:bodyPr anchor="ctr"/>
          <a:lstStyle/>
          <a:p>
            <a:r>
              <a:rPr lang="en-US" sz="3400" dirty="0" err="1">
                <a:latin typeface="CS New Athanasius" panose="020B0500000000000000" pitchFamily="34" charset="0"/>
              </a:rPr>
              <a:t>Ariprecbeuin</a:t>
            </a:r>
            <a:r>
              <a:rPr lang="en-US" sz="3400" dirty="0">
                <a:latin typeface="CS New Athanasius" panose="020B0500000000000000" pitchFamily="34" charset="0"/>
              </a:rPr>
              <a:t> </a:t>
            </a:r>
            <a:r>
              <a:rPr lang="en-US" sz="3400" dirty="0" err="1">
                <a:latin typeface="CS New Athanasius" panose="020B0500000000000000" pitchFamily="34" charset="0"/>
              </a:rPr>
              <a:t>e`hryi</a:t>
            </a:r>
            <a:r>
              <a:rPr lang="en-US" sz="3400" dirty="0">
                <a:latin typeface="CS New Athanasius" panose="020B0500000000000000" pitchFamily="34" charset="0"/>
              </a:rPr>
              <a:t> </a:t>
            </a:r>
            <a:r>
              <a:rPr lang="en-US" sz="3400" dirty="0" err="1">
                <a:latin typeface="CS New Athanasius" panose="020B0500000000000000" pitchFamily="34" charset="0"/>
              </a:rPr>
              <a:t>ejwn</a:t>
            </a:r>
            <a:r>
              <a:rPr lang="en-US" sz="3400" dirty="0">
                <a:latin typeface="CS New Athanasius" panose="020B0500000000000000" pitchFamily="34" charset="0"/>
              </a:rPr>
              <a:t>@ `w ten=o=c `</a:t>
            </a:r>
            <a:r>
              <a:rPr lang="en-US" sz="3400" dirty="0" err="1">
                <a:latin typeface="CS New Athanasius" panose="020B0500000000000000" pitchFamily="34" charset="0"/>
              </a:rPr>
              <a:t>nnyb</a:t>
            </a:r>
            <a:r>
              <a:rPr lang="en-US" sz="3400" dirty="0">
                <a:latin typeface="CS New Athanasius" panose="020B0500000000000000" pitchFamily="34" charset="0"/>
              </a:rPr>
              <a:t> </a:t>
            </a:r>
            <a:r>
              <a:rPr lang="en-US" sz="3400" dirty="0" err="1">
                <a:latin typeface="CS New Athanasius" panose="020B0500000000000000" pitchFamily="34" charset="0"/>
              </a:rPr>
              <a:t>tyren</a:t>
            </a:r>
            <a:r>
              <a:rPr lang="en-US" sz="3400" dirty="0">
                <a:latin typeface="CS New Athanasius" panose="020B0500000000000000" pitchFamily="34" charset="0"/>
              </a:rPr>
              <a:t> ];</a:t>
            </a:r>
            <a:r>
              <a:rPr lang="en-US" sz="3400" dirty="0" err="1">
                <a:latin typeface="CS New Athanasius" panose="020B0500000000000000" pitchFamily="34" charset="0"/>
              </a:rPr>
              <a:t>eotokoc</a:t>
            </a:r>
            <a:r>
              <a:rPr lang="en-US" sz="3400" dirty="0">
                <a:latin typeface="CS New Athanasius" panose="020B0500000000000000" pitchFamily="34" charset="0"/>
              </a:rPr>
              <a:t>@</a:t>
            </a:r>
          </a:p>
        </p:txBody>
      </p:sp>
    </p:spTree>
    <p:extLst>
      <p:ext uri="{BB962C8B-B14F-4D97-AF65-F5344CB8AC3E}">
        <p14:creationId xmlns:p14="http://schemas.microsoft.com/office/powerpoint/2010/main" val="883870811"/>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146136"/>
            <a:ext cx="9144000" cy="1006207"/>
          </a:xfrm>
        </p:spPr>
        <p:txBody>
          <a:bodyPr anchor="ctr"/>
          <a:lstStyle/>
          <a:p>
            <a:r>
              <a:rPr lang="pt-BR" sz="4000" dirty="0">
                <a:latin typeface="CS New Athanasius" panose="020B0500000000000000" pitchFamily="34" charset="0"/>
              </a:rPr>
              <a:t>Maria `;mau `mpenCwtyr@ `ntef,a nennobi nan ebol.</a:t>
            </a:r>
          </a:p>
        </p:txBody>
      </p:sp>
    </p:spTree>
    <p:extLst>
      <p:ext uri="{BB962C8B-B14F-4D97-AF65-F5344CB8AC3E}">
        <p14:creationId xmlns:p14="http://schemas.microsoft.com/office/powerpoint/2010/main" val="2501028865"/>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5A19769-79AE-4DCA-AD37-3E8D7F6B0809}"/>
              </a:ext>
            </a:extLst>
          </p:cNvPr>
          <p:cNvSpPr>
            <a:spLocks noGrp="1"/>
          </p:cNvSpPr>
          <p:nvPr>
            <p:ph type="title"/>
          </p:nvPr>
        </p:nvSpPr>
        <p:spPr/>
        <p:txBody>
          <a:bodyPr anchor="t">
            <a:noAutofit/>
          </a:bodyPr>
          <a:lstStyle/>
          <a:p>
            <a:r>
              <a:rPr lang="ar-EG" sz="2800" dirty="0">
                <a:effectLst/>
                <a:latin typeface="Tahoma" panose="020B0604030504040204" pitchFamily="34" charset="0"/>
              </a:rPr>
              <a:t>اطلبوا من الرب عنا يا سادتي الآباء الرسل وبقية التلاميذ ليغفر لنا خطايانا .</a:t>
            </a:r>
            <a:endParaRPr lang="en-GB" sz="2800" dirty="0"/>
          </a:p>
        </p:txBody>
      </p:sp>
      <p:sp>
        <p:nvSpPr>
          <p:cNvPr id="3" name="Text Placeholder 2">
            <a:extLst>
              <a:ext uri="{FF2B5EF4-FFF2-40B4-BE49-F238E27FC236}">
                <a16:creationId xmlns:a16="http://schemas.microsoft.com/office/drawing/2014/main" id="{F7DDEFF5-F379-4416-BE5A-573D37728B3C}"/>
              </a:ext>
            </a:extLst>
          </p:cNvPr>
          <p:cNvSpPr>
            <a:spLocks noGrp="1"/>
          </p:cNvSpPr>
          <p:nvPr>
            <p:ph type="body" idx="1"/>
          </p:nvPr>
        </p:nvSpPr>
        <p:spPr/>
        <p:txBody>
          <a:bodyPr/>
          <a:lstStyle/>
          <a:p>
            <a:r>
              <a:rPr lang="ar-EG" sz="2800" dirty="0">
                <a:effectLst/>
                <a:latin typeface="Tahoma" panose="020B0604030504040204" pitchFamily="34" charset="0"/>
              </a:rPr>
              <a:t>طوبه ام ابتشويس ايه اهري ايجون: ناتشويس ان يوتي ان آبوسطولوس: نيم ابسيبي انتيه ني ماثيتيس: انتيف كانين نوفي نان ايفول .</a:t>
            </a:r>
            <a:endParaRPr lang="en-GB" sz="2800" dirty="0"/>
          </a:p>
        </p:txBody>
      </p:sp>
      <p:sp>
        <p:nvSpPr>
          <p:cNvPr id="4" name="Text Placeholder 3">
            <a:extLst>
              <a:ext uri="{FF2B5EF4-FFF2-40B4-BE49-F238E27FC236}">
                <a16:creationId xmlns:a16="http://schemas.microsoft.com/office/drawing/2014/main" id="{00767B77-8930-413A-A25D-D721F6A25A2A}"/>
              </a:ext>
            </a:extLst>
          </p:cNvPr>
          <p:cNvSpPr>
            <a:spLocks noGrp="1"/>
          </p:cNvSpPr>
          <p:nvPr>
            <p:ph type="body" sz="quarter" idx="3"/>
          </p:nvPr>
        </p:nvSpPr>
        <p:spPr>
          <a:xfrm>
            <a:off x="0" y="5177886"/>
            <a:ext cx="9144000" cy="682357"/>
          </a:xfrm>
        </p:spPr>
        <p:txBody>
          <a:bodyPr/>
          <a:lstStyle/>
          <a:p>
            <a:r>
              <a:rPr lang="en-GB" sz="2800" dirty="0" err="1">
                <a:effectLst/>
                <a:latin typeface="Avva_Shenouda" panose="020B0500000000000000" pitchFamily="34" charset="0"/>
              </a:rPr>
              <a:t>Twbh</a:t>
            </a:r>
            <a:r>
              <a:rPr lang="en-GB" sz="2800" dirty="0">
                <a:effectLst/>
                <a:latin typeface="Avva_Shenouda" panose="020B0500000000000000" pitchFamily="34" charset="0"/>
              </a:rPr>
              <a:t> `</a:t>
            </a:r>
            <a:r>
              <a:rPr lang="en-GB" sz="2800" dirty="0" err="1">
                <a:effectLst/>
                <a:latin typeface="Avva_Shenouda" panose="020B0500000000000000" pitchFamily="34" charset="0"/>
              </a:rPr>
              <a:t>mPu</a:t>
            </a:r>
            <a:r>
              <a:rPr lang="en-GB" sz="2800" dirty="0">
                <a:effectLst/>
                <a:latin typeface="Avva_Shenouda" panose="020B0500000000000000" pitchFamily="34" charset="0"/>
              </a:rPr>
              <a:t> `e`hr3i `</a:t>
            </a:r>
            <a:r>
              <a:rPr lang="en-GB" sz="2800" dirty="0" err="1">
                <a:effectLst/>
                <a:latin typeface="Avva_Shenouda" panose="020B0500000000000000" pitchFamily="34" charset="0"/>
              </a:rPr>
              <a:t>egwn</a:t>
            </a:r>
            <a:r>
              <a:rPr lang="en-GB" sz="2800" dirty="0">
                <a:effectLst/>
                <a:latin typeface="Avva_Shenouda" panose="020B0500000000000000" pitchFamily="34" charset="0"/>
              </a:rPr>
              <a:t>: </a:t>
            </a:r>
            <a:r>
              <a:rPr lang="en-GB" sz="2800" dirty="0" err="1">
                <a:effectLst/>
                <a:latin typeface="Avva_Shenouda" panose="020B0500000000000000" pitchFamily="34" charset="0"/>
              </a:rPr>
              <a:t>nau</a:t>
            </a:r>
            <a:r>
              <a:rPr lang="en-GB" sz="2800" dirty="0">
                <a:effectLst/>
                <a:latin typeface="Avva_Shenouda" panose="020B0500000000000000" pitchFamily="34" charset="0"/>
              </a:rPr>
              <a:t> `nio5 `</a:t>
            </a:r>
            <a:r>
              <a:rPr lang="en-GB" sz="2800" dirty="0" err="1">
                <a:effectLst/>
                <a:latin typeface="Avva_Shenouda" panose="020B0500000000000000" pitchFamily="34" charset="0"/>
              </a:rPr>
              <a:t>n`apoctoloc</a:t>
            </a:r>
            <a:r>
              <a:rPr lang="en-GB" sz="2800" dirty="0">
                <a:effectLst/>
                <a:latin typeface="Avva_Shenouda" panose="020B0500000000000000" pitchFamily="34" charset="0"/>
              </a:rPr>
              <a:t>: </a:t>
            </a:r>
            <a:r>
              <a:rPr lang="en-GB" sz="2800" dirty="0" err="1">
                <a:effectLst/>
                <a:latin typeface="Avva_Shenouda" panose="020B0500000000000000" pitchFamily="34" charset="0"/>
              </a:rPr>
              <a:t>nem</a:t>
            </a:r>
            <a:r>
              <a:rPr lang="en-GB" sz="2800" dirty="0">
                <a:effectLst/>
                <a:latin typeface="Avva_Shenouda" panose="020B0500000000000000" pitchFamily="34" charset="0"/>
              </a:rPr>
              <a:t> `</a:t>
            </a:r>
            <a:r>
              <a:rPr lang="en-GB" sz="2800" dirty="0" err="1">
                <a:effectLst/>
                <a:latin typeface="Avva_Shenouda" panose="020B0500000000000000" pitchFamily="34" charset="0"/>
              </a:rPr>
              <a:t>pcepi</a:t>
            </a:r>
            <a:r>
              <a:rPr lang="en-GB" sz="2800" dirty="0">
                <a:effectLst/>
                <a:latin typeface="Avva_Shenouda" panose="020B0500000000000000" pitchFamily="34" charset="0"/>
              </a:rPr>
              <a:t> `</a:t>
            </a:r>
            <a:r>
              <a:rPr lang="en-GB" sz="2800" dirty="0" err="1">
                <a:effectLst/>
                <a:latin typeface="Avva_Shenouda" panose="020B0500000000000000" pitchFamily="34" charset="0"/>
              </a:rPr>
              <a:t>nte</a:t>
            </a:r>
            <a:r>
              <a:rPr lang="en-GB" sz="2800" dirty="0">
                <a:effectLst/>
                <a:latin typeface="Avva_Shenouda" panose="020B0500000000000000" pitchFamily="34" charset="0"/>
              </a:rPr>
              <a:t> nima03t3c: `nte4xa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r>
              <a:rPr lang="en-GB" sz="2800" dirty="0">
                <a:effectLst/>
                <a:latin typeface="Avva_Shenouda" panose="020B0500000000000000" pitchFamily="34" charset="0"/>
              </a:rPr>
              <a:t>.</a:t>
            </a:r>
            <a:endParaRPr lang="en-GB" sz="2800" dirty="0"/>
          </a:p>
        </p:txBody>
      </p:sp>
    </p:spTree>
    <p:extLst>
      <p:ext uri="{BB962C8B-B14F-4D97-AF65-F5344CB8AC3E}">
        <p14:creationId xmlns:p14="http://schemas.microsoft.com/office/powerpoint/2010/main" val="2598524861"/>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18B8AFF-DB3D-491A-8A15-A3F5D9AFAA34}"/>
              </a:ext>
            </a:extLst>
          </p:cNvPr>
          <p:cNvSpPr>
            <a:spLocks noGrp="1"/>
          </p:cNvSpPr>
          <p:nvPr>
            <p:ph type="title"/>
          </p:nvPr>
        </p:nvSpPr>
        <p:spPr>
          <a:xfrm>
            <a:off x="0" y="4395515"/>
            <a:ext cx="9144000" cy="782371"/>
          </a:xfrm>
        </p:spPr>
        <p:txBody>
          <a:bodyPr>
            <a:noAutofit/>
          </a:bodyPr>
          <a:lstStyle/>
          <a:p>
            <a:r>
              <a:rPr lang="ar-EG" dirty="0">
                <a:effectLst/>
                <a:latin typeface="Tahoma" panose="020B0604030504040204" pitchFamily="34" charset="0"/>
              </a:rPr>
              <a:t>أطلبا من الرب عنا يا سيدي الأبوين الرسولين:</a:t>
            </a:r>
            <a:endParaRPr lang="en-GB" dirty="0"/>
          </a:p>
        </p:txBody>
      </p:sp>
      <p:sp>
        <p:nvSpPr>
          <p:cNvPr id="3" name="Text Placeholder 2">
            <a:extLst>
              <a:ext uri="{FF2B5EF4-FFF2-40B4-BE49-F238E27FC236}">
                <a16:creationId xmlns:a16="http://schemas.microsoft.com/office/drawing/2014/main" id="{E9049A96-CEE6-4F1B-B9D3-D37DF967BBF2}"/>
              </a:ext>
            </a:extLst>
          </p:cNvPr>
          <p:cNvSpPr>
            <a:spLocks noGrp="1"/>
          </p:cNvSpPr>
          <p:nvPr>
            <p:ph type="body" idx="1"/>
          </p:nvPr>
        </p:nvSpPr>
        <p:spPr/>
        <p:txBody>
          <a:bodyPr/>
          <a:lstStyle/>
          <a:p>
            <a:r>
              <a:rPr lang="ar-EG" sz="3200" dirty="0">
                <a:effectLst/>
                <a:latin typeface="Tahoma" panose="020B0604030504040204" pitchFamily="34" charset="0"/>
              </a:rPr>
              <a:t>طوبه ام ابتشويس ااهري ايجون ناتشويس انيوتى ان ابسطولوس</a:t>
            </a:r>
            <a:endParaRPr lang="en-GB" sz="3200" dirty="0"/>
          </a:p>
        </p:txBody>
      </p:sp>
      <p:sp>
        <p:nvSpPr>
          <p:cNvPr id="4" name="Text Placeholder 3">
            <a:extLst>
              <a:ext uri="{FF2B5EF4-FFF2-40B4-BE49-F238E27FC236}">
                <a16:creationId xmlns:a16="http://schemas.microsoft.com/office/drawing/2014/main" id="{D43663D6-7498-4568-95BE-321710F63761}"/>
              </a:ext>
            </a:extLst>
          </p:cNvPr>
          <p:cNvSpPr>
            <a:spLocks noGrp="1"/>
          </p:cNvSpPr>
          <p:nvPr>
            <p:ph type="body" sz="quarter" idx="3"/>
          </p:nvPr>
        </p:nvSpPr>
        <p:spPr/>
        <p:txBody>
          <a:bodyPr/>
          <a:lstStyle/>
          <a:p>
            <a:r>
              <a:rPr lang="en-GB" sz="3200" dirty="0" err="1">
                <a:effectLst/>
                <a:latin typeface="Avva_Shenouda" panose="020B0500000000000000" pitchFamily="34" charset="0"/>
              </a:rPr>
              <a:t>Twbh</a:t>
            </a:r>
            <a:r>
              <a:rPr lang="en-GB" sz="3200" dirty="0">
                <a:effectLst/>
                <a:latin typeface="Avva_Shenouda" panose="020B0500000000000000" pitchFamily="34" charset="0"/>
              </a:rPr>
              <a:t> `</a:t>
            </a:r>
            <a:r>
              <a:rPr lang="en-GB" sz="3200" dirty="0" err="1">
                <a:effectLst/>
                <a:latin typeface="Avva_Shenouda" panose="020B0500000000000000" pitchFamily="34" charset="0"/>
              </a:rPr>
              <a:t>mPu</a:t>
            </a:r>
            <a:r>
              <a:rPr lang="en-GB" sz="3200" dirty="0">
                <a:effectLst/>
                <a:latin typeface="Avva_Shenouda" panose="020B0500000000000000" pitchFamily="34" charset="0"/>
              </a:rPr>
              <a:t> `e`hr3i `</a:t>
            </a:r>
            <a:r>
              <a:rPr lang="en-GB" sz="3200" dirty="0" err="1">
                <a:effectLst/>
                <a:latin typeface="Avva_Shenouda" panose="020B0500000000000000" pitchFamily="34" charset="0"/>
              </a:rPr>
              <a:t>egwn</a:t>
            </a:r>
            <a:r>
              <a:rPr lang="en-GB" sz="3200" dirty="0">
                <a:effectLst/>
                <a:latin typeface="Avva_Shenouda" panose="020B0500000000000000" pitchFamily="34" charset="0"/>
              </a:rPr>
              <a:t> : </a:t>
            </a:r>
            <a:r>
              <a:rPr lang="en-GB" sz="3200" dirty="0" err="1">
                <a:effectLst/>
                <a:latin typeface="Avva_Shenouda" panose="020B0500000000000000" pitchFamily="34" charset="0"/>
              </a:rPr>
              <a:t>nau</a:t>
            </a:r>
            <a:r>
              <a:rPr lang="en-GB" sz="3200" dirty="0">
                <a:effectLst/>
                <a:latin typeface="Avva_Shenouda" panose="020B0500000000000000" pitchFamily="34" charset="0"/>
              </a:rPr>
              <a:t> `nio5 `</a:t>
            </a:r>
            <a:r>
              <a:rPr lang="en-GB" sz="3200" dirty="0" err="1">
                <a:effectLst/>
                <a:latin typeface="Avva_Shenouda" panose="020B0500000000000000" pitchFamily="34" charset="0"/>
              </a:rPr>
              <a:t>n`apoctoloc</a:t>
            </a:r>
            <a:r>
              <a:rPr lang="en-GB" sz="3200" dirty="0">
                <a:effectLst/>
                <a:latin typeface="Avva_Shenouda" panose="020B0500000000000000" pitchFamily="34" charset="0"/>
              </a:rPr>
              <a:t> :</a:t>
            </a:r>
            <a:endParaRPr lang="en-GB" sz="3200" dirty="0"/>
          </a:p>
        </p:txBody>
      </p:sp>
    </p:spTree>
    <p:extLst>
      <p:ext uri="{BB962C8B-B14F-4D97-AF65-F5344CB8AC3E}">
        <p14:creationId xmlns:p14="http://schemas.microsoft.com/office/powerpoint/2010/main" val="626039806"/>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179BA0D-DD3C-45AE-B0FB-695F6879CF0F}"/>
              </a:ext>
            </a:extLst>
          </p:cNvPr>
          <p:cNvSpPr>
            <a:spLocks noGrp="1"/>
          </p:cNvSpPr>
          <p:nvPr>
            <p:ph type="title"/>
          </p:nvPr>
        </p:nvSpPr>
        <p:spPr/>
        <p:txBody>
          <a:bodyPr/>
          <a:lstStyle/>
          <a:p>
            <a:r>
              <a:rPr lang="ar-EG" sz="4000" dirty="0">
                <a:effectLst/>
                <a:latin typeface="Tahoma" panose="020B0604030504040204" pitchFamily="34" charset="0"/>
              </a:rPr>
              <a:t>أبينا بطرس ومعلمنا بولس: ليغفر لنا خطايانا  .</a:t>
            </a:r>
            <a:endParaRPr lang="en-GB" dirty="0"/>
          </a:p>
        </p:txBody>
      </p:sp>
      <p:sp>
        <p:nvSpPr>
          <p:cNvPr id="3" name="Text Placeholder 2">
            <a:extLst>
              <a:ext uri="{FF2B5EF4-FFF2-40B4-BE49-F238E27FC236}">
                <a16:creationId xmlns:a16="http://schemas.microsoft.com/office/drawing/2014/main" id="{65F29046-8CA1-42DF-8F96-767BF1C84B8E}"/>
              </a:ext>
            </a:extLst>
          </p:cNvPr>
          <p:cNvSpPr>
            <a:spLocks noGrp="1"/>
          </p:cNvSpPr>
          <p:nvPr>
            <p:ph type="body" idx="1"/>
          </p:nvPr>
        </p:nvSpPr>
        <p:spPr>
          <a:xfrm>
            <a:off x="-1" y="5954977"/>
            <a:ext cx="9143999" cy="808893"/>
          </a:xfrm>
        </p:spPr>
        <p:txBody>
          <a:bodyPr/>
          <a:lstStyle/>
          <a:p>
            <a:r>
              <a:rPr lang="ar-EG" sz="3200" dirty="0">
                <a:effectLst/>
                <a:latin typeface="Tahoma" panose="020B0604030504040204" pitchFamily="34" charset="0"/>
              </a:rPr>
              <a:t>بين يوت ببتروس نيم بين ساخ بافلوس: انتيف كانين نوفي نان ايفول</a:t>
            </a:r>
            <a:endParaRPr lang="en-GB" sz="3200" dirty="0"/>
          </a:p>
        </p:txBody>
      </p:sp>
      <p:sp>
        <p:nvSpPr>
          <p:cNvPr id="4" name="Text Placeholder 3">
            <a:extLst>
              <a:ext uri="{FF2B5EF4-FFF2-40B4-BE49-F238E27FC236}">
                <a16:creationId xmlns:a16="http://schemas.microsoft.com/office/drawing/2014/main" id="{14387B72-747C-4470-B5B0-1CB73121BB0F}"/>
              </a:ext>
            </a:extLst>
          </p:cNvPr>
          <p:cNvSpPr>
            <a:spLocks noGrp="1"/>
          </p:cNvSpPr>
          <p:nvPr>
            <p:ph type="body" sz="quarter" idx="3"/>
          </p:nvPr>
        </p:nvSpPr>
        <p:spPr>
          <a:xfrm>
            <a:off x="-1" y="5478951"/>
            <a:ext cx="9144000" cy="682357"/>
          </a:xfrm>
        </p:spPr>
        <p:txBody>
          <a:bodyPr/>
          <a:lstStyle/>
          <a:p>
            <a:r>
              <a:rPr lang="en-GB" sz="3200" dirty="0" err="1">
                <a:effectLst/>
                <a:latin typeface="Avva_Shenouda" panose="020B0500000000000000" pitchFamily="34" charset="0"/>
              </a:rPr>
              <a:t>peniwt</a:t>
            </a:r>
            <a:r>
              <a:rPr lang="en-GB" sz="3200" dirty="0">
                <a:effectLst/>
                <a:latin typeface="Avva_Shenouda" panose="020B0500000000000000" pitchFamily="34" charset="0"/>
              </a:rPr>
              <a:t> </a:t>
            </a:r>
            <a:r>
              <a:rPr lang="en-GB" sz="3200" dirty="0" err="1">
                <a:effectLst/>
                <a:latin typeface="Avva_Shenouda" panose="020B0500000000000000" pitchFamily="34" charset="0"/>
              </a:rPr>
              <a:t>Petroc</a:t>
            </a:r>
            <a:r>
              <a:rPr lang="en-GB" sz="3200" dirty="0">
                <a:effectLst/>
                <a:latin typeface="Avva_Shenouda" panose="020B0500000000000000" pitchFamily="34" charset="0"/>
              </a:rPr>
              <a:t> </a:t>
            </a:r>
            <a:r>
              <a:rPr lang="en-GB" sz="3200" dirty="0" err="1">
                <a:effectLst/>
                <a:latin typeface="Avva_Shenouda" panose="020B0500000000000000" pitchFamily="34" charset="0"/>
              </a:rPr>
              <a:t>nem</a:t>
            </a:r>
            <a:r>
              <a:rPr lang="en-GB" sz="3200" dirty="0">
                <a:effectLst/>
                <a:latin typeface="Avva_Shenouda" panose="020B0500000000000000" pitchFamily="34" charset="0"/>
              </a:rPr>
              <a:t> </a:t>
            </a:r>
            <a:r>
              <a:rPr lang="en-GB" sz="3200" dirty="0" err="1">
                <a:effectLst/>
                <a:latin typeface="Avva_Shenouda" panose="020B0500000000000000" pitchFamily="34" charset="0"/>
              </a:rPr>
              <a:t>pencaq</a:t>
            </a:r>
            <a:r>
              <a:rPr lang="en-GB" sz="3200" dirty="0">
                <a:effectLst/>
                <a:latin typeface="Avva_Shenouda" panose="020B0500000000000000" pitchFamily="34" charset="0"/>
              </a:rPr>
              <a:t> </a:t>
            </a:r>
            <a:r>
              <a:rPr lang="en-GB" sz="3200" dirty="0" err="1">
                <a:effectLst/>
                <a:latin typeface="Avva_Shenouda" panose="020B0500000000000000" pitchFamily="34" charset="0"/>
              </a:rPr>
              <a:t>Pavloc</a:t>
            </a:r>
            <a:r>
              <a:rPr lang="en-GB" sz="3200" dirty="0">
                <a:effectLst/>
                <a:latin typeface="Avva_Shenouda" panose="020B0500000000000000" pitchFamily="34" charset="0"/>
              </a:rPr>
              <a:t> : `nte4xa </a:t>
            </a:r>
            <a:r>
              <a:rPr lang="en-GB" sz="3200" dirty="0" err="1">
                <a:effectLst/>
                <a:latin typeface="Avva_Shenouda" panose="020B0500000000000000" pitchFamily="34" charset="0"/>
              </a:rPr>
              <a:t>nennobi</a:t>
            </a:r>
            <a:r>
              <a:rPr lang="en-GB" sz="3200" dirty="0">
                <a:effectLst/>
                <a:latin typeface="Avva_Shenouda" panose="020B0500000000000000" pitchFamily="34" charset="0"/>
              </a:rPr>
              <a:t> nan `</a:t>
            </a:r>
            <a:r>
              <a:rPr lang="en-GB" sz="3200" dirty="0" err="1">
                <a:effectLst/>
                <a:latin typeface="Avva_Shenouda" panose="020B0500000000000000" pitchFamily="34" charset="0"/>
              </a:rPr>
              <a:t>ebol</a:t>
            </a:r>
            <a:endParaRPr lang="en-GB" sz="3200" dirty="0"/>
          </a:p>
        </p:txBody>
      </p:sp>
    </p:spTree>
    <p:extLst>
      <p:ext uri="{BB962C8B-B14F-4D97-AF65-F5344CB8AC3E}">
        <p14:creationId xmlns:p14="http://schemas.microsoft.com/office/powerpoint/2010/main" val="2654878087"/>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478075F-D733-49BF-BAF7-90FF6D45DA27}"/>
              </a:ext>
            </a:extLst>
          </p:cNvPr>
          <p:cNvSpPr>
            <a:spLocks noGrp="1"/>
          </p:cNvSpPr>
          <p:nvPr>
            <p:ph type="title"/>
          </p:nvPr>
        </p:nvSpPr>
        <p:spPr/>
        <p:txBody>
          <a:bodyPr/>
          <a:lstStyle/>
          <a:p>
            <a:r>
              <a:rPr lang="ar-EG" dirty="0">
                <a:effectLst/>
                <a:latin typeface="Tahoma" panose="020B0604030504040204" pitchFamily="34" charset="0"/>
              </a:rPr>
              <a:t>اشفع فينا يا رئيس الملائكة الطاهر </a:t>
            </a:r>
            <a:endParaRPr lang="en-GB" dirty="0"/>
          </a:p>
        </p:txBody>
      </p:sp>
      <p:sp>
        <p:nvSpPr>
          <p:cNvPr id="3" name="Text Placeholder 2">
            <a:extLst>
              <a:ext uri="{FF2B5EF4-FFF2-40B4-BE49-F238E27FC236}">
                <a16:creationId xmlns:a16="http://schemas.microsoft.com/office/drawing/2014/main" id="{A529ED15-F4D0-4588-AA00-597477E48021}"/>
              </a:ext>
            </a:extLst>
          </p:cNvPr>
          <p:cNvSpPr>
            <a:spLocks noGrp="1"/>
          </p:cNvSpPr>
          <p:nvPr>
            <p:ph type="body" idx="1"/>
          </p:nvPr>
        </p:nvSpPr>
        <p:spPr>
          <a:xfrm>
            <a:off x="-13447" y="5940925"/>
            <a:ext cx="9143999" cy="808893"/>
          </a:xfrm>
        </p:spPr>
        <p:txBody>
          <a:bodyPr/>
          <a:lstStyle/>
          <a:p>
            <a:r>
              <a:rPr lang="ar-EG" dirty="0">
                <a:effectLst/>
                <a:latin typeface="Tahoma" panose="020B0604030504040204" pitchFamily="34" charset="0"/>
              </a:rPr>
              <a:t>اري بريسفافين ااهري ايجون: او بي ارشي انجيلوس اثؤواب</a:t>
            </a:r>
            <a:endParaRPr lang="en-GB" dirty="0"/>
          </a:p>
        </p:txBody>
      </p:sp>
      <p:sp>
        <p:nvSpPr>
          <p:cNvPr id="4" name="Text Placeholder 3">
            <a:extLst>
              <a:ext uri="{FF2B5EF4-FFF2-40B4-BE49-F238E27FC236}">
                <a16:creationId xmlns:a16="http://schemas.microsoft.com/office/drawing/2014/main" id="{956F5086-7F51-4E34-B7CD-FAE9664AE96D}"/>
              </a:ext>
            </a:extLst>
          </p:cNvPr>
          <p:cNvSpPr>
            <a:spLocks noGrp="1"/>
          </p:cNvSpPr>
          <p:nvPr>
            <p:ph type="body" sz="quarter" idx="3"/>
          </p:nvPr>
        </p:nvSpPr>
        <p:spPr>
          <a:xfrm>
            <a:off x="0" y="5177886"/>
            <a:ext cx="9144000" cy="682357"/>
          </a:xfrm>
        </p:spPr>
        <p:txBody>
          <a:bodyPr/>
          <a:lstStyle/>
          <a:p>
            <a:r>
              <a:rPr lang="en-GB" sz="3000" dirty="0" err="1">
                <a:effectLst/>
                <a:latin typeface="Avva_Shenouda" panose="020B0500000000000000" pitchFamily="34" charset="0"/>
              </a:rPr>
              <a:t>Ari`precbevin</a:t>
            </a:r>
            <a:r>
              <a:rPr lang="en-GB" sz="3000" dirty="0">
                <a:effectLst/>
                <a:latin typeface="Avva_Shenouda" panose="020B0500000000000000" pitchFamily="34" charset="0"/>
              </a:rPr>
              <a:t> `e`hr3i `</a:t>
            </a:r>
            <a:r>
              <a:rPr lang="en-GB" sz="3000" dirty="0" err="1">
                <a:effectLst/>
                <a:latin typeface="Avva_Shenouda" panose="020B0500000000000000" pitchFamily="34" charset="0"/>
              </a:rPr>
              <a:t>egwn</a:t>
            </a:r>
            <a:r>
              <a:rPr lang="en-GB" sz="3000" dirty="0">
                <a:effectLst/>
                <a:latin typeface="Avva_Shenouda" panose="020B0500000000000000" pitchFamily="34" charset="0"/>
              </a:rPr>
              <a:t> : `w piarx3ajjeloc e81919""_0ovab</a:t>
            </a:r>
            <a:endParaRPr lang="en-GB" sz="3000" dirty="0"/>
          </a:p>
        </p:txBody>
      </p:sp>
    </p:spTree>
    <p:extLst>
      <p:ext uri="{BB962C8B-B14F-4D97-AF65-F5344CB8AC3E}">
        <p14:creationId xmlns:p14="http://schemas.microsoft.com/office/powerpoint/2010/main" val="2751081747"/>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8CCA514-A7E4-4F5E-9CB3-36B985526053}"/>
              </a:ext>
            </a:extLst>
          </p:cNvPr>
          <p:cNvSpPr>
            <a:spLocks noGrp="1"/>
          </p:cNvSpPr>
          <p:nvPr>
            <p:ph type="title"/>
          </p:nvPr>
        </p:nvSpPr>
        <p:spPr/>
        <p:txBody>
          <a:bodyPr/>
          <a:lstStyle/>
          <a:p>
            <a:r>
              <a:rPr lang="ar-EG" dirty="0">
                <a:effectLst/>
                <a:latin typeface="Tahoma" panose="020B0604030504040204" pitchFamily="34" charset="0"/>
              </a:rPr>
              <a:t>ميخائيل رئيس السمائيين ليغفر لنا خطايانا  . </a:t>
            </a:r>
            <a:endParaRPr lang="en-GB" dirty="0"/>
          </a:p>
        </p:txBody>
      </p:sp>
      <p:sp>
        <p:nvSpPr>
          <p:cNvPr id="3" name="Text Placeholder 2">
            <a:extLst>
              <a:ext uri="{FF2B5EF4-FFF2-40B4-BE49-F238E27FC236}">
                <a16:creationId xmlns:a16="http://schemas.microsoft.com/office/drawing/2014/main" id="{2B299D07-937B-43C9-B06A-96CD21345C5D}"/>
              </a:ext>
            </a:extLst>
          </p:cNvPr>
          <p:cNvSpPr>
            <a:spLocks noGrp="1"/>
          </p:cNvSpPr>
          <p:nvPr>
            <p:ph type="body" idx="1"/>
          </p:nvPr>
        </p:nvSpPr>
        <p:spPr/>
        <p:txBody>
          <a:bodyPr anchor="ctr"/>
          <a:lstStyle/>
          <a:p>
            <a:r>
              <a:rPr lang="ar-EG" sz="3200" dirty="0">
                <a:effectLst/>
                <a:latin typeface="Tahoma" panose="020B0604030504040204" pitchFamily="34" charset="0"/>
              </a:rPr>
              <a:t>ميخائيل اب ارخون اننا ني فيؤوي : انتيف كا نين نوفي نان ايفول  </a:t>
            </a:r>
            <a:endParaRPr lang="en-GB" sz="3200" dirty="0"/>
          </a:p>
        </p:txBody>
      </p:sp>
      <p:sp>
        <p:nvSpPr>
          <p:cNvPr id="4" name="Text Placeholder 3">
            <a:extLst>
              <a:ext uri="{FF2B5EF4-FFF2-40B4-BE49-F238E27FC236}">
                <a16:creationId xmlns:a16="http://schemas.microsoft.com/office/drawing/2014/main" id="{B9AE03C4-7ADD-41D1-BB35-C08359AE644B}"/>
              </a:ext>
            </a:extLst>
          </p:cNvPr>
          <p:cNvSpPr>
            <a:spLocks noGrp="1"/>
          </p:cNvSpPr>
          <p:nvPr>
            <p:ph type="body" sz="quarter" idx="3"/>
          </p:nvPr>
        </p:nvSpPr>
        <p:spPr/>
        <p:txBody>
          <a:bodyPr anchor="ctr"/>
          <a:lstStyle/>
          <a:p>
            <a:r>
              <a:rPr lang="en-GB" sz="2800" dirty="0">
                <a:effectLst/>
                <a:latin typeface="Avva_Shenouda" panose="020B0500000000000000" pitchFamily="34" charset="0"/>
              </a:rPr>
              <a:t>Mixa3l `</a:t>
            </a:r>
            <a:r>
              <a:rPr lang="en-GB" sz="2800" dirty="0" err="1">
                <a:effectLst/>
                <a:latin typeface="Avva_Shenouda" panose="020B0500000000000000" pitchFamily="34" charset="0"/>
              </a:rPr>
              <a:t>parxwn</a:t>
            </a:r>
            <a:r>
              <a:rPr lang="en-GB" sz="2800" dirty="0">
                <a:effectLst/>
                <a:latin typeface="Avva_Shenouda" panose="020B0500000000000000" pitchFamily="34" charset="0"/>
              </a:rPr>
              <a:t> `nnanif3o`vi : `nte84xa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endParaRPr lang="en-GB" sz="2800" dirty="0"/>
          </a:p>
        </p:txBody>
      </p:sp>
    </p:spTree>
    <p:extLst>
      <p:ext uri="{BB962C8B-B14F-4D97-AF65-F5344CB8AC3E}">
        <p14:creationId xmlns:p14="http://schemas.microsoft.com/office/powerpoint/2010/main" val="558822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لكل إثم بحرص ونشاط فعلتُ، ولكل خطيةٍ بشوق واجتهاد ارتكبتُ، ولكل عذابٍ وحكم استوجبتُ. فهيئي لي أسبابَ التوبة أيتها السيدة العذراء. فإليك أتضرع وبك أستشفع،</a:t>
            </a:r>
            <a:r>
              <a:rPr lang="ar-EG" sz="4400" b="1" dirty="0">
                <a:cs typeface="Times New Roman" panose="02020603050405020304" pitchFamily="18" charset="0"/>
              </a:rPr>
              <a:t> </a:t>
            </a:r>
            <a:r>
              <a:rPr lang="ar-SA" sz="4400" b="1" dirty="0">
                <a:cs typeface="Times New Roman" panose="02020603050405020304" pitchFamily="18" charset="0"/>
              </a:rPr>
              <a:t>وإياك أدعو </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31531638"/>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1">
            <a:extLst>
              <a:ext uri="{FF2B5EF4-FFF2-40B4-BE49-F238E27FC236}">
                <a16:creationId xmlns:a16="http://schemas.microsoft.com/office/drawing/2014/main" id="{C55D60B2-2A4D-4315-ADC6-22CA738BB139}"/>
              </a:ext>
            </a:extLst>
          </p:cNvPr>
          <p:cNvSpPr txBox="1">
            <a:spLocks/>
          </p:cNvSpPr>
          <p:nvPr/>
        </p:nvSpPr>
        <p:spPr>
          <a:xfrm>
            <a:off x="0" y="435578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latin typeface="Tahoma" panose="020B0604030504040204" pitchFamily="34" charset="0"/>
              </a:rPr>
              <a:t>اشفع فينا يا رئيس الملائكة الطاهر </a:t>
            </a:r>
            <a:endParaRPr lang="en-GB" sz="4800" dirty="0"/>
          </a:p>
        </p:txBody>
      </p:sp>
      <p:sp>
        <p:nvSpPr>
          <p:cNvPr id="6" name="Text Placeholder 2">
            <a:extLst>
              <a:ext uri="{FF2B5EF4-FFF2-40B4-BE49-F238E27FC236}">
                <a16:creationId xmlns:a16="http://schemas.microsoft.com/office/drawing/2014/main" id="{3D433F82-54C1-4EE6-B054-AE8EE56489DF}"/>
              </a:ext>
            </a:extLst>
          </p:cNvPr>
          <p:cNvSpPr txBox="1">
            <a:spLocks/>
          </p:cNvSpPr>
          <p:nvPr/>
        </p:nvSpPr>
        <p:spPr>
          <a:xfrm>
            <a:off x="-13447" y="6212541"/>
            <a:ext cx="9143999" cy="645459"/>
          </a:xfrm>
          <a:prstGeom prst="rect">
            <a:avLst/>
          </a:prstGeom>
        </p:spPr>
        <p:txBody>
          <a:bodyPr vert="horz" lIns="91440" tIns="45720" rIns="91440" bIns="45720" rtlCol="0" anchor="b">
            <a:noAutofit/>
          </a:bodyPr>
          <a:lstStyle>
            <a:lvl1pPr marL="0" indent="0" algn="ctr" defTabSz="914400" rtl="1" eaLnBrk="1" latinLnBrk="0" hangingPunct="1">
              <a:lnSpc>
                <a:spcPct val="90000"/>
              </a:lnSpc>
              <a:spcBef>
                <a:spcPts val="1000"/>
              </a:spcBef>
              <a:buFont typeface="Arial" panose="020B0604020202020204" pitchFamily="34" charset="0"/>
              <a:buNone/>
              <a:defRPr sz="3600" b="1" kern="1200">
                <a:solidFill>
                  <a:schemeClr val="bg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ar-EG">
                <a:latin typeface="Tahoma" panose="020B0604030504040204" pitchFamily="34" charset="0"/>
              </a:rPr>
              <a:t>اري بريسفافين ااهري ايجون: او بي ارشي انجيلوس اثؤواب</a:t>
            </a:r>
            <a:endParaRPr lang="en-GB" dirty="0"/>
          </a:p>
        </p:txBody>
      </p:sp>
      <p:sp>
        <p:nvSpPr>
          <p:cNvPr id="7" name="Text Placeholder 3">
            <a:extLst>
              <a:ext uri="{FF2B5EF4-FFF2-40B4-BE49-F238E27FC236}">
                <a16:creationId xmlns:a16="http://schemas.microsoft.com/office/drawing/2014/main" id="{3027E784-3BC7-4F71-B92D-C5F8EFFEEE93}"/>
              </a:ext>
            </a:extLst>
          </p:cNvPr>
          <p:cNvSpPr txBox="1">
            <a:spLocks/>
          </p:cNvSpPr>
          <p:nvPr/>
        </p:nvSpPr>
        <p:spPr>
          <a:xfrm>
            <a:off x="0" y="5138151"/>
            <a:ext cx="9144000" cy="107439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en-GB" sz="4000" dirty="0" err="1">
                <a:latin typeface="CS New Athanasius" panose="020B0500000000000000" pitchFamily="34" charset="0"/>
              </a:rPr>
              <a:t>Ari`precbeuin</a:t>
            </a:r>
            <a:r>
              <a:rPr lang="en-GB" sz="4000" dirty="0">
                <a:latin typeface="CS New Athanasius" panose="020B0500000000000000" pitchFamily="34" charset="0"/>
              </a:rPr>
              <a:t> `</a:t>
            </a:r>
            <a:r>
              <a:rPr lang="en-GB" sz="4000" dirty="0" err="1">
                <a:latin typeface="CS New Athanasius" panose="020B0500000000000000" pitchFamily="34" charset="0"/>
              </a:rPr>
              <a:t>e`hryi</a:t>
            </a:r>
            <a:r>
              <a:rPr lang="en-GB" sz="4000" dirty="0">
                <a:latin typeface="CS New Athanasius" panose="020B0500000000000000" pitchFamily="34" charset="0"/>
              </a:rPr>
              <a:t> `</a:t>
            </a:r>
            <a:r>
              <a:rPr lang="en-GB" sz="4000" dirty="0" err="1">
                <a:latin typeface="CS New Athanasius" panose="020B0500000000000000" pitchFamily="34" charset="0"/>
              </a:rPr>
              <a:t>ejwn</a:t>
            </a:r>
            <a:r>
              <a:rPr lang="en-GB" sz="4000" dirty="0">
                <a:latin typeface="CS New Athanasius" panose="020B0500000000000000" pitchFamily="34" charset="0"/>
              </a:rPr>
              <a:t>@ </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`w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936892899"/>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C390E43-6373-4171-A2C0-9A4B3669C7DE}"/>
              </a:ext>
            </a:extLst>
          </p:cNvPr>
          <p:cNvSpPr>
            <a:spLocks noGrp="1"/>
          </p:cNvSpPr>
          <p:nvPr>
            <p:ph type="title"/>
          </p:nvPr>
        </p:nvSpPr>
        <p:spPr/>
        <p:txBody>
          <a:bodyPr>
            <a:normAutofit/>
          </a:bodyPr>
          <a:lstStyle/>
          <a:p>
            <a:r>
              <a:rPr lang="ar-EG" sz="4400" dirty="0"/>
              <a:t>غبريال المبشر، ليغفر لنا خطايانا.</a:t>
            </a:r>
            <a:endParaRPr lang="en-GB" sz="4400" dirty="0"/>
          </a:p>
        </p:txBody>
      </p:sp>
      <p:sp>
        <p:nvSpPr>
          <p:cNvPr id="3" name="Text Placeholder 2">
            <a:extLst>
              <a:ext uri="{FF2B5EF4-FFF2-40B4-BE49-F238E27FC236}">
                <a16:creationId xmlns:a16="http://schemas.microsoft.com/office/drawing/2014/main" id="{C80DB749-3B99-4E70-B73D-40CF54DED981}"/>
              </a:ext>
            </a:extLst>
          </p:cNvPr>
          <p:cNvSpPr>
            <a:spLocks noGrp="1"/>
          </p:cNvSpPr>
          <p:nvPr>
            <p:ph type="body" idx="1"/>
          </p:nvPr>
        </p:nvSpPr>
        <p:spPr/>
        <p:txBody>
          <a:bodyPr/>
          <a:lstStyle/>
          <a:p>
            <a:r>
              <a:rPr lang="ar-EG" sz="4000" dirty="0"/>
              <a:t>غابرييل بي فاي شينوفي: انتيف كانين نوفي نان ايفول.</a:t>
            </a:r>
            <a:endParaRPr lang="en-GB" sz="4000" dirty="0"/>
          </a:p>
        </p:txBody>
      </p:sp>
      <p:sp>
        <p:nvSpPr>
          <p:cNvPr id="4" name="Text Placeholder 3">
            <a:extLst>
              <a:ext uri="{FF2B5EF4-FFF2-40B4-BE49-F238E27FC236}">
                <a16:creationId xmlns:a16="http://schemas.microsoft.com/office/drawing/2014/main" id="{1A75B447-90F6-4864-A4D7-ED146D54CA77}"/>
              </a:ext>
            </a:extLst>
          </p:cNvPr>
          <p:cNvSpPr>
            <a:spLocks noGrp="1"/>
          </p:cNvSpPr>
          <p:nvPr>
            <p:ph type="body" sz="quarter" idx="3"/>
          </p:nvPr>
        </p:nvSpPr>
        <p:spPr>
          <a:xfrm>
            <a:off x="0" y="5191050"/>
            <a:ext cx="9144000" cy="808893"/>
          </a:xfrm>
        </p:spPr>
        <p:txBody>
          <a:bodyPr anchor="ctr"/>
          <a:lstStyle/>
          <a:p>
            <a:r>
              <a:rPr lang="en-US" dirty="0" err="1">
                <a:latin typeface="CS New Athanasius" panose="020B0500000000000000" pitchFamily="34" charset="0"/>
              </a:rPr>
              <a:t>Gabriyl</a:t>
            </a:r>
            <a:r>
              <a:rPr lang="en-US" dirty="0">
                <a:latin typeface="CS New Athanasius" panose="020B0500000000000000" pitchFamily="34" charset="0"/>
              </a:rPr>
              <a:t> </a:t>
            </a:r>
            <a:r>
              <a:rPr lang="en-US" dirty="0" err="1">
                <a:latin typeface="CS New Athanasius" panose="020B0500000000000000" pitchFamily="34" charset="0"/>
              </a:rPr>
              <a:t>pifaisennoufi</a:t>
            </a:r>
            <a:r>
              <a:rPr lang="en-US" dirty="0">
                <a:latin typeface="CS New Athanasius" panose="020B0500000000000000" pitchFamily="34" charset="0"/>
              </a:rPr>
              <a:t>@ `</a:t>
            </a:r>
            <a:r>
              <a:rPr lang="en-US" dirty="0" err="1">
                <a:latin typeface="CS New Athanasius" panose="020B0500000000000000" pitchFamily="34" charset="0"/>
              </a:rPr>
              <a:t>ntef,a</a:t>
            </a:r>
            <a:r>
              <a:rPr lang="en-US" dirty="0">
                <a:latin typeface="CS New Athanasius" panose="020B0500000000000000" pitchFamily="34" charset="0"/>
              </a:rPr>
              <a:t> </a:t>
            </a:r>
            <a:r>
              <a:rPr lang="en-US" dirty="0" err="1">
                <a:latin typeface="CS New Athanasius" panose="020B0500000000000000" pitchFamily="34" charset="0"/>
              </a:rPr>
              <a:t>nennobi</a:t>
            </a:r>
            <a:r>
              <a:rPr lang="en-US" dirty="0">
                <a:latin typeface="CS New Athanasius" panose="020B0500000000000000" pitchFamily="34" charset="0"/>
              </a:rPr>
              <a:t> nan `</a:t>
            </a:r>
            <a:r>
              <a:rPr lang="en-US" dirty="0" err="1">
                <a:latin typeface="CS New Athanasius" panose="020B0500000000000000" pitchFamily="34" charset="0"/>
              </a:rPr>
              <a:t>ebol</a:t>
            </a:r>
            <a:r>
              <a:rPr lang="en-US" sz="3200" dirty="0">
                <a:latin typeface="CS New Athanasius" panose="020B0500000000000000" pitchFamily="34" charset="0"/>
              </a:rPr>
              <a:t>.</a:t>
            </a:r>
            <a:endParaRPr lang="en-GB" dirty="0">
              <a:latin typeface="CS New Athanasius" panose="020B0500000000000000" pitchFamily="34" charset="0"/>
            </a:endParaRPr>
          </a:p>
        </p:txBody>
      </p:sp>
    </p:spTree>
    <p:extLst>
      <p:ext uri="{BB962C8B-B14F-4D97-AF65-F5344CB8AC3E}">
        <p14:creationId xmlns:p14="http://schemas.microsoft.com/office/powerpoint/2010/main" val="242761311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DD44D21-5553-46B5-B933-C41BB4794FDD}"/>
              </a:ext>
            </a:extLst>
          </p:cNvPr>
          <p:cNvSpPr>
            <a:spLocks noGrp="1"/>
          </p:cNvSpPr>
          <p:nvPr>
            <p:ph type="title"/>
          </p:nvPr>
        </p:nvSpPr>
        <p:spPr>
          <a:xfrm>
            <a:off x="-1" y="4373850"/>
            <a:ext cx="9144000" cy="782371"/>
          </a:xfrm>
        </p:spPr>
        <p:txBody>
          <a:bodyPr/>
          <a:lstStyle/>
          <a:p>
            <a:r>
              <a:rPr lang="ar-EG" sz="4000" b="1" kern="1200" dirty="0">
                <a:solidFill>
                  <a:schemeClr val="bg1"/>
                </a:solidFill>
                <a:latin typeface="Times New Roman" pitchFamily="18" charset="0"/>
                <a:ea typeface="+mn-ea"/>
                <a:cs typeface="Times New Roman" pitchFamily="18" charset="0"/>
              </a:rPr>
              <a:t>إشفع فينا أمام الرب، أيها السابق الصابغ،</a:t>
            </a:r>
            <a:endParaRPr lang="en-GB" dirty="0"/>
          </a:p>
        </p:txBody>
      </p:sp>
      <p:sp>
        <p:nvSpPr>
          <p:cNvPr id="3" name="Text Placeholder 2">
            <a:extLst>
              <a:ext uri="{FF2B5EF4-FFF2-40B4-BE49-F238E27FC236}">
                <a16:creationId xmlns:a16="http://schemas.microsoft.com/office/drawing/2014/main" id="{D1EA38A4-6428-407A-970E-0C11B6EF0755}"/>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a:t>
            </a:r>
            <a:endParaRPr lang="en-GB" sz="3100" dirty="0"/>
          </a:p>
        </p:txBody>
      </p:sp>
      <p:sp>
        <p:nvSpPr>
          <p:cNvPr id="4" name="Text Placeholder 3">
            <a:extLst>
              <a:ext uri="{FF2B5EF4-FFF2-40B4-BE49-F238E27FC236}">
                <a16:creationId xmlns:a16="http://schemas.microsoft.com/office/drawing/2014/main" id="{E4B75C82-AA3E-4991-8420-3F9F367691F3}"/>
              </a:ext>
            </a:extLst>
          </p:cNvPr>
          <p:cNvSpPr>
            <a:spLocks noGrp="1"/>
          </p:cNvSpPr>
          <p:nvPr>
            <p:ph type="body" sz="quarter" idx="3"/>
          </p:nvPr>
        </p:nvSpPr>
        <p:spPr>
          <a:xfrm>
            <a:off x="0" y="5191052"/>
            <a:ext cx="9144000" cy="808892"/>
          </a:xfrm>
        </p:spPr>
        <p:txBody>
          <a:bodyPr anchor="ctr"/>
          <a:lstStyle/>
          <a:p>
            <a:r>
              <a:rPr lang="en-GB" sz="3200" dirty="0" err="1"/>
              <a:t>Ari`precbeuin</a:t>
            </a:r>
            <a:r>
              <a:rPr lang="en-GB" sz="3200" dirty="0"/>
              <a:t> `</a:t>
            </a:r>
            <a:r>
              <a:rPr lang="en-GB" sz="3200" dirty="0" err="1"/>
              <a:t>e`hryi</a:t>
            </a:r>
            <a:r>
              <a:rPr lang="en-GB" sz="3200" dirty="0"/>
              <a:t> `</a:t>
            </a:r>
            <a:r>
              <a:rPr lang="en-GB" sz="3200" dirty="0" err="1"/>
              <a:t>ejwn</a:t>
            </a:r>
            <a:r>
              <a:rPr lang="en-GB" sz="3200" dirty="0"/>
              <a:t>@ `w</a:t>
            </a:r>
            <a:r>
              <a:rPr lang="ar-EG" sz="3200" dirty="0"/>
              <a:t> </a:t>
            </a:r>
            <a:r>
              <a:rPr lang="en-GB" sz="3200" dirty="0" err="1"/>
              <a:t>pi`prodromoc</a:t>
            </a:r>
            <a:r>
              <a:rPr lang="en-GB" sz="3200" dirty="0"/>
              <a:t> `</a:t>
            </a:r>
            <a:r>
              <a:rPr lang="en-GB" sz="3200" dirty="0" err="1"/>
              <a:t>mbaptictyc</a:t>
            </a:r>
            <a:r>
              <a:rPr lang="en-GB" sz="3200" dirty="0"/>
              <a:t>@</a:t>
            </a:r>
          </a:p>
        </p:txBody>
      </p:sp>
    </p:spTree>
    <p:extLst>
      <p:ext uri="{BB962C8B-B14F-4D97-AF65-F5344CB8AC3E}">
        <p14:creationId xmlns:p14="http://schemas.microsoft.com/office/powerpoint/2010/main" val="549690630"/>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7D25706-8443-47DA-88A1-E897A776F049}"/>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يوحنا المعمدان، ليغفر لنا خطايانا.</a:t>
            </a:r>
            <a:endParaRPr lang="en-GB" dirty="0"/>
          </a:p>
        </p:txBody>
      </p:sp>
      <p:sp>
        <p:nvSpPr>
          <p:cNvPr id="3" name="Text Placeholder 2">
            <a:extLst>
              <a:ext uri="{FF2B5EF4-FFF2-40B4-BE49-F238E27FC236}">
                <a16:creationId xmlns:a16="http://schemas.microsoft.com/office/drawing/2014/main" id="{3BE3B2A5-0B03-4EBB-B2C6-DE5DE8E925DD}"/>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يوأنس بي ريفتي أومس : إنتيف كانين نوڤي نان إيڤول.</a:t>
            </a:r>
            <a:endParaRPr lang="en-GB" sz="3600" dirty="0"/>
          </a:p>
        </p:txBody>
      </p:sp>
      <p:sp>
        <p:nvSpPr>
          <p:cNvPr id="4" name="Text Placeholder 3">
            <a:extLst>
              <a:ext uri="{FF2B5EF4-FFF2-40B4-BE49-F238E27FC236}">
                <a16:creationId xmlns:a16="http://schemas.microsoft.com/office/drawing/2014/main" id="{866BD8FC-1064-4E58-AFAA-E80278216A79}"/>
              </a:ext>
            </a:extLst>
          </p:cNvPr>
          <p:cNvSpPr>
            <a:spLocks noGrp="1"/>
          </p:cNvSpPr>
          <p:nvPr>
            <p:ph type="body" sz="quarter" idx="3"/>
          </p:nvPr>
        </p:nvSpPr>
        <p:spPr>
          <a:xfrm>
            <a:off x="0" y="5129328"/>
            <a:ext cx="9144000" cy="870616"/>
          </a:xfrm>
        </p:spPr>
        <p:txBody>
          <a:bodyPr anchor="ctr"/>
          <a:lstStyle/>
          <a:p>
            <a:r>
              <a:rPr lang="en-GB" sz="3600" dirty="0" err="1"/>
              <a:t>Iwannyc</a:t>
            </a:r>
            <a:r>
              <a:rPr lang="ar-EG" sz="3600" dirty="0"/>
              <a:t> </a:t>
            </a:r>
            <a:r>
              <a:rPr lang="en-GB" sz="3600" dirty="0" err="1"/>
              <a:t>piref</a:t>
            </a:r>
            <a:r>
              <a:rPr lang="en-GB" sz="3600" dirty="0"/>
              <a:t>]</a:t>
            </a:r>
            <a:r>
              <a:rPr lang="en-GB" sz="3600" dirty="0" err="1"/>
              <a:t>wmc</a:t>
            </a:r>
            <a:r>
              <a:rPr lang="en-GB" sz="3600" dirty="0"/>
              <a:t>@ `</a:t>
            </a:r>
            <a:r>
              <a:rPr lang="en-GB" sz="3600" dirty="0" err="1"/>
              <a:t>ntef,a</a:t>
            </a:r>
            <a:r>
              <a:rPr lang="en-GB" sz="3600" dirty="0"/>
              <a:t> </a:t>
            </a:r>
            <a:r>
              <a:rPr lang="en-GB" sz="3600" dirty="0" err="1"/>
              <a:t>nennobi</a:t>
            </a:r>
            <a:r>
              <a:rPr lang="en-GB" sz="3600" dirty="0"/>
              <a:t> nan `</a:t>
            </a:r>
            <a:r>
              <a:rPr lang="en-GB" sz="3600" dirty="0" err="1"/>
              <a:t>ebol</a:t>
            </a:r>
            <a:r>
              <a:rPr lang="en-GB" sz="3600" dirty="0"/>
              <a:t>.</a:t>
            </a:r>
            <a:endParaRPr lang="en-GB" dirty="0"/>
          </a:p>
        </p:txBody>
      </p:sp>
    </p:spTree>
    <p:extLst>
      <p:ext uri="{BB962C8B-B14F-4D97-AF65-F5344CB8AC3E}">
        <p14:creationId xmlns:p14="http://schemas.microsoft.com/office/powerpoint/2010/main" val="667456648"/>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0570F1D-B746-4CF2-B0A4-F125879FD0DA}"/>
              </a:ext>
            </a:extLst>
          </p:cNvPr>
          <p:cNvSpPr>
            <a:spLocks noGrp="1"/>
          </p:cNvSpPr>
          <p:nvPr>
            <p:ph type="title"/>
          </p:nvPr>
        </p:nvSpPr>
        <p:spPr>
          <a:xfrm>
            <a:off x="-1492624" y="-3626"/>
            <a:ext cx="1492624" cy="1052497"/>
          </a:xfrm>
        </p:spPr>
        <p:txBody>
          <a:bodyPr/>
          <a:lstStyle/>
          <a:p>
            <a:r>
              <a:rPr lang="ar-EG" u="sng" dirty="0">
                <a:solidFill>
                  <a:srgbClr val="FFC000"/>
                </a:solidFill>
              </a:rPr>
              <a:t>ربع للأنبا لعازر</a:t>
            </a:r>
            <a:endParaRPr lang="en-GB" u="sng" dirty="0">
              <a:solidFill>
                <a:srgbClr val="FFC000"/>
              </a:solidFill>
            </a:endParaRPr>
          </a:p>
        </p:txBody>
      </p:sp>
      <p:sp>
        <p:nvSpPr>
          <p:cNvPr id="3" name="Text Placeholder 2">
            <a:extLst>
              <a:ext uri="{FF2B5EF4-FFF2-40B4-BE49-F238E27FC236}">
                <a16:creationId xmlns:a16="http://schemas.microsoft.com/office/drawing/2014/main" id="{1DF01191-A7AD-4E4B-B25B-89735D210267}"/>
              </a:ext>
            </a:extLst>
          </p:cNvPr>
          <p:cNvSpPr>
            <a:spLocks noGrp="1"/>
          </p:cNvSpPr>
          <p:nvPr>
            <p:ph type="body" idx="1"/>
          </p:nvPr>
        </p:nvSpPr>
        <p:spPr>
          <a:xfrm>
            <a:off x="-1" y="5891880"/>
            <a:ext cx="9143999" cy="949555"/>
          </a:xfrm>
        </p:spPr>
        <p:txBody>
          <a:bodyPr/>
          <a:lstStyle/>
          <a:p>
            <a:r>
              <a:rPr lang="ar-EG" sz="3800" b="1" kern="1200" dirty="0">
                <a:solidFill>
                  <a:schemeClr val="bg1"/>
                </a:solidFill>
                <a:latin typeface="Times New Roman" pitchFamily="18" charset="0"/>
                <a:ea typeface="+mn-ea"/>
                <a:cs typeface="Times New Roman" pitchFamily="18" charset="0"/>
              </a:rPr>
              <a:t>طوبه إمبتشويس إيه إهرى إيجون: أوبى مان ايه صؤو انتيه بى</a:t>
            </a:r>
            <a:r>
              <a:rPr lang="ar-EG" sz="3800" b="1" kern="1200" baseline="0" dirty="0">
                <a:solidFill>
                  <a:schemeClr val="bg1"/>
                </a:solidFill>
                <a:latin typeface="Times New Roman" pitchFamily="18" charset="0"/>
                <a:ea typeface="+mn-ea"/>
                <a:cs typeface="Times New Roman" pitchFamily="18" charset="0"/>
              </a:rPr>
              <a:t> خرستوس</a:t>
            </a:r>
            <a:r>
              <a:rPr lang="ar-EG" sz="3800" b="1" kern="1200" dirty="0">
                <a:solidFill>
                  <a:schemeClr val="bg1"/>
                </a:solidFill>
                <a:latin typeface="Times New Roman" pitchFamily="18" charset="0"/>
                <a:ea typeface="+mn-ea"/>
                <a:cs typeface="Times New Roman" pitchFamily="18" charset="0"/>
              </a:rPr>
              <a:t>:</a:t>
            </a:r>
            <a:endParaRPr lang="en-GB" sz="3800" dirty="0"/>
          </a:p>
        </p:txBody>
      </p:sp>
      <p:sp>
        <p:nvSpPr>
          <p:cNvPr id="4" name="Text Placeholder 3">
            <a:extLst>
              <a:ext uri="{FF2B5EF4-FFF2-40B4-BE49-F238E27FC236}">
                <a16:creationId xmlns:a16="http://schemas.microsoft.com/office/drawing/2014/main" id="{056A10C3-7098-4207-AEEC-BEB25B30AD38}"/>
              </a:ext>
            </a:extLst>
          </p:cNvPr>
          <p:cNvSpPr>
            <a:spLocks noGrp="1"/>
          </p:cNvSpPr>
          <p:nvPr>
            <p:ph type="body" sz="quarter" idx="3"/>
          </p:nvPr>
        </p:nvSpPr>
        <p:spPr>
          <a:xfrm>
            <a:off x="0" y="5082987"/>
            <a:ext cx="9144000" cy="681597"/>
          </a:xfrm>
        </p:spPr>
        <p:txBody>
          <a:bodyPr anchor="ctr"/>
          <a:lstStyle/>
          <a:p>
            <a:r>
              <a:rPr lang="it-IT" sz="3600" b="0" i="0" u="none" strike="noStrike" dirty="0">
                <a:effectLst/>
                <a:latin typeface="CS New Athanasius" pitchFamily="34" charset="0"/>
              </a:rPr>
              <a:t>Twbh `mP=o=c `e`hryi ejwn@ `w piman`ecwou `nte P=,=c@</a:t>
            </a:r>
            <a:endParaRPr lang="en-GB" dirty="0"/>
          </a:p>
        </p:txBody>
      </p:sp>
      <p:sp>
        <p:nvSpPr>
          <p:cNvPr id="5" name="Text Placeholder 4">
            <a:extLst>
              <a:ext uri="{FF2B5EF4-FFF2-40B4-BE49-F238E27FC236}">
                <a16:creationId xmlns:a16="http://schemas.microsoft.com/office/drawing/2014/main" id="{659C3EE1-FD4F-4F0F-A050-4E78672C07E4}"/>
              </a:ext>
            </a:extLst>
          </p:cNvPr>
          <p:cNvSpPr>
            <a:spLocks noGrp="1"/>
          </p:cNvSpPr>
          <p:nvPr>
            <p:ph type="body" sz="quarter" idx="10"/>
          </p:nvPr>
        </p:nvSpPr>
        <p:spPr>
          <a:xfrm>
            <a:off x="0" y="4401391"/>
            <a:ext cx="9144000" cy="681597"/>
          </a:xfrm>
        </p:spPr>
        <p:txBody>
          <a:bodyPr/>
          <a:lstStyle/>
          <a:p>
            <a:r>
              <a:rPr lang="ar-EG" sz="4400" b="1" kern="1200" dirty="0">
                <a:solidFill>
                  <a:schemeClr val="bg1"/>
                </a:solidFill>
                <a:latin typeface="Times New Roman" pitchFamily="18" charset="0"/>
                <a:ea typeface="+mn-ea"/>
                <a:cs typeface="Times New Roman" pitchFamily="18" charset="0"/>
              </a:rPr>
              <a:t>أطلب من الرب عنا، أيها الراعي الذي للمسيح،</a:t>
            </a:r>
            <a:endParaRPr lang="en-GB" sz="4400" dirty="0"/>
          </a:p>
        </p:txBody>
      </p:sp>
    </p:spTree>
    <p:extLst>
      <p:ext uri="{BB962C8B-B14F-4D97-AF65-F5344CB8AC3E}">
        <p14:creationId xmlns:p14="http://schemas.microsoft.com/office/powerpoint/2010/main" val="968951183"/>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84A3514-EE0A-4214-925F-D6B0674940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72BB79D-A8DC-498A-94BE-8031A37ED9AD}"/>
              </a:ext>
            </a:extLst>
          </p:cNvPr>
          <p:cNvSpPr>
            <a:spLocks noGrp="1"/>
          </p:cNvSpPr>
          <p:nvPr>
            <p:ph type="body" idx="1"/>
          </p:nvPr>
        </p:nvSpPr>
        <p:spPr>
          <a:xfrm>
            <a:off x="-1" y="6199093"/>
            <a:ext cx="9143999" cy="642342"/>
          </a:xfrm>
        </p:spPr>
        <p:txBody>
          <a:bodyPr/>
          <a:lstStyle/>
          <a:p>
            <a:r>
              <a:rPr lang="ar-EG" sz="3900" b="1" kern="1200" dirty="0">
                <a:solidFill>
                  <a:schemeClr val="bg1"/>
                </a:solidFill>
                <a:latin typeface="Times New Roman" pitchFamily="18" charset="0"/>
                <a:ea typeface="+mn-ea"/>
                <a:cs typeface="Times New Roman" pitchFamily="18" charset="0"/>
              </a:rPr>
              <a:t>لازاروس بى ايبيسكوبوس: إنتيف كانين نوڤي نان إيڤول.</a:t>
            </a:r>
            <a:endParaRPr lang="en-GB" sz="3900" dirty="0"/>
          </a:p>
        </p:txBody>
      </p:sp>
      <p:sp>
        <p:nvSpPr>
          <p:cNvPr id="4" name="Text Placeholder 3">
            <a:extLst>
              <a:ext uri="{FF2B5EF4-FFF2-40B4-BE49-F238E27FC236}">
                <a16:creationId xmlns:a16="http://schemas.microsoft.com/office/drawing/2014/main" id="{4604C550-8D28-4CC8-AE79-F660FE0F78EE}"/>
              </a:ext>
            </a:extLst>
          </p:cNvPr>
          <p:cNvSpPr>
            <a:spLocks noGrp="1"/>
          </p:cNvSpPr>
          <p:nvPr>
            <p:ph type="body" sz="quarter" idx="3"/>
          </p:nvPr>
        </p:nvSpPr>
        <p:spPr>
          <a:xfrm>
            <a:off x="0" y="5223650"/>
            <a:ext cx="9144000" cy="975443"/>
          </a:xfrm>
        </p:spPr>
        <p:txBody>
          <a:bodyPr anchor="ctr"/>
          <a:lstStyle/>
          <a:p>
            <a:r>
              <a:rPr lang="en-GB" sz="4400" dirty="0" err="1"/>
              <a:t>Lazaroc</a:t>
            </a:r>
            <a:r>
              <a:rPr lang="en-GB" sz="4400" dirty="0"/>
              <a:t> </a:t>
            </a:r>
            <a:r>
              <a:rPr lang="en-GB" sz="4400" dirty="0" err="1"/>
              <a:t>pi`epickopoc</a:t>
            </a:r>
            <a:r>
              <a:rPr lang="en-GB" sz="4400" dirty="0"/>
              <a:t>@ `</a:t>
            </a:r>
            <a:r>
              <a:rPr lang="en-GB" sz="4400" dirty="0" err="1"/>
              <a:t>ntef,a</a:t>
            </a:r>
            <a:r>
              <a:rPr lang="en-GB" sz="4400" dirty="0"/>
              <a:t> </a:t>
            </a:r>
            <a:r>
              <a:rPr lang="en-GB" sz="4400" dirty="0" err="1"/>
              <a:t>nennobi</a:t>
            </a:r>
            <a:r>
              <a:rPr lang="en-GB" sz="4400" dirty="0"/>
              <a:t> nan `</a:t>
            </a:r>
            <a:r>
              <a:rPr lang="en-GB" sz="4400" dirty="0" err="1"/>
              <a:t>ebol</a:t>
            </a:r>
            <a:r>
              <a:rPr lang="en-GB" sz="4400" dirty="0"/>
              <a:t>.</a:t>
            </a:r>
          </a:p>
        </p:txBody>
      </p:sp>
      <p:sp>
        <p:nvSpPr>
          <p:cNvPr id="5" name="Text Placeholder 4">
            <a:extLst>
              <a:ext uri="{FF2B5EF4-FFF2-40B4-BE49-F238E27FC236}">
                <a16:creationId xmlns:a16="http://schemas.microsoft.com/office/drawing/2014/main" id="{B8B79EA3-8EC7-490E-B1CC-C6D23CA80B4B}"/>
              </a:ext>
            </a:extLst>
          </p:cNvPr>
          <p:cNvSpPr>
            <a:spLocks noGrp="1"/>
          </p:cNvSpPr>
          <p:nvPr>
            <p:ph type="body" sz="quarter" idx="10"/>
          </p:nvPr>
        </p:nvSpPr>
        <p:spPr/>
        <p:txBody>
          <a:bodyPr/>
          <a:lstStyle/>
          <a:p>
            <a:r>
              <a:rPr lang="ar-EG" sz="5400" b="1" kern="1200" dirty="0">
                <a:solidFill>
                  <a:schemeClr val="bg1"/>
                </a:solidFill>
                <a:latin typeface="Times New Roman" pitchFamily="18" charset="0"/>
                <a:ea typeface="+mn-ea"/>
                <a:cs typeface="Times New Roman" pitchFamily="18" charset="0"/>
              </a:rPr>
              <a:t>لعازر الأسقف، ليغفر لنا خطايانا.</a:t>
            </a:r>
            <a:endParaRPr lang="en-GB" sz="5400" dirty="0"/>
          </a:p>
        </p:txBody>
      </p:sp>
    </p:spTree>
    <p:extLst>
      <p:ext uri="{BB962C8B-B14F-4D97-AF65-F5344CB8AC3E}">
        <p14:creationId xmlns:p14="http://schemas.microsoft.com/office/powerpoint/2010/main" val="345492865"/>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801907" y="-3625"/>
            <a:ext cx="1801907" cy="1913108"/>
          </a:xfrm>
        </p:spPr>
        <p:txBody>
          <a:bodyPr anchor="t">
            <a:noAutofit/>
          </a:bodyPr>
          <a:lstStyle/>
          <a:p>
            <a:r>
              <a:rPr lang="ar-EG" dirty="0"/>
              <a:t>جي افسمارؤوت -  مرد الإنجيل</a:t>
            </a:r>
            <a:endParaRPr lang="en-US" dirty="0"/>
          </a:p>
        </p:txBody>
      </p:sp>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Tree>
    <p:extLst>
      <p:ext uri="{BB962C8B-B14F-4D97-AF65-F5344CB8AC3E}">
        <p14:creationId xmlns:p14="http://schemas.microsoft.com/office/powerpoint/2010/main" val="398035150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
        <p:nvSpPr>
          <p:cNvPr id="5" name="Rectangle 4">
            <a:hlinkClick r:id="rId2" action="ppaction://hlinksldjump"/>
          </p:cNvPr>
          <p:cNvSpPr/>
          <p:nvPr/>
        </p:nvSpPr>
        <p:spPr>
          <a:xfrm>
            <a:off x="7821200" y="3869773"/>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56261440"/>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2EFC1A2C-52E6-4E96-967B-8F16B6A9ACCE}"/>
              </a:ext>
            </a:extLst>
          </p:cNvPr>
          <p:cNvSpPr>
            <a:spLocks noGrp="1"/>
          </p:cNvSpPr>
          <p:nvPr>
            <p:ph type="ctrTitle"/>
          </p:nvPr>
        </p:nvSpPr>
        <p:spPr>
          <a:xfrm>
            <a:off x="-1586753" y="0"/>
            <a:ext cx="1586753" cy="1470025"/>
          </a:xfrm>
        </p:spPr>
        <p:txBody>
          <a:bodyPr/>
          <a:lstStyle/>
          <a:p>
            <a:r>
              <a:rPr lang="ar-EG" dirty="0">
                <a:solidFill>
                  <a:srgbClr val="FF0000"/>
                </a:solidFill>
              </a:rPr>
              <a:t>الاواشي</a:t>
            </a:r>
            <a:endParaRPr lang="en-GB" dirty="0">
              <a:solidFill>
                <a:srgbClr val="FF0000"/>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3EFEA1-EBFF-0AA8-119E-93FC391C1072}"/>
              </a:ext>
            </a:extLst>
          </p:cNvPr>
          <p:cNvSpPr>
            <a:spLocks noGrp="1"/>
          </p:cNvSpPr>
          <p:nvPr>
            <p:ph type="title"/>
          </p:nvPr>
        </p:nvSpPr>
        <p:spPr/>
        <p:txBody>
          <a:bodyPr>
            <a:noAutofit/>
          </a:bodyPr>
          <a:lstStyle/>
          <a:p>
            <a:r>
              <a:rPr lang="ar-EG" sz="5400" dirty="0"/>
              <a:t>صل</a:t>
            </a:r>
          </a:p>
        </p:txBody>
      </p:sp>
      <p:sp>
        <p:nvSpPr>
          <p:cNvPr id="3" name="Text Placeholder 2">
            <a:extLst>
              <a:ext uri="{FF2B5EF4-FFF2-40B4-BE49-F238E27FC236}">
                <a16:creationId xmlns:a16="http://schemas.microsoft.com/office/drawing/2014/main" id="{3A658D6F-B644-214B-CE8F-BFE4A7DB73EA}"/>
              </a:ext>
            </a:extLst>
          </p:cNvPr>
          <p:cNvSpPr>
            <a:spLocks noGrp="1"/>
          </p:cNvSpPr>
          <p:nvPr>
            <p:ph type="body" idx="1"/>
          </p:nvPr>
        </p:nvSpPr>
        <p:spPr/>
        <p:txBody>
          <a:bodyPr/>
          <a:lstStyle/>
          <a:p>
            <a:r>
              <a:rPr lang="ar-EG" sz="4800" dirty="0"/>
              <a:t>إشليل</a:t>
            </a:r>
          </a:p>
        </p:txBody>
      </p:sp>
      <p:sp>
        <p:nvSpPr>
          <p:cNvPr id="5" name="Text Placeholder 4">
            <a:extLst>
              <a:ext uri="{FF2B5EF4-FFF2-40B4-BE49-F238E27FC236}">
                <a16:creationId xmlns:a16="http://schemas.microsoft.com/office/drawing/2014/main" id="{19952A1B-2AEC-99E0-70B3-C8F875FC6593}"/>
              </a:ext>
            </a:extLst>
          </p:cNvPr>
          <p:cNvSpPr>
            <a:spLocks noGrp="1"/>
          </p:cNvSpPr>
          <p:nvPr>
            <p:ph type="body" sz="quarter" idx="3"/>
          </p:nvPr>
        </p:nvSpPr>
        <p:spPr/>
        <p:txBody>
          <a:bodyPr/>
          <a:lstStyle/>
          <a:p>
            <a:r>
              <a:rPr lang="en-US" sz="4800" dirty="0"/>
              <a:t>}</a:t>
            </a:r>
            <a:r>
              <a:rPr lang="en-US" sz="4800" dirty="0" err="1"/>
              <a:t>lhl</a:t>
            </a:r>
            <a:endParaRPr lang="en-US" sz="4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أن تساعديني لئلا أخزى. وعند مفارقة نفسي من جسدي احضري عندي، ولمؤامرة الأعداء اهزمي، ولأبواب الجحيم أغلقي. لئلا يبتلعوا نفسي يا عروس بلا عيب للختن الحقيقي.</a:t>
            </a: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85211987"/>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537532F-F808-3A73-49EA-089B51C6068B}"/>
              </a:ext>
            </a:extLst>
          </p:cNvPr>
          <p:cNvSpPr>
            <a:spLocks noGrp="1"/>
          </p:cNvSpPr>
          <p:nvPr>
            <p:ph type="title"/>
          </p:nvPr>
        </p:nvSpPr>
        <p:spPr/>
        <p:txBody>
          <a:bodyPr>
            <a:normAutofit/>
          </a:bodyPr>
          <a:lstStyle/>
          <a:p>
            <a:r>
              <a:rPr lang="ar-EG" sz="4800" dirty="0"/>
              <a:t>للصلاة قفوا</a:t>
            </a:r>
          </a:p>
        </p:txBody>
      </p:sp>
      <p:sp>
        <p:nvSpPr>
          <p:cNvPr id="3" name="Text Placeholder 2">
            <a:extLst>
              <a:ext uri="{FF2B5EF4-FFF2-40B4-BE49-F238E27FC236}">
                <a16:creationId xmlns:a16="http://schemas.microsoft.com/office/drawing/2014/main" id="{2BA5EDEE-3E38-207B-2336-2A958BF34F13}"/>
              </a:ext>
            </a:extLst>
          </p:cNvPr>
          <p:cNvSpPr>
            <a:spLocks noGrp="1"/>
          </p:cNvSpPr>
          <p:nvPr>
            <p:ph type="body" idx="1"/>
          </p:nvPr>
        </p:nvSpPr>
        <p:spPr/>
        <p:txBody>
          <a:bodyPr/>
          <a:lstStyle/>
          <a:p>
            <a:r>
              <a:rPr lang="ar-EG" sz="4400" dirty="0"/>
              <a:t>إيبى إبروس إفكى إستاثيتى</a:t>
            </a:r>
          </a:p>
        </p:txBody>
      </p:sp>
      <p:sp>
        <p:nvSpPr>
          <p:cNvPr id="5" name="Text Placeholder 4">
            <a:extLst>
              <a:ext uri="{FF2B5EF4-FFF2-40B4-BE49-F238E27FC236}">
                <a16:creationId xmlns:a16="http://schemas.microsoft.com/office/drawing/2014/main" id="{8793A5C8-4877-F5D8-DC9F-CF680F7653F3}"/>
              </a:ext>
            </a:extLst>
          </p:cNvPr>
          <p:cNvSpPr>
            <a:spLocks noGrp="1"/>
          </p:cNvSpPr>
          <p:nvPr>
            <p:ph type="body" sz="quarter" idx="3"/>
          </p:nvPr>
        </p:nvSpPr>
        <p:spPr/>
        <p:txBody>
          <a:bodyPr/>
          <a:lstStyle/>
          <a:p>
            <a:r>
              <a:rPr lang="en-US" sz="4400" dirty="0"/>
              <a:t>Epi `</a:t>
            </a:r>
            <a:r>
              <a:rPr lang="en-US" sz="4400" dirty="0" err="1"/>
              <a:t>proceuxh</a:t>
            </a:r>
            <a:r>
              <a:rPr lang="en-US" sz="4400" dirty="0"/>
              <a:t>  `</a:t>
            </a:r>
            <a:r>
              <a:rPr lang="en-US" sz="4400" dirty="0" err="1"/>
              <a:t>ctaqhte</a:t>
            </a:r>
            <a:endParaRPr lang="en-US" sz="4400"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6D9408-3826-1409-DA97-CD0812630918}"/>
              </a:ext>
            </a:extLst>
          </p:cNvPr>
          <p:cNvSpPr>
            <a:spLocks noGrp="1"/>
          </p:cNvSpPr>
          <p:nvPr>
            <p:ph type="title"/>
          </p:nvPr>
        </p:nvSpPr>
        <p:spPr/>
        <p:txBody>
          <a:bodyPr>
            <a:normAutofit fontScale="90000"/>
          </a:bodyPr>
          <a:lstStyle/>
          <a:p>
            <a:r>
              <a:rPr lang="ar-EG" sz="5400" dirty="0"/>
              <a:t>السلام للكل</a:t>
            </a:r>
          </a:p>
        </p:txBody>
      </p:sp>
      <p:sp>
        <p:nvSpPr>
          <p:cNvPr id="3" name="Text Placeholder 2">
            <a:extLst>
              <a:ext uri="{FF2B5EF4-FFF2-40B4-BE49-F238E27FC236}">
                <a16:creationId xmlns:a16="http://schemas.microsoft.com/office/drawing/2014/main" id="{86732CF8-9A63-9B2B-5B92-DC4D76D1C85E}"/>
              </a:ext>
            </a:extLst>
          </p:cNvPr>
          <p:cNvSpPr>
            <a:spLocks noGrp="1"/>
          </p:cNvSpPr>
          <p:nvPr>
            <p:ph type="body" idx="1"/>
          </p:nvPr>
        </p:nvSpPr>
        <p:spPr/>
        <p:txBody>
          <a:bodyPr/>
          <a:lstStyle/>
          <a:p>
            <a:r>
              <a:rPr lang="ar-EG" sz="5400" dirty="0"/>
              <a:t>إيرينى باسى</a:t>
            </a:r>
          </a:p>
        </p:txBody>
      </p:sp>
      <p:sp>
        <p:nvSpPr>
          <p:cNvPr id="5" name="Text Placeholder 4">
            <a:extLst>
              <a:ext uri="{FF2B5EF4-FFF2-40B4-BE49-F238E27FC236}">
                <a16:creationId xmlns:a16="http://schemas.microsoft.com/office/drawing/2014/main" id="{538618E9-2580-17BD-A5D1-9DDD78ABD8CA}"/>
              </a:ext>
            </a:extLst>
          </p:cNvPr>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95A841-647D-2C25-4C1F-5CD850E3AFFD}"/>
              </a:ext>
            </a:extLst>
          </p:cNvPr>
          <p:cNvSpPr>
            <a:spLocks noGrp="1"/>
          </p:cNvSpPr>
          <p:nvPr>
            <p:ph type="title"/>
          </p:nvPr>
        </p:nvSpPr>
        <p:spPr/>
        <p:txBody>
          <a:bodyPr>
            <a:normAutofit/>
          </a:bodyPr>
          <a:lstStyle/>
          <a:p>
            <a:r>
              <a:rPr lang="ar-EG" sz="4800" dirty="0"/>
              <a:t>ولروحك أيضاً</a:t>
            </a:r>
          </a:p>
        </p:txBody>
      </p:sp>
      <p:sp>
        <p:nvSpPr>
          <p:cNvPr id="3" name="Text Placeholder 2">
            <a:extLst>
              <a:ext uri="{FF2B5EF4-FFF2-40B4-BE49-F238E27FC236}">
                <a16:creationId xmlns:a16="http://schemas.microsoft.com/office/drawing/2014/main" id="{7696DE7A-F9CF-7377-3845-FC7EC6686E49}"/>
              </a:ext>
            </a:extLst>
          </p:cNvPr>
          <p:cNvSpPr>
            <a:spLocks noGrp="1"/>
          </p:cNvSpPr>
          <p:nvPr>
            <p:ph type="body" idx="1"/>
          </p:nvPr>
        </p:nvSpPr>
        <p:spPr/>
        <p:txBody>
          <a:bodyPr/>
          <a:lstStyle/>
          <a:p>
            <a:r>
              <a:rPr lang="ar-EG" sz="4400" dirty="0"/>
              <a:t>كيطو إبنيفماتى سو</a:t>
            </a:r>
          </a:p>
        </p:txBody>
      </p:sp>
      <p:sp>
        <p:nvSpPr>
          <p:cNvPr id="5" name="Text Placeholder 4">
            <a:extLst>
              <a:ext uri="{FF2B5EF4-FFF2-40B4-BE49-F238E27FC236}">
                <a16:creationId xmlns:a16="http://schemas.microsoft.com/office/drawing/2014/main" id="{C264FE06-CCCE-ED43-A6B1-9A7541B68C04}"/>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3BB270B-FEC1-2564-0D2A-ECB600E06E88}"/>
              </a:ext>
            </a:extLst>
          </p:cNvPr>
          <p:cNvSpPr>
            <a:spLocks noGrp="1"/>
          </p:cNvSpPr>
          <p:nvPr>
            <p:ph type="title"/>
          </p:nvPr>
        </p:nvSpPr>
        <p:spPr/>
        <p:txBody>
          <a:bodyPr>
            <a:normAutofit/>
          </a:bodyPr>
          <a:lstStyle/>
          <a:p>
            <a:r>
              <a:rPr lang="ar-EG" sz="4800" dirty="0"/>
              <a:t>وأيضاً فلنسأل الله ضابط الكل</a:t>
            </a:r>
          </a:p>
        </p:txBody>
      </p:sp>
      <p:sp>
        <p:nvSpPr>
          <p:cNvPr id="3" name="Text Placeholder 2">
            <a:extLst>
              <a:ext uri="{FF2B5EF4-FFF2-40B4-BE49-F238E27FC236}">
                <a16:creationId xmlns:a16="http://schemas.microsoft.com/office/drawing/2014/main" id="{B168C263-36D8-773A-AE1D-9ED1C00E4617}"/>
              </a:ext>
            </a:extLst>
          </p:cNvPr>
          <p:cNvSpPr>
            <a:spLocks noGrp="1"/>
          </p:cNvSpPr>
          <p:nvPr>
            <p:ph type="body" idx="1"/>
          </p:nvPr>
        </p:nvSpPr>
        <p:spPr/>
        <p:txBody>
          <a:bodyPr/>
          <a:lstStyle/>
          <a:p>
            <a:r>
              <a:rPr lang="ar-EG" sz="4400" dirty="0"/>
              <a:t>بالين أون مارين تيهو إى إفنوتي بي بانطوكراطور </a:t>
            </a:r>
          </a:p>
        </p:txBody>
      </p:sp>
      <p:sp>
        <p:nvSpPr>
          <p:cNvPr id="5" name="Text Placeholder 4">
            <a:extLst>
              <a:ext uri="{FF2B5EF4-FFF2-40B4-BE49-F238E27FC236}">
                <a16:creationId xmlns:a16="http://schemas.microsoft.com/office/drawing/2014/main" id="{8CEABFD5-CDD8-2E88-18AE-4195357C462A}"/>
              </a:ext>
            </a:extLst>
          </p:cNvPr>
          <p:cNvSpPr>
            <a:spLocks noGrp="1"/>
          </p:cNvSpPr>
          <p:nvPr>
            <p:ph type="body" sz="quarter" idx="3"/>
          </p:nvPr>
        </p:nvSpPr>
        <p:spPr/>
        <p:txBody>
          <a:bodyPr/>
          <a:lstStyle/>
          <a:p>
            <a:r>
              <a:rPr lang="fi-FI" sz="4400" dirty="0"/>
              <a:t>Palin on maren;\o `eV; pipantokratwr</a:t>
            </a: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3A9AA61-AF32-2AE7-850B-456D37E9E9E8}"/>
              </a:ext>
            </a:extLst>
          </p:cNvPr>
          <p:cNvSpPr>
            <a:spLocks noGrp="1"/>
          </p:cNvSpPr>
          <p:nvPr>
            <p:ph type="title"/>
          </p:nvPr>
        </p:nvSpPr>
        <p:spPr/>
        <p:txBody>
          <a:bodyPr>
            <a:normAutofit/>
          </a:bodyPr>
          <a:lstStyle/>
          <a:p>
            <a:r>
              <a:rPr lang="ar-EG" sz="4400" dirty="0"/>
              <a:t>أبا ربنا وإلهنا ومخلصنا</a:t>
            </a:r>
          </a:p>
        </p:txBody>
      </p:sp>
      <p:sp>
        <p:nvSpPr>
          <p:cNvPr id="3" name="Text Placeholder 2">
            <a:extLst>
              <a:ext uri="{FF2B5EF4-FFF2-40B4-BE49-F238E27FC236}">
                <a16:creationId xmlns:a16="http://schemas.microsoft.com/office/drawing/2014/main" id="{C8E4F0B3-1628-F623-10DF-4D2294DE3625}"/>
              </a:ext>
            </a:extLst>
          </p:cNvPr>
          <p:cNvSpPr>
            <a:spLocks noGrp="1"/>
          </p:cNvSpPr>
          <p:nvPr>
            <p:ph type="body" idx="1"/>
          </p:nvPr>
        </p:nvSpPr>
        <p:spPr/>
        <p:txBody>
          <a:bodyPr/>
          <a:lstStyle/>
          <a:p>
            <a:r>
              <a:rPr lang="ar-EG" sz="4000" dirty="0"/>
              <a:t>إفيوت إمبين شويس أووه بيننوتي أووه بينسوتير </a:t>
            </a:r>
          </a:p>
        </p:txBody>
      </p:sp>
      <p:sp>
        <p:nvSpPr>
          <p:cNvPr id="5" name="Text Placeholder 4">
            <a:extLst>
              <a:ext uri="{FF2B5EF4-FFF2-40B4-BE49-F238E27FC236}">
                <a16:creationId xmlns:a16="http://schemas.microsoft.com/office/drawing/2014/main" id="{3216EC2C-CCF6-372A-DB4C-5707086311DD}"/>
              </a:ext>
            </a:extLst>
          </p:cNvPr>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C52F5D3-6474-0DBD-2585-0737BCE05127}"/>
              </a:ext>
            </a:extLst>
          </p:cNvPr>
          <p:cNvSpPr>
            <a:spLocks noGrp="1"/>
          </p:cNvSpPr>
          <p:nvPr>
            <p:ph type="title"/>
          </p:nvPr>
        </p:nvSpPr>
        <p:spPr/>
        <p:txBody>
          <a:bodyPr>
            <a:noAutofit/>
          </a:bodyPr>
          <a:lstStyle/>
          <a:p>
            <a:r>
              <a:rPr lang="ar-EG" sz="5400" dirty="0"/>
              <a:t>يسوع المسيح </a:t>
            </a:r>
          </a:p>
        </p:txBody>
      </p:sp>
      <p:sp>
        <p:nvSpPr>
          <p:cNvPr id="3" name="Text Placeholder 2">
            <a:extLst>
              <a:ext uri="{FF2B5EF4-FFF2-40B4-BE49-F238E27FC236}">
                <a16:creationId xmlns:a16="http://schemas.microsoft.com/office/drawing/2014/main" id="{6E3A0F3C-4554-06AE-39A8-972F4B6758AA}"/>
              </a:ext>
            </a:extLst>
          </p:cNvPr>
          <p:cNvSpPr>
            <a:spLocks noGrp="1"/>
          </p:cNvSpPr>
          <p:nvPr>
            <p:ph type="body" idx="1"/>
          </p:nvPr>
        </p:nvSpPr>
        <p:spPr/>
        <p:txBody>
          <a:bodyPr/>
          <a:lstStyle/>
          <a:p>
            <a:r>
              <a:rPr lang="ar-EG" sz="4800" dirty="0"/>
              <a:t>إيسوس بي إخرستوس</a:t>
            </a:r>
          </a:p>
        </p:txBody>
      </p:sp>
      <p:sp>
        <p:nvSpPr>
          <p:cNvPr id="5" name="Text Placeholder 4">
            <a:extLst>
              <a:ext uri="{FF2B5EF4-FFF2-40B4-BE49-F238E27FC236}">
                <a16:creationId xmlns:a16="http://schemas.microsoft.com/office/drawing/2014/main" id="{94AFF7EB-725D-0FE0-9566-559515C2E787}"/>
              </a:ext>
            </a:extLst>
          </p:cNvPr>
          <p:cNvSpPr>
            <a:spLocks noGrp="1"/>
          </p:cNvSpPr>
          <p:nvPr>
            <p:ph type="body" sz="quarter" idx="3"/>
          </p:nvPr>
        </p:nvSpPr>
        <p:spPr/>
        <p:txBody>
          <a:bodyPr/>
          <a:lstStyle/>
          <a:p>
            <a:r>
              <a:rPr lang="en-US" sz="4800" dirty="0" err="1"/>
              <a:t>Ihcouc</a:t>
            </a:r>
            <a:r>
              <a:rPr lang="en-US" sz="4800" dirty="0"/>
              <a:t> </a:t>
            </a:r>
            <a:r>
              <a:rPr lang="en-US" sz="4800" dirty="0" err="1"/>
              <a:t>Pi`xrictoc</a:t>
            </a:r>
            <a:endParaRPr lang="en-US" sz="4800" dirty="0"/>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1" y="858057"/>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AE0DFBC7-6DB1-21FE-6002-67EE41F9A030}"/>
              </a:ext>
            </a:extLst>
          </p:cNvPr>
          <p:cNvSpPr>
            <a:spLocks noGrp="1"/>
          </p:cNvSpPr>
          <p:nvPr>
            <p:ph type="title"/>
          </p:nvPr>
        </p:nvSpPr>
        <p:spPr/>
        <p:txBody>
          <a:bodyPr>
            <a:normAutofit/>
          </a:bodyPr>
          <a:lstStyle/>
          <a:p>
            <a:r>
              <a:rPr lang="ar-EG" sz="4400" dirty="0"/>
              <a:t>نسأل ونطلب من صلاحك يا محب البشر </a:t>
            </a:r>
          </a:p>
        </p:txBody>
      </p:sp>
      <p:sp>
        <p:nvSpPr>
          <p:cNvPr id="3" name="Text Placeholder 2">
            <a:extLst>
              <a:ext uri="{FF2B5EF4-FFF2-40B4-BE49-F238E27FC236}">
                <a16:creationId xmlns:a16="http://schemas.microsoft.com/office/drawing/2014/main" id="{F374D462-84BF-877A-E51F-3EB0DD604821}"/>
              </a:ext>
            </a:extLst>
          </p:cNvPr>
          <p:cNvSpPr>
            <a:spLocks noGrp="1"/>
          </p:cNvSpPr>
          <p:nvPr>
            <p:ph type="body" idx="1"/>
          </p:nvPr>
        </p:nvSpPr>
        <p:spPr/>
        <p:txBody>
          <a:bodyPr/>
          <a:lstStyle/>
          <a:p>
            <a:r>
              <a:rPr lang="ar-EG" dirty="0"/>
              <a:t>تين تيهو أووه تين طفه إنتيك ميت غاثوس بي ماي رومي </a:t>
            </a:r>
          </a:p>
        </p:txBody>
      </p:sp>
      <p:sp>
        <p:nvSpPr>
          <p:cNvPr id="5" name="Text Placeholder 4">
            <a:extLst>
              <a:ext uri="{FF2B5EF4-FFF2-40B4-BE49-F238E27FC236}">
                <a16:creationId xmlns:a16="http://schemas.microsoft.com/office/drawing/2014/main" id="{4E001769-50D4-B5DD-D12F-0CFC286AD11A}"/>
              </a:ext>
            </a:extLst>
          </p:cNvPr>
          <p:cNvSpPr>
            <a:spLocks noGrp="1"/>
          </p:cNvSpPr>
          <p:nvPr>
            <p:ph type="body" sz="quarter" idx="3"/>
          </p:nvPr>
        </p:nvSpPr>
        <p:spPr/>
        <p:txBody>
          <a:bodyPr/>
          <a:lstStyle/>
          <a:p>
            <a:r>
              <a:rPr lang="en-US" dirty="0"/>
              <a:t>Ten;\o </a:t>
            </a:r>
            <a:r>
              <a:rPr lang="en-US" dirty="0" err="1"/>
              <a:t>ouo</a:t>
            </a:r>
            <a:r>
              <a:rPr lang="en-US" dirty="0"/>
              <a:t>\ </a:t>
            </a:r>
            <a:r>
              <a:rPr lang="en-US" dirty="0" err="1"/>
              <a:t>tentwb</a:t>
            </a:r>
            <a:r>
              <a:rPr lang="en-US" dirty="0"/>
              <a:t>\ `</a:t>
            </a:r>
            <a:r>
              <a:rPr lang="en-US" dirty="0" err="1"/>
              <a:t>ntekmet`agaqoc</a:t>
            </a:r>
            <a:r>
              <a:rPr lang="en-US" dirty="0"/>
              <a:t> </a:t>
            </a:r>
            <a:r>
              <a:rPr lang="en-US" dirty="0" err="1"/>
              <a:t>pimairwmi</a:t>
            </a:r>
            <a:endParaRPr lang="en-US" dirty="0"/>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D507EDC-A32D-40EC-9900-4AFBC1DFE517}"/>
              </a:ext>
            </a:extLst>
          </p:cNvPr>
          <p:cNvSpPr>
            <a:spLocks noGrp="1"/>
          </p:cNvSpPr>
          <p:nvPr>
            <p:ph type="title"/>
          </p:nvPr>
        </p:nvSpPr>
        <p:spPr/>
        <p:txBody>
          <a:bodyPr/>
          <a:lstStyle/>
          <a:p>
            <a:r>
              <a:rPr lang="ar-EG" dirty="0"/>
              <a:t>قدوس الله</a:t>
            </a:r>
            <a:endParaRPr lang="en-GB" dirty="0"/>
          </a:p>
        </p:txBody>
      </p:sp>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الله، قدوس القوى، قدوس الحي الذي لا يموت، الذي ولد من العذراء، ارحمنا. قدوس الله، قدوس القوى، قدوس الحي الذي لا يموت، الذي صلب عنا، ارحمنا. قدوس الله، قدوس القوى،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422657061"/>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الحي الذي لا يموت،</a:t>
            </a:r>
            <a:r>
              <a:rPr lang="ar-EG" sz="4400" b="1" dirty="0">
                <a:cs typeface="Times New Roman" panose="02020603050405020304" pitchFamily="18" charset="0"/>
              </a:rPr>
              <a:t> </a:t>
            </a:r>
            <a:r>
              <a:rPr lang="ar-SA" sz="4400" b="1" dirty="0">
                <a:cs typeface="Times New Roman" panose="02020603050405020304" pitchFamily="18" charset="0"/>
              </a:rPr>
              <a:t>الذي قام من الأموات وصعد إلى السموات، ارحمنا. المجد للآب والابن والروح القدس، الآن وكل أوان وإلى دهر الدهور. أمين. أيها الثالوث</a:t>
            </a:r>
            <a:r>
              <a:rPr lang="ar-EG" sz="4400" b="1" dirty="0">
                <a:cs typeface="Times New Roman" panose="02020603050405020304" pitchFamily="18" charset="0"/>
              </a:rPr>
              <a:t> </a:t>
            </a:r>
            <a:r>
              <a:rPr lang="ar-SA" sz="4400" b="1" dirty="0">
                <a:cs typeface="Times New Roman" panose="02020603050405020304" pitchFamily="18" charset="0"/>
              </a:rPr>
              <a:t>القدوس ارحمنا. أيها الثالوث</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3401169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mpen`qrefjemjom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`anon 'a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300" b="1" dirty="0">
                <a:cs typeface="Times New Roman" panose="02020603050405020304" pitchFamily="18" charset="0"/>
              </a:rPr>
              <a:t>القدوس ارحمنا. أيها الثالوث القدوس ارحمنا.</a:t>
            </a:r>
            <a:r>
              <a:rPr lang="ar-EG" sz="4300" b="1" dirty="0">
                <a:cs typeface="Times New Roman" panose="02020603050405020304" pitchFamily="18" charset="0"/>
              </a:rPr>
              <a:t> </a:t>
            </a:r>
            <a:r>
              <a:rPr lang="ar-SA" sz="4300" b="1" dirty="0">
                <a:cs typeface="Times New Roman" panose="02020603050405020304" pitchFamily="18" charset="0"/>
              </a:rPr>
              <a:t>يا رب اغفر لنا خطايانا. يا رب اغفر لنا آثامنا. يا رب اغفر لنا زلاتنا. يا رب افتقد مرضى شعبك، اشفهم من أجل اسمك القدوس. آباؤنا وإخوتنا الذين رقدوا،</a:t>
            </a:r>
            <a:br>
              <a:rPr lang="en-US" sz="4300" b="1" dirty="0">
                <a:cs typeface="Times New Roman" panose="02020603050405020304" pitchFamily="18" charset="0"/>
              </a:rPr>
            </a:br>
            <a:r>
              <a:rPr lang="ar-SA" sz="4300" b="1" dirty="0">
                <a:cs typeface="Times New Roman" panose="02020603050405020304" pitchFamily="18" charset="0"/>
              </a:rPr>
              <a:t> </a:t>
            </a:r>
            <a:endParaRPr lang="ar-EG" sz="43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76096243"/>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تواضروس</a:t>
                      </a:r>
                      <a:r>
                        <a:rPr lang="ar-SA" sz="4800" b="1" baseline="0" dirty="0"/>
                        <a:t>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36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36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3600" b="0" kern="1200" baseline="0" dirty="0">
                          <a:solidFill>
                            <a:srgbClr val="FFC000"/>
                          </a:solidFill>
                          <a:latin typeface="Athanasius" pitchFamily="2" charset="0"/>
                          <a:ea typeface="+mn-ea"/>
                          <a:cs typeface="+mn-cs"/>
                        </a:rPr>
                        <a:t> abba (</a:t>
                      </a:r>
                      <a:r>
                        <a:rPr kumimoji="0" lang="en-US" sz="1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3600" b="0" kern="1200" baseline="0" dirty="0">
                          <a:solidFill>
                            <a:srgbClr val="FFC000"/>
                          </a:solidFill>
                          <a:latin typeface="Athanasius" pitchFamily="2" charset="0"/>
                          <a:ea typeface="+mn-ea"/>
                          <a:cs typeface="+mn-cs"/>
                        </a:rPr>
                        <a:t>).</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SA" sz="3600" b="1" dirty="0"/>
                        <a:t>تواضروس</a:t>
                      </a:r>
                      <a:r>
                        <a:rPr lang="ar-SA" sz="3600" b="1" baseline="0" dirty="0"/>
                        <a:t> </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4400" b="1" dirty="0">
                <a:cs typeface="Times New Roman" panose="02020603050405020304" pitchFamily="18" charset="0"/>
              </a:rPr>
              <a:t>يا رب نيح نفوسهم. يا من هو بلا خطية، يا رب ارحمنا. يا من بلا خطية، يا رب أعنا، واقبل طلباتنا إليك. لأن لك المجد والعزة والتقديس المثلث. يا رب ارحم. يا</a:t>
            </a:r>
            <a:r>
              <a:rPr lang="ar-EG" sz="4400" dirty="0"/>
              <a:t> </a:t>
            </a:r>
            <a:r>
              <a:rPr lang="ar-SA" sz="4400" b="1" dirty="0">
                <a:cs typeface="Times New Roman" panose="02020603050405020304" pitchFamily="18" charset="0"/>
              </a:rPr>
              <a:t>رب ارحم يا رب بارك. أمين.</a:t>
            </a:r>
            <a:br>
              <a:rPr lang="ar-EG" sz="4400" dirty="0"/>
            </a:br>
            <a:endParaRPr lang="ar-EG" sz="44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94123175"/>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675965">
                  <a:extLst>
                    <a:ext uri="{9D8B030D-6E8A-4147-A177-3AD203B41FA5}">
                      <a16:colId xmlns:a16="http://schemas.microsoft.com/office/drawing/2014/main" val="20000"/>
                    </a:ext>
                  </a:extLst>
                </a:gridCol>
                <a:gridCol w="3420035">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a:t>
                      </a:r>
                      <a:endParaRPr lang="en-US" sz="4400" b="1" kern="1200" baseline="0" dirty="0">
                        <a:solidFill>
                          <a:schemeClr val="bg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baseline="0" dirty="0">
                          <a:solidFill>
                            <a:schemeClr val="bg1"/>
                          </a:solidFill>
                          <a:latin typeface="+mn-lt"/>
                          <a:ea typeface="+mn-ea"/>
                          <a:cs typeface="+mn-cs"/>
                        </a:rPr>
                        <a:t>(دانيال)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40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4000" b="0" kern="1200" baseline="0" dirty="0">
                          <a:solidFill>
                            <a:srgbClr val="FFC000"/>
                          </a:solidFill>
                          <a:latin typeface="Athanasius" pitchFamily="2" charset="0"/>
                          <a:ea typeface="+mn-ea"/>
                          <a:cs typeface="+mn-cs"/>
                        </a:rPr>
                        <a:t>` abba (</a:t>
                      </a:r>
                      <a:r>
                        <a:rPr kumimoji="0" lang="en-US" sz="20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000" b="0" kern="1200" baseline="0" dirty="0">
                          <a:solidFill>
                            <a:srgbClr val="FFC000"/>
                          </a:solidFill>
                          <a:latin typeface="Athanasius" pitchFamily="2" charset="0"/>
                          <a:ea typeface="+mn-ea"/>
                          <a:cs typeface="+mn-cs"/>
                        </a:rPr>
                        <a:t>).</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6600" b="1" dirty="0">
                <a:solidFill>
                  <a:srgbClr val="FFC000"/>
                </a:solidFill>
                <a:cs typeface="Times New Roman" panose="02020603050405020304" pitchFamily="18" charset="0"/>
              </a:rPr>
              <a:t>واجعلنا مستحقين أن نقول بشكر: </a:t>
            </a:r>
            <a:r>
              <a:rPr lang="ar-SA" sz="6600" b="1" dirty="0">
                <a:cs typeface="Times New Roman" panose="02020603050405020304" pitchFamily="18" charset="0"/>
              </a:rPr>
              <a:t>أبانا الذي في السموات....</a:t>
            </a: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8638031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4D8CC12-7186-4B08-968B-C4565B8E1E30}"/>
              </a:ext>
            </a:extLst>
          </p:cNvPr>
          <p:cNvSpPr>
            <a:spLocks noGrp="1"/>
          </p:cNvSpPr>
          <p:nvPr>
            <p:ph type="title"/>
          </p:nvPr>
        </p:nvSpPr>
        <p:spPr/>
        <p:txBody>
          <a:bodyPr/>
          <a:lstStyle/>
          <a:p>
            <a:r>
              <a:rPr lang="ar-EG" b="1" dirty="0"/>
              <a:t>السلام لك</a:t>
            </a:r>
            <a:endParaRPr lang="en-GB" b="1" dirty="0"/>
          </a:p>
        </p:txBody>
      </p:sp>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200" b="1" dirty="0">
                <a:cs typeface="Times New Roman" panose="02020603050405020304" pitchFamily="18" charset="0"/>
              </a:rPr>
              <a:t>السلام لك. نسألك أيتها القديسة الممتلئة مجدا العذراء كل حين، والدة الإله أم المسيح، أصعدي صلواتنا إلى ابنك الحبيب ليغفر لنا خطايانا. السلام للتي ولدت لنا النور الحقيقي المسيح إلهنا، العذراء القديسة، </a:t>
            </a:r>
            <a:br>
              <a:rPr lang="ar-EG" sz="4200" b="1" dirty="0">
                <a:cs typeface="Times New Roman" panose="02020603050405020304" pitchFamily="18" charset="0"/>
              </a:rPr>
            </a:br>
            <a:endParaRPr lang="en-GB" sz="4200" dirty="0"/>
          </a:p>
        </p:txBody>
      </p:sp>
    </p:spTree>
    <p:extLst>
      <p:ext uri="{BB962C8B-B14F-4D97-AF65-F5344CB8AC3E}">
        <p14:creationId xmlns:p14="http://schemas.microsoft.com/office/powerpoint/2010/main" val="561177222"/>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400" b="1" dirty="0">
                <a:cs typeface="Times New Roman" panose="02020603050405020304" pitchFamily="18" charset="0"/>
              </a:rPr>
              <a:t>اسألي الرب عنا، ليصنع رحمة مع نفوسنا، ويغفر لنا خطايانا. أيتها العذراء مريم والدة الإله، القديسة الشفيعة الأمينة لجنس البشرية،</a:t>
            </a:r>
            <a:r>
              <a:rPr lang="ar-EG" sz="4400" dirty="0"/>
              <a:t> </a:t>
            </a:r>
            <a:r>
              <a:rPr lang="ar-SA" sz="4400" b="1" dirty="0">
                <a:cs typeface="Times New Roman" panose="02020603050405020304" pitchFamily="18" charset="0"/>
              </a:rPr>
              <a:t>اشفعي فينا أمام المسيح الذي ولدته لكي ينعم علينا بغفران خطايانا. </a:t>
            </a:r>
            <a:br>
              <a:rPr lang="ar-EG" sz="4400" b="1" dirty="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200FD631-9BBB-4CCD-93F7-BABF445207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6501573"/>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a:xfrm>
            <a:off x="0" y="6199094"/>
            <a:ext cx="9143999" cy="658906"/>
          </a:xfrm>
        </p:spPr>
        <p:txBody>
          <a:bodyPr anchor="ctr"/>
          <a:lstStyle/>
          <a:p>
            <a:r>
              <a:rPr lang="ar-EG" sz="3200" dirty="0"/>
              <a:t>جى إنثو أو إسهيمى إنريم إنكاهى: آرى إيرماف إمبى ريف سونت. </a:t>
            </a:r>
          </a:p>
        </p:txBody>
      </p:sp>
      <p:sp>
        <p:nvSpPr>
          <p:cNvPr id="5" name="Text Placeholder 10"/>
          <p:cNvSpPr>
            <a:spLocks noGrp="1"/>
          </p:cNvSpPr>
          <p:nvPr>
            <p:ph type="body" sz="quarter" idx="3"/>
          </p:nvPr>
        </p:nvSpPr>
        <p:spPr>
          <a:xfrm>
            <a:off x="0" y="5141844"/>
            <a:ext cx="9144000" cy="1057250"/>
          </a:xfrm>
        </p:spPr>
        <p:txBody>
          <a:bodyPr/>
          <a:lstStyle/>
          <a:p>
            <a:r>
              <a:rPr lang="fr-FR" dirty="0"/>
              <a:t>je `</a:t>
            </a:r>
            <a:r>
              <a:rPr lang="fr-FR" dirty="0" err="1"/>
              <a:t>n;o</a:t>
            </a:r>
            <a:r>
              <a:rPr lang="fr-FR" dirty="0"/>
              <a:t> </a:t>
            </a:r>
            <a:r>
              <a:rPr lang="fr-FR" dirty="0" err="1"/>
              <a:t>ou`chimi</a:t>
            </a:r>
            <a:r>
              <a:rPr lang="fr-FR" dirty="0"/>
              <a:t> `</a:t>
            </a:r>
            <a:r>
              <a:rPr lang="fr-FR" dirty="0" err="1"/>
              <a:t>nrem</a:t>
            </a:r>
            <a:r>
              <a:rPr lang="fr-FR" dirty="0"/>
              <a:t> `</a:t>
            </a:r>
            <a:r>
              <a:rPr lang="fr-FR" dirty="0" err="1"/>
              <a:t>nkahi</a:t>
            </a:r>
            <a:r>
              <a:rPr lang="fr-FR" dirty="0"/>
              <a:t>@ `</a:t>
            </a:r>
            <a:r>
              <a:rPr lang="fr-FR" dirty="0" err="1"/>
              <a:t>are`er</a:t>
            </a:r>
            <a:r>
              <a:rPr lang="fr-FR" dirty="0"/>
              <a:t> </a:t>
            </a:r>
            <a:r>
              <a:rPr lang="fr-FR" dirty="0" err="1"/>
              <a:t>mau</a:t>
            </a:r>
            <a:r>
              <a:rPr lang="fr-FR" dirty="0"/>
              <a:t> `</a:t>
            </a:r>
            <a:r>
              <a:rPr lang="fr-FR" dirty="0" err="1"/>
              <a:t>mpirefcwnt</a:t>
            </a:r>
            <a:r>
              <a:rPr lang="fr-FR" dirty="0"/>
              <a:t>.</a:t>
            </a:r>
          </a:p>
        </p:txBody>
      </p:sp>
      <p:sp>
        <p:nvSpPr>
          <p:cNvPr id="2" name="Text Placeholder 1">
            <a:extLst>
              <a:ext uri="{FF2B5EF4-FFF2-40B4-BE49-F238E27FC236}">
                <a16:creationId xmlns:a16="http://schemas.microsoft.com/office/drawing/2014/main" id="{B414DEDB-282A-4D74-86C7-28D5CF3F9849}"/>
              </a:ext>
            </a:extLst>
          </p:cNvPr>
          <p:cNvSpPr>
            <a:spLocks noGrp="1"/>
          </p:cNvSpPr>
          <p:nvPr>
            <p:ph type="body" sz="quarter" idx="10"/>
          </p:nvPr>
        </p:nvSpPr>
        <p:spPr/>
        <p:txBody>
          <a:bodyPr/>
          <a:lstStyle/>
          <a:p>
            <a:r>
              <a:rPr lang="ar-EG" dirty="0"/>
              <a:t>لأنكِ إمرأة أرضية، صرتِ أُمَّاً للباري.</a:t>
            </a:r>
            <a:endParaRPr lang="en-GB" dirty="0"/>
          </a:p>
        </p:txBody>
      </p:sp>
    </p:spTree>
    <p:extLst>
      <p:ext uri="{BB962C8B-B14F-4D97-AF65-F5344CB8AC3E}">
        <p14:creationId xmlns:p14="http://schemas.microsoft.com/office/powerpoint/2010/main" val="2696407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pPr marL="0" indent="0" algn="justLow" eaLnBrk="1" hangingPunct="1">
              <a:spcBef>
                <a:spcPct val="0"/>
              </a:spcBef>
              <a:buFontTx/>
              <a:buNone/>
            </a:pPr>
            <a:r>
              <a:rPr lang="ar-SA" sz="4400" b="1" dirty="0">
                <a:cs typeface="Times New Roman" panose="02020603050405020304" pitchFamily="18" charset="0"/>
              </a:rPr>
              <a:t>السلام لك أيتها العذراء الملكة الحقيقية، السلام لفخر جنسنا، ولدت لنا عمانوئيل. نسألك: اذكرينا، أيتها الشفيعة المؤتمنة، أمام ربنا يسوع المسيح، ليغفر لنا خطايانا.</a:t>
            </a:r>
          </a:p>
        </p:txBody>
      </p:sp>
      <p:sp>
        <p:nvSpPr>
          <p:cNvPr id="5" name="Title 4">
            <a:extLst>
              <a:ext uri="{FF2B5EF4-FFF2-40B4-BE49-F238E27FC236}">
                <a16:creationId xmlns:a16="http://schemas.microsoft.com/office/drawing/2014/main" id="{F9FA06A0-C07E-4757-9840-E5D265FDB6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98214962"/>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r>
              <a:rPr lang="ar-EG" dirty="0"/>
              <a:t>انجيل النوم</a:t>
            </a:r>
            <a:endParaRPr lang="en-GB" dirty="0"/>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400" b="1" dirty="0">
                <a:cs typeface="Times New Roman" panose="02020603050405020304" pitchFamily="18" charset="0"/>
              </a:rPr>
              <a:t>وإذا إنسان كان بأورشليم اسمه سمعان، وهذا الإنسان كان بارا تقيا متوقعا تعزية إسرائيل، والروح القدس كان عليه. وكان قد أعلم بوحي من الروح القدس أنه لا يرى الموت قبل أن يعاين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775617644"/>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300" b="1" dirty="0">
                <a:cs typeface="Times New Roman" panose="02020603050405020304" pitchFamily="18" charset="0"/>
              </a:rPr>
              <a:t>المسيح الرب. فأقبل بالروح إلى الهيكل.</a:t>
            </a:r>
            <a:r>
              <a:rPr lang="ar-EG" sz="4300" b="1" dirty="0">
                <a:cs typeface="Times New Roman" panose="02020603050405020304" pitchFamily="18" charset="0"/>
              </a:rPr>
              <a:t> </a:t>
            </a:r>
            <a:r>
              <a:rPr lang="ar-SA" sz="4300" b="1" dirty="0">
                <a:cs typeface="Times New Roman" panose="02020603050405020304" pitchFamily="18" charset="0"/>
              </a:rPr>
              <a:t>ولما دخل بالطفل يسوع أبواه ليصنعا عنه كما يجب في الناموس، حمله سمعان على ذراعيه وبارك الله قائلا: الآن يا سيدي تطلق عبدك</a:t>
            </a:r>
            <a:r>
              <a:rPr lang="ar-EG" sz="4300" b="1" dirty="0">
                <a:cs typeface="Times New Roman" panose="02020603050405020304" pitchFamily="18" charset="0"/>
              </a:rPr>
              <a:t> </a:t>
            </a:r>
            <a:r>
              <a:rPr lang="ar-SA" sz="4300" b="1" dirty="0">
                <a:cs typeface="Times New Roman" panose="02020603050405020304" pitchFamily="18" charset="0"/>
              </a:rPr>
              <a:t>بسلام حسب قولك،</a:t>
            </a:r>
            <a:br>
              <a:rPr lang="ar-EG" sz="4300" b="1" dirty="0">
                <a:cs typeface="Times New Roman" panose="02020603050405020304" pitchFamily="18" charset="0"/>
              </a:rPr>
            </a:br>
            <a:r>
              <a:rPr lang="ar-SA" sz="4300" b="1" dirty="0">
                <a:cs typeface="Times New Roman" panose="02020603050405020304" pitchFamily="18" charset="0"/>
              </a:rPr>
              <a:t> </a:t>
            </a:r>
            <a:endParaRPr lang="en-GB" sz="4300" dirty="0"/>
          </a:p>
        </p:txBody>
      </p:sp>
    </p:spTree>
    <p:extLst>
      <p:ext uri="{BB962C8B-B14F-4D97-AF65-F5344CB8AC3E}">
        <p14:creationId xmlns:p14="http://schemas.microsoft.com/office/powerpoint/2010/main" val="1931122927"/>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a:t>
                      </a:r>
                      <a:r>
                        <a:rPr lang="ar-EG" sz="4800" b="1" dirty="0">
                          <a:cs typeface="+mj-cs"/>
                        </a:rPr>
                        <a:t>م</a:t>
                      </a:r>
                      <a:r>
                        <a:rPr lang="ar-SA" sz="4800" b="1" dirty="0">
                          <a:cs typeface="+mj-cs"/>
                        </a:rPr>
                        <a:t>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3200" dirty="0"/>
              <a:t>إن صوفيا</a:t>
            </a:r>
            <a:endParaRPr lang="en-US" sz="3200" dirty="0"/>
          </a:p>
        </p:txBody>
      </p:sp>
      <p:sp>
        <p:nvSpPr>
          <p:cNvPr id="3" name="Text Placeholder 2"/>
          <p:cNvSpPr>
            <a:spLocks noGrp="1"/>
          </p:cNvSpPr>
          <p:nvPr>
            <p:ph type="body" idx="1"/>
          </p:nvPr>
        </p:nvSpPr>
        <p:spPr>
          <a:xfrm>
            <a:off x="0" y="5876365"/>
            <a:ext cx="9143999" cy="981635"/>
          </a:xfrm>
        </p:spPr>
        <p:txBody>
          <a:bodyPr anchor="ctr"/>
          <a:lstStyle/>
          <a:p>
            <a:r>
              <a:rPr lang="ar-EG" sz="3600" dirty="0"/>
              <a:t>إن صوفيا ثيئو إبروس خومين كيريي إليسون كيريي إليسون خين أوميثمي</a:t>
            </a:r>
          </a:p>
        </p:txBody>
      </p:sp>
      <p:sp>
        <p:nvSpPr>
          <p:cNvPr id="4" name="Text Placeholder 3"/>
          <p:cNvSpPr>
            <a:spLocks noGrp="1"/>
          </p:cNvSpPr>
          <p:nvPr>
            <p:ph type="body" sz="quarter" idx="3"/>
          </p:nvPr>
        </p:nvSpPr>
        <p:spPr>
          <a:xfrm>
            <a:off x="-94344" y="4975412"/>
            <a:ext cx="9332687" cy="981636"/>
          </a:xfrm>
        </p:spPr>
        <p:txBody>
          <a:bodyPr anchor="t">
            <a:noAutofit/>
          </a:bodyPr>
          <a:lstStyle/>
          <a:p>
            <a:pPr marL="0" indent="0">
              <a:lnSpc>
                <a:spcPct val="80000"/>
              </a:lnSpc>
              <a:spcBef>
                <a:spcPts val="0"/>
              </a:spcBef>
              <a:buNone/>
            </a:pPr>
            <a:r>
              <a:rPr lang="en-US" sz="3800" dirty="0" err="1"/>
              <a:t>En</a:t>
            </a:r>
            <a:r>
              <a:rPr lang="en-US" sz="3800" dirty="0"/>
              <a:t> </a:t>
            </a:r>
            <a:r>
              <a:rPr lang="en-US" sz="3800" dirty="0" err="1"/>
              <a:t>covi`a</a:t>
            </a:r>
            <a:r>
              <a:rPr lang="en-US" sz="3800" dirty="0"/>
              <a:t> :</a:t>
            </a:r>
            <a:r>
              <a:rPr lang="en-US" sz="3800" dirty="0" err="1"/>
              <a:t>eou</a:t>
            </a:r>
            <a:r>
              <a:rPr lang="ar-EG" sz="3800" dirty="0"/>
              <a:t> </a:t>
            </a:r>
            <a:r>
              <a:rPr lang="en-US" sz="3800" dirty="0"/>
              <a:t>`</a:t>
            </a:r>
            <a:r>
              <a:rPr lang="en-US" sz="3800" dirty="0" err="1"/>
              <a:t>proc,wmen</a:t>
            </a:r>
            <a:r>
              <a:rPr lang="en-US" sz="3800" dirty="0"/>
              <a:t> </a:t>
            </a:r>
            <a:r>
              <a:rPr lang="en-US" sz="3800" dirty="0" err="1"/>
              <a:t>Kuri`e</a:t>
            </a:r>
            <a:r>
              <a:rPr lang="en-US" sz="3800" dirty="0"/>
              <a:t> `</a:t>
            </a:r>
            <a:r>
              <a:rPr lang="en-US" sz="3800" dirty="0" err="1"/>
              <a:t>ele`ycon</a:t>
            </a:r>
            <a:r>
              <a:rPr lang="en-US" sz="3800" dirty="0"/>
              <a:t> </a:t>
            </a:r>
            <a:r>
              <a:rPr lang="en-US" sz="3800" dirty="0" err="1"/>
              <a:t>Kuri`e</a:t>
            </a:r>
            <a:endParaRPr lang="en-US" sz="3800" dirty="0"/>
          </a:p>
          <a:p>
            <a:pPr marL="0" indent="0">
              <a:lnSpc>
                <a:spcPct val="80000"/>
              </a:lnSpc>
              <a:spcBef>
                <a:spcPts val="0"/>
              </a:spcBef>
              <a:buNone/>
            </a:pPr>
            <a:r>
              <a:rPr lang="en-US" sz="3800" dirty="0"/>
              <a:t> `</a:t>
            </a:r>
            <a:r>
              <a:rPr lang="en-US" sz="3800" dirty="0" err="1"/>
              <a:t>ele`ycon</a:t>
            </a:r>
            <a:r>
              <a:rPr lang="en-US" sz="3800" dirty="0"/>
              <a:t> </a:t>
            </a:r>
            <a:r>
              <a:rPr lang="en-US" sz="3800" dirty="0" err="1"/>
              <a:t>qen</a:t>
            </a:r>
            <a:r>
              <a:rPr lang="en-US" sz="3800" dirty="0"/>
              <a:t> </a:t>
            </a:r>
            <a:r>
              <a:rPr lang="en-US" sz="3800" dirty="0" err="1"/>
              <a:t>oume;myi</a:t>
            </a:r>
            <a:endParaRPr lang="en-US" sz="3800" dirty="0"/>
          </a:p>
        </p:txBody>
      </p:sp>
      <p:sp>
        <p:nvSpPr>
          <p:cNvPr id="6" name="Text Placeholder 5">
            <a:extLst>
              <a:ext uri="{FF2B5EF4-FFF2-40B4-BE49-F238E27FC236}">
                <a16:creationId xmlns:a16="http://schemas.microsoft.com/office/drawing/2014/main" id="{A8A9D57D-4EFD-4BA3-B01A-931C80A15743}"/>
              </a:ext>
            </a:extLst>
          </p:cNvPr>
          <p:cNvSpPr>
            <a:spLocks noGrp="1"/>
          </p:cNvSpPr>
          <p:nvPr>
            <p:ph type="body" sz="quarter" idx="10"/>
          </p:nvPr>
        </p:nvSpPr>
        <p:spPr>
          <a:xfrm>
            <a:off x="0" y="4359275"/>
            <a:ext cx="9144000" cy="616137"/>
          </a:xfrm>
        </p:spPr>
        <p:txBody>
          <a:bodyPr/>
          <a:lstStyle/>
          <a:p>
            <a:pPr>
              <a:lnSpc>
                <a:spcPct val="100000"/>
              </a:lnSpc>
            </a:pPr>
            <a:r>
              <a:rPr lang="ar-EG" sz="4000" dirty="0">
                <a:cs typeface="+mj-cs"/>
              </a:rPr>
              <a:t>انصتوا بحكمة الله يا رب إرحم يا رب إرحم بالحقيقة.</a:t>
            </a:r>
            <a:endParaRPr lang="en-US" sz="4000" dirty="0">
              <a:cs typeface="+mj-cs"/>
            </a:endParaRPr>
          </a:p>
        </p:txBody>
      </p:sp>
      <p:sp>
        <p:nvSpPr>
          <p:cNvPr id="5" name="Rectangle 4">
            <a:hlinkClick r:id="rId2" action="ppaction://hlinksldjump"/>
            <a:extLst>
              <a:ext uri="{FF2B5EF4-FFF2-40B4-BE49-F238E27FC236}">
                <a16:creationId xmlns:a16="http://schemas.microsoft.com/office/drawing/2014/main" id="{F995D38E-8FE5-4A68-9C2E-50E3B33F8CBB}"/>
              </a:ext>
            </a:extLst>
          </p:cNvPr>
          <p:cNvSpPr/>
          <p:nvPr/>
        </p:nvSpPr>
        <p:spPr>
          <a:xfrm>
            <a:off x="7821201" y="3869305"/>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26265160"/>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996633"/>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395658"/>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352028"/>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9620762"/>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90927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pPr>
              <a:lnSpc>
                <a:spcPct val="100000"/>
              </a:lnSpc>
              <a:spcBef>
                <a:spcPts val="0"/>
              </a:spcBef>
            </a:pPr>
            <a:r>
              <a:rPr lang="ar-SA" sz="5400" b="1" dirty="0">
                <a:cs typeface="Times New Roman" panose="02020603050405020304" pitchFamily="18" charset="0"/>
              </a:rPr>
              <a:t>لأن عيني قد أبصرتا خلاصك الذي أعددته قدام جميع الشعوب. نورا تجلى للأمم، ومجدا لشعبك إسرائيل.</a:t>
            </a:r>
            <a:r>
              <a:rPr lang="ar-EG" sz="5400" dirty="0"/>
              <a:t>  </a:t>
            </a:r>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056967748"/>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2950528"/>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437922"/>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7827821"/>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07255"/>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3628953"/>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87902"/>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4155373"/>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Box 1"/>
          <p:cNvSpPr txBox="1"/>
          <p:nvPr/>
        </p:nvSpPr>
        <p:spPr>
          <a:xfrm>
            <a:off x="-167780" y="4580389"/>
            <a:ext cx="4379053"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FF00"/>
                </a:solidFill>
                <a:effectLst/>
                <a:uLnTx/>
                <a:uFillTx/>
                <a:latin typeface="Calibri"/>
                <a:ea typeface="+mn-ea"/>
                <a:cs typeface="Arial" panose="020B0604020202020204" pitchFamily="34" charset="0"/>
              </a:rPr>
              <a:t>تين جوشت إيفول خا إتهى إن تى آناسطاسيس انتى نى يفموؤوت نيم بى أونخ انتى بى ايئون اسنيو،أمين</a:t>
            </a:r>
            <a:endParaRPr kumimoji="0" lang="en-US"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3" name="TextBox 2"/>
          <p:cNvSpPr txBox="1"/>
          <p:nvPr/>
        </p:nvSpPr>
        <p:spPr>
          <a:xfrm>
            <a:off x="4211273" y="4826610"/>
            <a:ext cx="499145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وننتظر قيامة الأموات وحي</a:t>
            </a:r>
            <a:r>
              <a:rPr kumimoji="0" lang="ar-SA"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ة الدهرالآتي. آمين</a:t>
            </a:r>
            <a:r>
              <a:rPr kumimoji="0" lang="ar-EG" sz="4800" b="1" i="0" u="none" strike="noStrike" kern="1200" cap="none" spc="0" normalizeH="0" baseline="0" noProof="0" dirty="0">
                <a:ln>
                  <a:noFill/>
                </a:ln>
                <a:solidFill>
                  <a:prstClr val="white"/>
                </a:solidFill>
                <a:effectLst/>
                <a:uLnTx/>
                <a:uFillTx/>
                <a:latin typeface="Garamond" pitchFamily="18" charset="0"/>
                <a:ea typeface="+mn-ea"/>
                <a:cs typeface="Arial" panose="020B0604020202020204" pitchFamily="34" charset="0"/>
              </a:rPr>
              <a:t> </a:t>
            </a:r>
            <a:endParaRPr kumimoji="0" lang="en-US" sz="4800" b="1" i="0" u="none" strike="noStrike" kern="1200" cap="none" spc="0" normalizeH="0" baseline="0" noProof="0" dirty="0">
              <a:ln>
                <a:noFill/>
              </a:ln>
              <a:solidFill>
                <a:prstClr val="white"/>
              </a:solidFill>
              <a:effectLst/>
              <a:uLnTx/>
              <a:uFillTx/>
              <a:latin typeface="Garamond" pitchFamily="18" charset="0"/>
              <a:ea typeface="+mn-ea"/>
              <a:cs typeface="+mn-cs"/>
            </a:endParaRPr>
          </a:p>
        </p:txBody>
      </p:sp>
    </p:spTree>
    <p:extLst>
      <p:ext uri="{BB962C8B-B14F-4D97-AF65-F5344CB8AC3E}">
        <p14:creationId xmlns:p14="http://schemas.microsoft.com/office/powerpoint/2010/main" val="1712190905"/>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448278"/>
            <a:ext cx="9144000" cy="782371"/>
          </a:xfrm>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110132418"/>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884149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r>
              <a:rPr lang="ar-EG" dirty="0"/>
              <a:t>قطع النوم</a:t>
            </a:r>
            <a:endParaRPr lang="en-GB" dirty="0"/>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هوذا أنا عتيد أن أقف أمام الديان العادل، مرعوبا ومرتعبا من كثرة ذنوبي، لأن العمر المنقضي في الملاهي يستوجب الدينونة. لكن توبي يا نفسي مادمتِ في الأرض ساكنة،</a:t>
            </a:r>
            <a:r>
              <a:rPr lang="ar-EG" sz="4400" b="1" dirty="0">
                <a:cs typeface="Times New Roman" panose="02020603050405020304" pitchFamily="18" charset="0"/>
              </a:rPr>
              <a:t> </a:t>
            </a:r>
            <a:r>
              <a:rPr lang="ar-SA" sz="4400" b="1" dirty="0">
                <a:cs typeface="Times New Roman" panose="02020603050405020304" pitchFamily="18" charset="0"/>
              </a:rPr>
              <a:t>لأن التراب في</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03884600"/>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789275238"/>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6"/>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
        <p:nvSpPr>
          <p:cNvPr id="9" name="Rectangle 8">
            <a:hlinkClick r:id="rId2" action="ppaction://hlinksldjump"/>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C5556BC0-4AC3-423B-A6CB-0F9A610B60C8}"/>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4D71F167-A07C-4000-8A43-58815B8EE415}"/>
              </a:ext>
            </a:extLst>
          </p:cNvPr>
          <p:cNvSpPr/>
          <p:nvPr/>
        </p:nvSpPr>
        <p:spPr>
          <a:xfrm>
            <a:off x="2192477" y="4076968"/>
            <a:ext cx="282000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رئيس الحياه"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FDE70287-5022-4401-A283-780A7B0DA65B}"/>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13709094"/>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6"/>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sz="4800" dirty="0"/>
              <a:t>يا الله العظيم الأبدي</a:t>
            </a:r>
            <a:endParaRPr lang="en-US" sz="4800" dirty="0"/>
          </a:p>
        </p:txBody>
      </p:sp>
      <p:sp>
        <p:nvSpPr>
          <p:cNvPr id="4" name="Text Placeholder 3"/>
          <p:cNvSpPr>
            <a:spLocks noGrp="1"/>
          </p:cNvSpPr>
          <p:nvPr>
            <p:ph type="body" idx="1"/>
          </p:nvPr>
        </p:nvSpPr>
        <p:spPr/>
        <p:txBody>
          <a:bodyPr/>
          <a:lstStyle/>
          <a:p>
            <a:r>
              <a:rPr lang="ar-EG" sz="4400" dirty="0"/>
              <a:t>إفنوتي بي نشتي بي شا إينيه </a:t>
            </a:r>
          </a:p>
        </p:txBody>
      </p:sp>
      <p:sp>
        <p:nvSpPr>
          <p:cNvPr id="5" name="Text Placeholder 4"/>
          <p:cNvSpPr>
            <a:spLocks noGrp="1"/>
          </p:cNvSpPr>
          <p:nvPr>
            <p:ph type="body" sz="quarter" idx="3"/>
          </p:nvPr>
        </p:nvSpPr>
        <p:spPr/>
        <p:txBody>
          <a:bodyPr/>
          <a:lstStyle/>
          <a:p>
            <a:r>
              <a:rPr lang="en-US" sz="4400" dirty="0"/>
              <a:t>V; </a:t>
            </a:r>
            <a:r>
              <a:rPr lang="en-US" sz="4400" dirty="0" err="1"/>
              <a:t>pini</a:t>
            </a:r>
            <a:r>
              <a:rPr lang="en-US" sz="4400" dirty="0"/>
              <a:t>]; pi]</a:t>
            </a:r>
            <a:r>
              <a:rPr lang="en-US" sz="4400" dirty="0" err="1"/>
              <a:t>a`ene</a:t>
            </a:r>
            <a:r>
              <a:rPr lang="en-US" sz="4400" dirty="0"/>
              <a:t>\</a:t>
            </a:r>
          </a:p>
        </p:txBody>
      </p:sp>
      <p:sp>
        <p:nvSpPr>
          <p:cNvPr id="7" name="Rectangle 6">
            <a:hlinkClick r:id="rId2" action="ppaction://hlinksldjump"/>
            <a:extLst>
              <a:ext uri="{FF2B5EF4-FFF2-40B4-BE49-F238E27FC236}">
                <a16:creationId xmlns:a16="http://schemas.microsoft.com/office/drawing/2014/main" id="{92ABABE6-E3AC-4D33-8476-3BFC18D70A24}"/>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55E2AE86-090A-484D-B8E9-B2BE723EF52B}"/>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C7E8FF3B-2D4A-4D3C-8504-E4E9788C1B98}"/>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B988DEDC-8A88-477E-A842-C1BC3C106799}"/>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21881207"/>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6"/>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الذي جبل الإنسان على غير فساد</a:t>
            </a:r>
            <a:endParaRPr lang="en-US" sz="4800" dirty="0"/>
          </a:p>
        </p:txBody>
      </p:sp>
      <p:sp>
        <p:nvSpPr>
          <p:cNvPr id="3" name="Text Placeholder 2"/>
          <p:cNvSpPr>
            <a:spLocks noGrp="1"/>
          </p:cNvSpPr>
          <p:nvPr>
            <p:ph type="body" idx="1"/>
          </p:nvPr>
        </p:nvSpPr>
        <p:spPr>
          <a:xfrm>
            <a:off x="1" y="6049107"/>
            <a:ext cx="9143999" cy="808893"/>
          </a:xfrm>
        </p:spPr>
        <p:txBody>
          <a:bodyPr/>
          <a:lstStyle/>
          <a:p>
            <a:r>
              <a:rPr lang="ar-EG" sz="4000" dirty="0"/>
              <a:t>في إبطاف كوت إمبي رومي إى إهري إيجين تي ميت أتطاكو</a:t>
            </a:r>
          </a:p>
        </p:txBody>
      </p:sp>
      <p:sp>
        <p:nvSpPr>
          <p:cNvPr id="4" name="Text Placeholder 3"/>
          <p:cNvSpPr>
            <a:spLocks noGrp="1"/>
          </p:cNvSpPr>
          <p:nvPr>
            <p:ph type="body" sz="quarter" idx="3"/>
          </p:nvPr>
        </p:nvSpPr>
        <p:spPr>
          <a:xfrm>
            <a:off x="0" y="5129722"/>
            <a:ext cx="9144000" cy="682357"/>
          </a:xfrm>
        </p:spPr>
        <p:txBody>
          <a:bodyPr/>
          <a:lstStyle/>
          <a:p>
            <a:r>
              <a:rPr lang="en-US" sz="4000" dirty="0" err="1"/>
              <a:t>vh`etafkwt</a:t>
            </a:r>
            <a:r>
              <a:rPr lang="en-US" sz="4000" dirty="0"/>
              <a:t> `</a:t>
            </a:r>
            <a:r>
              <a:rPr lang="en-US" sz="4000" dirty="0" err="1"/>
              <a:t>mpirwmi</a:t>
            </a:r>
            <a:r>
              <a:rPr lang="en-US" sz="4000" dirty="0"/>
              <a:t> `e`\</a:t>
            </a:r>
            <a:r>
              <a:rPr lang="en-US" sz="4000" dirty="0" err="1"/>
              <a:t>rhi</a:t>
            </a:r>
            <a:r>
              <a:rPr lang="en-US" sz="4000" dirty="0"/>
              <a:t> `</a:t>
            </a:r>
            <a:r>
              <a:rPr lang="en-US" sz="4000" dirty="0" err="1"/>
              <a:t>ejen</a:t>
            </a:r>
            <a:r>
              <a:rPr lang="en-US" sz="4000" dirty="0"/>
              <a:t> ;</a:t>
            </a:r>
            <a:r>
              <a:rPr lang="en-US" sz="4000" dirty="0" err="1"/>
              <a:t>metattako</a:t>
            </a:r>
            <a:endParaRPr lang="en-US" sz="4000" dirty="0"/>
          </a:p>
        </p:txBody>
      </p:sp>
      <p:sp>
        <p:nvSpPr>
          <p:cNvPr id="5" name="Rectangle 4">
            <a:hlinkClick r:id="rId2" action="ppaction://hlinksldjump"/>
            <a:extLst>
              <a:ext uri="{FF2B5EF4-FFF2-40B4-BE49-F238E27FC236}">
                <a16:creationId xmlns:a16="http://schemas.microsoft.com/office/drawing/2014/main" id="{1E49B54E-BE4C-4065-703B-9527F0207C55}"/>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67769AC-438C-9ECB-5779-4C053B7BDDB6}"/>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59A1D6A7-997C-ECB8-D6C7-D1B481B181D1}"/>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AB7E25CD-F344-5901-EEA0-4FD738D8356D}"/>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307745795"/>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والموت الذي دخل إلى العالم </a:t>
            </a:r>
            <a:endParaRPr lang="en-US" sz="4800" dirty="0"/>
          </a:p>
        </p:txBody>
      </p:sp>
      <p:sp>
        <p:nvSpPr>
          <p:cNvPr id="3" name="Text Placeholder 2"/>
          <p:cNvSpPr>
            <a:spLocks noGrp="1"/>
          </p:cNvSpPr>
          <p:nvPr>
            <p:ph type="body" idx="1"/>
          </p:nvPr>
        </p:nvSpPr>
        <p:spPr/>
        <p:txBody>
          <a:bodyPr/>
          <a:lstStyle/>
          <a:p>
            <a:r>
              <a:rPr lang="ar-EG" sz="4400" dirty="0"/>
              <a:t>أووه إفمو إيطاف إي إيخون إي بي كوزموس</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vmou</a:t>
            </a:r>
            <a:r>
              <a:rPr lang="en-US" sz="4800" dirty="0"/>
              <a:t>  `</a:t>
            </a:r>
            <a:r>
              <a:rPr lang="en-US" sz="4800" dirty="0" err="1"/>
              <a:t>etaf`i</a:t>
            </a:r>
            <a:r>
              <a:rPr lang="en-US" sz="4800" dirty="0"/>
              <a:t> `</a:t>
            </a:r>
            <a:r>
              <a:rPr lang="en-US" sz="4800" dirty="0" err="1"/>
              <a:t>e'oun</a:t>
            </a:r>
            <a:r>
              <a:rPr lang="en-US" sz="4800" dirty="0"/>
              <a:t> `</a:t>
            </a:r>
            <a:r>
              <a:rPr lang="en-US" sz="4800" dirty="0" err="1"/>
              <a:t>epikocmoc</a:t>
            </a:r>
            <a:endParaRPr lang="en-US" sz="4800" dirty="0"/>
          </a:p>
        </p:txBody>
      </p:sp>
    </p:spTree>
    <p:extLst>
      <p:ext uri="{BB962C8B-B14F-4D97-AF65-F5344CB8AC3E}">
        <p14:creationId xmlns:p14="http://schemas.microsoft.com/office/powerpoint/2010/main" val="545514814"/>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بحسد إبليس هدمته</a:t>
            </a:r>
            <a:endParaRPr lang="en-US" sz="6000" dirty="0"/>
          </a:p>
        </p:txBody>
      </p:sp>
      <p:sp>
        <p:nvSpPr>
          <p:cNvPr id="3" name="Text Placeholder 2"/>
          <p:cNvSpPr>
            <a:spLocks noGrp="1"/>
          </p:cNvSpPr>
          <p:nvPr>
            <p:ph type="body" idx="1"/>
          </p:nvPr>
        </p:nvSpPr>
        <p:spPr/>
        <p:txBody>
          <a:bodyPr/>
          <a:lstStyle/>
          <a:p>
            <a:r>
              <a:rPr lang="ar-EG" sz="4800" dirty="0"/>
              <a:t>هيتين بي إفثونوس إنتي بي ذيافولوس</a:t>
            </a:r>
          </a:p>
        </p:txBody>
      </p:sp>
      <p:sp>
        <p:nvSpPr>
          <p:cNvPr id="4" name="Text Placeholder 3"/>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pi`vqonoc</a:t>
            </a:r>
            <a:r>
              <a:rPr lang="en-US" sz="5400" dirty="0"/>
              <a:t> `</a:t>
            </a:r>
            <a:r>
              <a:rPr lang="en-US" sz="5400" dirty="0" err="1"/>
              <a:t>nte</a:t>
            </a:r>
            <a:r>
              <a:rPr lang="en-US" sz="5400" dirty="0"/>
              <a:t> </a:t>
            </a:r>
            <a:r>
              <a:rPr lang="en-US" sz="5400" dirty="0" err="1"/>
              <a:t>pidi`aboloc</a:t>
            </a:r>
            <a:endParaRPr lang="en-US" sz="5400" dirty="0"/>
          </a:p>
        </p:txBody>
      </p:sp>
    </p:spTree>
    <p:extLst>
      <p:ext uri="{BB962C8B-B14F-4D97-AF65-F5344CB8AC3E}">
        <p14:creationId xmlns:p14="http://schemas.microsoft.com/office/powerpoint/2010/main" val="2979541839"/>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بالظهور</a:t>
            </a:r>
            <a:r>
              <a:rPr lang="en-US" sz="4800" dirty="0"/>
              <a:t> </a:t>
            </a:r>
            <a:r>
              <a:rPr lang="ar-EG" sz="4800" dirty="0"/>
              <a:t>المحيي الذي لإبنك</a:t>
            </a:r>
            <a:endParaRPr lang="en-US" sz="4800" dirty="0"/>
          </a:p>
        </p:txBody>
      </p:sp>
      <p:sp>
        <p:nvSpPr>
          <p:cNvPr id="3" name="Text Placeholder 2"/>
          <p:cNvSpPr>
            <a:spLocks noGrp="1"/>
          </p:cNvSpPr>
          <p:nvPr>
            <p:ph type="body" idx="1"/>
          </p:nvPr>
        </p:nvSpPr>
        <p:spPr/>
        <p:txBody>
          <a:bodyPr/>
          <a:lstStyle/>
          <a:p>
            <a:r>
              <a:rPr lang="ar-EG" sz="4000" dirty="0"/>
              <a:t>آك شير شورف هيتين بي أو أونه إيفول إنريف نخو</a:t>
            </a:r>
          </a:p>
        </p:txBody>
      </p:sp>
      <p:sp>
        <p:nvSpPr>
          <p:cNvPr id="4" name="Text Placeholder 3"/>
          <p:cNvSpPr>
            <a:spLocks noGrp="1"/>
          </p:cNvSpPr>
          <p:nvPr>
            <p:ph type="body" sz="quarter" idx="3"/>
          </p:nvPr>
        </p:nvSpPr>
        <p:spPr/>
        <p:txBody>
          <a:bodyPr/>
          <a:lstStyle/>
          <a:p>
            <a:r>
              <a:rPr lang="en-US" sz="4000" dirty="0" err="1"/>
              <a:t>Ak</a:t>
            </a:r>
            <a:r>
              <a:rPr lang="en-US" sz="4000" dirty="0"/>
              <a:t>]</a:t>
            </a:r>
            <a:r>
              <a:rPr lang="en-US" sz="4000" dirty="0" err="1"/>
              <a:t>er</a:t>
            </a:r>
            <a:r>
              <a:rPr lang="en-US" sz="4000" dirty="0"/>
              <a:t>]</a:t>
            </a:r>
            <a:r>
              <a:rPr lang="en-US" sz="4000" dirty="0" err="1"/>
              <a:t>wrf</a:t>
            </a:r>
            <a:r>
              <a:rPr lang="en-US" sz="4000" dirty="0"/>
              <a:t> \</a:t>
            </a:r>
            <a:r>
              <a:rPr lang="en-US" sz="4000" dirty="0" err="1"/>
              <a:t>iten</a:t>
            </a:r>
            <a:r>
              <a:rPr lang="en-US" sz="4000" dirty="0"/>
              <a:t> </a:t>
            </a:r>
            <a:r>
              <a:rPr lang="en-US" sz="4000" dirty="0" err="1"/>
              <a:t>piouwn</a:t>
            </a:r>
            <a:r>
              <a:rPr lang="en-US" sz="4000" dirty="0"/>
              <a:t>\ `</a:t>
            </a:r>
            <a:r>
              <a:rPr lang="en-US" sz="4000" dirty="0" err="1"/>
              <a:t>ebol</a:t>
            </a:r>
            <a:r>
              <a:rPr lang="en-US" sz="4000" dirty="0"/>
              <a:t> `</a:t>
            </a:r>
            <a:r>
              <a:rPr lang="en-US" sz="4000" dirty="0" err="1"/>
              <a:t>nreftan'o</a:t>
            </a:r>
            <a:endParaRPr lang="en-US" sz="4000" dirty="0"/>
          </a:p>
        </p:txBody>
      </p:sp>
    </p:spTree>
    <p:extLst>
      <p:ext uri="{BB962C8B-B14F-4D97-AF65-F5344CB8AC3E}">
        <p14:creationId xmlns:p14="http://schemas.microsoft.com/office/powerpoint/2010/main" val="2537862988"/>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 الوحيد الجنس </a:t>
            </a:r>
            <a:endParaRPr lang="en-US" sz="4800" dirty="0"/>
          </a:p>
        </p:txBody>
      </p:sp>
      <p:sp>
        <p:nvSpPr>
          <p:cNvPr id="3" name="Text Placeholder 2"/>
          <p:cNvSpPr>
            <a:spLocks noGrp="1"/>
          </p:cNvSpPr>
          <p:nvPr>
            <p:ph type="body" idx="1"/>
          </p:nvPr>
        </p:nvSpPr>
        <p:spPr/>
        <p:txBody>
          <a:bodyPr/>
          <a:lstStyle/>
          <a:p>
            <a:r>
              <a:rPr lang="ar-EG" sz="4800" dirty="0"/>
              <a:t>إنتي بيك مونوجينيس إنشيري</a:t>
            </a:r>
          </a:p>
        </p:txBody>
      </p:sp>
      <p:sp>
        <p:nvSpPr>
          <p:cNvPr id="4" name="Text Placeholder 3"/>
          <p:cNvSpPr>
            <a:spLocks noGrp="1"/>
          </p:cNvSpPr>
          <p:nvPr>
            <p:ph type="body" sz="quarter" idx="3"/>
          </p:nvPr>
        </p:nvSpPr>
        <p:spPr/>
        <p:txBody>
          <a:bodyPr/>
          <a:lstStyle/>
          <a:p>
            <a:r>
              <a:rPr lang="en-US" sz="4800" dirty="0"/>
              <a:t>`</a:t>
            </a:r>
            <a:r>
              <a:rPr lang="en-US" sz="4800" dirty="0" err="1"/>
              <a:t>nte</a:t>
            </a:r>
            <a:r>
              <a:rPr lang="en-US" sz="4800" dirty="0"/>
              <a:t> </a:t>
            </a:r>
            <a:r>
              <a:rPr lang="en-US" sz="4800" dirty="0" err="1"/>
              <a:t>Pekmonogenhc</a:t>
            </a:r>
            <a:r>
              <a:rPr lang="en-US" sz="4800" dirty="0"/>
              <a:t>  `n}</a:t>
            </a:r>
            <a:r>
              <a:rPr lang="en-US" sz="4800" dirty="0" err="1"/>
              <a:t>hri</a:t>
            </a:r>
            <a:endParaRPr lang="en-US" sz="4800" dirty="0"/>
          </a:p>
        </p:txBody>
      </p:sp>
    </p:spTree>
    <p:extLst>
      <p:ext uri="{BB962C8B-B14F-4D97-AF65-F5344CB8AC3E}">
        <p14:creationId xmlns:p14="http://schemas.microsoft.com/office/powerpoint/2010/main" val="906177259"/>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25665"/>
            <a:ext cx="9144000" cy="782371"/>
          </a:xfrm>
        </p:spPr>
        <p:txBody>
          <a:bodyPr>
            <a:normAutofit/>
          </a:bodyPr>
          <a:lstStyle/>
          <a:p>
            <a:r>
              <a:rPr lang="ar-EG" dirty="0"/>
              <a:t>ربنا وإلهنا ومخلصنا يسوع المسيح</a:t>
            </a:r>
            <a:endParaRPr lang="en-US" dirty="0"/>
          </a:p>
        </p:txBody>
      </p:sp>
      <p:sp>
        <p:nvSpPr>
          <p:cNvPr id="3" name="Text Placeholder 2"/>
          <p:cNvSpPr>
            <a:spLocks noGrp="1"/>
          </p:cNvSpPr>
          <p:nvPr>
            <p:ph type="body" idx="1"/>
          </p:nvPr>
        </p:nvSpPr>
        <p:spPr>
          <a:xfrm>
            <a:off x="0" y="6087207"/>
            <a:ext cx="9143999" cy="808893"/>
          </a:xfrm>
        </p:spPr>
        <p:txBody>
          <a:bodyPr/>
          <a:lstStyle/>
          <a:p>
            <a:r>
              <a:rPr lang="ar-EG" dirty="0"/>
              <a:t>بين شويس أووه بين نوتي أووه بين سوتير إيسوس بي إخرستوس </a:t>
            </a:r>
          </a:p>
        </p:txBody>
      </p:sp>
      <p:sp>
        <p:nvSpPr>
          <p:cNvPr id="4" name="Text Placeholder 3"/>
          <p:cNvSpPr>
            <a:spLocks noGrp="1"/>
          </p:cNvSpPr>
          <p:nvPr>
            <p:ph type="body" sz="quarter" idx="3"/>
          </p:nvPr>
        </p:nvSpPr>
        <p:spPr>
          <a:xfrm>
            <a:off x="0" y="5355686"/>
            <a:ext cx="9144000" cy="682357"/>
          </a:xfrm>
        </p:spPr>
        <p:txBody>
          <a:bodyPr/>
          <a:lstStyle/>
          <a:p>
            <a:r>
              <a:rPr lang="en-US" dirty="0"/>
              <a:t>Pen_ </a:t>
            </a:r>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2019794072"/>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3765"/>
            <a:ext cx="9144000" cy="782371"/>
          </a:xfrm>
        </p:spPr>
        <p:txBody>
          <a:bodyPr>
            <a:normAutofit/>
          </a:bodyPr>
          <a:lstStyle/>
          <a:p>
            <a:r>
              <a:rPr lang="ar-EG" dirty="0"/>
              <a:t>وملأت الأرض من السلام الذي من السموات</a:t>
            </a:r>
            <a:endParaRPr lang="en-US" dirty="0"/>
          </a:p>
        </p:txBody>
      </p:sp>
      <p:sp>
        <p:nvSpPr>
          <p:cNvPr id="3" name="Text Placeholder 2"/>
          <p:cNvSpPr>
            <a:spLocks noGrp="1"/>
          </p:cNvSpPr>
          <p:nvPr>
            <p:ph type="body" idx="1"/>
          </p:nvPr>
        </p:nvSpPr>
        <p:spPr>
          <a:xfrm>
            <a:off x="0" y="6068157"/>
            <a:ext cx="9143999" cy="808893"/>
          </a:xfrm>
        </p:spPr>
        <p:txBody>
          <a:bodyPr/>
          <a:lstStyle/>
          <a:p>
            <a:r>
              <a:rPr lang="ar-EG" dirty="0"/>
              <a:t>أووه آك موه إم بي كاهي إيفول خين تي هيريني تي يفول خين نيفيئووي </a:t>
            </a:r>
          </a:p>
        </p:txBody>
      </p:sp>
      <p:sp>
        <p:nvSpPr>
          <p:cNvPr id="4" name="Text Placeholder 3"/>
          <p:cNvSpPr>
            <a:spLocks noGrp="1"/>
          </p:cNvSpPr>
          <p:nvPr>
            <p:ph type="body" sz="quarter" idx="3"/>
          </p:nvPr>
        </p:nvSpPr>
        <p:spPr>
          <a:xfrm>
            <a:off x="0" y="5241386"/>
            <a:ext cx="9144000" cy="682357"/>
          </a:xfrm>
        </p:spPr>
        <p:txBody>
          <a:bodyPr/>
          <a:lstStyle/>
          <a:p>
            <a:r>
              <a:rPr lang="en-US" sz="2800" dirty="0" err="1">
                <a:latin typeface="Avva_Shenouda" panose="020B0500000000000000" pitchFamily="34" charset="2"/>
              </a:rPr>
              <a:t>Ovoh</a:t>
            </a:r>
            <a:r>
              <a:rPr lang="en-US" sz="2800" dirty="0">
                <a:latin typeface="Avva_Shenouda" panose="020B0500000000000000" pitchFamily="34" charset="2"/>
              </a:rPr>
              <a:t> </a:t>
            </a:r>
            <a:r>
              <a:rPr lang="en-US" sz="2800" dirty="0" err="1">
                <a:latin typeface="Avva_Shenouda" panose="020B0500000000000000" pitchFamily="34" charset="2"/>
              </a:rPr>
              <a:t>akmoh</a:t>
            </a:r>
            <a:r>
              <a:rPr lang="en-US" sz="2800" dirty="0">
                <a:latin typeface="Avva_Shenouda" panose="020B0500000000000000" pitchFamily="34" charset="2"/>
              </a:rPr>
              <a:t> `</a:t>
            </a:r>
            <a:r>
              <a:rPr lang="en-US" sz="2800" dirty="0" err="1">
                <a:latin typeface="Avva_Shenouda" panose="020B0500000000000000" pitchFamily="34" charset="2"/>
              </a:rPr>
              <a:t>mpikahi</a:t>
            </a:r>
            <a:r>
              <a:rPr lang="en-US" sz="2800" dirty="0">
                <a:latin typeface="Avva_Shenouda" panose="020B0500000000000000" pitchFamily="34" charset="2"/>
              </a:rPr>
              <a:t> `</a:t>
            </a:r>
            <a:r>
              <a:rPr lang="en-US" sz="2800" dirty="0" err="1">
                <a:latin typeface="Avva_Shenouda" panose="020B0500000000000000" pitchFamily="34" charset="2"/>
              </a:rPr>
              <a:t>ebol</a:t>
            </a:r>
            <a:r>
              <a:rPr lang="en-US" sz="2800" dirty="0">
                <a:latin typeface="Avva_Shenouda" panose="020B0500000000000000" pitchFamily="34" charset="2"/>
              </a:rPr>
              <a:t> </a:t>
            </a:r>
            <a:r>
              <a:rPr lang="en-US" sz="2800" dirty="0" err="1">
                <a:latin typeface="Avva_Shenouda" panose="020B0500000000000000" pitchFamily="34" charset="2"/>
              </a:rPr>
              <a:t>qen</a:t>
            </a:r>
            <a:r>
              <a:rPr lang="en-US" sz="2800" dirty="0">
                <a:latin typeface="Avva_Shenouda" panose="020B0500000000000000" pitchFamily="34" charset="2"/>
              </a:rPr>
              <a:t> 5h3r3ni 5`ebol </a:t>
            </a:r>
            <a:r>
              <a:rPr lang="en-US" sz="2800" dirty="0" err="1">
                <a:latin typeface="Avva_Shenouda" panose="020B0500000000000000" pitchFamily="34" charset="2"/>
              </a:rPr>
              <a:t>qen</a:t>
            </a:r>
            <a:r>
              <a:rPr lang="en-US" sz="2800" dirty="0">
                <a:latin typeface="Avva_Shenouda" panose="020B0500000000000000" pitchFamily="34" charset="2"/>
              </a:rPr>
              <a:t> nif3ov`I </a:t>
            </a:r>
          </a:p>
        </p:txBody>
      </p:sp>
    </p:spTree>
    <p:extLst>
      <p:ext uri="{BB962C8B-B14F-4D97-AF65-F5344CB8AC3E}">
        <p14:creationId xmlns:p14="http://schemas.microsoft.com/office/powerpoint/2010/main" val="3168626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ar-SA" sz="4400" b="1" dirty="0">
                <a:cs typeface="Times New Roman" panose="02020603050405020304" pitchFamily="18" charset="0"/>
              </a:rPr>
              <a:t>القبر لا يسبح.</a:t>
            </a:r>
            <a:r>
              <a:rPr lang="ar-EG" sz="4400" b="1" dirty="0">
                <a:cs typeface="Times New Roman" panose="02020603050405020304" pitchFamily="18" charset="0"/>
              </a:rPr>
              <a:t> </a:t>
            </a:r>
            <a:r>
              <a:rPr lang="ar-SA" sz="4400" b="1" dirty="0">
                <a:cs typeface="Times New Roman" panose="02020603050405020304" pitchFamily="18" charset="0"/>
              </a:rPr>
              <a:t>وليس في الموتى من يذكر، ولا في الجحيم من يشكر. بل انهضي من رقاد الكسل وتضرعي إلى المخلص بالتوبة قائلة: اللهم ارحمني وخلصني.</a:t>
            </a:r>
            <a:r>
              <a:rPr lang="ar-EG" sz="4400" b="1" dirty="0">
                <a:cs typeface="Times New Roman" panose="02020603050405020304" pitchFamily="18" charset="0"/>
              </a:rPr>
              <a:t> </a:t>
            </a:r>
            <a:r>
              <a:rPr lang="ar-SA" sz="4400" b="1" dirty="0">
                <a:solidFill>
                  <a:srgbClr val="FFC000"/>
                </a:solidFill>
                <a:cs typeface="Times New Roman" panose="02020603050405020304" pitchFamily="18" charset="0"/>
              </a:rPr>
              <a:t>(ذوكصابترى)</a:t>
            </a:r>
            <a:endParaRPr lang="en-GB" sz="4400" dirty="0"/>
          </a:p>
        </p:txBody>
      </p:sp>
    </p:spTree>
    <p:extLst>
      <p:ext uri="{BB962C8B-B14F-4D97-AF65-F5344CB8AC3E}">
        <p14:creationId xmlns:p14="http://schemas.microsoft.com/office/powerpoint/2010/main" val="2693775526"/>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هذا الذي أجناد الملائكة</a:t>
            </a:r>
            <a:endParaRPr lang="en-US" sz="5400" dirty="0"/>
          </a:p>
        </p:txBody>
      </p:sp>
      <p:sp>
        <p:nvSpPr>
          <p:cNvPr id="3" name="Text Placeholder 2"/>
          <p:cNvSpPr>
            <a:spLocks noGrp="1"/>
          </p:cNvSpPr>
          <p:nvPr>
            <p:ph type="body" idx="1"/>
          </p:nvPr>
        </p:nvSpPr>
        <p:spPr/>
        <p:txBody>
          <a:bodyPr/>
          <a:lstStyle/>
          <a:p>
            <a:r>
              <a:rPr lang="ar-EG" sz="4400" dirty="0"/>
              <a:t>ثاي إت إيري تي ستراتيا إنتي ني آنجيلوس</a:t>
            </a:r>
          </a:p>
        </p:txBody>
      </p:sp>
      <p:sp>
        <p:nvSpPr>
          <p:cNvPr id="4" name="Text Placeholder 3"/>
          <p:cNvSpPr>
            <a:spLocks noGrp="1"/>
          </p:cNvSpPr>
          <p:nvPr>
            <p:ph type="body" sz="quarter" idx="3"/>
          </p:nvPr>
        </p:nvSpPr>
        <p:spPr/>
        <p:txBody>
          <a:bodyPr/>
          <a:lstStyle/>
          <a:p>
            <a:r>
              <a:rPr lang="it-IT" sz="4800" dirty="0"/>
              <a:t>Qai `etere ;`ctrati`a `nte niaggeloc</a:t>
            </a:r>
          </a:p>
        </p:txBody>
      </p:sp>
    </p:spTree>
    <p:extLst>
      <p:ext uri="{BB962C8B-B14F-4D97-AF65-F5344CB8AC3E}">
        <p14:creationId xmlns:p14="http://schemas.microsoft.com/office/powerpoint/2010/main" val="1973493523"/>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يمجدونك به قائلين</a:t>
            </a:r>
            <a:endParaRPr lang="en-US" sz="5400" dirty="0"/>
          </a:p>
        </p:txBody>
      </p:sp>
      <p:sp>
        <p:nvSpPr>
          <p:cNvPr id="3" name="Text Placeholder 2"/>
          <p:cNvSpPr>
            <a:spLocks noGrp="1"/>
          </p:cNvSpPr>
          <p:nvPr>
            <p:ph type="body" idx="1"/>
          </p:nvPr>
        </p:nvSpPr>
        <p:spPr/>
        <p:txBody>
          <a:bodyPr/>
          <a:lstStyle/>
          <a:p>
            <a:r>
              <a:rPr lang="ar-EG" sz="4800" dirty="0"/>
              <a:t>تي أو اوناك إنخيتس إفجو إمموس</a:t>
            </a:r>
          </a:p>
        </p:txBody>
      </p:sp>
      <p:sp>
        <p:nvSpPr>
          <p:cNvPr id="4" name="Text Placeholder 3"/>
          <p:cNvSpPr>
            <a:spLocks noGrp="1"/>
          </p:cNvSpPr>
          <p:nvPr>
            <p:ph type="body" sz="quarter" idx="3"/>
          </p:nvPr>
        </p:nvSpPr>
        <p:spPr/>
        <p:txBody>
          <a:bodyPr/>
          <a:lstStyle/>
          <a:p>
            <a:r>
              <a:rPr lang="en-US" sz="4800" dirty="0"/>
              <a:t>;`</a:t>
            </a:r>
            <a:r>
              <a:rPr lang="en-US" sz="4800" dirty="0" err="1"/>
              <a:t>wou</a:t>
            </a:r>
            <a:r>
              <a:rPr lang="en-US" sz="4800" dirty="0"/>
              <a:t> </a:t>
            </a:r>
            <a:r>
              <a:rPr lang="en-US" sz="4800" dirty="0" err="1"/>
              <a:t>nak</a:t>
            </a:r>
            <a:r>
              <a:rPr lang="en-US" sz="4800" dirty="0"/>
              <a:t> `</a:t>
            </a:r>
            <a:r>
              <a:rPr lang="en-US" sz="4800" dirty="0" err="1"/>
              <a:t>n'htc</a:t>
            </a:r>
            <a:r>
              <a:rPr lang="en-US" sz="4800" dirty="0"/>
              <a:t> </a:t>
            </a:r>
            <a:r>
              <a:rPr lang="en-US" sz="4800" dirty="0" err="1"/>
              <a:t>eujw</a:t>
            </a:r>
            <a:r>
              <a:rPr lang="en-US" sz="4800" dirty="0"/>
              <a:t> `</a:t>
            </a:r>
            <a:r>
              <a:rPr lang="en-US" sz="4800" dirty="0" err="1"/>
              <a:t>mmoc</a:t>
            </a:r>
            <a:endParaRPr lang="en-US" sz="4800" dirty="0"/>
          </a:p>
        </p:txBody>
      </p:sp>
    </p:spTree>
    <p:extLst>
      <p:ext uri="{BB962C8B-B14F-4D97-AF65-F5344CB8AC3E}">
        <p14:creationId xmlns:p14="http://schemas.microsoft.com/office/powerpoint/2010/main" val="1830751832"/>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المجد لله في الأعالي</a:t>
            </a:r>
            <a:endParaRPr lang="en-US" sz="5400" dirty="0"/>
          </a:p>
        </p:txBody>
      </p:sp>
      <p:sp>
        <p:nvSpPr>
          <p:cNvPr id="3" name="Text Placeholder 2"/>
          <p:cNvSpPr>
            <a:spLocks noGrp="1"/>
          </p:cNvSpPr>
          <p:nvPr>
            <p:ph type="body" idx="1"/>
          </p:nvPr>
        </p:nvSpPr>
        <p:spPr/>
        <p:txBody>
          <a:bodyPr/>
          <a:lstStyle/>
          <a:p>
            <a:r>
              <a:rPr lang="ar-EG" sz="4400" dirty="0"/>
              <a:t>جي أوأو أو إم إفنوتي خين ني إتتشوسي</a:t>
            </a:r>
          </a:p>
        </p:txBody>
      </p:sp>
      <p:sp>
        <p:nvSpPr>
          <p:cNvPr id="4" name="Text Placeholder 3"/>
          <p:cNvSpPr>
            <a:spLocks noGrp="1"/>
          </p:cNvSpPr>
          <p:nvPr>
            <p:ph type="body" sz="quarter" idx="3"/>
          </p:nvPr>
        </p:nvSpPr>
        <p:spPr/>
        <p:txBody>
          <a:bodyPr/>
          <a:lstStyle/>
          <a:p>
            <a:r>
              <a:rPr lang="en-US" sz="4400" dirty="0"/>
              <a:t>Je </a:t>
            </a:r>
            <a:r>
              <a:rPr lang="en-US" sz="4400" dirty="0" err="1"/>
              <a:t>ou`wou</a:t>
            </a:r>
            <a:r>
              <a:rPr lang="en-US" sz="4400" dirty="0"/>
              <a:t> `mV; '</a:t>
            </a:r>
            <a:r>
              <a:rPr lang="en-US" sz="4400" dirty="0" err="1"/>
              <a:t>en</a:t>
            </a:r>
            <a:r>
              <a:rPr lang="en-US" sz="4400" dirty="0"/>
              <a:t> </a:t>
            </a:r>
            <a:r>
              <a:rPr lang="en-US" sz="4400" dirty="0" err="1"/>
              <a:t>nhetsoci</a:t>
            </a:r>
            <a:endParaRPr lang="en-US" sz="4400" dirty="0"/>
          </a:p>
        </p:txBody>
      </p:sp>
    </p:spTree>
    <p:extLst>
      <p:ext uri="{BB962C8B-B14F-4D97-AF65-F5344CB8AC3E}">
        <p14:creationId xmlns:p14="http://schemas.microsoft.com/office/powerpoint/2010/main" val="3594381132"/>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 على الأرض السلام</a:t>
            </a:r>
            <a:endParaRPr lang="en-US" sz="5400" dirty="0"/>
          </a:p>
        </p:txBody>
      </p:sp>
      <p:sp>
        <p:nvSpPr>
          <p:cNvPr id="3" name="Text Placeholder 2"/>
          <p:cNvSpPr>
            <a:spLocks noGrp="1"/>
          </p:cNvSpPr>
          <p:nvPr>
            <p:ph type="body" idx="1"/>
          </p:nvPr>
        </p:nvSpPr>
        <p:spPr/>
        <p:txBody>
          <a:bodyPr/>
          <a:lstStyle/>
          <a:p>
            <a:r>
              <a:rPr lang="ar-EG" sz="4800" dirty="0"/>
              <a:t>نيم أو هيريني هيجين بي كاهي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a:t>
            </a:r>
            <a:r>
              <a:rPr lang="en-US" sz="4800" dirty="0"/>
              <a:t>\</a:t>
            </a:r>
            <a:r>
              <a:rPr lang="en-US" sz="4800" dirty="0" err="1"/>
              <a:t>irhnh</a:t>
            </a:r>
            <a:r>
              <a:rPr lang="en-US" sz="4800" dirty="0"/>
              <a:t> \</a:t>
            </a:r>
            <a:r>
              <a:rPr lang="en-US" sz="4800" dirty="0" err="1"/>
              <a:t>ijen</a:t>
            </a:r>
            <a:r>
              <a:rPr lang="en-US" sz="4800" dirty="0"/>
              <a:t> </a:t>
            </a:r>
            <a:r>
              <a:rPr lang="en-US" sz="4800" dirty="0" err="1"/>
              <a:t>pika</a:t>
            </a:r>
            <a:r>
              <a:rPr lang="en-US" sz="4800" dirty="0"/>
              <a:t>\</a:t>
            </a:r>
            <a:r>
              <a:rPr lang="en-US" sz="4800" dirty="0" err="1"/>
              <a:t>i</a:t>
            </a:r>
            <a:endParaRPr lang="en-US" sz="4800" dirty="0"/>
          </a:p>
        </p:txBody>
      </p:sp>
    </p:spTree>
    <p:extLst>
      <p:ext uri="{BB962C8B-B14F-4D97-AF65-F5344CB8AC3E}">
        <p14:creationId xmlns:p14="http://schemas.microsoft.com/office/powerpoint/2010/main" val="2308515629"/>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 في الناس المسرة</a:t>
            </a:r>
            <a:endParaRPr lang="en-US" sz="5400" dirty="0"/>
          </a:p>
        </p:txBody>
      </p:sp>
      <p:sp>
        <p:nvSpPr>
          <p:cNvPr id="3" name="Text Placeholder 2"/>
          <p:cNvSpPr>
            <a:spLocks noGrp="1"/>
          </p:cNvSpPr>
          <p:nvPr>
            <p:ph type="body" idx="1"/>
          </p:nvPr>
        </p:nvSpPr>
        <p:spPr/>
        <p:txBody>
          <a:bodyPr/>
          <a:lstStyle/>
          <a:p>
            <a:r>
              <a:rPr lang="ar-EG" sz="4800" dirty="0"/>
              <a:t>نيم أوتيماتي خين ني رومي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ou;ma</a:t>
            </a:r>
            <a:r>
              <a:rPr lang="en-US" sz="4800" dirty="0"/>
              <a:t>; '</a:t>
            </a:r>
            <a:r>
              <a:rPr lang="en-US" sz="4800" dirty="0" err="1"/>
              <a:t>en</a:t>
            </a:r>
            <a:r>
              <a:rPr lang="en-US" sz="4800" dirty="0"/>
              <a:t> </a:t>
            </a:r>
            <a:r>
              <a:rPr lang="en-US" sz="4800" dirty="0" err="1"/>
              <a:t>nirwmi</a:t>
            </a:r>
            <a:endParaRPr lang="en-US" sz="4800" dirty="0"/>
          </a:p>
        </p:txBody>
      </p:sp>
    </p:spTree>
    <p:extLst>
      <p:ext uri="{BB962C8B-B14F-4D97-AF65-F5344CB8AC3E}">
        <p14:creationId xmlns:p14="http://schemas.microsoft.com/office/powerpoint/2010/main" val="2592223595"/>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660786674"/>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1832703738"/>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800862182"/>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بمسرتك يا الله إملأ قلوبنا من سلامك </a:t>
            </a:r>
            <a:endParaRPr lang="en-US" sz="4800" dirty="0"/>
          </a:p>
        </p:txBody>
      </p:sp>
      <p:sp>
        <p:nvSpPr>
          <p:cNvPr id="3" name="Text Placeholder 2"/>
          <p:cNvSpPr>
            <a:spLocks noGrp="1"/>
          </p:cNvSpPr>
          <p:nvPr>
            <p:ph type="body" idx="1"/>
          </p:nvPr>
        </p:nvSpPr>
        <p:spPr/>
        <p:txBody>
          <a:bodyPr/>
          <a:lstStyle/>
          <a:p>
            <a:pPr rtl="0"/>
            <a:r>
              <a:rPr lang="ar-EG" sz="4000" dirty="0"/>
              <a:t>خين بيك تيماتي إفنوتي موه إننهيت خين تيك هيريني</a:t>
            </a:r>
          </a:p>
        </p:txBody>
      </p:sp>
      <p:sp>
        <p:nvSpPr>
          <p:cNvPr id="4" name="Text Placeholder 3"/>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pek;ma</a:t>
            </a:r>
            <a:r>
              <a:rPr lang="en-US" sz="4000" dirty="0"/>
              <a:t>; V; </a:t>
            </a:r>
            <a:r>
              <a:rPr lang="en-US" sz="4000" dirty="0" err="1"/>
              <a:t>mo</a:t>
            </a:r>
            <a:r>
              <a:rPr lang="en-US" sz="4000" dirty="0"/>
              <a:t>\ `</a:t>
            </a:r>
            <a:r>
              <a:rPr lang="en-US" sz="4000" dirty="0" err="1"/>
              <a:t>nnen</a:t>
            </a:r>
            <a:r>
              <a:rPr lang="en-US" sz="4000" dirty="0"/>
              <a:t>\</a:t>
            </a:r>
            <a:r>
              <a:rPr lang="en-US" sz="4000" dirty="0" err="1"/>
              <a:t>ht</a:t>
            </a:r>
            <a:r>
              <a:rPr lang="en-US" sz="4000" dirty="0"/>
              <a:t> '</a:t>
            </a:r>
            <a:r>
              <a:rPr lang="en-US" sz="4000" dirty="0" err="1"/>
              <a:t>en</a:t>
            </a:r>
            <a:r>
              <a:rPr lang="en-US" sz="4000" dirty="0"/>
              <a:t> </a:t>
            </a:r>
            <a:r>
              <a:rPr lang="en-US" sz="4000" dirty="0" err="1"/>
              <a:t>tek</a:t>
            </a:r>
            <a:r>
              <a:rPr lang="en-US" sz="4000" dirty="0"/>
              <a:t>\</a:t>
            </a:r>
            <a:r>
              <a:rPr lang="en-US" sz="4000" dirty="0" err="1"/>
              <a:t>irhnh</a:t>
            </a:r>
            <a:endParaRPr lang="en-US" sz="4000" dirty="0"/>
          </a:p>
        </p:txBody>
      </p:sp>
    </p:spTree>
    <p:extLst>
      <p:ext uri="{BB962C8B-B14F-4D97-AF65-F5344CB8AC3E}">
        <p14:creationId xmlns:p14="http://schemas.microsoft.com/office/powerpoint/2010/main" val="2211554082"/>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وطهرنا من كل دنس </a:t>
            </a:r>
            <a:endParaRPr lang="en-US" sz="4800" dirty="0"/>
          </a:p>
        </p:txBody>
      </p:sp>
      <p:sp>
        <p:nvSpPr>
          <p:cNvPr id="3" name="Text Placeholder 2"/>
          <p:cNvSpPr>
            <a:spLocks noGrp="1"/>
          </p:cNvSpPr>
          <p:nvPr>
            <p:ph type="body" idx="1"/>
          </p:nvPr>
        </p:nvSpPr>
        <p:spPr/>
        <p:txBody>
          <a:bodyPr/>
          <a:lstStyle/>
          <a:p>
            <a:r>
              <a:rPr lang="ar-EG" sz="4800" dirty="0"/>
              <a:t>أووه ماطوفون </a:t>
            </a:r>
            <a:r>
              <a:rPr lang="en-US" sz="4800" dirty="0"/>
              <a:t> </a:t>
            </a:r>
            <a:r>
              <a:rPr lang="ar-EG" sz="4800" dirty="0"/>
              <a:t>إيفول هاثوليب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matoubon</a:t>
            </a:r>
            <a:r>
              <a:rPr lang="en-US" sz="4800" dirty="0"/>
              <a:t> `</a:t>
            </a:r>
            <a:r>
              <a:rPr lang="en-US" sz="4800" dirty="0" err="1"/>
              <a:t>ebol</a:t>
            </a:r>
            <a:r>
              <a:rPr lang="en-US" sz="4800" dirty="0"/>
              <a:t> \</a:t>
            </a:r>
            <a:r>
              <a:rPr lang="en-US" sz="4800" dirty="0" err="1"/>
              <a:t>aqwleb</a:t>
            </a:r>
            <a:r>
              <a:rPr lang="en-US" sz="4800" dirty="0"/>
              <a:t> </a:t>
            </a:r>
            <a:r>
              <a:rPr lang="en-US" sz="4800" dirty="0" err="1"/>
              <a:t>niben</a:t>
            </a:r>
            <a:endParaRPr lang="en-US" sz="4800" dirty="0"/>
          </a:p>
        </p:txBody>
      </p:sp>
    </p:spTree>
    <p:extLst>
      <p:ext uri="{BB962C8B-B14F-4D97-AF65-F5344CB8AC3E}">
        <p14:creationId xmlns:p14="http://schemas.microsoft.com/office/powerpoint/2010/main" val="7828467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لو كان العمر ثابتا وهذا العالم مؤبدا، لكان لك يا نفسي حجة واضحة، لكن إذا انكشفت أفعالك الرديئة وشرورك القبيحة أمام الديان العادل، فأيَّ جواب تجيبين وأنت على سرير الخطايا منطرحة،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25939487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ومن كل غش ومن كل رياء</a:t>
            </a:r>
            <a:endParaRPr lang="en-US" sz="5400" dirty="0"/>
          </a:p>
        </p:txBody>
      </p:sp>
      <p:sp>
        <p:nvSpPr>
          <p:cNvPr id="3" name="Text Placeholder 2"/>
          <p:cNvSpPr>
            <a:spLocks noGrp="1"/>
          </p:cNvSpPr>
          <p:nvPr>
            <p:ph type="body" idx="1"/>
          </p:nvPr>
        </p:nvSpPr>
        <p:spPr/>
        <p:txBody>
          <a:bodyPr/>
          <a:lstStyle/>
          <a:p>
            <a:r>
              <a:rPr lang="ar-EG" sz="4800" dirty="0"/>
              <a:t>نيم إكروف نيفين نيم ميتشوفي نيفين </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xrof</a:t>
            </a:r>
            <a:r>
              <a:rPr lang="en-US" sz="4800" dirty="0"/>
              <a:t> </a:t>
            </a:r>
            <a:r>
              <a:rPr lang="en-US" sz="4800" dirty="0" err="1"/>
              <a:t>niben</a:t>
            </a:r>
            <a:r>
              <a:rPr lang="en-US" sz="4800" dirty="0"/>
              <a:t>&gt; </a:t>
            </a:r>
            <a:r>
              <a:rPr lang="en-US" sz="4800" dirty="0" err="1"/>
              <a:t>nem</a:t>
            </a:r>
            <a:r>
              <a:rPr lang="en-US" sz="4800" dirty="0"/>
              <a:t> met]obi </a:t>
            </a:r>
            <a:r>
              <a:rPr lang="en-US" sz="4800" dirty="0" err="1"/>
              <a:t>niben</a:t>
            </a:r>
            <a:endParaRPr lang="en-US" sz="4800" dirty="0"/>
          </a:p>
        </p:txBody>
      </p:sp>
    </p:spTree>
    <p:extLst>
      <p:ext uri="{BB962C8B-B14F-4D97-AF65-F5344CB8AC3E}">
        <p14:creationId xmlns:p14="http://schemas.microsoft.com/office/powerpoint/2010/main" val="2449292992"/>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ومن كل فعل خبيث</a:t>
            </a:r>
            <a:endParaRPr lang="en-US" sz="5400" dirty="0"/>
          </a:p>
        </p:txBody>
      </p:sp>
      <p:sp>
        <p:nvSpPr>
          <p:cNvPr id="3" name="Text Placeholder 2"/>
          <p:cNvSpPr>
            <a:spLocks noGrp="1"/>
          </p:cNvSpPr>
          <p:nvPr>
            <p:ph type="body" idx="1"/>
          </p:nvPr>
        </p:nvSpPr>
        <p:spPr/>
        <p:txBody>
          <a:bodyPr/>
          <a:lstStyle/>
          <a:p>
            <a:r>
              <a:rPr lang="ar-EG" sz="5400" dirty="0"/>
              <a:t>نيم بان أورجيا نيفين </a:t>
            </a:r>
          </a:p>
        </p:txBody>
      </p:sp>
      <p:sp>
        <p:nvSpPr>
          <p:cNvPr id="4" name="Text Placeholder 3"/>
          <p:cNvSpPr>
            <a:spLocks noGrp="1"/>
          </p:cNvSpPr>
          <p:nvPr>
            <p:ph type="body" sz="quarter" idx="3"/>
          </p:nvPr>
        </p:nvSpPr>
        <p:spPr/>
        <p:txBody>
          <a:bodyPr/>
          <a:lstStyle/>
          <a:p>
            <a:r>
              <a:rPr lang="en-US" sz="5400" dirty="0" err="1"/>
              <a:t>nem</a:t>
            </a:r>
            <a:r>
              <a:rPr lang="en-US" sz="5400" dirty="0"/>
              <a:t> </a:t>
            </a:r>
            <a:r>
              <a:rPr lang="en-US" sz="5400" dirty="0" err="1"/>
              <a:t>panourgi`a</a:t>
            </a:r>
            <a:r>
              <a:rPr lang="en-US" sz="5400" dirty="0"/>
              <a:t> </a:t>
            </a:r>
            <a:r>
              <a:rPr lang="en-US" sz="5400" dirty="0" err="1"/>
              <a:t>niben</a:t>
            </a:r>
            <a:endParaRPr lang="en-US" sz="5400" dirty="0"/>
          </a:p>
        </p:txBody>
      </p:sp>
    </p:spTree>
    <p:extLst>
      <p:ext uri="{BB962C8B-B14F-4D97-AF65-F5344CB8AC3E}">
        <p14:creationId xmlns:p14="http://schemas.microsoft.com/office/powerpoint/2010/main" val="1920381060"/>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25665"/>
            <a:ext cx="9144000" cy="782371"/>
          </a:xfrm>
        </p:spPr>
        <p:txBody>
          <a:bodyPr>
            <a:normAutofit/>
          </a:bodyPr>
          <a:lstStyle/>
          <a:p>
            <a:r>
              <a:rPr lang="ar-EG" dirty="0"/>
              <a:t>ومن تذكار الشر الملبس الموت </a:t>
            </a:r>
            <a:endParaRPr lang="en-US" dirty="0"/>
          </a:p>
        </p:txBody>
      </p:sp>
      <p:sp>
        <p:nvSpPr>
          <p:cNvPr id="3" name="Text Placeholder 2"/>
          <p:cNvSpPr>
            <a:spLocks noGrp="1"/>
          </p:cNvSpPr>
          <p:nvPr>
            <p:ph type="body" idx="1"/>
          </p:nvPr>
        </p:nvSpPr>
        <p:spPr>
          <a:xfrm>
            <a:off x="0" y="6106257"/>
            <a:ext cx="9143999" cy="808893"/>
          </a:xfrm>
        </p:spPr>
        <p:txBody>
          <a:bodyPr/>
          <a:lstStyle/>
          <a:p>
            <a:r>
              <a:rPr lang="ar-EG" dirty="0"/>
              <a:t>نيم تي ميت ريف إيبر إفميفئي إنتي تي كاكيا إتئيرفورين إم إفمو</a:t>
            </a:r>
          </a:p>
        </p:txBody>
      </p:sp>
      <p:sp>
        <p:nvSpPr>
          <p:cNvPr id="4" name="Text Placeholder 3"/>
          <p:cNvSpPr>
            <a:spLocks noGrp="1"/>
          </p:cNvSpPr>
          <p:nvPr>
            <p:ph type="body" sz="quarter" idx="3"/>
          </p:nvPr>
        </p:nvSpPr>
        <p:spPr>
          <a:xfrm>
            <a:off x="0" y="5298536"/>
            <a:ext cx="9144000" cy="682357"/>
          </a:xfrm>
        </p:spPr>
        <p:txBody>
          <a:bodyPr/>
          <a:lstStyle/>
          <a:p>
            <a:r>
              <a:rPr lang="pt-BR" dirty="0"/>
              <a:t>Nem ;metrefer`vmeu`i       `nte;kaki`a  `etervorin `m`vmou</a:t>
            </a:r>
          </a:p>
        </p:txBody>
      </p:sp>
    </p:spTree>
    <p:extLst>
      <p:ext uri="{BB962C8B-B14F-4D97-AF65-F5344CB8AC3E}">
        <p14:creationId xmlns:p14="http://schemas.microsoft.com/office/powerpoint/2010/main" val="2136811844"/>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وإجعلنا مستحقين كلنا يا سيدنا </a:t>
            </a:r>
            <a:endParaRPr lang="en-US" sz="5400" dirty="0"/>
          </a:p>
        </p:txBody>
      </p:sp>
      <p:sp>
        <p:nvSpPr>
          <p:cNvPr id="3" name="Text Placeholder 2"/>
          <p:cNvSpPr>
            <a:spLocks noGrp="1"/>
          </p:cNvSpPr>
          <p:nvPr>
            <p:ph type="body" idx="1"/>
          </p:nvPr>
        </p:nvSpPr>
        <p:spPr/>
        <p:txBody>
          <a:bodyPr/>
          <a:lstStyle/>
          <a:p>
            <a:r>
              <a:rPr lang="ar-EG" sz="4800" dirty="0"/>
              <a:t>أووه آريتين إن إم إبشاتيرين بين نيب</a:t>
            </a:r>
          </a:p>
        </p:txBody>
      </p:sp>
      <p:sp>
        <p:nvSpPr>
          <p:cNvPr id="4" name="Text Placeholder 3"/>
          <p:cNvSpPr>
            <a:spLocks noGrp="1"/>
          </p:cNvSpPr>
          <p:nvPr>
            <p:ph type="body" sz="quarter" idx="3"/>
          </p:nvPr>
        </p:nvSpPr>
        <p:spPr/>
        <p:txBody>
          <a:bodyPr/>
          <a:lstStyle/>
          <a:p>
            <a:r>
              <a:rPr lang="en-US" sz="4400" dirty="0" err="1"/>
              <a:t>Ouo</a:t>
            </a:r>
            <a:r>
              <a:rPr lang="en-US" sz="4400" dirty="0"/>
              <a:t>\ `</a:t>
            </a:r>
            <a:r>
              <a:rPr lang="en-US" sz="4400" dirty="0" err="1"/>
              <a:t>ariten</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873458394"/>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أن نقبل بعضنا بعضاً بقبلة مقدسة</a:t>
            </a:r>
            <a:endParaRPr lang="en-US" sz="4800" dirty="0"/>
          </a:p>
        </p:txBody>
      </p:sp>
      <p:sp>
        <p:nvSpPr>
          <p:cNvPr id="3" name="Text Placeholder 2"/>
          <p:cNvSpPr>
            <a:spLocks noGrp="1"/>
          </p:cNvSpPr>
          <p:nvPr>
            <p:ph type="body" idx="1"/>
          </p:nvPr>
        </p:nvSpPr>
        <p:spPr/>
        <p:txBody>
          <a:bodyPr/>
          <a:lstStyle/>
          <a:p>
            <a:pPr lvl="0">
              <a:lnSpc>
                <a:spcPct val="100000"/>
              </a:lnSpc>
              <a:spcBef>
                <a:spcPts val="0"/>
              </a:spcBef>
              <a:defRPr/>
            </a:pPr>
            <a:r>
              <a:rPr lang="ar-SA" sz="4000" dirty="0">
                <a:solidFill>
                  <a:prstClr val="white"/>
                </a:solidFill>
                <a:latin typeface="Calibri"/>
                <a:cs typeface="Arial" panose="020B0604020202020204" pitchFamily="34" charset="0"/>
              </a:rPr>
              <a:t>إيثرين إير أسبازيستي إنين إيريؤخين أوفي إثؤواب</a:t>
            </a:r>
            <a:endParaRPr lang="ar-EG" sz="7200" dirty="0">
              <a:solidFill>
                <a:prstClr val="white"/>
              </a:solidFill>
              <a:latin typeface="Calibri"/>
            </a:endParaRPr>
          </a:p>
        </p:txBody>
      </p:sp>
      <p:sp>
        <p:nvSpPr>
          <p:cNvPr id="4" name="Text Placeholder 3"/>
          <p:cNvSpPr>
            <a:spLocks noGrp="1"/>
          </p:cNvSpPr>
          <p:nvPr>
            <p:ph type="body" sz="quarter" idx="3"/>
          </p:nvPr>
        </p:nvSpPr>
        <p:spPr/>
        <p:txBody>
          <a:bodyPr/>
          <a:lstStyle/>
          <a:p>
            <a:r>
              <a:rPr lang="en-US" sz="4000" dirty="0" err="1"/>
              <a:t>Eqreneracpazecqe</a:t>
            </a:r>
            <a:r>
              <a:rPr lang="en-US" sz="4000" dirty="0"/>
              <a:t> `</a:t>
            </a:r>
            <a:r>
              <a:rPr lang="en-US" sz="4000" dirty="0" err="1"/>
              <a:t>nnen`erhou</a:t>
            </a:r>
            <a:r>
              <a:rPr lang="en-US" sz="4000" dirty="0"/>
              <a:t> '</a:t>
            </a:r>
            <a:r>
              <a:rPr lang="en-US" sz="4000" dirty="0" err="1"/>
              <a:t>en</a:t>
            </a:r>
            <a:r>
              <a:rPr lang="en-US" sz="4000" dirty="0"/>
              <a:t> </a:t>
            </a:r>
            <a:r>
              <a:rPr lang="en-US" sz="4000" dirty="0" err="1"/>
              <a:t>ouvi</a:t>
            </a:r>
            <a:r>
              <a:rPr lang="en-US" sz="4000" dirty="0"/>
              <a:t> `</a:t>
            </a:r>
            <a:r>
              <a:rPr lang="en-US" sz="4000" dirty="0" err="1"/>
              <a:t>eqouab</a:t>
            </a:r>
            <a:endParaRPr lang="en-US" sz="4000" dirty="0"/>
          </a:p>
        </p:txBody>
      </p:sp>
    </p:spTree>
    <p:extLst>
      <p:ext uri="{BB962C8B-B14F-4D97-AF65-F5344CB8AC3E}">
        <p14:creationId xmlns:p14="http://schemas.microsoft.com/office/powerpoint/2010/main" val="2070911390"/>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لكي ننال بغير وقوع في دينونة </a:t>
            </a:r>
            <a:endParaRPr lang="en-US" sz="4800" dirty="0"/>
          </a:p>
        </p:txBody>
      </p:sp>
      <p:sp>
        <p:nvSpPr>
          <p:cNvPr id="3" name="Text Placeholder 2"/>
          <p:cNvSpPr>
            <a:spLocks noGrp="1"/>
          </p:cNvSpPr>
          <p:nvPr>
            <p:ph type="body" idx="1"/>
          </p:nvPr>
        </p:nvSpPr>
        <p:spPr/>
        <p:txBody>
          <a:bodyPr/>
          <a:lstStyle/>
          <a:p>
            <a:r>
              <a:rPr lang="ar-EG" sz="4000" dirty="0"/>
              <a:t>إى إيجين تين تشي خين أو ميت أت هي تتين إي إبهاب </a:t>
            </a:r>
          </a:p>
        </p:txBody>
      </p:sp>
      <p:sp>
        <p:nvSpPr>
          <p:cNvPr id="4" name="Text Placeholder 3"/>
          <p:cNvSpPr>
            <a:spLocks noGrp="1"/>
          </p:cNvSpPr>
          <p:nvPr>
            <p:ph type="body" sz="quarter" idx="3"/>
          </p:nvPr>
        </p:nvSpPr>
        <p:spPr/>
        <p:txBody>
          <a:bodyPr/>
          <a:lstStyle/>
          <a:p>
            <a:r>
              <a:rPr lang="en-US" sz="4400" dirty="0" err="1"/>
              <a:t>E`pjintensi</a:t>
            </a:r>
            <a:r>
              <a:rPr lang="en-US" sz="4400" dirty="0"/>
              <a:t> '</a:t>
            </a:r>
            <a:r>
              <a:rPr lang="en-US" sz="4400" dirty="0" err="1"/>
              <a:t>en</a:t>
            </a:r>
            <a:r>
              <a:rPr lang="en-US" sz="4400" dirty="0"/>
              <a:t> </a:t>
            </a:r>
            <a:r>
              <a:rPr lang="en-US" sz="4400" dirty="0" err="1"/>
              <a:t>oumetat</a:t>
            </a:r>
            <a:r>
              <a:rPr lang="en-US" sz="4400" dirty="0"/>
              <a:t>\</a:t>
            </a:r>
            <a:r>
              <a:rPr lang="en-US" sz="4400" dirty="0" err="1"/>
              <a:t>itten</a:t>
            </a:r>
            <a:r>
              <a:rPr lang="en-US" sz="4400" dirty="0"/>
              <a:t> `</a:t>
            </a:r>
            <a:r>
              <a:rPr lang="en-US" sz="4400" dirty="0" err="1"/>
              <a:t>e`p</a:t>
            </a:r>
            <a:r>
              <a:rPr lang="en-US" sz="4400" dirty="0"/>
              <a:t>\</a:t>
            </a:r>
            <a:r>
              <a:rPr lang="en-US" sz="4400" dirty="0" err="1"/>
              <a:t>ap</a:t>
            </a:r>
            <a:r>
              <a:rPr lang="en-US" sz="4400" dirty="0"/>
              <a:t>&gt;</a:t>
            </a:r>
          </a:p>
        </p:txBody>
      </p:sp>
    </p:spTree>
    <p:extLst>
      <p:ext uri="{BB962C8B-B14F-4D97-AF65-F5344CB8AC3E}">
        <p14:creationId xmlns:p14="http://schemas.microsoft.com/office/powerpoint/2010/main" val="749518839"/>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من موهبتك غير المائتة السمائية</a:t>
            </a:r>
            <a:endParaRPr lang="en-US" sz="4800" dirty="0"/>
          </a:p>
        </p:txBody>
      </p:sp>
      <p:sp>
        <p:nvSpPr>
          <p:cNvPr id="3" name="Text Placeholder 2"/>
          <p:cNvSpPr>
            <a:spLocks noGrp="1"/>
          </p:cNvSpPr>
          <p:nvPr>
            <p:ph type="body" idx="1"/>
          </p:nvPr>
        </p:nvSpPr>
        <p:spPr/>
        <p:txBody>
          <a:bodyPr/>
          <a:lstStyle/>
          <a:p>
            <a:r>
              <a:rPr lang="ar-EG" sz="4400" dirty="0"/>
              <a:t>إيفول خين تيك ذوريا إن أثمو أووه إن إيبورانيون </a:t>
            </a:r>
          </a:p>
        </p:txBody>
      </p:sp>
      <p:sp>
        <p:nvSpPr>
          <p:cNvPr id="4" name="Text Placeholder 3"/>
          <p:cNvSpPr>
            <a:spLocks noGrp="1"/>
          </p:cNvSpPr>
          <p:nvPr>
            <p:ph type="body" sz="quarter" idx="3"/>
          </p:nvPr>
        </p:nvSpPr>
        <p:spPr/>
        <p:txBody>
          <a:bodyPr/>
          <a:lstStyle/>
          <a:p>
            <a:r>
              <a:rPr lang="pt-BR" sz="4000" dirty="0"/>
              <a:t>`ebol 'en tekdwre`a   `naqmou ouo\  `nepouranion</a:t>
            </a:r>
          </a:p>
        </p:txBody>
      </p:sp>
    </p:spTree>
    <p:extLst>
      <p:ext uri="{BB962C8B-B14F-4D97-AF65-F5344CB8AC3E}">
        <p14:creationId xmlns:p14="http://schemas.microsoft.com/office/powerpoint/2010/main" val="3109962277"/>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بالمسيح يسوع ربنا</a:t>
            </a:r>
          </a:p>
        </p:txBody>
      </p:sp>
      <p:sp>
        <p:nvSpPr>
          <p:cNvPr id="3" name="Text Placeholder 2"/>
          <p:cNvSpPr>
            <a:spLocks noGrp="1"/>
          </p:cNvSpPr>
          <p:nvPr>
            <p:ph type="body" idx="1"/>
          </p:nvPr>
        </p:nvSpPr>
        <p:spPr/>
        <p:txBody>
          <a:bodyPr/>
          <a:lstStyle/>
          <a:p>
            <a:r>
              <a:rPr lang="ar-EG" sz="4800" dirty="0"/>
              <a:t>خين بي إخرستوس إيسوس بين</a:t>
            </a:r>
            <a:r>
              <a:rPr lang="en-US" sz="4800" dirty="0"/>
              <a:t> </a:t>
            </a:r>
            <a:r>
              <a:rPr lang="ar-EG" sz="4800" dirty="0"/>
              <a:t>شويس</a:t>
            </a:r>
          </a:p>
        </p:txBody>
      </p:sp>
      <p:sp>
        <p:nvSpPr>
          <p:cNvPr id="4" name="Text Placeholder 3"/>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Px</a:t>
            </a:r>
            <a:r>
              <a:rPr lang="en-US" sz="5400" dirty="0"/>
              <a:t>/c/ </a:t>
            </a:r>
            <a:r>
              <a:rPr lang="en-US" sz="5400" dirty="0" err="1"/>
              <a:t>Ih</a:t>
            </a:r>
            <a:r>
              <a:rPr lang="en-US" sz="5400" dirty="0"/>
              <a:t>/c/ Pen_.</a:t>
            </a:r>
          </a:p>
        </p:txBody>
      </p:sp>
      <p:sp>
        <p:nvSpPr>
          <p:cNvPr id="5" name="Rectangle 4">
            <a:hlinkClick r:id="rId2" action="ppaction://hlinksldjump"/>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F4CDE666-6D43-4498-AB14-253CF43F65D5}"/>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A34610C3-0B20-23E3-C442-2ABB42C92A12}"/>
              </a:ext>
            </a:extLst>
          </p:cNvPr>
          <p:cNvSpPr/>
          <p:nvPr/>
        </p:nvSpPr>
        <p:spPr>
          <a:xfrm>
            <a:off x="3367183" y="3915286"/>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4834042"/>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6"/>
          <a:stretch>
            <a:fillRect/>
          </a:stretch>
        </p:blipFill>
        <p:spPr>
          <a:xfrm>
            <a:off x="0" y="1810800"/>
            <a:ext cx="9152542" cy="5052966"/>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860105642"/>
              </p:ext>
            </p:extLst>
          </p:nvPr>
        </p:nvGraphicFramePr>
        <p:xfrm>
          <a:off x="-108520" y="4462795"/>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عال فوق كل قوة النطق وكل فكر العقل غني مواهبك يا سيدنا لأن ما أخفيته عن الحكماء والفهماء </a:t>
                      </a:r>
                      <a:endParaRPr lang="en-US" sz="4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8578359"/>
                  </a:ext>
                </a:extLst>
              </a:tr>
            </a:tbl>
          </a:graphicData>
        </a:graphic>
      </p:graphicFrame>
      <p:sp>
        <p:nvSpPr>
          <p:cNvPr id="3" name="Rectangle 2">
            <a:hlinkClick r:id="rId2" action="ppaction://hlinksldjump"/>
            <a:extLst>
              <a:ext uri="{FF2B5EF4-FFF2-40B4-BE49-F238E27FC236}">
                <a16:creationId xmlns:a16="http://schemas.microsoft.com/office/drawing/2014/main" id="{33BEA70A-8C96-4FDA-B30F-9E295692EFB5}"/>
              </a:ext>
            </a:extLst>
          </p:cNvPr>
          <p:cNvSpPr/>
          <p:nvPr/>
        </p:nvSpPr>
        <p:spPr>
          <a:xfrm>
            <a:off x="7601197" y="4080793"/>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a:extLst>
              <a:ext uri="{FF2B5EF4-FFF2-40B4-BE49-F238E27FC236}">
                <a16:creationId xmlns:a16="http://schemas.microsoft.com/office/drawing/2014/main" id="{41501034-5F7D-43E8-8EC8-21C48781EE6D}"/>
              </a:ext>
            </a:extLst>
          </p:cNvPr>
          <p:cNvSpPr/>
          <p:nvPr/>
        </p:nvSpPr>
        <p:spPr>
          <a:xfrm>
            <a:off x="5183547" y="40807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CDC1D5DB-9114-420E-80D0-49013CC7A56F}"/>
              </a:ext>
            </a:extLst>
          </p:cNvPr>
          <p:cNvSpPr/>
          <p:nvPr/>
        </p:nvSpPr>
        <p:spPr>
          <a:xfrm>
            <a:off x="2583908" y="4087128"/>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5" action="ppaction://hlinksldjump"/>
            <a:extLst>
              <a:ext uri="{FF2B5EF4-FFF2-40B4-BE49-F238E27FC236}">
                <a16:creationId xmlns:a16="http://schemas.microsoft.com/office/drawing/2014/main" id="{52B52534-C717-4669-B4D4-43B21EAF9981}"/>
              </a:ext>
            </a:extLst>
          </p:cNvPr>
          <p:cNvSpPr/>
          <p:nvPr/>
        </p:nvSpPr>
        <p:spPr>
          <a:xfrm>
            <a:off x="290442" y="408712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itle 6">
            <a:extLst>
              <a:ext uri="{FF2B5EF4-FFF2-40B4-BE49-F238E27FC236}">
                <a16:creationId xmlns:a16="http://schemas.microsoft.com/office/drawing/2014/main" id="{5B9B6593-65CC-44F9-83E9-946BBCD5067A}"/>
              </a:ext>
            </a:extLst>
          </p:cNvPr>
          <p:cNvSpPr>
            <a:spLocks noGrp="1"/>
          </p:cNvSpPr>
          <p:nvPr>
            <p:ph type="ctrTitle"/>
          </p:nvPr>
        </p:nvSpPr>
        <p:spPr>
          <a:xfrm>
            <a:off x="-1896035" y="0"/>
            <a:ext cx="1896035" cy="1470025"/>
          </a:xfrm>
        </p:spPr>
        <p:txBody>
          <a:bodyPr/>
          <a:lstStyle/>
          <a:p>
            <a:pPr algn="r"/>
            <a:r>
              <a:rPr lang="ar-EG" dirty="0">
                <a:solidFill>
                  <a:srgbClr val="FFC000"/>
                </a:solidFill>
              </a:rPr>
              <a:t>عال فوق كل قوة</a:t>
            </a:r>
            <a:endParaRPr lang="en-GB" dirty="0">
              <a:solidFill>
                <a:srgbClr val="FFC000"/>
              </a:solidFill>
            </a:endParaRPr>
          </a:p>
        </p:txBody>
      </p:sp>
    </p:spTree>
    <p:extLst>
      <p:ext uri="{BB962C8B-B14F-4D97-AF65-F5344CB8AC3E}">
        <p14:creationId xmlns:p14="http://schemas.microsoft.com/office/powerpoint/2010/main" val="2693140551"/>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60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أعلنته لنا نحن الأطفال الصغار وا اشتهي الأنبياء والملوك ان يروا </a:t>
                      </a:r>
                      <a:endParaRPr lang="en-US" sz="60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4545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4400" b="1" dirty="0">
                <a:cs typeface="Times New Roman" panose="02020603050405020304" pitchFamily="18" charset="0"/>
              </a:rPr>
              <a:t>وفى إخضاع الجسد متهاونة؟</a:t>
            </a:r>
            <a:r>
              <a:rPr lang="ar-EG" sz="4400" b="1" dirty="0">
                <a:cs typeface="Times New Roman" panose="02020603050405020304" pitchFamily="18" charset="0"/>
              </a:rPr>
              <a:t> </a:t>
            </a:r>
            <a:r>
              <a:rPr lang="ar-SA" sz="4400" b="1" dirty="0">
                <a:cs typeface="Times New Roman" panose="02020603050405020304" pitchFamily="18" charset="0"/>
              </a:rPr>
              <a:t>أيها المسيح إلهنا لكرسي حكمك المرهوب أفزع، ولمجلس دينونتك أخشع، ولنور شعاع لاهوتك أجزع، أنا الشقي المتدنس، الراقد على فراشي المتهاون في</a:t>
            </a:r>
            <a:r>
              <a:rPr lang="ar-EG" sz="4400" b="1" dirty="0">
                <a:cs typeface="Times New Roman" panose="02020603050405020304" pitchFamily="18" charset="0"/>
              </a:rPr>
              <a:t> </a:t>
            </a:r>
            <a:r>
              <a:rPr lang="ar-SA" sz="4400" b="1" dirty="0">
                <a:cs typeface="Times New Roman" panose="02020603050405020304" pitchFamily="18" charset="0"/>
              </a:rPr>
              <a:t>حياتي.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55003023"/>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أنعمت به علينا نحن الخطاة لكي نخمه ونتطهر بواسطته عندما أقمت لنا تدبير إبنك الوحيد الجنس</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956099443"/>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والسر الخفي الذي لهذه الذبيحة هذه التي ليس دم الناموس حولها ولا بر الجسد</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338866773"/>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أما الحمل فروحي والسكين فعقلية وغير جسمية هذه الذبيحة التي نقدمها لك</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37036349"/>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3152146458"/>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2551864657"/>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502232115"/>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نسأل ونطلب من صلاحك يامحب البشر طهر شفاهنا وأعتق عقولنا من كل أخلاط الهيولي </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638833044"/>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وأرسل علينا نعمة روحك القدوس وإجعلنا أهلاً أن نقبل  بعضنا بعضا بقبلة مقدسة</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095041140"/>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6"/>
          <a:stretch>
            <a:fillRect/>
          </a:stretch>
        </p:blipFill>
        <p:spPr>
          <a:xfrm>
            <a:off x="0" y="1810800"/>
            <a:ext cx="9152542" cy="5052966"/>
          </a:xfrm>
          <a:prstGeom prst="rect">
            <a:avLst/>
          </a:prstGeom>
        </p:spPr>
      </p:pic>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لكي ننال بغير وقعنا في دينونة من موهبتك غير المائتة السمائية بالمسيح يسوع ربنا</a:t>
                      </a:r>
                      <a:endParaRPr lang="en-US" sz="5400" dirty="0"/>
                    </a:p>
                  </a:txBody>
                  <a:tcPr>
                    <a:noFill/>
                  </a:tcPr>
                </a:tc>
                <a:extLst>
                  <a:ext uri="{0D108BD9-81ED-4DB2-BD59-A6C34878D82A}">
                    <a16:rowId xmlns:a16="http://schemas.microsoft.com/office/drawing/2014/main" val="3398578359"/>
                  </a:ext>
                </a:extLst>
              </a:tr>
            </a:tbl>
          </a:graphicData>
        </a:graphic>
      </p:graphicFrame>
      <p:sp>
        <p:nvSpPr>
          <p:cNvPr id="6" name="Rectangle 5">
            <a:hlinkClick r:id="rId3" action="ppaction://hlinksldjump"/>
            <a:extLst>
              <a:ext uri="{FF2B5EF4-FFF2-40B4-BE49-F238E27FC236}">
                <a16:creationId xmlns:a16="http://schemas.microsoft.com/office/drawing/2014/main" id="{D4EDE328-6F7D-4B48-BC93-8C785F7DD06B}"/>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DFFD504A-A75C-4F66-A1EE-5DE3591155A1}"/>
              </a:ext>
            </a:extLst>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5" action="ppaction://hlinksldjump"/>
            <a:extLst>
              <a:ext uri="{FF2B5EF4-FFF2-40B4-BE49-F238E27FC236}">
                <a16:creationId xmlns:a16="http://schemas.microsoft.com/office/drawing/2014/main" id="{B7976116-FA55-FD60-B4DE-F00D78A8507B}"/>
              </a:ext>
            </a:extLst>
          </p:cNvPr>
          <p:cNvSpPr/>
          <p:nvPr/>
        </p:nvSpPr>
        <p:spPr>
          <a:xfrm>
            <a:off x="3492217" y="3945245"/>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2694399"/>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13946953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6000" b="1" dirty="0">
                <a:cs typeface="Times New Roman" panose="02020603050405020304" pitchFamily="18" charset="0"/>
              </a:rPr>
              <a:t>لكنى أتخذ صورة العشار قارعا صدري، قائلا: اللهم اغفر لي فإني خاطى. </a:t>
            </a:r>
            <a:r>
              <a:rPr lang="ar-SA" sz="6000" b="1" dirty="0">
                <a:solidFill>
                  <a:srgbClr val="FFC000"/>
                </a:solidFill>
                <a:cs typeface="Times New Roman" panose="02020603050405020304" pitchFamily="18" charset="0"/>
              </a:rPr>
              <a:t>(كى نين.. )</a:t>
            </a:r>
          </a:p>
        </p:txBody>
      </p:sp>
    </p:spTree>
    <p:extLst>
      <p:ext uri="{BB962C8B-B14F-4D97-AF65-F5344CB8AC3E}">
        <p14:creationId xmlns:p14="http://schemas.microsoft.com/office/powerpoint/2010/main" val="1374749020"/>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5218122"/>
            <a:ext cx="9144000" cy="782371"/>
          </a:xfrm>
        </p:spPr>
        <p:txBody>
          <a:bodyPr>
            <a:noAutofit/>
          </a:bodyPr>
          <a:lstStyle/>
          <a:p>
            <a:r>
              <a:rPr lang="ar-EG" sz="8800" dirty="0">
                <a:solidFill>
                  <a:srgbClr val="FFC000"/>
                </a:solidFill>
              </a:rPr>
              <a:t>الاسبسمس الادام</a:t>
            </a:r>
          </a:p>
        </p:txBody>
      </p:sp>
    </p:spTree>
    <p:extLst>
      <p:ext uri="{BB962C8B-B14F-4D97-AF65-F5344CB8AC3E}">
        <p14:creationId xmlns:p14="http://schemas.microsoft.com/office/powerpoint/2010/main" val="612014406"/>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7939E0D-1C91-484C-8404-8ECF2375A29B}"/>
              </a:ext>
            </a:extLst>
          </p:cNvPr>
          <p:cNvSpPr>
            <a:spLocks noGrp="1"/>
          </p:cNvSpPr>
          <p:nvPr>
            <p:ph type="title"/>
          </p:nvPr>
        </p:nvSpPr>
        <p:spPr/>
        <p:txBody>
          <a:bodyPr>
            <a:normAutofit/>
          </a:bodyPr>
          <a:lstStyle/>
          <a:p>
            <a:r>
              <a:rPr lang="ar-EG" sz="4800" dirty="0"/>
              <a:t>افرحي يا مريم، العبدة والأم</a:t>
            </a:r>
            <a:endParaRPr lang="en-US" sz="4800" dirty="0"/>
          </a:p>
        </p:txBody>
      </p:sp>
      <p:sp>
        <p:nvSpPr>
          <p:cNvPr id="3" name="Text Placeholder 2">
            <a:extLst>
              <a:ext uri="{FF2B5EF4-FFF2-40B4-BE49-F238E27FC236}">
                <a16:creationId xmlns:a16="http://schemas.microsoft.com/office/drawing/2014/main" id="{C5ACC098-16D7-40B3-B254-7A7793FB59F6}"/>
              </a:ext>
            </a:extLst>
          </p:cNvPr>
          <p:cNvSpPr>
            <a:spLocks noGrp="1"/>
          </p:cNvSpPr>
          <p:nvPr>
            <p:ph type="body" idx="1"/>
          </p:nvPr>
        </p:nvSpPr>
        <p:spPr/>
        <p:txBody>
          <a:bodyPr/>
          <a:lstStyle/>
          <a:p>
            <a:r>
              <a:rPr lang="ar-EG" sz="4400" dirty="0"/>
              <a:t>أونوف إممو ماريا تى فوكى أووه تيماف </a:t>
            </a:r>
          </a:p>
        </p:txBody>
      </p:sp>
      <p:sp>
        <p:nvSpPr>
          <p:cNvPr id="4" name="Text Placeholder 3">
            <a:extLst>
              <a:ext uri="{FF2B5EF4-FFF2-40B4-BE49-F238E27FC236}">
                <a16:creationId xmlns:a16="http://schemas.microsoft.com/office/drawing/2014/main" id="{BDA5200D-5F7B-4C8F-9982-432B884D859F}"/>
              </a:ext>
            </a:extLst>
          </p:cNvPr>
          <p:cNvSpPr>
            <a:spLocks noGrp="1"/>
          </p:cNvSpPr>
          <p:nvPr>
            <p:ph type="body" sz="quarter" idx="3"/>
          </p:nvPr>
        </p:nvSpPr>
        <p:spPr/>
        <p:txBody>
          <a:bodyPr/>
          <a:lstStyle/>
          <a:p>
            <a:r>
              <a:rPr lang="it-IT" dirty="0"/>
              <a:t>Ovno4 `mmo Mari`a : 5bwki ovoh 5mav</a:t>
            </a:r>
          </a:p>
        </p:txBody>
      </p:sp>
    </p:spTree>
    <p:extLst>
      <p:ext uri="{BB962C8B-B14F-4D97-AF65-F5344CB8AC3E}">
        <p14:creationId xmlns:p14="http://schemas.microsoft.com/office/powerpoint/2010/main" val="3671188107"/>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a:t>لأن الذي في حجركِ، الملائكة تسبحه </a:t>
            </a:r>
          </a:p>
        </p:txBody>
      </p:sp>
      <p:sp>
        <p:nvSpPr>
          <p:cNvPr id="3" name="Text Placeholder 2"/>
          <p:cNvSpPr>
            <a:spLocks noGrp="1"/>
          </p:cNvSpPr>
          <p:nvPr>
            <p:ph type="body" idx="1"/>
          </p:nvPr>
        </p:nvSpPr>
        <p:spPr/>
        <p:txBody>
          <a:bodyPr/>
          <a:lstStyle/>
          <a:p>
            <a:r>
              <a:rPr lang="ar-EG" sz="4000"/>
              <a:t>جى فيئت خين بى آميرنى آنجيلوس سيهوس إيروك</a:t>
            </a:r>
          </a:p>
        </p:txBody>
      </p:sp>
      <p:sp>
        <p:nvSpPr>
          <p:cNvPr id="4" name="Text Placeholder 3"/>
          <p:cNvSpPr>
            <a:spLocks noGrp="1"/>
          </p:cNvSpPr>
          <p:nvPr>
            <p:ph type="body" sz="quarter" idx="3"/>
          </p:nvPr>
        </p:nvSpPr>
        <p:spPr>
          <a:xfrm>
            <a:off x="0" y="5481708"/>
            <a:ext cx="9144000" cy="682357"/>
          </a:xfrm>
        </p:spPr>
        <p:txBody>
          <a:bodyPr/>
          <a:lstStyle/>
          <a:p>
            <a:r>
              <a:rPr lang="en-US" sz="3200"/>
              <a:t>ge f3et qen pe`am3r : niajjeloc cehwc `erok</a:t>
            </a:r>
          </a:p>
        </p:txBody>
      </p:sp>
    </p:spTree>
    <p:extLst>
      <p:ext uri="{BB962C8B-B14F-4D97-AF65-F5344CB8AC3E}">
        <p14:creationId xmlns:p14="http://schemas.microsoft.com/office/powerpoint/2010/main" val="3503558315"/>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t>والشاروبيم، يسجدون له باستحقاق</a:t>
            </a:r>
          </a:p>
        </p:txBody>
      </p:sp>
      <p:sp>
        <p:nvSpPr>
          <p:cNvPr id="3" name="Text Placeholder 2"/>
          <p:cNvSpPr>
            <a:spLocks noGrp="1"/>
          </p:cNvSpPr>
          <p:nvPr>
            <p:ph type="body" idx="1"/>
          </p:nvPr>
        </p:nvSpPr>
        <p:spPr/>
        <p:txBody>
          <a:bodyPr/>
          <a:lstStyle/>
          <a:p>
            <a:r>
              <a:rPr lang="ar-EG" sz="4400"/>
              <a:t>أووه نى شيروفيم سى أوأوشت إمموف إكسيوس </a:t>
            </a:r>
          </a:p>
        </p:txBody>
      </p:sp>
      <p:sp>
        <p:nvSpPr>
          <p:cNvPr id="4" name="Text Placeholder 3"/>
          <p:cNvSpPr>
            <a:spLocks noGrp="1"/>
          </p:cNvSpPr>
          <p:nvPr>
            <p:ph type="body" sz="quarter" idx="3"/>
          </p:nvPr>
        </p:nvSpPr>
        <p:spPr>
          <a:xfrm>
            <a:off x="-351690" y="5317586"/>
            <a:ext cx="9777046" cy="731521"/>
          </a:xfrm>
        </p:spPr>
        <p:txBody>
          <a:bodyPr/>
          <a:lstStyle/>
          <a:p>
            <a:r>
              <a:rPr lang="en-US" sz="3200" dirty="0" err="1"/>
              <a:t>Ovoh</a:t>
            </a:r>
            <a:r>
              <a:rPr lang="en-US" sz="3200" dirty="0"/>
              <a:t> </a:t>
            </a:r>
            <a:r>
              <a:rPr lang="en-US" sz="3200" dirty="0" err="1"/>
              <a:t>nixerovbim</a:t>
            </a:r>
            <a:r>
              <a:rPr lang="en-US" sz="3200" dirty="0"/>
              <a:t> ceovw2t `mmo4 a7iwc </a:t>
            </a:r>
          </a:p>
        </p:txBody>
      </p:sp>
    </p:spTree>
    <p:extLst>
      <p:ext uri="{BB962C8B-B14F-4D97-AF65-F5344CB8AC3E}">
        <p14:creationId xmlns:p14="http://schemas.microsoft.com/office/powerpoint/2010/main" val="1365703166"/>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a:t>والسارافيم، بغير فتور </a:t>
            </a:r>
          </a:p>
        </p:txBody>
      </p:sp>
      <p:sp>
        <p:nvSpPr>
          <p:cNvPr id="3" name="Text Placeholder 2"/>
          <p:cNvSpPr>
            <a:spLocks noGrp="1"/>
          </p:cNvSpPr>
          <p:nvPr>
            <p:ph type="body" idx="1"/>
          </p:nvPr>
        </p:nvSpPr>
        <p:spPr/>
        <p:txBody>
          <a:bodyPr/>
          <a:lstStyle/>
          <a:p>
            <a:r>
              <a:rPr lang="ar-EG" sz="4800"/>
              <a:t>نيم نى سيرافيم خين أوميت آت مونك</a:t>
            </a:r>
          </a:p>
        </p:txBody>
      </p:sp>
      <p:sp>
        <p:nvSpPr>
          <p:cNvPr id="4" name="Text Placeholder 3"/>
          <p:cNvSpPr>
            <a:spLocks noGrp="1"/>
          </p:cNvSpPr>
          <p:nvPr>
            <p:ph type="body" sz="quarter" idx="3"/>
          </p:nvPr>
        </p:nvSpPr>
        <p:spPr/>
        <p:txBody>
          <a:bodyPr/>
          <a:lstStyle/>
          <a:p>
            <a:r>
              <a:rPr lang="en-US" dirty="0" err="1"/>
              <a:t>nem</a:t>
            </a:r>
            <a:r>
              <a:rPr lang="en-US" dirty="0"/>
              <a:t> </a:t>
            </a:r>
            <a:r>
              <a:rPr lang="en-US" dirty="0" err="1"/>
              <a:t>nicerafim</a:t>
            </a:r>
            <a:r>
              <a:rPr lang="en-US" dirty="0"/>
              <a:t> </a:t>
            </a:r>
            <a:r>
              <a:rPr lang="en-US" dirty="0" err="1"/>
              <a:t>qen</a:t>
            </a:r>
            <a:r>
              <a:rPr lang="en-US" dirty="0"/>
              <a:t> </a:t>
            </a:r>
            <a:r>
              <a:rPr lang="en-US" dirty="0" err="1"/>
              <a:t>ovmetatmovnk</a:t>
            </a:r>
            <a:endParaRPr lang="en-US" dirty="0"/>
          </a:p>
        </p:txBody>
      </p:sp>
    </p:spTree>
    <p:extLst>
      <p:ext uri="{BB962C8B-B14F-4D97-AF65-F5344CB8AC3E}">
        <p14:creationId xmlns:p14="http://schemas.microsoft.com/office/powerpoint/2010/main" val="623661904"/>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7647"/>
            <a:ext cx="9144000" cy="782371"/>
          </a:xfrm>
        </p:spPr>
        <p:txBody>
          <a:bodyPr/>
          <a:lstStyle/>
          <a:p>
            <a:r>
              <a:rPr lang="ar-EG"/>
              <a:t>ليس لنا دالة، عند ربنا يسوع المسيح</a:t>
            </a:r>
          </a:p>
        </p:txBody>
      </p:sp>
      <p:sp>
        <p:nvSpPr>
          <p:cNvPr id="3" name="Text Placeholder 2"/>
          <p:cNvSpPr>
            <a:spLocks noGrp="1"/>
          </p:cNvSpPr>
          <p:nvPr>
            <p:ph type="body" idx="1"/>
          </p:nvPr>
        </p:nvSpPr>
        <p:spPr>
          <a:xfrm>
            <a:off x="0" y="6119445"/>
            <a:ext cx="9143999" cy="808893"/>
          </a:xfrm>
        </p:spPr>
        <p:txBody>
          <a:bodyPr/>
          <a:lstStyle/>
          <a:p>
            <a:r>
              <a:rPr lang="ar-EG"/>
              <a:t>إممون إنتان إنؤو باريسيا خاتين بين شويس إيسوس بى </a:t>
            </a:r>
            <a:br>
              <a:rPr lang="ar-EG"/>
            </a:br>
            <a:r>
              <a:rPr lang="ar-EG"/>
              <a:t>اخرستوس</a:t>
            </a:r>
          </a:p>
        </p:txBody>
      </p:sp>
      <p:sp>
        <p:nvSpPr>
          <p:cNvPr id="4" name="Text Placeholder 3"/>
          <p:cNvSpPr>
            <a:spLocks noGrp="1"/>
          </p:cNvSpPr>
          <p:nvPr>
            <p:ph type="body" sz="quarter" idx="3"/>
          </p:nvPr>
        </p:nvSpPr>
        <p:spPr>
          <a:xfrm>
            <a:off x="0" y="5294140"/>
            <a:ext cx="9144000" cy="682357"/>
          </a:xfrm>
        </p:spPr>
        <p:txBody>
          <a:bodyPr/>
          <a:lstStyle/>
          <a:p>
            <a:r>
              <a:rPr lang="en-US" sz="3200"/>
              <a:t>mmon `ntan `novparr3ci`a : qaten Penu I3covc Pi`xrictoc </a:t>
            </a:r>
          </a:p>
        </p:txBody>
      </p:sp>
    </p:spTree>
    <p:extLst>
      <p:ext uri="{BB962C8B-B14F-4D97-AF65-F5344CB8AC3E}">
        <p14:creationId xmlns:p14="http://schemas.microsoft.com/office/powerpoint/2010/main" val="346143341"/>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277309"/>
            <a:ext cx="9144000" cy="782371"/>
          </a:xfrm>
        </p:spPr>
        <p:txBody>
          <a:bodyPr>
            <a:normAutofit fontScale="90000"/>
          </a:bodyPr>
          <a:lstStyle/>
          <a:p>
            <a:r>
              <a:rPr lang="ar-EG"/>
              <a:t>سوى طلباتكِ وشفاعاتكِ، يا سيدتنا كلنا السيدة والدة الإله </a:t>
            </a:r>
          </a:p>
        </p:txBody>
      </p:sp>
      <p:sp>
        <p:nvSpPr>
          <p:cNvPr id="3" name="Text Placeholder 2"/>
          <p:cNvSpPr>
            <a:spLocks noGrp="1"/>
          </p:cNvSpPr>
          <p:nvPr>
            <p:ph type="body" idx="1"/>
          </p:nvPr>
        </p:nvSpPr>
        <p:spPr>
          <a:xfrm>
            <a:off x="0" y="6119445"/>
            <a:ext cx="9143999" cy="808893"/>
          </a:xfrm>
        </p:spPr>
        <p:txBody>
          <a:bodyPr/>
          <a:lstStyle/>
          <a:p>
            <a:r>
              <a:rPr lang="ar-EG"/>
              <a:t>خوريس نى طوفه نيم نى إبريسفيا أوتين شويس إن نيب تيرين تى ثيئوطوكوس </a:t>
            </a:r>
          </a:p>
        </p:txBody>
      </p:sp>
      <p:sp>
        <p:nvSpPr>
          <p:cNvPr id="4" name="Text Placeholder 3"/>
          <p:cNvSpPr>
            <a:spLocks noGrp="1"/>
          </p:cNvSpPr>
          <p:nvPr>
            <p:ph type="body" sz="quarter" idx="3"/>
          </p:nvPr>
        </p:nvSpPr>
        <p:spPr>
          <a:xfrm>
            <a:off x="0" y="5223802"/>
            <a:ext cx="9144000" cy="682357"/>
          </a:xfrm>
        </p:spPr>
        <p:txBody>
          <a:bodyPr/>
          <a:lstStyle/>
          <a:p>
            <a:r>
              <a:rPr lang="en-US" sz="3200"/>
              <a:t>xwric netwbh nem ne`precbi`a : `w tenu `nn3b t3ren 50e`otokoc</a:t>
            </a:r>
          </a:p>
        </p:txBody>
      </p:sp>
    </p:spTree>
    <p:extLst>
      <p:ext uri="{BB962C8B-B14F-4D97-AF65-F5344CB8AC3E}">
        <p14:creationId xmlns:p14="http://schemas.microsoft.com/office/powerpoint/2010/main" val="2866747550"/>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913873581"/>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3629372054"/>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1547551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أيتها العذراء الطاهرة أسبلي ظلك السريع المعونة على عبدك. وأبعدي أمواج الأفكار الرديئة عنى. وأنهضي نفسي المريضة للصلاة والسهر، لأنها استغرقت في سُبات عميق.</a:t>
            </a:r>
            <a:r>
              <a:rPr lang="ar-EG" sz="4400" b="1" dirty="0">
                <a:cs typeface="Times New Roman" panose="02020603050405020304" pitchFamily="18" charset="0"/>
              </a:rPr>
              <a:t> </a:t>
            </a:r>
            <a:r>
              <a:rPr lang="ar-SA" sz="4400" b="1" dirty="0">
                <a:cs typeface="Times New Roman" panose="02020603050405020304" pitchFamily="18" charset="0"/>
              </a:rPr>
              <a:t>فإنك أم قادرة</a:t>
            </a:r>
            <a:br>
              <a:rPr lang="ar-EG" sz="4400" b="1" dirty="0">
                <a:cs typeface="Times New Roman" panose="02020603050405020304" pitchFamily="18" charset="0"/>
              </a:rPr>
            </a:br>
            <a:endParaRPr lang="ar-SA" sz="44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1471514605"/>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4231705064"/>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269411830"/>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2549845255"/>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636888637"/>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26203126"/>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332633671"/>
      </p:ext>
    </p:extLst>
  </p:cSld>
  <p:clrMapOvr>
    <a:masterClrMapping/>
  </p:clrMapOvr>
  <p:transition spd="slow" advClick="0" advTm="0"/>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89BA18D2-8DE0-48C0-A4E7-EC3C8F171507}"/>
              </a:ext>
            </a:extLst>
          </p:cNvPr>
          <p:cNvSpPr>
            <a:spLocks noGrp="1"/>
          </p:cNvSpPr>
          <p:nvPr>
            <p:ph type="title"/>
          </p:nvPr>
        </p:nvSpPr>
        <p:spPr>
          <a:xfrm>
            <a:off x="-1" y="4333509"/>
            <a:ext cx="9144000" cy="782371"/>
          </a:xfrm>
        </p:spPr>
        <p:txBody>
          <a:bodyPr anchor="t">
            <a:normAutofit fontScale="90000"/>
          </a:bodyPr>
          <a:lstStyle/>
          <a:p>
            <a:r>
              <a:rPr lang="ar-EG" sz="4000" b="1" dirty="0">
                <a:solidFill>
                  <a:srgbClr val="FFFFFF"/>
                </a:solidFill>
                <a:latin typeface="CS New Athanasius" pitchFamily="34" charset="0"/>
                <a:cs typeface="Times New Roman" pitchFamily="18" charset="0"/>
              </a:rPr>
              <a:t>كل العلل الردية، فلنتركها عنا، ولنطهر قلوبنا باسم الرب.</a:t>
            </a:r>
            <a:endParaRPr lang="en-GB" dirty="0"/>
          </a:p>
        </p:txBody>
      </p:sp>
      <p:sp>
        <p:nvSpPr>
          <p:cNvPr id="6" name="Text Placeholder 5">
            <a:extLst>
              <a:ext uri="{FF2B5EF4-FFF2-40B4-BE49-F238E27FC236}">
                <a16:creationId xmlns:a16="http://schemas.microsoft.com/office/drawing/2014/main" id="{4DD67283-DE9A-43D4-A7D7-7ABECB94D867}"/>
              </a:ext>
            </a:extLst>
          </p:cNvPr>
          <p:cNvSpPr>
            <a:spLocks noGrp="1"/>
          </p:cNvSpPr>
          <p:nvPr>
            <p:ph type="body" idx="1"/>
          </p:nvPr>
        </p:nvSpPr>
        <p:spPr>
          <a:xfrm>
            <a:off x="-53788" y="6049107"/>
            <a:ext cx="9251576" cy="808893"/>
          </a:xfrm>
        </p:spPr>
        <p:txBody>
          <a:bodyPr/>
          <a:lstStyle/>
          <a:p>
            <a:pPr>
              <a:spcBef>
                <a:spcPts val="0"/>
              </a:spcBef>
            </a:pPr>
            <a:r>
              <a:rPr lang="ar-EG" b="1" dirty="0">
                <a:solidFill>
                  <a:srgbClr val="FFFFFF"/>
                </a:solidFill>
                <a:latin typeface="CS New Athanasius" pitchFamily="34" charset="0"/>
                <a:cs typeface="Times New Roman" pitchFamily="18" charset="0"/>
              </a:rPr>
              <a:t>لويجي نيفين إت هو اوو: مارين كاف إنسون: مارين توفو إننين هيت: إخون إ إفران إميب شويس.</a:t>
            </a:r>
          </a:p>
        </p:txBody>
      </p:sp>
      <p:sp>
        <p:nvSpPr>
          <p:cNvPr id="7" name="Text Placeholder 6">
            <a:extLst>
              <a:ext uri="{FF2B5EF4-FFF2-40B4-BE49-F238E27FC236}">
                <a16:creationId xmlns:a16="http://schemas.microsoft.com/office/drawing/2014/main" id="{2B172940-A9F1-40FE-A279-2E6BF654244C}"/>
              </a:ext>
            </a:extLst>
          </p:cNvPr>
          <p:cNvSpPr>
            <a:spLocks noGrp="1"/>
          </p:cNvSpPr>
          <p:nvPr>
            <p:ph type="body" sz="quarter" idx="3"/>
          </p:nvPr>
        </p:nvSpPr>
        <p:spPr>
          <a:xfrm>
            <a:off x="0" y="4894730"/>
            <a:ext cx="9144000" cy="1008530"/>
          </a:xfrm>
        </p:spPr>
        <p:txBody>
          <a:bodyPr anchor="ctr"/>
          <a:lstStyle/>
          <a:p>
            <a:r>
              <a:rPr lang="de-DE" sz="4000" dirty="0"/>
              <a:t>Lwiji niben ethwou@ maren,au `ncwn@ marentoubo `nnenhyt@ `eqoun `e`vran `mP=o=c.</a:t>
            </a:r>
          </a:p>
        </p:txBody>
      </p:sp>
      <p:sp>
        <p:nvSpPr>
          <p:cNvPr id="8" name="TextBox 7">
            <a:hlinkClick r:id="rId2" action="ppaction://hlinksldjump"/>
            <a:extLst>
              <a:ext uri="{FF2B5EF4-FFF2-40B4-BE49-F238E27FC236}">
                <a16:creationId xmlns:a16="http://schemas.microsoft.com/office/drawing/2014/main" id="{F7307329-27F8-4236-AABA-CAAB18D07966}"/>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102987828"/>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D11A812-192E-482C-8185-6AFAF9927C64}"/>
              </a:ext>
            </a:extLst>
          </p:cNvPr>
          <p:cNvSpPr>
            <a:spLocks noGrp="1"/>
          </p:cNvSpPr>
          <p:nvPr>
            <p:ph type="title"/>
          </p:nvPr>
        </p:nvSpPr>
        <p:spPr>
          <a:xfrm>
            <a:off x="0" y="4346956"/>
            <a:ext cx="9144000" cy="628455"/>
          </a:xfrm>
        </p:spPr>
        <p:txBody>
          <a:bodyPr>
            <a:normAutofit fontScale="90000"/>
          </a:bodyPr>
          <a:lstStyle/>
          <a:p>
            <a:r>
              <a:rPr lang="ar-EG" sz="4000" b="1" dirty="0">
                <a:solidFill>
                  <a:srgbClr val="FFFFFF"/>
                </a:solidFill>
                <a:latin typeface="CS New Athanasius" pitchFamily="34" charset="0"/>
                <a:cs typeface="Times New Roman" pitchFamily="18" charset="0"/>
              </a:rPr>
              <a:t>ليكن اسم الرب فينا، ليضئ علينا، في انساننا الداخلي.</a:t>
            </a:r>
            <a:endParaRPr lang="en-GB" dirty="0"/>
          </a:p>
        </p:txBody>
      </p:sp>
      <p:sp>
        <p:nvSpPr>
          <p:cNvPr id="3" name="Text Placeholder 2">
            <a:extLst>
              <a:ext uri="{FF2B5EF4-FFF2-40B4-BE49-F238E27FC236}">
                <a16:creationId xmlns:a16="http://schemas.microsoft.com/office/drawing/2014/main" id="{DBF57F6A-8409-4B22-B76A-52314BBF092A}"/>
              </a:ext>
            </a:extLst>
          </p:cNvPr>
          <p:cNvSpPr>
            <a:spLocks noGrp="1"/>
          </p:cNvSpPr>
          <p:nvPr>
            <p:ph type="body" idx="1"/>
          </p:nvPr>
        </p:nvSpPr>
        <p:spPr/>
        <p:txBody>
          <a:bodyPr/>
          <a:lstStyle/>
          <a:p>
            <a:pPr>
              <a:spcBef>
                <a:spcPts val="0"/>
              </a:spcBef>
            </a:pPr>
            <a:r>
              <a:rPr lang="ar-EG" sz="3200" b="1" dirty="0">
                <a:solidFill>
                  <a:srgbClr val="FFFFFF"/>
                </a:solidFill>
                <a:latin typeface="CS New Athanasius" pitchFamily="34" charset="0"/>
                <a:cs typeface="Times New Roman" pitchFamily="18" charset="0"/>
              </a:rPr>
              <a:t>ماري إفران إميبتشويس: شوبي إن إخري إن خيتين:</a:t>
            </a:r>
          </a:p>
          <a:p>
            <a:pPr>
              <a:spcBef>
                <a:spcPts val="0"/>
              </a:spcBef>
            </a:pPr>
            <a:r>
              <a:rPr lang="ar-EG" sz="3200" b="1" dirty="0">
                <a:solidFill>
                  <a:srgbClr val="FFFFFF"/>
                </a:solidFill>
                <a:latin typeface="CS New Athanasius" pitchFamily="34" charset="0"/>
                <a:cs typeface="Times New Roman" pitchFamily="18" charset="0"/>
              </a:rPr>
              <a:t> إنتيف إر اوؤيني إرون: خين بين رومي إتساخون.</a:t>
            </a:r>
          </a:p>
        </p:txBody>
      </p:sp>
      <p:sp>
        <p:nvSpPr>
          <p:cNvPr id="4" name="Text Placeholder 3">
            <a:extLst>
              <a:ext uri="{FF2B5EF4-FFF2-40B4-BE49-F238E27FC236}">
                <a16:creationId xmlns:a16="http://schemas.microsoft.com/office/drawing/2014/main" id="{DB160886-E771-4041-A797-D646ED94485C}"/>
              </a:ext>
            </a:extLst>
          </p:cNvPr>
          <p:cNvSpPr>
            <a:spLocks noGrp="1"/>
          </p:cNvSpPr>
          <p:nvPr>
            <p:ph type="body" sz="quarter" idx="3"/>
          </p:nvPr>
        </p:nvSpPr>
        <p:spPr>
          <a:xfrm>
            <a:off x="0" y="4975410"/>
            <a:ext cx="9144000" cy="968189"/>
          </a:xfrm>
        </p:spPr>
        <p:txBody>
          <a:bodyPr anchor="ctr"/>
          <a:lstStyle/>
          <a:p>
            <a:pPr>
              <a:lnSpc>
                <a:spcPct val="80000"/>
              </a:lnSpc>
              <a:spcBef>
                <a:spcPts val="0"/>
              </a:spcBef>
            </a:pPr>
            <a:r>
              <a:rPr lang="en-GB" dirty="0"/>
              <a:t>Mare `</a:t>
            </a:r>
            <a:r>
              <a:rPr lang="en-GB" dirty="0" err="1"/>
              <a:t>vran</a:t>
            </a:r>
            <a:r>
              <a:rPr lang="en-GB" dirty="0"/>
              <a:t> `</a:t>
            </a:r>
            <a:r>
              <a:rPr lang="en-GB" dirty="0" err="1"/>
              <a:t>mP</a:t>
            </a:r>
            <a:r>
              <a:rPr lang="en-GB" dirty="0"/>
              <a:t>=o=c@ </a:t>
            </a:r>
            <a:r>
              <a:rPr lang="en-GB" dirty="0" err="1"/>
              <a:t>swpi</a:t>
            </a:r>
            <a:r>
              <a:rPr lang="en-GB" dirty="0"/>
              <a:t> `</a:t>
            </a:r>
            <a:r>
              <a:rPr lang="en-GB" dirty="0" err="1"/>
              <a:t>n`qryi</a:t>
            </a:r>
            <a:r>
              <a:rPr lang="en-GB" dirty="0"/>
              <a:t> `</a:t>
            </a:r>
            <a:r>
              <a:rPr lang="en-GB" dirty="0" err="1"/>
              <a:t>nqyten</a:t>
            </a:r>
            <a:r>
              <a:rPr lang="en-GB" dirty="0"/>
              <a:t>@</a:t>
            </a:r>
            <a:endParaRPr lang="ar-EG" dirty="0"/>
          </a:p>
          <a:p>
            <a:pPr>
              <a:lnSpc>
                <a:spcPct val="80000"/>
              </a:lnSpc>
              <a:spcBef>
                <a:spcPts val="0"/>
              </a:spcBef>
            </a:pPr>
            <a:r>
              <a:rPr lang="en-GB" dirty="0"/>
              <a:t> `</a:t>
            </a:r>
            <a:r>
              <a:rPr lang="en-GB" dirty="0" err="1"/>
              <a:t>nteferouwini</a:t>
            </a:r>
            <a:r>
              <a:rPr lang="en-GB" dirty="0"/>
              <a:t> `</a:t>
            </a:r>
            <a:r>
              <a:rPr lang="en-GB" dirty="0" err="1"/>
              <a:t>eron</a:t>
            </a:r>
            <a:r>
              <a:rPr lang="en-GB" dirty="0"/>
              <a:t>@ </a:t>
            </a:r>
            <a:r>
              <a:rPr lang="en-GB" dirty="0" err="1"/>
              <a:t>qen</a:t>
            </a:r>
            <a:r>
              <a:rPr lang="en-GB" dirty="0"/>
              <a:t> </a:t>
            </a:r>
            <a:r>
              <a:rPr lang="en-GB" dirty="0" err="1"/>
              <a:t>penrwmi</a:t>
            </a:r>
            <a:r>
              <a:rPr lang="en-GB" dirty="0"/>
              <a:t> </a:t>
            </a:r>
            <a:r>
              <a:rPr lang="en-GB" dirty="0" err="1"/>
              <a:t>etcaqoun</a:t>
            </a:r>
            <a:r>
              <a:rPr lang="en-GB" dirty="0"/>
              <a:t>.</a:t>
            </a:r>
          </a:p>
        </p:txBody>
      </p:sp>
    </p:spTree>
    <p:extLst>
      <p:ext uri="{BB962C8B-B14F-4D97-AF65-F5344CB8AC3E}">
        <p14:creationId xmlns:p14="http://schemas.microsoft.com/office/powerpoint/2010/main" val="3709662702"/>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59DA6FC-FF2D-4B70-8DFC-E3E437C48AE9}"/>
              </a:ext>
            </a:extLst>
          </p:cNvPr>
          <p:cNvSpPr>
            <a:spLocks noGrp="1"/>
          </p:cNvSpPr>
          <p:nvPr>
            <p:ph type="title"/>
          </p:nvPr>
        </p:nvSpPr>
        <p:spPr>
          <a:xfrm>
            <a:off x="0" y="4333509"/>
            <a:ext cx="9144000" cy="733207"/>
          </a:xfrm>
        </p:spPr>
        <p:txBody>
          <a:bodyPr>
            <a:normAutofit/>
          </a:bodyPr>
          <a:lstStyle/>
          <a:p>
            <a:r>
              <a:rPr lang="ar-EG" sz="4000" b="1" dirty="0">
                <a:solidFill>
                  <a:srgbClr val="FFFFFF"/>
                </a:solidFill>
                <a:latin typeface="CS New Athanasius" pitchFamily="34" charset="0"/>
                <a:cs typeface="Times New Roman" pitchFamily="18" charset="0"/>
              </a:rPr>
              <a:t>جابوا عصا هارون، علي خشبة الصليب، </a:t>
            </a:r>
            <a:endParaRPr lang="en-GB" dirty="0"/>
          </a:p>
        </p:txBody>
      </p:sp>
      <p:sp>
        <p:nvSpPr>
          <p:cNvPr id="3" name="Text Placeholder 2">
            <a:extLst>
              <a:ext uri="{FF2B5EF4-FFF2-40B4-BE49-F238E27FC236}">
                <a16:creationId xmlns:a16="http://schemas.microsoft.com/office/drawing/2014/main" id="{10EA8513-560E-4AE5-836F-0D249594A8C6}"/>
              </a:ext>
            </a:extLst>
          </p:cNvPr>
          <p:cNvSpPr>
            <a:spLocks noGrp="1"/>
          </p:cNvSpPr>
          <p:nvPr>
            <p:ph type="body" idx="1"/>
          </p:nvPr>
        </p:nvSpPr>
        <p:spPr>
          <a:xfrm>
            <a:off x="0" y="6145307"/>
            <a:ext cx="9143999" cy="712694"/>
          </a:xfrm>
        </p:spPr>
        <p:txBody>
          <a:bodyPr/>
          <a:lstStyle/>
          <a:p>
            <a:r>
              <a:rPr lang="ar-EG" sz="3400" b="1" dirty="0">
                <a:solidFill>
                  <a:srgbClr val="FFFFFF"/>
                </a:solidFill>
                <a:latin typeface="CS New Athanasius" pitchFamily="34" charset="0"/>
                <a:cs typeface="Times New Roman" pitchFamily="18" charset="0"/>
              </a:rPr>
              <a:t>افين بى إشفوت إنتى أأرون: هيجين بى شى إنتى بى إستافروس:</a:t>
            </a:r>
          </a:p>
        </p:txBody>
      </p:sp>
      <p:sp>
        <p:nvSpPr>
          <p:cNvPr id="4" name="Text Placeholder 3">
            <a:extLst>
              <a:ext uri="{FF2B5EF4-FFF2-40B4-BE49-F238E27FC236}">
                <a16:creationId xmlns:a16="http://schemas.microsoft.com/office/drawing/2014/main" id="{04C809B6-2C9B-4618-A9B4-C4FAFBB53849}"/>
              </a:ext>
            </a:extLst>
          </p:cNvPr>
          <p:cNvSpPr>
            <a:spLocks noGrp="1"/>
          </p:cNvSpPr>
          <p:nvPr>
            <p:ph type="body" sz="quarter" idx="3"/>
          </p:nvPr>
        </p:nvSpPr>
        <p:spPr>
          <a:xfrm>
            <a:off x="0" y="5261244"/>
            <a:ext cx="9144000" cy="884063"/>
          </a:xfrm>
        </p:spPr>
        <p:txBody>
          <a:bodyPr anchor="ctr"/>
          <a:lstStyle/>
          <a:p>
            <a:r>
              <a:rPr lang="en-GB" sz="4000" dirty="0" err="1"/>
              <a:t>Auen</a:t>
            </a:r>
            <a:r>
              <a:rPr lang="en-GB" sz="4000" dirty="0"/>
              <a:t> </a:t>
            </a:r>
            <a:r>
              <a:rPr lang="en-GB" sz="4000" dirty="0" err="1"/>
              <a:t>pi`sbwt</a:t>
            </a:r>
            <a:r>
              <a:rPr lang="en-GB" sz="4000" dirty="0"/>
              <a:t> `</a:t>
            </a:r>
            <a:r>
              <a:rPr lang="en-GB" sz="4000" dirty="0" err="1"/>
              <a:t>nte</a:t>
            </a:r>
            <a:r>
              <a:rPr lang="en-GB" sz="4000" dirty="0"/>
              <a:t> </a:t>
            </a:r>
            <a:r>
              <a:rPr lang="en-GB" sz="4000" dirty="0" err="1"/>
              <a:t>A`arwn</a:t>
            </a:r>
            <a:r>
              <a:rPr lang="en-GB" sz="4000" dirty="0"/>
              <a:t>@</a:t>
            </a:r>
            <a:endParaRPr lang="ar-EG" sz="4000" dirty="0"/>
          </a:p>
          <a:p>
            <a:pPr>
              <a:spcBef>
                <a:spcPts val="0"/>
              </a:spcBef>
            </a:pPr>
            <a:r>
              <a:rPr lang="en-GB" sz="4000" dirty="0"/>
              <a:t> </a:t>
            </a:r>
            <a:r>
              <a:rPr lang="en-GB" sz="4000" dirty="0" err="1"/>
              <a:t>hijen</a:t>
            </a:r>
            <a:r>
              <a:rPr lang="en-GB" sz="4000" dirty="0"/>
              <a:t> `</a:t>
            </a:r>
            <a:r>
              <a:rPr lang="en-GB" sz="4000" dirty="0" err="1"/>
              <a:t>pse</a:t>
            </a:r>
            <a:r>
              <a:rPr lang="en-GB" sz="4000" dirty="0"/>
              <a:t> `</a:t>
            </a:r>
            <a:r>
              <a:rPr lang="en-GB" sz="4000" dirty="0" err="1"/>
              <a:t>nte</a:t>
            </a:r>
            <a:r>
              <a:rPr lang="en-GB" sz="4000" dirty="0"/>
              <a:t> </a:t>
            </a:r>
            <a:r>
              <a:rPr lang="en-GB" sz="4000" dirty="0" err="1"/>
              <a:t>pi`ctauroc</a:t>
            </a:r>
            <a:r>
              <a:rPr lang="en-GB" sz="4000" dirty="0"/>
              <a:t>@</a:t>
            </a:r>
            <a:endParaRPr lang="ar-EG" sz="4000" dirty="0"/>
          </a:p>
        </p:txBody>
      </p:sp>
      <p:sp>
        <p:nvSpPr>
          <p:cNvPr id="5" name="TextBox 4">
            <a:hlinkClick r:id="rId2" action="ppaction://hlinksldjump"/>
            <a:extLst>
              <a:ext uri="{FF2B5EF4-FFF2-40B4-BE49-F238E27FC236}">
                <a16:creationId xmlns:a16="http://schemas.microsoft.com/office/drawing/2014/main" id="{29FF26E9-5066-4889-9A5F-33C93F5181F3}"/>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125876686"/>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B84F1F5-395A-488F-AC5C-94BB5DDFAB2F}"/>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itchFamily="34" charset="0"/>
                <a:cs typeface="Times New Roman" pitchFamily="18" charset="0"/>
              </a:rPr>
              <a:t>التي صُلب ربي، عليها حتي خلصنا.</a:t>
            </a:r>
            <a:endParaRPr lang="en-GB" dirty="0"/>
          </a:p>
        </p:txBody>
      </p:sp>
      <p:sp>
        <p:nvSpPr>
          <p:cNvPr id="3" name="Text Placeholder 2">
            <a:extLst>
              <a:ext uri="{FF2B5EF4-FFF2-40B4-BE49-F238E27FC236}">
                <a16:creationId xmlns:a16="http://schemas.microsoft.com/office/drawing/2014/main" id="{A07936F1-994E-4954-9E60-CD1B80FB2FE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إيتافيش باشويس إيروف: شا إنتيف سوتى إممون.</a:t>
            </a:r>
            <a:endParaRPr lang="en-GB" sz="4000" dirty="0"/>
          </a:p>
        </p:txBody>
      </p:sp>
      <p:sp>
        <p:nvSpPr>
          <p:cNvPr id="4" name="Text Placeholder 3">
            <a:extLst>
              <a:ext uri="{FF2B5EF4-FFF2-40B4-BE49-F238E27FC236}">
                <a16:creationId xmlns:a16="http://schemas.microsoft.com/office/drawing/2014/main" id="{2686A415-3295-4191-BB94-DA1D190617DE}"/>
              </a:ext>
            </a:extLst>
          </p:cNvPr>
          <p:cNvSpPr>
            <a:spLocks noGrp="1"/>
          </p:cNvSpPr>
          <p:nvPr>
            <p:ph type="body" sz="quarter" idx="3"/>
          </p:nvPr>
        </p:nvSpPr>
        <p:spPr>
          <a:xfrm>
            <a:off x="0" y="5156222"/>
            <a:ext cx="9144000" cy="843722"/>
          </a:xfrm>
        </p:spPr>
        <p:txBody>
          <a:bodyPr/>
          <a:lstStyle/>
          <a:p>
            <a:r>
              <a:rPr lang="en-GB" sz="4400" dirty="0"/>
              <a:t> `</a:t>
            </a:r>
            <a:r>
              <a:rPr lang="en-GB" sz="4400" dirty="0" err="1"/>
              <a:t>etaues</a:t>
            </a:r>
            <a:r>
              <a:rPr lang="en-GB" sz="4400" dirty="0"/>
              <a:t> pa=o=c `</a:t>
            </a:r>
            <a:r>
              <a:rPr lang="en-GB" sz="4400" dirty="0" err="1"/>
              <a:t>erof</a:t>
            </a:r>
            <a:r>
              <a:rPr lang="en-GB" sz="4400" dirty="0"/>
              <a:t>@ </a:t>
            </a:r>
            <a:r>
              <a:rPr lang="en-GB" sz="4400" dirty="0" err="1"/>
              <a:t>sa</a:t>
            </a:r>
            <a:r>
              <a:rPr lang="en-GB" sz="4400" dirty="0"/>
              <a:t> `</a:t>
            </a:r>
            <a:r>
              <a:rPr lang="en-GB" sz="4400" dirty="0" err="1"/>
              <a:t>ntef</a:t>
            </a:r>
            <a:r>
              <a:rPr lang="en-GB" sz="4400" dirty="0"/>
              <a:t> </a:t>
            </a:r>
            <a:r>
              <a:rPr lang="en-GB" sz="4400" dirty="0" err="1"/>
              <a:t>cw</a:t>
            </a:r>
            <a:r>
              <a:rPr lang="en-GB" sz="4400" dirty="0"/>
              <a:t>] `</a:t>
            </a:r>
            <a:r>
              <a:rPr lang="en-GB" sz="4400" dirty="0" err="1"/>
              <a:t>mmon</a:t>
            </a:r>
            <a:r>
              <a:rPr lang="en-GB" sz="4400" dirty="0"/>
              <a:t>.</a:t>
            </a:r>
          </a:p>
        </p:txBody>
      </p:sp>
    </p:spTree>
    <p:extLst>
      <p:ext uri="{BB962C8B-B14F-4D97-AF65-F5344CB8AC3E}">
        <p14:creationId xmlns:p14="http://schemas.microsoft.com/office/powerpoint/2010/main" val="198221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nchor="ctr"/>
          <a:lstStyle/>
          <a:p>
            <a:r>
              <a:rPr lang="ar-EG" sz="3600" dirty="0">
                <a:latin typeface="Tahoma" pitchFamily="34" charset="0"/>
              </a:rPr>
              <a:t>آأوميش إن إسهيمى تشى تايو: أف شاشنى إيتى ميت أورو:</a:t>
            </a:r>
            <a:endParaRPr lang="en-GB" sz="3600" dirty="0"/>
          </a:p>
        </p:txBody>
      </p:sp>
      <p:sp>
        <p:nvSpPr>
          <p:cNvPr id="6" name="Text Placeholder 10"/>
          <p:cNvSpPr>
            <a:spLocks noGrp="1"/>
          </p:cNvSpPr>
          <p:nvPr>
            <p:ph type="body" sz="quarter" idx="3"/>
          </p:nvPr>
        </p:nvSpPr>
        <p:spPr/>
        <p:txBody>
          <a:bodyPr/>
          <a:lstStyle/>
          <a:p>
            <a:r>
              <a:rPr lang="pt-BR" sz="3800" dirty="0"/>
              <a:t>`A oumys `n`chimi [itaio@ ausasni `e]met`ouro@</a:t>
            </a:r>
            <a:endParaRPr lang="en-GB" sz="3800" dirty="0"/>
          </a:p>
        </p:txBody>
      </p:sp>
      <p:sp>
        <p:nvSpPr>
          <p:cNvPr id="2" name="Text Placeholder 1">
            <a:extLst>
              <a:ext uri="{FF2B5EF4-FFF2-40B4-BE49-F238E27FC236}">
                <a16:creationId xmlns:a16="http://schemas.microsoft.com/office/drawing/2014/main" id="{8DC63867-4424-4FBF-8C4E-3869620D157A}"/>
              </a:ext>
            </a:extLst>
          </p:cNvPr>
          <p:cNvSpPr>
            <a:spLocks noGrp="1"/>
          </p:cNvSpPr>
          <p:nvPr>
            <p:ph type="body" sz="quarter" idx="10"/>
          </p:nvPr>
        </p:nvSpPr>
        <p:spPr/>
        <p:txBody>
          <a:bodyPr/>
          <a:lstStyle/>
          <a:p>
            <a:r>
              <a:rPr lang="ar-EG" dirty="0"/>
              <a:t>نساء كثيرات نلنَ كرامات، وفُزنَ بالـملكوت،</a:t>
            </a:r>
            <a:endParaRPr lang="en-GB" dirty="0"/>
          </a:p>
        </p:txBody>
      </p:sp>
    </p:spTree>
    <p:extLst>
      <p:ext uri="{BB962C8B-B14F-4D97-AF65-F5344CB8AC3E}">
        <p14:creationId xmlns:p14="http://schemas.microsoft.com/office/powerpoint/2010/main" val="10987369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ctr"/>
          <a:lstStyle/>
          <a:p>
            <a:r>
              <a:rPr lang="ar-SA" sz="6000" b="1" dirty="0">
                <a:cs typeface="Times New Roman" panose="02020603050405020304" pitchFamily="18" charset="0"/>
              </a:rPr>
              <a:t>رحيمة معينة، والدة ينبوع الحياة، ملكي والهي، يسوع المسيح رجائي.</a:t>
            </a:r>
            <a:endParaRPr lang="ar-SA" sz="60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66752655"/>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750A2BA-317E-4DD4-B45A-079A00C9618F}"/>
              </a:ext>
            </a:extLst>
          </p:cNvPr>
          <p:cNvSpPr>
            <a:spLocks noGrp="1"/>
          </p:cNvSpPr>
          <p:nvPr>
            <p:ph type="title"/>
          </p:nvPr>
        </p:nvSpPr>
        <p:spPr>
          <a:xfrm>
            <a:off x="-1" y="4387297"/>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زكريا الكاهن، من فرقة أبيا، فيما هو في الهيكل، يرفع البخور.</a:t>
            </a:r>
            <a:endParaRPr lang="en-GB" dirty="0"/>
          </a:p>
        </p:txBody>
      </p:sp>
      <p:sp>
        <p:nvSpPr>
          <p:cNvPr id="3" name="Text Placeholder 2">
            <a:extLst>
              <a:ext uri="{FF2B5EF4-FFF2-40B4-BE49-F238E27FC236}">
                <a16:creationId xmlns:a16="http://schemas.microsoft.com/office/drawing/2014/main" id="{D1621494-B3F1-4ACA-B13E-A3F07504DF40}"/>
              </a:ext>
            </a:extLst>
          </p:cNvPr>
          <p:cNvSpPr>
            <a:spLocks noGrp="1"/>
          </p:cNvSpPr>
          <p:nvPr>
            <p:ph type="body" idx="1"/>
          </p:nvPr>
        </p:nvSpPr>
        <p:spPr>
          <a:xfrm>
            <a:off x="-1" y="5981700"/>
            <a:ext cx="9144001" cy="876301"/>
          </a:xfrm>
        </p:spPr>
        <p:txBody>
          <a:bodyPr anchor="ctr"/>
          <a:lstStyle/>
          <a:p>
            <a:r>
              <a:rPr lang="ar-EG" b="1" dirty="0">
                <a:solidFill>
                  <a:srgbClr val="FFFFFF"/>
                </a:solidFill>
                <a:latin typeface="CS New Athanasius" pitchFamily="34" charset="0"/>
                <a:cs typeface="Times New Roman" pitchFamily="18" charset="0"/>
              </a:rPr>
              <a:t>زخارياس بى أويب: إيڤول خين إتطاكسيس إنتيه أبيا: إڤشي خين بي إرفيه: إفتاليه أوو إستوي نوفي إيه إبشوي.</a:t>
            </a:r>
          </a:p>
        </p:txBody>
      </p:sp>
      <p:sp>
        <p:nvSpPr>
          <p:cNvPr id="4" name="Text Placeholder 3">
            <a:extLst>
              <a:ext uri="{FF2B5EF4-FFF2-40B4-BE49-F238E27FC236}">
                <a16:creationId xmlns:a16="http://schemas.microsoft.com/office/drawing/2014/main" id="{47DF6A70-F9A3-488B-A0D4-DC56BA3EC221}"/>
              </a:ext>
            </a:extLst>
          </p:cNvPr>
          <p:cNvSpPr>
            <a:spLocks noGrp="1"/>
          </p:cNvSpPr>
          <p:nvPr>
            <p:ph type="body" sz="quarter" idx="3"/>
          </p:nvPr>
        </p:nvSpPr>
        <p:spPr>
          <a:xfrm>
            <a:off x="-1" y="4998333"/>
            <a:ext cx="9144000" cy="930289"/>
          </a:xfrm>
        </p:spPr>
        <p:txBody>
          <a:bodyPr anchor="ctr"/>
          <a:lstStyle/>
          <a:p>
            <a:r>
              <a:rPr lang="en-GB" sz="3900" dirty="0" err="1"/>
              <a:t>Za,ariac</a:t>
            </a:r>
            <a:r>
              <a:rPr lang="en-GB" sz="3900" dirty="0"/>
              <a:t> </a:t>
            </a:r>
            <a:r>
              <a:rPr lang="en-GB" sz="3900" dirty="0" err="1"/>
              <a:t>piouyb</a:t>
            </a:r>
            <a:r>
              <a:rPr lang="en-GB" sz="3900" dirty="0"/>
              <a:t>@ `</a:t>
            </a:r>
            <a:r>
              <a:rPr lang="en-GB" sz="3900" dirty="0" err="1"/>
              <a:t>ebol</a:t>
            </a:r>
            <a:r>
              <a:rPr lang="en-GB" sz="3900" dirty="0"/>
              <a:t> </a:t>
            </a:r>
            <a:r>
              <a:rPr lang="en-GB" sz="3900" dirty="0" err="1"/>
              <a:t>qen</a:t>
            </a:r>
            <a:r>
              <a:rPr lang="en-GB" sz="3900" dirty="0"/>
              <a:t> `</a:t>
            </a:r>
            <a:r>
              <a:rPr lang="en-GB" sz="3900" dirty="0" err="1"/>
              <a:t>ttaxic</a:t>
            </a:r>
            <a:r>
              <a:rPr lang="en-GB" sz="3900" dirty="0"/>
              <a:t> `</a:t>
            </a:r>
            <a:r>
              <a:rPr lang="en-GB" sz="3900" dirty="0" err="1"/>
              <a:t>nte</a:t>
            </a:r>
            <a:r>
              <a:rPr lang="en-GB" sz="3900" dirty="0"/>
              <a:t> `</a:t>
            </a:r>
            <a:r>
              <a:rPr lang="en-GB" sz="3900" dirty="0" err="1"/>
              <a:t>Abia</a:t>
            </a:r>
            <a:r>
              <a:rPr lang="en-GB" sz="3900" dirty="0"/>
              <a:t>@ </a:t>
            </a:r>
            <a:r>
              <a:rPr lang="en-GB" sz="3900" dirty="0" err="1"/>
              <a:t>eu,y</a:t>
            </a:r>
            <a:r>
              <a:rPr lang="en-GB" sz="3900" dirty="0"/>
              <a:t> </a:t>
            </a:r>
            <a:r>
              <a:rPr lang="en-GB" sz="3900" dirty="0" err="1"/>
              <a:t>qen</a:t>
            </a:r>
            <a:r>
              <a:rPr lang="en-GB" sz="3900" dirty="0"/>
              <a:t> </a:t>
            </a:r>
            <a:r>
              <a:rPr lang="en-GB" sz="3900" dirty="0" err="1"/>
              <a:t>pi`ervei</a:t>
            </a:r>
            <a:r>
              <a:rPr lang="en-GB" sz="3900" dirty="0"/>
              <a:t>@ </a:t>
            </a:r>
            <a:r>
              <a:rPr lang="en-GB" sz="3900" dirty="0" err="1"/>
              <a:t>eftale</a:t>
            </a:r>
            <a:r>
              <a:rPr lang="en-GB" sz="3900" dirty="0"/>
              <a:t> </a:t>
            </a:r>
            <a:r>
              <a:rPr lang="en-GB" sz="3900" dirty="0" err="1"/>
              <a:t>ou`c;oi</a:t>
            </a:r>
            <a:r>
              <a:rPr lang="en-GB" sz="3900" dirty="0"/>
              <a:t> </a:t>
            </a:r>
            <a:r>
              <a:rPr lang="en-GB" sz="3900" dirty="0" err="1"/>
              <a:t>noufi</a:t>
            </a:r>
            <a:r>
              <a:rPr lang="en-GB" sz="3900" dirty="0"/>
              <a:t> `</a:t>
            </a:r>
            <a:r>
              <a:rPr lang="en-GB" sz="3900" dirty="0" err="1"/>
              <a:t>e`pswi</a:t>
            </a:r>
            <a:r>
              <a:rPr lang="en-GB" sz="3900" dirty="0"/>
              <a:t>.</a:t>
            </a:r>
          </a:p>
        </p:txBody>
      </p:sp>
      <p:sp>
        <p:nvSpPr>
          <p:cNvPr id="5" name="TextBox 4">
            <a:hlinkClick r:id="rId2" action="ppaction://hlinksldjump"/>
            <a:extLst>
              <a:ext uri="{FF2B5EF4-FFF2-40B4-BE49-F238E27FC236}">
                <a16:creationId xmlns:a16="http://schemas.microsoft.com/office/drawing/2014/main" id="{E95238D9-824C-4676-90CF-C81EE718004B}"/>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229024655"/>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7544D9-8212-445A-85A0-165457424756}"/>
              </a:ext>
            </a:extLst>
          </p:cNvPr>
          <p:cNvSpPr>
            <a:spLocks noGrp="1"/>
          </p:cNvSpPr>
          <p:nvPr>
            <p:ph type="title"/>
          </p:nvPr>
        </p:nvSpPr>
        <p:spPr>
          <a:xfrm>
            <a:off x="-1" y="4317501"/>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لما رأي النور، الكائن في وجهه، خاف وسقط، تحت رجليه.</a:t>
            </a:r>
            <a:endParaRPr lang="en-GB" dirty="0"/>
          </a:p>
        </p:txBody>
      </p:sp>
      <p:sp>
        <p:nvSpPr>
          <p:cNvPr id="3" name="Text Placeholder 2">
            <a:extLst>
              <a:ext uri="{FF2B5EF4-FFF2-40B4-BE49-F238E27FC236}">
                <a16:creationId xmlns:a16="http://schemas.microsoft.com/office/drawing/2014/main" id="{79D2BFC9-2E81-4718-8DA5-2C4CB48EE8B4}"/>
              </a:ext>
            </a:extLst>
          </p:cNvPr>
          <p:cNvSpPr>
            <a:spLocks noGrp="1"/>
          </p:cNvSpPr>
          <p:nvPr>
            <p:ph type="body" idx="1"/>
          </p:nvPr>
        </p:nvSpPr>
        <p:spPr>
          <a:xfrm>
            <a:off x="0" y="5930409"/>
            <a:ext cx="9143999" cy="927591"/>
          </a:xfrm>
        </p:spPr>
        <p:txBody>
          <a:bodyPr/>
          <a:lstStyle/>
          <a:p>
            <a:r>
              <a:rPr lang="ar-EG" sz="3200" b="1" dirty="0">
                <a:solidFill>
                  <a:srgbClr val="FFFFFF"/>
                </a:solidFill>
                <a:latin typeface="CS New Athanasius" pitchFamily="34" charset="0"/>
                <a:cs typeface="Times New Roman" pitchFamily="18" charset="0"/>
              </a:rPr>
              <a:t>إيتاف ناف إيبى أوؤينى: إيتخى خين بيفهو: أفئيرهوت أووه</a:t>
            </a:r>
            <a:r>
              <a:rPr lang="ar-EG" sz="3200" b="1" baseline="0" dirty="0">
                <a:solidFill>
                  <a:srgbClr val="FFFFFF"/>
                </a:solidFill>
                <a:latin typeface="CS New Athanasius" pitchFamily="34" charset="0"/>
                <a:cs typeface="Times New Roman" pitchFamily="18" charset="0"/>
              </a:rPr>
              <a:t> افهئى: خاراتوو إنيف تشالافج. </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5240ED3C-A55A-4CF3-9A6B-2D0CEF238110}"/>
              </a:ext>
            </a:extLst>
          </p:cNvPr>
          <p:cNvSpPr>
            <a:spLocks noGrp="1"/>
          </p:cNvSpPr>
          <p:nvPr>
            <p:ph type="body" sz="quarter" idx="3"/>
          </p:nvPr>
        </p:nvSpPr>
        <p:spPr>
          <a:xfrm>
            <a:off x="0" y="4950695"/>
            <a:ext cx="9144000" cy="927592"/>
          </a:xfrm>
        </p:spPr>
        <p:txBody>
          <a:bodyPr anchor="ctr"/>
          <a:lstStyle/>
          <a:p>
            <a:r>
              <a:rPr lang="en-GB" dirty="0" err="1"/>
              <a:t>Etafnau</a:t>
            </a:r>
            <a:r>
              <a:rPr lang="en-GB" dirty="0"/>
              <a:t> `</a:t>
            </a:r>
            <a:r>
              <a:rPr lang="en-GB" dirty="0" err="1"/>
              <a:t>epi`ouwini</a:t>
            </a:r>
            <a:r>
              <a:rPr lang="en-GB" dirty="0"/>
              <a:t>@ </a:t>
            </a:r>
            <a:r>
              <a:rPr lang="en-GB" dirty="0" err="1"/>
              <a:t>et,y</a:t>
            </a:r>
            <a:r>
              <a:rPr lang="en-GB" dirty="0"/>
              <a:t> </a:t>
            </a:r>
            <a:r>
              <a:rPr lang="en-GB" dirty="0" err="1"/>
              <a:t>qen</a:t>
            </a:r>
            <a:r>
              <a:rPr lang="en-GB" dirty="0"/>
              <a:t> </a:t>
            </a:r>
            <a:r>
              <a:rPr lang="en-GB" dirty="0" err="1"/>
              <a:t>pefho</a:t>
            </a:r>
            <a:r>
              <a:rPr lang="en-GB" dirty="0"/>
              <a:t> </a:t>
            </a:r>
            <a:r>
              <a:rPr lang="en-GB" dirty="0" err="1"/>
              <a:t>af`erho</a:t>
            </a:r>
            <a:r>
              <a:rPr lang="en-GB" dirty="0"/>
              <a:t>] </a:t>
            </a:r>
            <a:r>
              <a:rPr lang="en-GB" dirty="0" err="1"/>
              <a:t>ouoh</a:t>
            </a:r>
            <a:r>
              <a:rPr lang="en-GB" dirty="0"/>
              <a:t> </a:t>
            </a:r>
            <a:r>
              <a:rPr lang="en-GB" dirty="0" err="1"/>
              <a:t>afhei</a:t>
            </a:r>
            <a:r>
              <a:rPr lang="en-GB" dirty="0"/>
              <a:t> </a:t>
            </a:r>
            <a:r>
              <a:rPr lang="en-GB" dirty="0" err="1"/>
              <a:t>qaratou</a:t>
            </a:r>
            <a:r>
              <a:rPr lang="en-GB" dirty="0"/>
              <a:t> `</a:t>
            </a:r>
            <a:r>
              <a:rPr lang="en-GB" dirty="0" err="1"/>
              <a:t>nnef</a:t>
            </a:r>
            <a:r>
              <a:rPr lang="en-GB" dirty="0"/>
              <a:t> [</a:t>
            </a:r>
            <a:r>
              <a:rPr lang="en-GB" dirty="0" err="1"/>
              <a:t>alauj</a:t>
            </a:r>
            <a:r>
              <a:rPr lang="en-GB" dirty="0"/>
              <a:t>.</a:t>
            </a:r>
          </a:p>
        </p:txBody>
      </p:sp>
    </p:spTree>
    <p:extLst>
      <p:ext uri="{BB962C8B-B14F-4D97-AF65-F5344CB8AC3E}">
        <p14:creationId xmlns:p14="http://schemas.microsoft.com/office/powerpoint/2010/main" val="2779876799"/>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48AF5CF-D85A-4D47-BC8B-427936047D3C}"/>
              </a:ext>
            </a:extLst>
          </p:cNvPr>
          <p:cNvSpPr>
            <a:spLocks noGrp="1"/>
          </p:cNvSpPr>
          <p:nvPr>
            <p:ph type="title"/>
          </p:nvPr>
        </p:nvSpPr>
        <p:spPr>
          <a:xfrm>
            <a:off x="-1" y="4361045"/>
            <a:ext cx="9144000" cy="530270"/>
          </a:xfrm>
        </p:spPr>
        <p:txBody>
          <a:bodyPr>
            <a:normAutofit fontScale="90000"/>
          </a:bodyPr>
          <a:lstStyle/>
          <a:p>
            <a:r>
              <a:rPr lang="ar-EG" sz="4000" b="1" dirty="0">
                <a:solidFill>
                  <a:srgbClr val="FFFFFF"/>
                </a:solidFill>
                <a:latin typeface="CS New Athanasius" pitchFamily="34" charset="0"/>
                <a:cs typeface="Times New Roman" pitchFamily="18" charset="0"/>
              </a:rPr>
              <a:t>أنت أيضاً طرت، إلي القديسة مريم، وبشرتها، بفرح العالم.</a:t>
            </a:r>
            <a:endParaRPr lang="en-GB" dirty="0"/>
          </a:p>
        </p:txBody>
      </p:sp>
      <p:sp>
        <p:nvSpPr>
          <p:cNvPr id="3" name="Text Placeholder 2">
            <a:extLst>
              <a:ext uri="{FF2B5EF4-FFF2-40B4-BE49-F238E27FC236}">
                <a16:creationId xmlns:a16="http://schemas.microsoft.com/office/drawing/2014/main" id="{F7CF6129-E384-4B08-8352-F67DEBA75E8F}"/>
              </a:ext>
            </a:extLst>
          </p:cNvPr>
          <p:cNvSpPr>
            <a:spLocks noGrp="1"/>
          </p:cNvSpPr>
          <p:nvPr>
            <p:ph type="body" idx="1"/>
          </p:nvPr>
        </p:nvSpPr>
        <p:spPr>
          <a:xfrm>
            <a:off x="0" y="5921831"/>
            <a:ext cx="9143999" cy="936170"/>
          </a:xfrm>
        </p:spPr>
        <p:txBody>
          <a:bodyPr anchor="t"/>
          <a:lstStyle/>
          <a:p>
            <a:pPr>
              <a:spcBef>
                <a:spcPts val="0"/>
              </a:spcBef>
            </a:pPr>
            <a:r>
              <a:rPr lang="ar-EG" b="1" dirty="0">
                <a:solidFill>
                  <a:srgbClr val="FFFFFF"/>
                </a:solidFill>
                <a:latin typeface="CS New Athanasius" pitchFamily="34" charset="0"/>
                <a:cs typeface="Times New Roman" pitchFamily="18" charset="0"/>
              </a:rPr>
              <a:t>إنثوك أون أكهول: شاثى إثؤواب ماريا: اكهى شينوفى ناس: </a:t>
            </a:r>
            <a:endParaRPr lang="en-US" b="1" dirty="0">
              <a:solidFill>
                <a:srgbClr val="FFFFFF"/>
              </a:solidFill>
              <a:latin typeface="CS New Athanasius" pitchFamily="34" charset="0"/>
              <a:cs typeface="Times New Roman" pitchFamily="18" charset="0"/>
            </a:endParaRPr>
          </a:p>
          <a:p>
            <a:pPr>
              <a:spcBef>
                <a:spcPts val="0"/>
              </a:spcBef>
            </a:pPr>
            <a:r>
              <a:rPr lang="ar-EG" b="1" dirty="0">
                <a:solidFill>
                  <a:srgbClr val="FFFFFF"/>
                </a:solidFill>
                <a:latin typeface="CS New Athanasius" pitchFamily="34" charset="0"/>
                <a:cs typeface="Times New Roman" pitchFamily="18" charset="0"/>
              </a:rPr>
              <a:t>إم إفراشى إمبى كوزموس.</a:t>
            </a:r>
          </a:p>
        </p:txBody>
      </p:sp>
      <p:sp>
        <p:nvSpPr>
          <p:cNvPr id="4" name="Text Placeholder 3">
            <a:extLst>
              <a:ext uri="{FF2B5EF4-FFF2-40B4-BE49-F238E27FC236}">
                <a16:creationId xmlns:a16="http://schemas.microsoft.com/office/drawing/2014/main" id="{0B20DEC2-C9BB-4C71-99AE-D5B70F499FB2}"/>
              </a:ext>
            </a:extLst>
          </p:cNvPr>
          <p:cNvSpPr>
            <a:spLocks noGrp="1"/>
          </p:cNvSpPr>
          <p:nvPr>
            <p:ph type="body" sz="quarter" idx="3"/>
          </p:nvPr>
        </p:nvSpPr>
        <p:spPr>
          <a:xfrm>
            <a:off x="0" y="4891316"/>
            <a:ext cx="9144000" cy="1030514"/>
          </a:xfrm>
        </p:spPr>
        <p:txBody>
          <a:bodyPr anchor="ctr"/>
          <a:lstStyle/>
          <a:p>
            <a:pPr>
              <a:lnSpc>
                <a:spcPct val="80000"/>
              </a:lnSpc>
              <a:spcBef>
                <a:spcPts val="0"/>
              </a:spcBef>
            </a:pPr>
            <a:r>
              <a:rPr lang="en-GB" sz="4000" dirty="0"/>
              <a:t>`</a:t>
            </a:r>
            <a:r>
              <a:rPr lang="en-GB" sz="4000" dirty="0" err="1"/>
              <a:t>N;ok</a:t>
            </a:r>
            <a:r>
              <a:rPr lang="en-GB" sz="4000" dirty="0"/>
              <a:t> on </a:t>
            </a:r>
            <a:r>
              <a:rPr lang="en-GB" sz="4000" dirty="0" err="1"/>
              <a:t>akhwl</a:t>
            </a:r>
            <a:r>
              <a:rPr lang="en-GB" sz="4000" dirty="0"/>
              <a:t>@ </a:t>
            </a:r>
            <a:r>
              <a:rPr lang="en-GB" sz="4000" dirty="0" err="1"/>
              <a:t>sa;y</a:t>
            </a:r>
            <a:r>
              <a:rPr lang="en-GB" sz="4000" dirty="0"/>
              <a:t> `</a:t>
            </a:r>
            <a:r>
              <a:rPr lang="en-GB" sz="4000" dirty="0" err="1"/>
              <a:t>e;ouab</a:t>
            </a:r>
            <a:r>
              <a:rPr lang="en-GB" sz="4000" dirty="0"/>
              <a:t> Maria</a:t>
            </a:r>
            <a:r>
              <a:rPr lang="en-US" sz="4000" dirty="0"/>
              <a:t>@</a:t>
            </a:r>
            <a:r>
              <a:rPr lang="ar-EG" sz="4000" dirty="0"/>
              <a:t> </a:t>
            </a:r>
            <a:r>
              <a:rPr lang="en-GB" sz="4000" dirty="0" err="1"/>
              <a:t>akhisennoufi</a:t>
            </a:r>
            <a:r>
              <a:rPr lang="en-GB" sz="4000" dirty="0"/>
              <a:t> </a:t>
            </a:r>
            <a:r>
              <a:rPr lang="en-GB" sz="4000" dirty="0" err="1"/>
              <a:t>nac</a:t>
            </a:r>
            <a:r>
              <a:rPr lang="en-GB" sz="4000" dirty="0"/>
              <a:t>@ `</a:t>
            </a:r>
            <a:r>
              <a:rPr lang="en-GB" sz="4000" dirty="0" err="1"/>
              <a:t>m`vrasi</a:t>
            </a:r>
            <a:r>
              <a:rPr lang="en-GB" sz="4000" dirty="0"/>
              <a:t> `</a:t>
            </a:r>
            <a:r>
              <a:rPr lang="en-GB" sz="4000" dirty="0" err="1"/>
              <a:t>mpikocmoc</a:t>
            </a:r>
            <a:r>
              <a:rPr lang="en-GB" sz="4000" dirty="0"/>
              <a:t>.</a:t>
            </a:r>
          </a:p>
        </p:txBody>
      </p:sp>
      <p:sp>
        <p:nvSpPr>
          <p:cNvPr id="5" name="TextBox 4">
            <a:hlinkClick r:id="rId2" action="ppaction://hlinksldjump"/>
            <a:extLst>
              <a:ext uri="{FF2B5EF4-FFF2-40B4-BE49-F238E27FC236}">
                <a16:creationId xmlns:a16="http://schemas.microsoft.com/office/drawing/2014/main" id="{7590D25C-94C1-49E5-843D-9D9B34DB07D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4267301108"/>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683EBBC-94E0-4462-B33A-D2E692F98974}"/>
              </a:ext>
            </a:extLst>
          </p:cNvPr>
          <p:cNvSpPr>
            <a:spLocks noGrp="1"/>
          </p:cNvSpPr>
          <p:nvPr>
            <p:ph type="title"/>
          </p:nvPr>
        </p:nvSpPr>
        <p:spPr>
          <a:xfrm>
            <a:off x="0" y="4361044"/>
            <a:ext cx="9144000" cy="573813"/>
          </a:xfrm>
        </p:spPr>
        <p:txBody>
          <a:bodyPr>
            <a:noAutofit/>
          </a:bodyPr>
          <a:lstStyle/>
          <a:p>
            <a:r>
              <a:rPr lang="ar-EG" sz="3000" b="1" dirty="0">
                <a:solidFill>
                  <a:srgbClr val="FFFFFF"/>
                </a:solidFill>
                <a:latin typeface="CS New Athanasius" pitchFamily="34" charset="0"/>
                <a:cs typeface="Times New Roman" pitchFamily="18" charset="0"/>
              </a:rPr>
              <a:t>وصرخت إليها، بصوت التهليل قائلاً: السلام لك يا ممتلئة نعمة، الرب معك.</a:t>
            </a:r>
            <a:endParaRPr lang="en-GB" sz="3000" dirty="0"/>
          </a:p>
        </p:txBody>
      </p:sp>
      <p:sp>
        <p:nvSpPr>
          <p:cNvPr id="3" name="Text Placeholder 2">
            <a:extLst>
              <a:ext uri="{FF2B5EF4-FFF2-40B4-BE49-F238E27FC236}">
                <a16:creationId xmlns:a16="http://schemas.microsoft.com/office/drawing/2014/main" id="{4F74AE3D-42CB-4BF2-A9EA-F30A82BC427D}"/>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أووه اكوش إيفول إيروس: خين أوإسمى إن ثليل:</a:t>
            </a:r>
            <a:r>
              <a:rPr lang="ar-EG" sz="3200" b="1" baseline="0" dirty="0">
                <a:solidFill>
                  <a:srgbClr val="FFFFFF"/>
                </a:solidFill>
                <a:latin typeface="CS New Athanasius" pitchFamily="34" charset="0"/>
                <a:cs typeface="Times New Roman" pitchFamily="18" charset="0"/>
              </a:rPr>
              <a:t> جى شيريه ثى إثميه إن إهموت: ابتشويس شوب نيميه.</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4D9C192-7736-4C50-B091-AEA36FCDC9BF}"/>
              </a:ext>
            </a:extLst>
          </p:cNvPr>
          <p:cNvSpPr>
            <a:spLocks noGrp="1"/>
          </p:cNvSpPr>
          <p:nvPr>
            <p:ph type="body" sz="quarter" idx="3"/>
          </p:nvPr>
        </p:nvSpPr>
        <p:spPr>
          <a:xfrm>
            <a:off x="0" y="5002365"/>
            <a:ext cx="9144000" cy="856528"/>
          </a:xfrm>
        </p:spPr>
        <p:txBody>
          <a:bodyPr anchor="ctr"/>
          <a:lstStyle/>
          <a:p>
            <a:pPr>
              <a:lnSpc>
                <a:spcPct val="80000"/>
              </a:lnSpc>
              <a:spcBef>
                <a:spcPts val="0"/>
              </a:spcBef>
            </a:pPr>
            <a:r>
              <a:rPr lang="en-GB" sz="4000" dirty="0" err="1"/>
              <a:t>Ouoh</a:t>
            </a:r>
            <a:r>
              <a:rPr lang="en-GB" sz="4000" dirty="0"/>
              <a:t> </a:t>
            </a:r>
            <a:r>
              <a:rPr lang="en-GB" sz="4000" dirty="0" err="1"/>
              <a:t>akws</a:t>
            </a:r>
            <a:r>
              <a:rPr lang="en-GB" sz="4000" dirty="0"/>
              <a:t> `</a:t>
            </a:r>
            <a:r>
              <a:rPr lang="en-GB" sz="4000" dirty="0" err="1"/>
              <a:t>ebol</a:t>
            </a:r>
            <a:r>
              <a:rPr lang="en-GB" sz="4000" dirty="0"/>
              <a:t> `</a:t>
            </a:r>
            <a:r>
              <a:rPr lang="en-GB" sz="4000" dirty="0" err="1"/>
              <a:t>eroc</a:t>
            </a:r>
            <a:r>
              <a:rPr lang="en-GB" sz="4000" dirty="0"/>
              <a:t>@ </a:t>
            </a:r>
            <a:r>
              <a:rPr lang="en-GB" sz="4000" dirty="0" err="1"/>
              <a:t>qen</a:t>
            </a:r>
            <a:r>
              <a:rPr lang="en-GB" sz="4000" dirty="0"/>
              <a:t> </a:t>
            </a:r>
            <a:r>
              <a:rPr lang="en-GB" sz="4000" dirty="0" err="1"/>
              <a:t>ou`cmyi</a:t>
            </a:r>
            <a:r>
              <a:rPr lang="en-GB" sz="4000" dirty="0"/>
              <a:t> `</a:t>
            </a:r>
            <a:r>
              <a:rPr lang="en-GB" sz="4000" dirty="0" err="1"/>
              <a:t>n;elyl</a:t>
            </a:r>
            <a:r>
              <a:rPr lang="en-GB" sz="4000" dirty="0"/>
              <a:t>@</a:t>
            </a:r>
          </a:p>
          <a:p>
            <a:pPr>
              <a:lnSpc>
                <a:spcPct val="80000"/>
              </a:lnSpc>
              <a:spcBef>
                <a:spcPts val="0"/>
              </a:spcBef>
            </a:pPr>
            <a:r>
              <a:rPr lang="en-GB" sz="4000" dirty="0"/>
              <a:t> ,e ,ere ;</a:t>
            </a:r>
            <a:r>
              <a:rPr lang="en-GB" sz="4000" dirty="0" err="1"/>
              <a:t>y`e;meh</a:t>
            </a:r>
            <a:r>
              <a:rPr lang="en-GB" sz="4000" dirty="0"/>
              <a:t> `</a:t>
            </a:r>
            <a:r>
              <a:rPr lang="en-GB" sz="4000" dirty="0" err="1"/>
              <a:t>n`hmot</a:t>
            </a:r>
            <a:r>
              <a:rPr lang="en-GB" sz="4000" dirty="0"/>
              <a:t>@ P=o=c sop </a:t>
            </a:r>
            <a:r>
              <a:rPr lang="en-GB" sz="4000" dirty="0" err="1"/>
              <a:t>neme</a:t>
            </a:r>
            <a:r>
              <a:rPr lang="en-GB" sz="4000" dirty="0"/>
              <a:t>.</a:t>
            </a:r>
          </a:p>
        </p:txBody>
      </p:sp>
    </p:spTree>
    <p:extLst>
      <p:ext uri="{BB962C8B-B14F-4D97-AF65-F5344CB8AC3E}">
        <p14:creationId xmlns:p14="http://schemas.microsoft.com/office/powerpoint/2010/main" val="1023142293"/>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DAC55FF-9CB4-4D0E-99DC-BB73F94BB983}"/>
              </a:ext>
            </a:extLst>
          </p:cNvPr>
          <p:cNvSpPr>
            <a:spLocks noGrp="1"/>
          </p:cNvSpPr>
          <p:nvPr>
            <p:ph type="title"/>
          </p:nvPr>
        </p:nvSpPr>
        <p:spPr>
          <a:xfrm>
            <a:off x="0" y="4361045"/>
            <a:ext cx="9144000" cy="633194"/>
          </a:xfrm>
        </p:spPr>
        <p:txBody>
          <a:bodyPr>
            <a:normAutofit fontScale="90000"/>
          </a:bodyPr>
          <a:lstStyle/>
          <a:p>
            <a:r>
              <a:rPr lang="ar-EG" sz="4000" b="1" dirty="0">
                <a:solidFill>
                  <a:srgbClr val="FFFFFF"/>
                </a:solidFill>
                <a:latin typeface="CS New Athanasius" pitchFamily="34" charset="0"/>
                <a:cs typeface="Times New Roman" pitchFamily="18" charset="0"/>
              </a:rPr>
              <a:t>الله هو نور وساكن في نور، وملائكة النور تسبحه.</a:t>
            </a:r>
            <a:endParaRPr lang="en-GB" dirty="0"/>
          </a:p>
        </p:txBody>
      </p:sp>
      <p:sp>
        <p:nvSpPr>
          <p:cNvPr id="3" name="Text Placeholder 2">
            <a:extLst>
              <a:ext uri="{FF2B5EF4-FFF2-40B4-BE49-F238E27FC236}">
                <a16:creationId xmlns:a16="http://schemas.microsoft.com/office/drawing/2014/main" id="{ACABE338-C0DE-423D-B619-69AD0FCFDC74}"/>
              </a:ext>
            </a:extLst>
          </p:cNvPr>
          <p:cNvSpPr>
            <a:spLocks noGrp="1"/>
          </p:cNvSpPr>
          <p:nvPr>
            <p:ph type="body" idx="1"/>
          </p:nvPr>
        </p:nvSpPr>
        <p:spPr>
          <a:xfrm>
            <a:off x="0" y="5908563"/>
            <a:ext cx="9143999" cy="949437"/>
          </a:xfrm>
        </p:spPr>
        <p:txBody>
          <a:bodyPr/>
          <a:lstStyle/>
          <a:p>
            <a:r>
              <a:rPr lang="ar-EG" sz="3200" b="1" dirty="0">
                <a:solidFill>
                  <a:srgbClr val="FFFFFF"/>
                </a:solidFill>
                <a:latin typeface="CS New Athanasius" pitchFamily="34" charset="0"/>
                <a:cs typeface="Times New Roman" pitchFamily="18" charset="0"/>
              </a:rPr>
              <a:t>أوو أوؤينى بى إفنوتى: إفشوب خين بى اوؤينى: هان أنجيلوس إن أوؤينى إيتيرهيمنوس إيروف.</a:t>
            </a:r>
          </a:p>
        </p:txBody>
      </p:sp>
      <p:sp>
        <p:nvSpPr>
          <p:cNvPr id="4" name="Text Placeholder 3">
            <a:extLst>
              <a:ext uri="{FF2B5EF4-FFF2-40B4-BE49-F238E27FC236}">
                <a16:creationId xmlns:a16="http://schemas.microsoft.com/office/drawing/2014/main" id="{DEB2BBA7-A53D-453E-ADBC-3B67879EE94A}"/>
              </a:ext>
            </a:extLst>
          </p:cNvPr>
          <p:cNvSpPr>
            <a:spLocks noGrp="1"/>
          </p:cNvSpPr>
          <p:nvPr>
            <p:ph type="body" sz="quarter" idx="3"/>
          </p:nvPr>
        </p:nvSpPr>
        <p:spPr>
          <a:xfrm>
            <a:off x="0" y="4952021"/>
            <a:ext cx="9144000" cy="956542"/>
          </a:xfrm>
        </p:spPr>
        <p:txBody>
          <a:bodyPr anchor="ctr"/>
          <a:lstStyle/>
          <a:p>
            <a:pPr>
              <a:lnSpc>
                <a:spcPct val="80000"/>
              </a:lnSpc>
              <a:spcBef>
                <a:spcPts val="0"/>
              </a:spcBef>
            </a:pPr>
            <a:r>
              <a:rPr lang="en-GB" sz="4000" dirty="0" err="1"/>
              <a:t>Ou`ouwini</a:t>
            </a:r>
            <a:r>
              <a:rPr lang="en-GB" sz="4000" dirty="0"/>
              <a:t> pe V] </a:t>
            </a:r>
            <a:r>
              <a:rPr lang="en-GB" sz="4000" dirty="0" err="1"/>
              <a:t>efsop</a:t>
            </a:r>
            <a:r>
              <a:rPr lang="en-GB" sz="4000" dirty="0"/>
              <a:t> </a:t>
            </a:r>
            <a:r>
              <a:rPr lang="en-GB" sz="4000" dirty="0" err="1"/>
              <a:t>qen</a:t>
            </a:r>
            <a:r>
              <a:rPr lang="en-GB" sz="4000" dirty="0"/>
              <a:t> </a:t>
            </a:r>
            <a:r>
              <a:rPr lang="en-GB" sz="4000" dirty="0" err="1"/>
              <a:t>pi`ouwini</a:t>
            </a:r>
            <a:r>
              <a:rPr lang="en-GB" sz="4000" dirty="0"/>
              <a:t>@</a:t>
            </a:r>
          </a:p>
          <a:p>
            <a:pPr>
              <a:lnSpc>
                <a:spcPct val="80000"/>
              </a:lnSpc>
              <a:spcBef>
                <a:spcPts val="0"/>
              </a:spcBef>
            </a:pPr>
            <a:r>
              <a:rPr lang="en-GB" sz="4000" dirty="0"/>
              <a:t> </a:t>
            </a:r>
            <a:r>
              <a:rPr lang="en-GB" sz="4000" dirty="0" err="1"/>
              <a:t>han</a:t>
            </a:r>
            <a:r>
              <a:rPr lang="en-GB" sz="4000" dirty="0"/>
              <a:t> </a:t>
            </a:r>
            <a:r>
              <a:rPr lang="en-GB" sz="4000" dirty="0" err="1"/>
              <a:t>aggeloc</a:t>
            </a:r>
            <a:r>
              <a:rPr lang="en-GB" sz="4000" dirty="0"/>
              <a:t> `</a:t>
            </a:r>
            <a:r>
              <a:rPr lang="en-GB" sz="4000" dirty="0" err="1"/>
              <a:t>n`ouwini</a:t>
            </a:r>
            <a:r>
              <a:rPr lang="en-GB" sz="4000" dirty="0"/>
              <a:t> `</a:t>
            </a:r>
            <a:r>
              <a:rPr lang="en-GB" sz="4000" dirty="0" err="1"/>
              <a:t>eterhumnoc</a:t>
            </a:r>
            <a:r>
              <a:rPr lang="en-GB" sz="4000" dirty="0"/>
              <a:t> </a:t>
            </a:r>
            <a:r>
              <a:rPr lang="en-GB" sz="4000" dirty="0" err="1"/>
              <a:t>erof</a:t>
            </a:r>
            <a:r>
              <a:rPr lang="en-GB" sz="4000" dirty="0"/>
              <a:t>.</a:t>
            </a:r>
          </a:p>
        </p:txBody>
      </p:sp>
      <p:sp>
        <p:nvSpPr>
          <p:cNvPr id="5" name="TextBox 4">
            <a:hlinkClick r:id="rId2" action="ppaction://hlinksldjump"/>
            <a:extLst>
              <a:ext uri="{FF2B5EF4-FFF2-40B4-BE49-F238E27FC236}">
                <a16:creationId xmlns:a16="http://schemas.microsoft.com/office/drawing/2014/main" id="{D4C9169F-88ED-4F13-95EE-A90C49C242E2}"/>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9211203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2F2D386-AC7A-465F-9A6D-CC9457DE5169}"/>
              </a:ext>
            </a:extLst>
          </p:cNvPr>
          <p:cNvSpPr>
            <a:spLocks noGrp="1"/>
          </p:cNvSpPr>
          <p:nvPr>
            <p:ph type="title"/>
          </p:nvPr>
        </p:nvSpPr>
        <p:spPr>
          <a:xfrm>
            <a:off x="0" y="4355424"/>
            <a:ext cx="9144000" cy="733470"/>
          </a:xfrm>
        </p:spPr>
        <p:txBody>
          <a:bodyPr>
            <a:normAutofit/>
          </a:bodyPr>
          <a:lstStyle/>
          <a:p>
            <a:r>
              <a:rPr lang="ar-EG" sz="4000" b="1" dirty="0">
                <a:solidFill>
                  <a:srgbClr val="FFFFFF"/>
                </a:solidFill>
                <a:latin typeface="CS New Athanasius" pitchFamily="34" charset="0"/>
                <a:cs typeface="Times New Roman" pitchFamily="18" charset="0"/>
              </a:rPr>
              <a:t>النور أشرق من مريم، وأليصابات ولدت السابق.</a:t>
            </a:r>
            <a:endParaRPr lang="en-GB" dirty="0"/>
          </a:p>
        </p:txBody>
      </p:sp>
      <p:sp>
        <p:nvSpPr>
          <p:cNvPr id="3" name="Text Placeholder 2">
            <a:extLst>
              <a:ext uri="{FF2B5EF4-FFF2-40B4-BE49-F238E27FC236}">
                <a16:creationId xmlns:a16="http://schemas.microsoft.com/office/drawing/2014/main" id="{F0D12D20-1515-47B4-A821-F7EE34A20861}"/>
              </a:ext>
            </a:extLst>
          </p:cNvPr>
          <p:cNvSpPr>
            <a:spLocks noGrp="1"/>
          </p:cNvSpPr>
          <p:nvPr>
            <p:ph type="body" idx="1"/>
          </p:nvPr>
        </p:nvSpPr>
        <p:spPr>
          <a:xfrm>
            <a:off x="0" y="6154057"/>
            <a:ext cx="9144000" cy="703943"/>
          </a:xfrm>
        </p:spPr>
        <p:txBody>
          <a:bodyPr anchor="ctr"/>
          <a:lstStyle/>
          <a:p>
            <a:r>
              <a:rPr lang="ar-EG" sz="3000" b="1" dirty="0">
                <a:solidFill>
                  <a:srgbClr val="FFFFFF"/>
                </a:solidFill>
                <a:latin typeface="CS New Athanasius" pitchFamily="34" charset="0"/>
                <a:cs typeface="Times New Roman" pitchFamily="18" charset="0"/>
              </a:rPr>
              <a:t>أبى</a:t>
            </a:r>
            <a:r>
              <a:rPr lang="ar-EG" sz="3000" b="1" baseline="0" dirty="0">
                <a:solidFill>
                  <a:srgbClr val="FFFFFF"/>
                </a:solidFill>
                <a:latin typeface="CS New Athanasius" pitchFamily="34" charset="0"/>
                <a:cs typeface="Times New Roman" pitchFamily="18" charset="0"/>
              </a:rPr>
              <a:t> أوؤينى شاى إيفول خين ماريا: إليصا</a:t>
            </a:r>
            <a:r>
              <a:rPr lang="ar-EG" sz="3000" dirty="0">
                <a:solidFill>
                  <a:srgbClr val="FFFFFF"/>
                </a:solidFill>
                <a:latin typeface="CS New Athanasius" pitchFamily="34" charset="0"/>
              </a:rPr>
              <a:t>ب</a:t>
            </a:r>
            <a:r>
              <a:rPr lang="ar-EG" sz="3000" b="1" baseline="0" dirty="0">
                <a:solidFill>
                  <a:srgbClr val="FFFFFF"/>
                </a:solidFill>
                <a:latin typeface="CS New Athanasius" pitchFamily="34" charset="0"/>
                <a:cs typeface="Times New Roman" pitchFamily="18" charset="0"/>
              </a:rPr>
              <a:t>يت ميسى إمبى إبرودروموس.</a:t>
            </a:r>
            <a:endParaRPr lang="ar-EG" sz="30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93805CCF-26A7-4668-8E32-D7B5AE2C2580}"/>
              </a:ext>
            </a:extLst>
          </p:cNvPr>
          <p:cNvSpPr>
            <a:spLocks noGrp="1"/>
          </p:cNvSpPr>
          <p:nvPr>
            <p:ph type="body" sz="quarter" idx="3"/>
          </p:nvPr>
        </p:nvSpPr>
        <p:spPr>
          <a:xfrm>
            <a:off x="0" y="5088894"/>
            <a:ext cx="9144000" cy="1166763"/>
          </a:xfrm>
        </p:spPr>
        <p:txBody>
          <a:bodyPr anchor="ctr"/>
          <a:lstStyle/>
          <a:p>
            <a:pPr>
              <a:spcBef>
                <a:spcPts val="0"/>
              </a:spcBef>
            </a:pPr>
            <a:r>
              <a:rPr lang="en-GB" sz="4000" dirty="0"/>
              <a:t>`</a:t>
            </a:r>
            <a:r>
              <a:rPr lang="en-GB" sz="4000" dirty="0" err="1"/>
              <a:t>ApiOuwini</a:t>
            </a:r>
            <a:r>
              <a:rPr lang="en-GB" sz="4000" dirty="0"/>
              <a:t> </a:t>
            </a:r>
            <a:r>
              <a:rPr lang="en-GB" sz="4000" dirty="0" err="1"/>
              <a:t>sai</a:t>
            </a:r>
            <a:r>
              <a:rPr lang="en-GB" sz="4000" dirty="0"/>
              <a:t> `</a:t>
            </a:r>
            <a:r>
              <a:rPr lang="en-GB" sz="4000" dirty="0" err="1"/>
              <a:t>ebol</a:t>
            </a:r>
            <a:r>
              <a:rPr lang="en-GB" sz="4000" dirty="0"/>
              <a:t> </a:t>
            </a:r>
            <a:r>
              <a:rPr lang="en-GB" sz="4000" dirty="0" err="1"/>
              <a:t>qen</a:t>
            </a:r>
            <a:r>
              <a:rPr lang="en-GB" sz="4000" dirty="0"/>
              <a:t> Maria@</a:t>
            </a:r>
          </a:p>
          <a:p>
            <a:pPr>
              <a:spcBef>
                <a:spcPts val="0"/>
              </a:spcBef>
            </a:pPr>
            <a:r>
              <a:rPr lang="en-GB" sz="4000" dirty="0"/>
              <a:t> `</a:t>
            </a:r>
            <a:r>
              <a:rPr lang="en-GB" sz="4000" dirty="0" err="1"/>
              <a:t>Elicabet</a:t>
            </a:r>
            <a:r>
              <a:rPr lang="en-GB" sz="4000" dirty="0"/>
              <a:t> </a:t>
            </a:r>
            <a:r>
              <a:rPr lang="en-GB" sz="4000" dirty="0" err="1"/>
              <a:t>mici</a:t>
            </a:r>
            <a:r>
              <a:rPr lang="en-GB" sz="4000" dirty="0"/>
              <a:t> `</a:t>
            </a:r>
            <a:r>
              <a:rPr lang="en-GB" sz="4000" dirty="0" err="1"/>
              <a:t>mpi`prodromoc</a:t>
            </a:r>
            <a:r>
              <a:rPr lang="en-GB" sz="4000" dirty="0"/>
              <a:t>.	</a:t>
            </a:r>
          </a:p>
        </p:txBody>
      </p:sp>
    </p:spTree>
    <p:extLst>
      <p:ext uri="{BB962C8B-B14F-4D97-AF65-F5344CB8AC3E}">
        <p14:creationId xmlns:p14="http://schemas.microsoft.com/office/powerpoint/2010/main" val="1918380626"/>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0DEDB6-F1A4-495B-9F68-0EC5BFFC513C}"/>
              </a:ext>
            </a:extLst>
          </p:cNvPr>
          <p:cNvSpPr>
            <a:spLocks noGrp="1"/>
          </p:cNvSpPr>
          <p:nvPr>
            <p:ph type="title"/>
          </p:nvPr>
        </p:nvSpPr>
        <p:spPr>
          <a:xfrm>
            <a:off x="0" y="4360404"/>
            <a:ext cx="9144000" cy="628456"/>
          </a:xfrm>
        </p:spPr>
        <p:txBody>
          <a:bodyPr>
            <a:normAutofit fontScale="90000"/>
          </a:bodyPr>
          <a:lstStyle/>
          <a:p>
            <a:r>
              <a:rPr lang="ar-EG" sz="4000" b="1" dirty="0">
                <a:solidFill>
                  <a:srgbClr val="FFFFFF"/>
                </a:solidFill>
                <a:latin typeface="CS New Athanasius" pitchFamily="34" charset="0"/>
                <a:cs typeface="Times New Roman" pitchFamily="18" charset="0"/>
              </a:rPr>
              <a:t>كل الانفس تفرح وترتل، مع الملائكة مسبحين الملك المسيح.</a:t>
            </a:r>
            <a:endParaRPr lang="en-GB" dirty="0"/>
          </a:p>
        </p:txBody>
      </p:sp>
      <p:sp>
        <p:nvSpPr>
          <p:cNvPr id="3" name="Text Placeholder 2">
            <a:extLst>
              <a:ext uri="{FF2B5EF4-FFF2-40B4-BE49-F238E27FC236}">
                <a16:creationId xmlns:a16="http://schemas.microsoft.com/office/drawing/2014/main" id="{4AB66F45-EDFB-4CD8-B8A0-140F30BCA63A}"/>
              </a:ext>
            </a:extLst>
          </p:cNvPr>
          <p:cNvSpPr>
            <a:spLocks noGrp="1"/>
          </p:cNvSpPr>
          <p:nvPr>
            <p:ph type="body" idx="1"/>
          </p:nvPr>
        </p:nvSpPr>
        <p:spPr>
          <a:xfrm>
            <a:off x="0" y="5930153"/>
            <a:ext cx="9143999" cy="927847"/>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إبسيشى نيفين راشى أووه سى إيرخوريفين: </a:t>
            </a:r>
          </a:p>
          <a:p>
            <a:pPr>
              <a:spcBef>
                <a:spcPts val="0"/>
              </a:spcBef>
            </a:pPr>
            <a:r>
              <a:rPr lang="ar-EG" sz="3400" b="1" dirty="0">
                <a:solidFill>
                  <a:srgbClr val="FFFFFF"/>
                </a:solidFill>
                <a:latin typeface="CS New Athanasius" pitchFamily="34" charset="0"/>
                <a:cs typeface="Times New Roman" pitchFamily="18" charset="0"/>
              </a:rPr>
              <a:t>نيم نى أنجيلوس إفهوس إيه إبؤورو بى إخرستوس.</a:t>
            </a:r>
          </a:p>
        </p:txBody>
      </p:sp>
      <p:sp>
        <p:nvSpPr>
          <p:cNvPr id="4" name="Text Placeholder 3">
            <a:extLst>
              <a:ext uri="{FF2B5EF4-FFF2-40B4-BE49-F238E27FC236}">
                <a16:creationId xmlns:a16="http://schemas.microsoft.com/office/drawing/2014/main" id="{CE1D7CE6-3A03-48C2-AA2B-01837D0CC3F2}"/>
              </a:ext>
            </a:extLst>
          </p:cNvPr>
          <p:cNvSpPr>
            <a:spLocks noGrp="1"/>
          </p:cNvSpPr>
          <p:nvPr>
            <p:ph type="body" sz="quarter" idx="3"/>
          </p:nvPr>
        </p:nvSpPr>
        <p:spPr>
          <a:xfrm>
            <a:off x="0" y="4988860"/>
            <a:ext cx="9144000" cy="941293"/>
          </a:xfrm>
        </p:spPr>
        <p:txBody>
          <a:bodyPr anchor="ctr"/>
          <a:lstStyle/>
          <a:p>
            <a:pPr>
              <a:lnSpc>
                <a:spcPct val="80000"/>
              </a:lnSpc>
              <a:spcBef>
                <a:spcPts val="0"/>
              </a:spcBef>
            </a:pPr>
            <a:r>
              <a:rPr lang="es-ES" sz="4000" dirty="0"/>
              <a:t>`"</a:t>
            </a:r>
            <a:r>
              <a:rPr lang="es-ES" sz="4000" dirty="0" err="1"/>
              <a:t>u,y</a:t>
            </a:r>
            <a:r>
              <a:rPr lang="es-ES" sz="4000" dirty="0"/>
              <a:t> </a:t>
            </a:r>
            <a:r>
              <a:rPr lang="es-ES" sz="4000" dirty="0" err="1"/>
              <a:t>niben</a:t>
            </a:r>
            <a:r>
              <a:rPr lang="es-ES" sz="4000" dirty="0"/>
              <a:t> </a:t>
            </a:r>
            <a:r>
              <a:rPr lang="es-ES" sz="4000" dirty="0" err="1"/>
              <a:t>rasi</a:t>
            </a:r>
            <a:r>
              <a:rPr lang="es-ES" sz="4000" dirty="0"/>
              <a:t> </a:t>
            </a:r>
            <a:r>
              <a:rPr lang="es-ES" sz="4000" dirty="0" err="1"/>
              <a:t>ouoh</a:t>
            </a:r>
            <a:r>
              <a:rPr lang="es-ES" sz="4000" dirty="0"/>
              <a:t> </a:t>
            </a:r>
            <a:r>
              <a:rPr lang="es-ES" sz="4000" dirty="0" err="1"/>
              <a:t>ce`er,orevin</a:t>
            </a:r>
            <a:r>
              <a:rPr lang="es-ES" sz="4000" dirty="0"/>
              <a:t>@</a:t>
            </a:r>
            <a:endParaRPr lang="ar-EG" sz="4000" dirty="0"/>
          </a:p>
          <a:p>
            <a:pPr>
              <a:lnSpc>
                <a:spcPct val="80000"/>
              </a:lnSpc>
              <a:spcBef>
                <a:spcPts val="0"/>
              </a:spcBef>
            </a:pPr>
            <a:r>
              <a:rPr lang="es-ES" sz="4000" dirty="0"/>
              <a:t> </a:t>
            </a:r>
            <a:r>
              <a:rPr lang="es-ES" sz="4000" dirty="0" err="1"/>
              <a:t>nem</a:t>
            </a:r>
            <a:r>
              <a:rPr lang="es-ES" sz="4000" dirty="0"/>
              <a:t> </a:t>
            </a:r>
            <a:r>
              <a:rPr lang="es-ES" sz="4000" dirty="0" err="1"/>
              <a:t>ni`aggeloc</a:t>
            </a:r>
            <a:r>
              <a:rPr lang="es-ES" sz="4000" dirty="0"/>
              <a:t> </a:t>
            </a:r>
            <a:r>
              <a:rPr lang="es-ES" sz="4000" dirty="0" err="1"/>
              <a:t>euhwc</a:t>
            </a:r>
            <a:r>
              <a:rPr lang="es-ES" sz="4000" dirty="0"/>
              <a:t> `</a:t>
            </a:r>
            <a:r>
              <a:rPr lang="es-ES" sz="4000" dirty="0" err="1"/>
              <a:t>e`pOuro</a:t>
            </a:r>
            <a:r>
              <a:rPr lang="es-ES" sz="4000" dirty="0"/>
              <a:t> P=,=c.</a:t>
            </a:r>
          </a:p>
        </p:txBody>
      </p:sp>
      <p:sp>
        <p:nvSpPr>
          <p:cNvPr id="5" name="TextBox 4">
            <a:hlinkClick r:id="rId2" action="ppaction://hlinksldjump"/>
            <a:extLst>
              <a:ext uri="{FF2B5EF4-FFF2-40B4-BE49-F238E27FC236}">
                <a16:creationId xmlns:a16="http://schemas.microsoft.com/office/drawing/2014/main" id="{12FC2175-E08B-4073-AEC9-944440103409}"/>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915436906"/>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9A14206-F99D-4D72-ABD9-ABDCC13B4B77}"/>
              </a:ext>
            </a:extLst>
          </p:cNvPr>
          <p:cNvSpPr>
            <a:spLocks noGrp="1"/>
          </p:cNvSpPr>
          <p:nvPr>
            <p:ph type="title"/>
          </p:nvPr>
        </p:nvSpPr>
        <p:spPr>
          <a:xfrm>
            <a:off x="-1" y="4346957"/>
            <a:ext cx="9144000" cy="641902"/>
          </a:xfrm>
        </p:spPr>
        <p:txBody>
          <a:bodyPr>
            <a:normAutofit/>
          </a:bodyPr>
          <a:lstStyle/>
          <a:p>
            <a:r>
              <a:rPr lang="ar-EG" sz="4000" b="1" kern="1200" dirty="0">
                <a:solidFill>
                  <a:schemeClr val="bg1"/>
                </a:solidFill>
                <a:latin typeface="Times New Roman" pitchFamily="18" charset="0"/>
                <a:ea typeface="+mn-ea"/>
                <a:cs typeface="Times New Roman" pitchFamily="18" charset="0"/>
              </a:rPr>
              <a:t>صارخين قـائلين، المجد لله فى الأعالى، </a:t>
            </a:r>
            <a:endParaRPr lang="en-GB" dirty="0"/>
          </a:p>
        </p:txBody>
      </p:sp>
      <p:sp>
        <p:nvSpPr>
          <p:cNvPr id="3" name="Text Placeholder 2">
            <a:extLst>
              <a:ext uri="{FF2B5EF4-FFF2-40B4-BE49-F238E27FC236}">
                <a16:creationId xmlns:a16="http://schemas.microsoft.com/office/drawing/2014/main" id="{2F0DA5C2-26F8-4E31-8FA9-68E70296C122}"/>
              </a:ext>
            </a:extLst>
          </p:cNvPr>
          <p:cNvSpPr>
            <a:spLocks noGrp="1"/>
          </p:cNvSpPr>
          <p:nvPr>
            <p:ph type="body" idx="1"/>
          </p:nvPr>
        </p:nvSpPr>
        <p:spPr>
          <a:xfrm>
            <a:off x="0" y="5797753"/>
            <a:ext cx="9143999" cy="1060248"/>
          </a:xfrm>
        </p:spPr>
        <p:txBody>
          <a:bodyPr/>
          <a:lstStyle/>
          <a:p>
            <a:r>
              <a:rPr lang="ar-EG" sz="3600" b="1" kern="1200" dirty="0">
                <a:solidFill>
                  <a:schemeClr val="bg1"/>
                </a:solidFill>
                <a:latin typeface="Times New Roman" pitchFamily="18" charset="0"/>
                <a:ea typeface="+mn-ea"/>
                <a:cs typeface="Times New Roman" pitchFamily="18" charset="0"/>
              </a:rPr>
              <a:t>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ؤش إي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ول 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p>
        </p:txBody>
      </p:sp>
      <p:sp>
        <p:nvSpPr>
          <p:cNvPr id="4" name="Text Placeholder 3">
            <a:extLst>
              <a:ext uri="{FF2B5EF4-FFF2-40B4-BE49-F238E27FC236}">
                <a16:creationId xmlns:a16="http://schemas.microsoft.com/office/drawing/2014/main" id="{4B47F7C0-9B5E-4487-868C-47B5392FBA58}"/>
              </a:ext>
            </a:extLst>
          </p:cNvPr>
          <p:cNvSpPr>
            <a:spLocks noGrp="1"/>
          </p:cNvSpPr>
          <p:nvPr>
            <p:ph type="body" sz="quarter" idx="3"/>
          </p:nvPr>
        </p:nvSpPr>
        <p:spPr>
          <a:xfrm>
            <a:off x="-40342" y="4988859"/>
            <a:ext cx="9265024" cy="808893"/>
          </a:xfrm>
        </p:spPr>
        <p:txBody>
          <a:bodyPr anchor="ctr"/>
          <a:lstStyle/>
          <a:p>
            <a:r>
              <a:rPr lang="en-GB" sz="3400" dirty="0" err="1"/>
              <a:t>Euws</a:t>
            </a:r>
            <a:r>
              <a:rPr lang="en-GB" sz="3400" dirty="0"/>
              <a:t> `</a:t>
            </a:r>
            <a:r>
              <a:rPr lang="en-GB" sz="3400" dirty="0" err="1"/>
              <a:t>ebol</a:t>
            </a:r>
            <a:r>
              <a:rPr lang="en-GB" sz="3400" dirty="0"/>
              <a:t> </a:t>
            </a:r>
            <a:r>
              <a:rPr lang="en-GB" sz="3400" dirty="0" err="1"/>
              <a:t>eujo</a:t>
            </a:r>
            <a:r>
              <a:rPr lang="en-GB" sz="3400" dirty="0"/>
              <a:t> `</a:t>
            </a:r>
            <a:r>
              <a:rPr lang="en-GB" sz="3400" dirty="0" err="1"/>
              <a:t>mmoc</a:t>
            </a:r>
            <a:r>
              <a:rPr lang="en-GB" sz="3400" dirty="0"/>
              <a:t>@ je </a:t>
            </a:r>
            <a:r>
              <a:rPr lang="en-GB" sz="3400" dirty="0" err="1"/>
              <a:t>ou`wou</a:t>
            </a:r>
            <a:r>
              <a:rPr lang="en-GB" sz="3400" dirty="0"/>
              <a:t> `mV] </a:t>
            </a:r>
            <a:r>
              <a:rPr lang="en-GB" sz="3400" dirty="0" err="1"/>
              <a:t>qen</a:t>
            </a:r>
            <a:r>
              <a:rPr lang="en-GB" sz="3400" dirty="0"/>
              <a:t> nyet[</a:t>
            </a:r>
            <a:r>
              <a:rPr lang="en-GB" sz="3400" dirty="0" err="1"/>
              <a:t>oci</a:t>
            </a:r>
            <a:r>
              <a:rPr lang="en-GB" sz="3400" dirty="0"/>
              <a:t>@</a:t>
            </a:r>
          </a:p>
        </p:txBody>
      </p:sp>
    </p:spTree>
    <p:extLst>
      <p:ext uri="{BB962C8B-B14F-4D97-AF65-F5344CB8AC3E}">
        <p14:creationId xmlns:p14="http://schemas.microsoft.com/office/powerpoint/2010/main" val="2329843168"/>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F537D6C-C333-498B-9602-CAA6B6DE6CEB}"/>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وعلى الأرض السلام، وفى الناس المسرة.</a:t>
            </a:r>
            <a:endParaRPr lang="en-GB" dirty="0"/>
          </a:p>
        </p:txBody>
      </p:sp>
      <p:sp>
        <p:nvSpPr>
          <p:cNvPr id="3" name="Text Placeholder 2">
            <a:extLst>
              <a:ext uri="{FF2B5EF4-FFF2-40B4-BE49-F238E27FC236}">
                <a16:creationId xmlns:a16="http://schemas.microsoft.com/office/drawing/2014/main" id="{E5A3B001-1E0C-439A-9DC3-2403CB957A83}"/>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نيــم أو هيريني هيچين بي كاهي: نيم أووتي ماتي خين ني رومي.</a:t>
            </a:r>
            <a:endParaRPr lang="en-GB" dirty="0"/>
          </a:p>
        </p:txBody>
      </p:sp>
      <p:sp>
        <p:nvSpPr>
          <p:cNvPr id="4" name="Text Placeholder 3">
            <a:extLst>
              <a:ext uri="{FF2B5EF4-FFF2-40B4-BE49-F238E27FC236}">
                <a16:creationId xmlns:a16="http://schemas.microsoft.com/office/drawing/2014/main" id="{B818286C-DCDF-4427-A6A3-9B4DFFE5CEA8}"/>
              </a:ext>
            </a:extLst>
          </p:cNvPr>
          <p:cNvSpPr>
            <a:spLocks noGrp="1"/>
          </p:cNvSpPr>
          <p:nvPr>
            <p:ph type="body" sz="quarter" idx="3"/>
          </p:nvPr>
        </p:nvSpPr>
        <p:spPr>
          <a:xfrm>
            <a:off x="-1" y="5178491"/>
            <a:ext cx="9144001" cy="870616"/>
          </a:xfrm>
        </p:spPr>
        <p:txBody>
          <a:bodyPr anchor="ctr"/>
          <a:lstStyle/>
          <a:p>
            <a:pPr>
              <a:spcBef>
                <a:spcPts val="0"/>
              </a:spcBef>
            </a:pPr>
            <a:r>
              <a:rPr lang="en-GB" dirty="0" err="1"/>
              <a:t>nem</a:t>
            </a:r>
            <a:r>
              <a:rPr lang="en-GB" dirty="0"/>
              <a:t> </a:t>
            </a:r>
            <a:r>
              <a:rPr lang="en-GB" dirty="0" err="1"/>
              <a:t>ouhiryny</a:t>
            </a:r>
            <a:r>
              <a:rPr lang="en-GB" dirty="0"/>
              <a:t> </a:t>
            </a:r>
            <a:r>
              <a:rPr lang="en-GB" dirty="0" err="1"/>
              <a:t>hijen</a:t>
            </a:r>
            <a:r>
              <a:rPr lang="en-GB" dirty="0"/>
              <a:t> </a:t>
            </a:r>
            <a:r>
              <a:rPr lang="en-GB" dirty="0" err="1"/>
              <a:t>pikahi</a:t>
            </a:r>
            <a:r>
              <a:rPr lang="en-GB" dirty="0"/>
              <a:t>@ </a:t>
            </a:r>
            <a:r>
              <a:rPr lang="en-GB" dirty="0" err="1"/>
              <a:t>nem</a:t>
            </a:r>
            <a:r>
              <a:rPr lang="en-GB" dirty="0"/>
              <a:t> </a:t>
            </a:r>
            <a:r>
              <a:rPr lang="en-GB" dirty="0" err="1"/>
              <a:t>ou</a:t>
            </a:r>
            <a:r>
              <a:rPr lang="en-GB" dirty="0"/>
              <a:t>]ma] </a:t>
            </a:r>
            <a:r>
              <a:rPr lang="en-GB" dirty="0" err="1"/>
              <a:t>qen</a:t>
            </a:r>
            <a:r>
              <a:rPr lang="en-GB" dirty="0"/>
              <a:t> </a:t>
            </a:r>
            <a:r>
              <a:rPr lang="en-GB" dirty="0" err="1"/>
              <a:t>nirwmi</a:t>
            </a:r>
            <a:r>
              <a:rPr lang="en-GB" dirty="0"/>
              <a:t>.</a:t>
            </a:r>
          </a:p>
        </p:txBody>
      </p:sp>
    </p:spTree>
    <p:extLst>
      <p:ext uri="{BB962C8B-B14F-4D97-AF65-F5344CB8AC3E}">
        <p14:creationId xmlns:p14="http://schemas.microsoft.com/office/powerpoint/2010/main" val="331429911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5E46656-5BCC-4F8D-B1FA-E86B16417953}"/>
              </a:ext>
            </a:extLst>
          </p:cNvPr>
          <p:cNvSpPr>
            <a:spLocks noGrp="1"/>
          </p:cNvSpPr>
          <p:nvPr>
            <p:ph type="title"/>
          </p:nvPr>
        </p:nvSpPr>
        <p:spPr>
          <a:xfrm>
            <a:off x="0" y="4373850"/>
            <a:ext cx="9144000" cy="782371"/>
          </a:xfrm>
        </p:spPr>
        <p:txBody>
          <a:bodyPr anchor="t">
            <a:normAutofit/>
          </a:bodyPr>
          <a:lstStyle/>
          <a:p>
            <a:r>
              <a:rPr lang="ar-EG" sz="4800" dirty="0"/>
              <a:t>إنه ولد لنا ولد، واعطينا ابنا، </a:t>
            </a:r>
            <a:endParaRPr lang="en-GB" sz="4800" dirty="0"/>
          </a:p>
        </p:txBody>
      </p:sp>
      <p:sp>
        <p:nvSpPr>
          <p:cNvPr id="3" name="Text Placeholder 2">
            <a:extLst>
              <a:ext uri="{FF2B5EF4-FFF2-40B4-BE49-F238E27FC236}">
                <a16:creationId xmlns:a16="http://schemas.microsoft.com/office/drawing/2014/main" id="{9EDE74C7-5375-46C9-9817-A05E77DE8047}"/>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جي أف ميسي نان إن أو آلو: أفتي نان إن اوشيري:</a:t>
            </a:r>
          </a:p>
        </p:txBody>
      </p:sp>
      <p:sp>
        <p:nvSpPr>
          <p:cNvPr id="4" name="Text Placeholder 3">
            <a:extLst>
              <a:ext uri="{FF2B5EF4-FFF2-40B4-BE49-F238E27FC236}">
                <a16:creationId xmlns:a16="http://schemas.microsoft.com/office/drawing/2014/main" id="{90C779B8-B219-4F75-989A-C69A06BE25EB}"/>
              </a:ext>
            </a:extLst>
          </p:cNvPr>
          <p:cNvSpPr>
            <a:spLocks noGrp="1"/>
          </p:cNvSpPr>
          <p:nvPr>
            <p:ph type="body" sz="quarter" idx="3"/>
          </p:nvPr>
        </p:nvSpPr>
        <p:spPr>
          <a:xfrm>
            <a:off x="0" y="5180803"/>
            <a:ext cx="9144000" cy="843722"/>
          </a:xfrm>
        </p:spPr>
        <p:txBody>
          <a:bodyPr anchor="ctr"/>
          <a:lstStyle/>
          <a:p>
            <a:r>
              <a:rPr lang="pt-BR" sz="4000" b="0" i="0" u="none" strike="noStrike" dirty="0">
                <a:effectLst/>
                <a:latin typeface="CS New Athanasius" pitchFamily="34" charset="0"/>
              </a:rPr>
              <a:t>Je aumici nan `nou`Alou@ au] nan `nouSyri@</a:t>
            </a:r>
          </a:p>
        </p:txBody>
      </p:sp>
      <p:sp>
        <p:nvSpPr>
          <p:cNvPr id="6" name="TextBox 5">
            <a:hlinkClick r:id="rId2" action="ppaction://hlinksldjump"/>
            <a:extLst>
              <a:ext uri="{FF2B5EF4-FFF2-40B4-BE49-F238E27FC236}">
                <a16:creationId xmlns:a16="http://schemas.microsoft.com/office/drawing/2014/main" id="{0E2B7195-A5F7-4890-BAD4-2399415CFAC2}"/>
              </a:ext>
            </a:extLst>
          </p:cNvPr>
          <p:cNvSpPr txBox="1"/>
          <p:nvPr/>
        </p:nvSpPr>
        <p:spPr>
          <a:xfrm>
            <a:off x="4572000" y="3973740"/>
            <a:ext cx="4571999" cy="400110"/>
          </a:xfrm>
          <a:prstGeom prst="rect">
            <a:avLst/>
          </a:prstGeom>
          <a:noFill/>
        </p:spPr>
        <p:txBody>
          <a:bodyPr wrap="square" rtlCol="0">
            <a:spAutoFit/>
          </a:bodyPr>
          <a:lstStyle/>
          <a:p>
            <a:pPr algn="r"/>
            <a:r>
              <a:rPr lang="ar-EG" sz="2000" b="1" dirty="0">
                <a:solidFill>
                  <a:srgbClr val="FFC000"/>
                </a:solidFill>
              </a:rPr>
              <a:t>أسبسمس آدام آخر لعيد الميلاد </a:t>
            </a:r>
            <a:r>
              <a:rPr lang="ar-EG" b="1" dirty="0">
                <a:solidFill>
                  <a:prstClr val="white"/>
                </a:solidFill>
                <a:cs typeface="Times New Roman" pitchFamily="18" charset="0"/>
              </a:rPr>
              <a:t>(بى هييب/ أيها الحمل ) </a:t>
            </a:r>
            <a:endParaRPr lang="en-US" sz="1800" b="1" dirty="0">
              <a:solidFill>
                <a:prstClr val="white"/>
              </a:solidFill>
            </a:endParaRPr>
          </a:p>
        </p:txBody>
      </p:sp>
    </p:spTree>
    <p:extLst>
      <p:ext uri="{BB962C8B-B14F-4D97-AF65-F5344CB8AC3E}">
        <p14:creationId xmlns:p14="http://schemas.microsoft.com/office/powerpoint/2010/main" val="1042000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a:xfrm>
            <a:off x="-1855304" y="0"/>
            <a:ext cx="1855304" cy="1237129"/>
          </a:xfrm>
        </p:spPr>
        <p:txBody>
          <a:bodyPr>
            <a:normAutofit fontScale="90000"/>
          </a:bodyPr>
          <a:lstStyle/>
          <a:p>
            <a:r>
              <a:rPr lang="ar-EG" b="1" dirty="0"/>
              <a:t>تفضل يا رب</a:t>
            </a:r>
            <a:endParaRPr lang="en-GB" b="1" dirty="0"/>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تفضل يا رب أن تحفظنا في هذا اليوم بغير خطية. مبارك أنت أيها الرب إله آبائنا ومتزايد بركة، واسمك القدوس مملوء مجدا إلى الأبد.أمين. فلتكن رحمتك علينا يا رب كمثل اتكالنا عليك،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556685237"/>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B80D94F-334F-409A-B824-D54102B71FF5}"/>
              </a:ext>
            </a:extLst>
          </p:cNvPr>
          <p:cNvSpPr>
            <a:spLocks noGrp="1"/>
          </p:cNvSpPr>
          <p:nvPr>
            <p:ph type="title"/>
          </p:nvPr>
        </p:nvSpPr>
        <p:spPr>
          <a:xfrm>
            <a:off x="-1" y="4346956"/>
            <a:ext cx="9144000" cy="782371"/>
          </a:xfrm>
        </p:spPr>
        <p:txBody>
          <a:bodyPr>
            <a:normAutofit/>
          </a:bodyPr>
          <a:lstStyle/>
          <a:p>
            <a:r>
              <a:rPr lang="ar-EG" sz="4400" dirty="0"/>
              <a:t>الذي رئاسته، على منكبيه.</a:t>
            </a:r>
            <a:endParaRPr lang="en-GB" sz="4400" dirty="0"/>
          </a:p>
        </p:txBody>
      </p:sp>
      <p:sp>
        <p:nvSpPr>
          <p:cNvPr id="3" name="Text Placeholder 2">
            <a:extLst>
              <a:ext uri="{FF2B5EF4-FFF2-40B4-BE49-F238E27FC236}">
                <a16:creationId xmlns:a16="http://schemas.microsoft.com/office/drawing/2014/main" id="{91EC1AEF-C72B-4F94-9196-E0CEEF82DB0C}"/>
              </a:ext>
            </a:extLst>
          </p:cNvPr>
          <p:cNvSpPr>
            <a:spLocks noGrp="1"/>
          </p:cNvSpPr>
          <p:nvPr>
            <p:ph type="body" idx="1"/>
          </p:nvPr>
        </p:nvSpPr>
        <p:spPr/>
        <p:txBody>
          <a:bodyPr/>
          <a:lstStyle/>
          <a:p>
            <a:r>
              <a:rPr lang="ar-EG" sz="4400" b="1" dirty="0">
                <a:solidFill>
                  <a:srgbClr val="FFFFFF"/>
                </a:solidFill>
                <a:latin typeface="CS New Athanasius" pitchFamily="34" charset="0"/>
                <a:cs typeface="Times New Roman" pitchFamily="18" charset="0"/>
              </a:rPr>
              <a:t>فئيت إيري تيف أرشي: كي هيجين تيف ناهفي.</a:t>
            </a:r>
            <a:endParaRPr lang="en-GB" sz="4400" dirty="0"/>
          </a:p>
        </p:txBody>
      </p:sp>
      <p:sp>
        <p:nvSpPr>
          <p:cNvPr id="4" name="Text Placeholder 3">
            <a:extLst>
              <a:ext uri="{FF2B5EF4-FFF2-40B4-BE49-F238E27FC236}">
                <a16:creationId xmlns:a16="http://schemas.microsoft.com/office/drawing/2014/main" id="{A94D69CA-661E-4688-A3F8-034AB9792D74}"/>
              </a:ext>
            </a:extLst>
          </p:cNvPr>
          <p:cNvSpPr>
            <a:spLocks noGrp="1"/>
          </p:cNvSpPr>
          <p:nvPr>
            <p:ph type="body" sz="quarter" idx="3"/>
          </p:nvPr>
        </p:nvSpPr>
        <p:spPr>
          <a:xfrm>
            <a:off x="-1" y="5191050"/>
            <a:ext cx="9144000" cy="782371"/>
          </a:xfrm>
        </p:spPr>
        <p:txBody>
          <a:bodyPr/>
          <a:lstStyle/>
          <a:p>
            <a:r>
              <a:rPr lang="pt-BR" sz="4400" b="0" i="0" u="none" strike="noStrike" dirty="0">
                <a:effectLst/>
                <a:latin typeface="CS New Athanasius" pitchFamily="34" charset="0"/>
              </a:rPr>
              <a:t>vy`et `eretef`ar,y@ ,y hijen tefnahbi.</a:t>
            </a:r>
            <a:endParaRPr lang="en-GB" sz="4400" dirty="0"/>
          </a:p>
        </p:txBody>
      </p:sp>
    </p:spTree>
    <p:extLst>
      <p:ext uri="{BB962C8B-B14F-4D97-AF65-F5344CB8AC3E}">
        <p14:creationId xmlns:p14="http://schemas.microsoft.com/office/powerpoint/2010/main" val="3857797854"/>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0C81CD1-5EF2-45A7-8AC6-BBDB1B794EA5}"/>
              </a:ext>
            </a:extLst>
          </p:cNvPr>
          <p:cNvSpPr>
            <a:spLocks noGrp="1"/>
          </p:cNvSpPr>
          <p:nvPr>
            <p:ph type="title"/>
          </p:nvPr>
        </p:nvSpPr>
        <p:spPr>
          <a:xfrm>
            <a:off x="0" y="4346956"/>
            <a:ext cx="9144000" cy="68235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الإله القوى المتسلط وملاك المشورة العظمى.</a:t>
            </a:r>
            <a:endParaRPr lang="en-GB" dirty="0"/>
          </a:p>
        </p:txBody>
      </p:sp>
      <p:sp>
        <p:nvSpPr>
          <p:cNvPr id="3" name="Text Placeholder 2">
            <a:extLst>
              <a:ext uri="{FF2B5EF4-FFF2-40B4-BE49-F238E27FC236}">
                <a16:creationId xmlns:a16="http://schemas.microsoft.com/office/drawing/2014/main" id="{CB2C60E3-2C21-4D88-85D1-FDC2BAB2B40E}"/>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افنوتى فى ايت جور: إن اكسوسياس تيس: اووه بى انجيلوس: انتيه بى نيشتى إن سوتشنى.</a:t>
            </a:r>
          </a:p>
        </p:txBody>
      </p:sp>
      <p:sp>
        <p:nvSpPr>
          <p:cNvPr id="4" name="Text Placeholder 3">
            <a:extLst>
              <a:ext uri="{FF2B5EF4-FFF2-40B4-BE49-F238E27FC236}">
                <a16:creationId xmlns:a16="http://schemas.microsoft.com/office/drawing/2014/main" id="{8AF01058-DFEE-4B20-9BD5-1D3936A3E88A}"/>
              </a:ext>
            </a:extLst>
          </p:cNvPr>
          <p:cNvSpPr>
            <a:spLocks noGrp="1"/>
          </p:cNvSpPr>
          <p:nvPr>
            <p:ph type="body" sz="quarter" idx="3"/>
          </p:nvPr>
        </p:nvSpPr>
        <p:spPr>
          <a:xfrm>
            <a:off x="0" y="4921624"/>
            <a:ext cx="9144000" cy="1078319"/>
          </a:xfrm>
        </p:spPr>
        <p:txBody>
          <a:bodyPr/>
          <a:lstStyle/>
          <a:p>
            <a:r>
              <a:rPr lang="en-GB" dirty="0"/>
              <a:t>V] </a:t>
            </a:r>
            <a:r>
              <a:rPr lang="en-GB" dirty="0" err="1"/>
              <a:t>vy`etjor</a:t>
            </a:r>
            <a:r>
              <a:rPr lang="en-GB" dirty="0"/>
              <a:t>@ `</a:t>
            </a:r>
            <a:r>
              <a:rPr lang="en-GB" dirty="0" err="1"/>
              <a:t>n`exouciactyc</a:t>
            </a:r>
            <a:r>
              <a:rPr lang="en-GB" dirty="0"/>
              <a:t>@ </a:t>
            </a:r>
            <a:r>
              <a:rPr lang="en-GB" dirty="0" err="1"/>
              <a:t>ouoh</a:t>
            </a:r>
            <a:r>
              <a:rPr lang="en-GB" dirty="0"/>
              <a:t> </a:t>
            </a:r>
            <a:r>
              <a:rPr lang="en-GB" dirty="0" err="1"/>
              <a:t>pi`aggeloc</a:t>
            </a:r>
            <a:r>
              <a:rPr lang="en-GB" dirty="0"/>
              <a:t> `</a:t>
            </a:r>
            <a:r>
              <a:rPr lang="en-GB" dirty="0" err="1"/>
              <a:t>nte</a:t>
            </a:r>
            <a:r>
              <a:rPr lang="en-GB" dirty="0"/>
              <a:t> </a:t>
            </a:r>
            <a:r>
              <a:rPr lang="en-GB" dirty="0" err="1"/>
              <a:t>pinis</a:t>
            </a:r>
            <a:r>
              <a:rPr lang="en-GB" dirty="0"/>
              <a:t>] `</a:t>
            </a:r>
            <a:r>
              <a:rPr lang="en-GB" dirty="0" err="1"/>
              <a:t>nco</a:t>
            </a:r>
            <a:r>
              <a:rPr lang="en-GB" dirty="0"/>
              <a:t>[</a:t>
            </a:r>
            <a:r>
              <a:rPr lang="en-GB" dirty="0" err="1"/>
              <a:t>ni</a:t>
            </a:r>
            <a:r>
              <a:rPr lang="en-GB" dirty="0"/>
              <a:t>.</a:t>
            </a:r>
          </a:p>
        </p:txBody>
      </p:sp>
    </p:spTree>
    <p:extLst>
      <p:ext uri="{BB962C8B-B14F-4D97-AF65-F5344CB8AC3E}">
        <p14:creationId xmlns:p14="http://schemas.microsoft.com/office/powerpoint/2010/main" val="4220193825"/>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A60A7C9-C2DB-452D-A64B-8710B987F752}"/>
              </a:ext>
            </a:extLst>
          </p:cNvPr>
          <p:cNvSpPr>
            <a:spLocks noGrp="1"/>
          </p:cNvSpPr>
          <p:nvPr>
            <p:ph type="title"/>
          </p:nvPr>
        </p:nvSpPr>
        <p:spPr>
          <a:xfrm>
            <a:off x="-1949824" y="0"/>
            <a:ext cx="1949824" cy="1304365"/>
          </a:xfrm>
        </p:spPr>
        <p:txBody>
          <a:bodyPr>
            <a:normAutofit/>
          </a:bodyPr>
          <a:lstStyle/>
          <a:p>
            <a:r>
              <a:rPr lang="ar-EG" sz="2400" dirty="0">
                <a:solidFill>
                  <a:srgbClr val="FFC000"/>
                </a:solidFill>
              </a:rPr>
              <a:t>صفحة للتأكد من الذهاب لختام الاسبسمس الادام</a:t>
            </a:r>
            <a:endParaRPr lang="en-GB" sz="2400" dirty="0">
              <a:solidFill>
                <a:srgbClr val="FFC000"/>
              </a:solidFill>
            </a:endParaRPr>
          </a:p>
        </p:txBody>
      </p:sp>
      <p:sp>
        <p:nvSpPr>
          <p:cNvPr id="3" name="Text Placeholder 2">
            <a:extLst>
              <a:ext uri="{FF2B5EF4-FFF2-40B4-BE49-F238E27FC236}">
                <a16:creationId xmlns:a16="http://schemas.microsoft.com/office/drawing/2014/main" id="{3611472C-F4F9-4CA3-B1D3-1812F710B1A2}"/>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81691CB-97A2-4A63-B2F2-DC44E7727976}"/>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987953235"/>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8E2934A-9FF5-4DC0-9034-4148EE2E76E0}"/>
              </a:ext>
            </a:extLst>
          </p:cNvPr>
          <p:cNvSpPr>
            <a:spLocks noGrp="1"/>
          </p:cNvSpPr>
          <p:nvPr>
            <p:ph type="title"/>
          </p:nvPr>
        </p:nvSpPr>
        <p:spPr>
          <a:xfrm>
            <a:off x="0" y="4360404"/>
            <a:ext cx="9144000" cy="682358"/>
          </a:xfrm>
        </p:spPr>
        <p:txBody>
          <a:bodyPr>
            <a:normAutofit/>
          </a:bodyPr>
          <a:lstStyle/>
          <a:p>
            <a:r>
              <a:rPr lang="ar-EG" sz="3400" b="1" dirty="0">
                <a:solidFill>
                  <a:srgbClr val="FFFFFF"/>
                </a:solidFill>
                <a:latin typeface="CS New Athanasius" pitchFamily="34" charset="0"/>
                <a:cs typeface="Times New Roman" pitchFamily="18" charset="0"/>
              </a:rPr>
              <a:t>أيها الحمل الحقيقي، الذي لله الآب، إصنع معنا رحمة، في ملكوتك.</a:t>
            </a:r>
            <a:endParaRPr lang="en-GB" sz="3400" dirty="0"/>
          </a:p>
        </p:txBody>
      </p:sp>
      <p:sp>
        <p:nvSpPr>
          <p:cNvPr id="3" name="Text Placeholder 2">
            <a:extLst>
              <a:ext uri="{FF2B5EF4-FFF2-40B4-BE49-F238E27FC236}">
                <a16:creationId xmlns:a16="http://schemas.microsoft.com/office/drawing/2014/main" id="{7D8B114B-A82B-4B4F-A3E4-2E716067929D}"/>
              </a:ext>
            </a:extLst>
          </p:cNvPr>
          <p:cNvSpPr>
            <a:spLocks noGrp="1"/>
          </p:cNvSpPr>
          <p:nvPr>
            <p:ph type="body" idx="1"/>
          </p:nvPr>
        </p:nvSpPr>
        <p:spPr/>
        <p:txBody>
          <a:bodyPr/>
          <a:lstStyle/>
          <a:p>
            <a:r>
              <a:rPr lang="ar-EG" b="1" dirty="0">
                <a:solidFill>
                  <a:srgbClr val="FFFFFF"/>
                </a:solidFill>
                <a:latin typeface="CS New Athanasius" pitchFamily="34" charset="0"/>
                <a:cs typeface="Times New Roman" pitchFamily="18" charset="0"/>
              </a:rPr>
              <a:t>بى هييب إممى: انتى إفنوتى إفيوت: أرى أوناى نيمان: خين تيك ميت أورو.</a:t>
            </a:r>
          </a:p>
        </p:txBody>
      </p:sp>
      <p:sp>
        <p:nvSpPr>
          <p:cNvPr id="4" name="Text Placeholder 3">
            <a:extLst>
              <a:ext uri="{FF2B5EF4-FFF2-40B4-BE49-F238E27FC236}">
                <a16:creationId xmlns:a16="http://schemas.microsoft.com/office/drawing/2014/main" id="{0823725E-8E7E-4542-98D2-FEAA87F1D710}"/>
              </a:ext>
            </a:extLst>
          </p:cNvPr>
          <p:cNvSpPr>
            <a:spLocks noGrp="1"/>
          </p:cNvSpPr>
          <p:nvPr>
            <p:ph type="body" sz="quarter" idx="3"/>
          </p:nvPr>
        </p:nvSpPr>
        <p:spPr>
          <a:xfrm>
            <a:off x="-1" y="5042763"/>
            <a:ext cx="9144000" cy="808893"/>
          </a:xfrm>
        </p:spPr>
        <p:txBody>
          <a:bodyPr anchor="ctr"/>
          <a:lstStyle/>
          <a:p>
            <a:r>
              <a:rPr lang="pt-BR" sz="3600" b="0" i="0" u="none" strike="noStrike" dirty="0">
                <a:effectLst/>
                <a:latin typeface="CS New Athanasius" pitchFamily="34" charset="0"/>
              </a:rPr>
              <a:t>PiHiyb `mmyi@ `nte V] `Viwt@ `ari`ounai neman@ qen tekmetouro.</a:t>
            </a:r>
          </a:p>
        </p:txBody>
      </p:sp>
      <p:sp>
        <p:nvSpPr>
          <p:cNvPr id="5" name="TextBox 4">
            <a:hlinkClick r:id="rId2" action="ppaction://hlinksldjump"/>
            <a:extLst>
              <a:ext uri="{FF2B5EF4-FFF2-40B4-BE49-F238E27FC236}">
                <a16:creationId xmlns:a16="http://schemas.microsoft.com/office/drawing/2014/main" id="{564B142E-53C9-4B84-BBE6-CE41D509F056}"/>
              </a:ext>
            </a:extLst>
          </p:cNvPr>
          <p:cNvSpPr txBox="1"/>
          <p:nvPr/>
        </p:nvSpPr>
        <p:spPr>
          <a:xfrm>
            <a:off x="6266329" y="3960294"/>
            <a:ext cx="2877671" cy="400110"/>
          </a:xfrm>
          <a:prstGeom prst="rect">
            <a:avLst/>
          </a:prstGeom>
          <a:noFill/>
        </p:spPr>
        <p:txBody>
          <a:bodyPr wrap="square" rtlCol="0">
            <a:spAutoFit/>
          </a:bodyPr>
          <a:lstStyle/>
          <a:p>
            <a:pPr algn="r"/>
            <a:r>
              <a:rPr lang="ar-EG" sz="2000" b="1" dirty="0">
                <a:solidFill>
                  <a:srgbClr val="FFC000"/>
                </a:solidFill>
              </a:rPr>
              <a:t>الختام </a:t>
            </a:r>
            <a:r>
              <a:rPr lang="ar-EG" b="1" dirty="0">
                <a:solidFill>
                  <a:schemeClr val="bg1"/>
                </a:solidFill>
              </a:rPr>
              <a:t>(لكي نسبحك/هينا انتنهوس)</a:t>
            </a:r>
            <a:endParaRPr lang="en-US" b="1" dirty="0">
              <a:solidFill>
                <a:schemeClr val="bg1"/>
              </a:solidFill>
            </a:endParaRPr>
          </a:p>
        </p:txBody>
      </p:sp>
    </p:spTree>
    <p:extLst>
      <p:ext uri="{BB962C8B-B14F-4D97-AF65-F5344CB8AC3E}">
        <p14:creationId xmlns:p14="http://schemas.microsoft.com/office/powerpoint/2010/main" val="2768247082"/>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E90A7FB-7A69-4BC3-ABA1-E7BF991E855C}"/>
              </a:ext>
            </a:extLst>
          </p:cNvPr>
          <p:cNvSpPr>
            <a:spLocks noGrp="1"/>
          </p:cNvSpPr>
          <p:nvPr>
            <p:ph type="title"/>
          </p:nvPr>
        </p:nvSpPr>
        <p:spPr>
          <a:xfrm>
            <a:off x="-1" y="4346957"/>
            <a:ext cx="9144000" cy="688242"/>
          </a:xfrm>
        </p:spPr>
        <p:txBody>
          <a:bodyPr>
            <a:normAutofit/>
          </a:bodyPr>
          <a:lstStyle/>
          <a:p>
            <a:r>
              <a:rPr lang="ar-EG" sz="3800" b="1" dirty="0">
                <a:solidFill>
                  <a:srgbClr val="FFFFFF"/>
                </a:solidFill>
                <a:latin typeface="CS New Athanasius" pitchFamily="34" charset="0"/>
                <a:cs typeface="Times New Roman" pitchFamily="18" charset="0"/>
              </a:rPr>
              <a:t>لان فم أبيك، يشهد لك، أنك أنت هو إبني، وانا اليوم ولدتك.</a:t>
            </a:r>
            <a:endParaRPr lang="en-GB" sz="3800" dirty="0"/>
          </a:p>
        </p:txBody>
      </p:sp>
      <p:sp>
        <p:nvSpPr>
          <p:cNvPr id="3" name="Text Placeholder 2">
            <a:extLst>
              <a:ext uri="{FF2B5EF4-FFF2-40B4-BE49-F238E27FC236}">
                <a16:creationId xmlns:a16="http://schemas.microsoft.com/office/drawing/2014/main" id="{EEA461C5-8112-4715-BCDF-6428224D8A40}"/>
              </a:ext>
            </a:extLst>
          </p:cNvPr>
          <p:cNvSpPr>
            <a:spLocks noGrp="1"/>
          </p:cNvSpPr>
          <p:nvPr>
            <p:ph type="body" idx="1"/>
          </p:nvPr>
        </p:nvSpPr>
        <p:spPr>
          <a:xfrm>
            <a:off x="-40341" y="5987385"/>
            <a:ext cx="9251576" cy="870616"/>
          </a:xfrm>
        </p:spPr>
        <p:txBody>
          <a:bodyPr anchor="ctr"/>
          <a:lstStyle/>
          <a:p>
            <a:r>
              <a:rPr lang="ar-EG" sz="3200" b="1" dirty="0">
                <a:solidFill>
                  <a:srgbClr val="FFFFFF"/>
                </a:solidFill>
                <a:latin typeface="CS New Athanasius" pitchFamily="34" charset="0"/>
                <a:cs typeface="Times New Roman" pitchFamily="18" charset="0"/>
              </a:rPr>
              <a:t>روف غار أمبيكيوت: تى إتؤى إميثرى خاروك: جى إنثوك بى باشيرى: أنوك أى إجفوك إمفوؤو.</a:t>
            </a:r>
          </a:p>
        </p:txBody>
      </p:sp>
      <p:sp>
        <p:nvSpPr>
          <p:cNvPr id="4" name="Text Placeholder 3">
            <a:extLst>
              <a:ext uri="{FF2B5EF4-FFF2-40B4-BE49-F238E27FC236}">
                <a16:creationId xmlns:a16="http://schemas.microsoft.com/office/drawing/2014/main" id="{B566FD61-E35B-435A-8DD2-FA29256C7163}"/>
              </a:ext>
            </a:extLst>
          </p:cNvPr>
          <p:cNvSpPr>
            <a:spLocks noGrp="1"/>
          </p:cNvSpPr>
          <p:nvPr>
            <p:ph type="body" sz="quarter" idx="3"/>
          </p:nvPr>
        </p:nvSpPr>
        <p:spPr>
          <a:xfrm>
            <a:off x="-1" y="5035198"/>
            <a:ext cx="9144000" cy="870616"/>
          </a:xfrm>
        </p:spPr>
        <p:txBody>
          <a:bodyPr anchor="ctr"/>
          <a:lstStyle/>
          <a:p>
            <a:pPr>
              <a:lnSpc>
                <a:spcPct val="80000"/>
              </a:lnSpc>
              <a:spcBef>
                <a:spcPts val="0"/>
              </a:spcBef>
            </a:pPr>
            <a:r>
              <a:rPr lang="en-GB" dirty="0" err="1"/>
              <a:t>Rof</a:t>
            </a:r>
            <a:r>
              <a:rPr lang="en-GB" dirty="0"/>
              <a:t> gar `</a:t>
            </a:r>
            <a:r>
              <a:rPr lang="en-GB" dirty="0" err="1"/>
              <a:t>mPekiwt</a:t>
            </a:r>
            <a:r>
              <a:rPr lang="en-GB" dirty="0"/>
              <a:t>@ </a:t>
            </a:r>
            <a:r>
              <a:rPr lang="en-GB" dirty="0" err="1"/>
              <a:t>etoi</a:t>
            </a:r>
            <a:r>
              <a:rPr lang="en-GB" dirty="0"/>
              <a:t> `</a:t>
            </a:r>
            <a:r>
              <a:rPr lang="en-GB" dirty="0" err="1"/>
              <a:t>mme;re</a:t>
            </a:r>
            <a:r>
              <a:rPr lang="en-GB" dirty="0"/>
              <a:t> </a:t>
            </a:r>
            <a:r>
              <a:rPr lang="en-GB" dirty="0" err="1"/>
              <a:t>qarok</a:t>
            </a:r>
            <a:r>
              <a:rPr lang="en-GB" dirty="0"/>
              <a:t>@</a:t>
            </a:r>
            <a:endParaRPr lang="ar-EG" dirty="0"/>
          </a:p>
          <a:p>
            <a:pPr>
              <a:lnSpc>
                <a:spcPct val="80000"/>
              </a:lnSpc>
              <a:spcBef>
                <a:spcPts val="0"/>
              </a:spcBef>
            </a:pPr>
            <a:r>
              <a:rPr lang="en-GB" dirty="0"/>
              <a:t> je `</a:t>
            </a:r>
            <a:r>
              <a:rPr lang="en-GB" dirty="0" err="1"/>
              <a:t>n;ok</a:t>
            </a:r>
            <a:r>
              <a:rPr lang="en-GB" dirty="0"/>
              <a:t> pe </a:t>
            </a:r>
            <a:r>
              <a:rPr lang="en-GB" dirty="0" err="1"/>
              <a:t>PaSyri</a:t>
            </a:r>
            <a:r>
              <a:rPr lang="en-GB" dirty="0"/>
              <a:t>@ `</a:t>
            </a:r>
            <a:r>
              <a:rPr lang="en-GB" dirty="0" err="1"/>
              <a:t>anok</a:t>
            </a:r>
            <a:r>
              <a:rPr lang="en-GB" dirty="0"/>
              <a:t> </a:t>
            </a:r>
            <a:r>
              <a:rPr lang="en-GB" dirty="0" err="1"/>
              <a:t>ai`jvok</a:t>
            </a:r>
            <a:r>
              <a:rPr lang="en-GB" dirty="0"/>
              <a:t> `</a:t>
            </a:r>
            <a:r>
              <a:rPr lang="en-GB" dirty="0" err="1"/>
              <a:t>mvo`ou</a:t>
            </a:r>
            <a:r>
              <a:rPr lang="en-GB" dirty="0"/>
              <a:t>.</a:t>
            </a:r>
          </a:p>
        </p:txBody>
      </p:sp>
    </p:spTree>
    <p:extLst>
      <p:ext uri="{BB962C8B-B14F-4D97-AF65-F5344CB8AC3E}">
        <p14:creationId xmlns:p14="http://schemas.microsoft.com/office/powerpoint/2010/main" val="3056634253"/>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FE2DC3D-AA6D-4CBD-A2E9-98774FCB366D}"/>
              </a:ext>
            </a:extLst>
          </p:cNvPr>
          <p:cNvSpPr>
            <a:spLocks noGrp="1"/>
          </p:cNvSpPr>
          <p:nvPr>
            <p:ph type="title"/>
          </p:nvPr>
        </p:nvSpPr>
        <p:spPr>
          <a:xfrm>
            <a:off x="0" y="4333510"/>
            <a:ext cx="9144000" cy="682358"/>
          </a:xfrm>
        </p:spPr>
        <p:txBody>
          <a:bodyPr>
            <a:normAutofit fontScale="90000"/>
          </a:bodyPr>
          <a:lstStyle/>
          <a:p>
            <a:r>
              <a:rPr lang="ar-EG" sz="4000" b="1" dirty="0">
                <a:solidFill>
                  <a:srgbClr val="FFFFFF"/>
                </a:solidFill>
                <a:latin typeface="CS New Athanasius" pitchFamily="34" charset="0"/>
                <a:cs typeface="Times New Roman" pitchFamily="18" charset="0"/>
              </a:rPr>
              <a:t>ها قد شهد يوحنا الصابغ، أني عمدت الرب في مياه الأردن.</a:t>
            </a:r>
            <a:endParaRPr lang="en-GB" dirty="0"/>
          </a:p>
        </p:txBody>
      </p:sp>
      <p:sp>
        <p:nvSpPr>
          <p:cNvPr id="3" name="Text Placeholder 2">
            <a:extLst>
              <a:ext uri="{FF2B5EF4-FFF2-40B4-BE49-F238E27FC236}">
                <a16:creationId xmlns:a16="http://schemas.microsoft.com/office/drawing/2014/main" id="{144DC346-219A-4334-ABBE-07E09B21DA9C}"/>
              </a:ext>
            </a:extLst>
          </p:cNvPr>
          <p:cNvSpPr>
            <a:spLocks noGrp="1"/>
          </p:cNvSpPr>
          <p:nvPr>
            <p:ph type="body" idx="1"/>
          </p:nvPr>
        </p:nvSpPr>
        <p:spPr>
          <a:xfrm>
            <a:off x="0" y="5930269"/>
            <a:ext cx="9143999" cy="927731"/>
          </a:xfrm>
        </p:spPr>
        <p:txBody>
          <a:bodyPr anchor="ctr"/>
          <a:lstStyle/>
          <a:p>
            <a:r>
              <a:rPr lang="ar-EG" sz="3200" b="1" dirty="0">
                <a:solidFill>
                  <a:srgbClr val="FFFFFF"/>
                </a:solidFill>
                <a:latin typeface="CS New Athanasius" pitchFamily="34" charset="0"/>
                <a:cs typeface="Times New Roman" pitchFamily="18" charset="0"/>
              </a:rPr>
              <a:t>هيبّيه أفئير ميثريه إنچى يوأنس بي ڤابتيس تيس: </a:t>
            </a:r>
          </a:p>
          <a:p>
            <a:pPr>
              <a:spcBef>
                <a:spcPts val="0"/>
              </a:spcBef>
            </a:pPr>
            <a:r>
              <a:rPr lang="ar-EG" sz="3200" b="1" dirty="0">
                <a:solidFill>
                  <a:srgbClr val="FFFFFF"/>
                </a:solidFill>
                <a:latin typeface="CS New Athanasius" pitchFamily="34" charset="0"/>
                <a:cs typeface="Times New Roman" pitchFamily="18" charset="0"/>
              </a:rPr>
              <a:t>چى أى تي أومس إم إبتشويس خين نيموؤو إنتى بي يورذانيس.</a:t>
            </a:r>
          </a:p>
        </p:txBody>
      </p:sp>
      <p:sp>
        <p:nvSpPr>
          <p:cNvPr id="4" name="Text Placeholder 3">
            <a:extLst>
              <a:ext uri="{FF2B5EF4-FFF2-40B4-BE49-F238E27FC236}">
                <a16:creationId xmlns:a16="http://schemas.microsoft.com/office/drawing/2014/main" id="{B98E5D2B-CC67-4222-915E-A381A0C7F966}"/>
              </a:ext>
            </a:extLst>
          </p:cNvPr>
          <p:cNvSpPr>
            <a:spLocks noGrp="1"/>
          </p:cNvSpPr>
          <p:nvPr>
            <p:ph type="body" sz="quarter" idx="3"/>
          </p:nvPr>
        </p:nvSpPr>
        <p:spPr>
          <a:xfrm>
            <a:off x="0" y="5015868"/>
            <a:ext cx="9144000" cy="927732"/>
          </a:xfrm>
        </p:spPr>
        <p:txBody>
          <a:bodyPr anchor="ctr"/>
          <a:lstStyle/>
          <a:p>
            <a:pPr>
              <a:lnSpc>
                <a:spcPct val="80000"/>
              </a:lnSpc>
              <a:spcBef>
                <a:spcPts val="0"/>
              </a:spcBef>
            </a:pPr>
            <a:r>
              <a:rPr lang="en-GB" dirty="0" err="1"/>
              <a:t>Hyppe</a:t>
            </a:r>
            <a:r>
              <a:rPr lang="en-GB" dirty="0"/>
              <a:t> </a:t>
            </a:r>
            <a:r>
              <a:rPr lang="en-GB" dirty="0" err="1"/>
              <a:t>aferme;re</a:t>
            </a:r>
            <a:r>
              <a:rPr lang="en-GB" dirty="0"/>
              <a:t> `</a:t>
            </a:r>
            <a:r>
              <a:rPr lang="en-GB" dirty="0" err="1"/>
              <a:t>nje</a:t>
            </a:r>
            <a:r>
              <a:rPr lang="en-GB" dirty="0"/>
              <a:t> </a:t>
            </a:r>
            <a:r>
              <a:rPr lang="en-GB" dirty="0" err="1"/>
              <a:t>Iwannyc</a:t>
            </a:r>
            <a:r>
              <a:rPr lang="en-GB" dirty="0"/>
              <a:t> </a:t>
            </a:r>
            <a:r>
              <a:rPr lang="en-GB" dirty="0" err="1"/>
              <a:t>pibaptyctic</a:t>
            </a:r>
            <a:r>
              <a:rPr lang="en-GB" dirty="0"/>
              <a:t>@</a:t>
            </a:r>
            <a:endParaRPr lang="ar-EG" dirty="0"/>
          </a:p>
          <a:p>
            <a:pPr>
              <a:lnSpc>
                <a:spcPct val="80000"/>
              </a:lnSpc>
              <a:spcBef>
                <a:spcPts val="0"/>
              </a:spcBef>
            </a:pPr>
            <a:r>
              <a:rPr lang="en-GB" dirty="0"/>
              <a:t> je ai]</a:t>
            </a:r>
            <a:r>
              <a:rPr lang="en-GB" dirty="0" err="1"/>
              <a:t>wmc</a:t>
            </a:r>
            <a:r>
              <a:rPr lang="en-GB" dirty="0"/>
              <a:t> `</a:t>
            </a:r>
            <a:r>
              <a:rPr lang="en-GB" dirty="0" err="1"/>
              <a:t>mP</a:t>
            </a:r>
            <a:r>
              <a:rPr lang="en-GB" dirty="0"/>
              <a:t>=o=c </a:t>
            </a:r>
            <a:r>
              <a:rPr lang="en-GB" dirty="0" err="1"/>
              <a:t>qen</a:t>
            </a:r>
            <a:r>
              <a:rPr lang="en-GB" dirty="0"/>
              <a:t> </a:t>
            </a:r>
            <a:r>
              <a:rPr lang="en-GB" dirty="0" err="1"/>
              <a:t>nimwou</a:t>
            </a:r>
            <a:r>
              <a:rPr lang="en-GB" dirty="0"/>
              <a:t> `</a:t>
            </a:r>
            <a:r>
              <a:rPr lang="en-GB" dirty="0" err="1"/>
              <a:t>nte</a:t>
            </a:r>
            <a:r>
              <a:rPr lang="en-GB" dirty="0"/>
              <a:t> </a:t>
            </a:r>
            <a:r>
              <a:rPr lang="en-GB" dirty="0" err="1"/>
              <a:t>piIordanyc</a:t>
            </a:r>
            <a:r>
              <a:rPr lang="en-GB" dirty="0"/>
              <a:t>.</a:t>
            </a:r>
          </a:p>
        </p:txBody>
      </p:sp>
    </p:spTree>
    <p:extLst>
      <p:ext uri="{BB962C8B-B14F-4D97-AF65-F5344CB8AC3E}">
        <p14:creationId xmlns:p14="http://schemas.microsoft.com/office/powerpoint/2010/main" val="361601174"/>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60B00DF-EFD1-4E1F-A140-17AD8B70D00C}"/>
              </a:ext>
            </a:extLst>
          </p:cNvPr>
          <p:cNvSpPr>
            <a:spLocks noGrp="1"/>
          </p:cNvSpPr>
          <p:nvPr>
            <p:ph type="title"/>
          </p:nvPr>
        </p:nvSpPr>
        <p:spPr>
          <a:xfrm>
            <a:off x="-1" y="4346957"/>
            <a:ext cx="9144000" cy="534326"/>
          </a:xfrm>
        </p:spPr>
        <p:txBody>
          <a:bodyPr>
            <a:noAutofit/>
          </a:bodyPr>
          <a:lstStyle/>
          <a:p>
            <a:r>
              <a:rPr lang="ar-EG" sz="3200" b="1" dirty="0">
                <a:solidFill>
                  <a:srgbClr val="FFFFFF"/>
                </a:solidFill>
                <a:latin typeface="CS New Athanasius" pitchFamily="34" charset="0"/>
                <a:cs typeface="Times New Roman" pitchFamily="18" charset="0"/>
              </a:rPr>
              <a:t>و سمعت صوت الأب صارخاً، أن هذا هو ابني الحبيب الذي به سررت.</a:t>
            </a:r>
            <a:endParaRPr lang="en-GB" sz="3200" dirty="0"/>
          </a:p>
        </p:txBody>
      </p:sp>
      <p:sp>
        <p:nvSpPr>
          <p:cNvPr id="3" name="Text Placeholder 2">
            <a:extLst>
              <a:ext uri="{FF2B5EF4-FFF2-40B4-BE49-F238E27FC236}">
                <a16:creationId xmlns:a16="http://schemas.microsoft.com/office/drawing/2014/main" id="{BBA5D9C1-253F-4C92-9BFA-81C3EBC9ECE9}"/>
              </a:ext>
            </a:extLst>
          </p:cNvPr>
          <p:cNvSpPr>
            <a:spLocks noGrp="1"/>
          </p:cNvSpPr>
          <p:nvPr>
            <p:ph type="body" idx="1"/>
          </p:nvPr>
        </p:nvSpPr>
        <p:spPr>
          <a:xfrm>
            <a:off x="0" y="5849473"/>
            <a:ext cx="9143999" cy="1008527"/>
          </a:xfrm>
        </p:spPr>
        <p:txBody>
          <a:bodyPr anchor="ctr"/>
          <a:lstStyle/>
          <a:p>
            <a:pPr>
              <a:spcBef>
                <a:spcPts val="0"/>
              </a:spcBef>
            </a:pPr>
            <a:r>
              <a:rPr lang="ar-EG" sz="3600" b="1" dirty="0">
                <a:solidFill>
                  <a:srgbClr val="FFFFFF"/>
                </a:solidFill>
                <a:latin typeface="CS New Athanasius" pitchFamily="34" charset="0"/>
                <a:cs typeface="Times New Roman" pitchFamily="18" charset="0"/>
              </a:rPr>
              <a:t>أووه أى صوتيم إ إت إسمي إنتى إفيوت إس أوش إيڤول: </a:t>
            </a:r>
          </a:p>
          <a:p>
            <a:pPr>
              <a:spcBef>
                <a:spcPts val="0"/>
              </a:spcBef>
            </a:pPr>
            <a:r>
              <a:rPr lang="ar-EG" sz="3600" b="1" dirty="0">
                <a:solidFill>
                  <a:srgbClr val="FFFFFF"/>
                </a:solidFill>
                <a:latin typeface="CS New Athanasius" pitchFamily="34" charset="0"/>
                <a:cs typeface="Times New Roman" pitchFamily="18" charset="0"/>
              </a:rPr>
              <a:t>چى فاى بى باشيري بامينريت إيطاى تي ماتي إنخيتف.</a:t>
            </a:r>
          </a:p>
        </p:txBody>
      </p:sp>
      <p:sp>
        <p:nvSpPr>
          <p:cNvPr id="4" name="Text Placeholder 3">
            <a:extLst>
              <a:ext uri="{FF2B5EF4-FFF2-40B4-BE49-F238E27FC236}">
                <a16:creationId xmlns:a16="http://schemas.microsoft.com/office/drawing/2014/main" id="{3F8206C6-B459-4399-8391-B0A8F5A85831}"/>
              </a:ext>
            </a:extLst>
          </p:cNvPr>
          <p:cNvSpPr>
            <a:spLocks noGrp="1"/>
          </p:cNvSpPr>
          <p:nvPr>
            <p:ph type="body" sz="quarter" idx="3"/>
          </p:nvPr>
        </p:nvSpPr>
        <p:spPr>
          <a:xfrm>
            <a:off x="0" y="4881284"/>
            <a:ext cx="9144000" cy="1008528"/>
          </a:xfrm>
        </p:spPr>
        <p:txBody>
          <a:bodyPr/>
          <a:lstStyle/>
          <a:p>
            <a:pPr>
              <a:lnSpc>
                <a:spcPct val="80000"/>
              </a:lnSpc>
              <a:spcBef>
                <a:spcPts val="0"/>
              </a:spcBef>
            </a:pPr>
            <a:r>
              <a:rPr lang="en-GB" sz="3800" dirty="0" err="1"/>
              <a:t>Ouoh</a:t>
            </a:r>
            <a:r>
              <a:rPr lang="en-GB" sz="3800" dirty="0"/>
              <a:t> </a:t>
            </a:r>
            <a:r>
              <a:rPr lang="en-GB" sz="3800" dirty="0" err="1"/>
              <a:t>aicwtem</a:t>
            </a:r>
            <a:r>
              <a:rPr lang="en-GB" sz="3800" dirty="0"/>
              <a:t> `</a:t>
            </a:r>
            <a:r>
              <a:rPr lang="en-GB" sz="3800" dirty="0" err="1"/>
              <a:t>e`t`cmy</a:t>
            </a:r>
            <a:r>
              <a:rPr lang="en-GB" sz="3800" dirty="0"/>
              <a:t> `</a:t>
            </a:r>
            <a:r>
              <a:rPr lang="en-GB" sz="3800" dirty="0" err="1"/>
              <a:t>nte</a:t>
            </a:r>
            <a:r>
              <a:rPr lang="en-GB" sz="3800" dirty="0"/>
              <a:t> `</a:t>
            </a:r>
            <a:r>
              <a:rPr lang="en-GB" sz="3800" dirty="0" err="1"/>
              <a:t>viwt</a:t>
            </a:r>
            <a:r>
              <a:rPr lang="en-GB" sz="3800" dirty="0"/>
              <a:t> </a:t>
            </a:r>
            <a:r>
              <a:rPr lang="en-GB" sz="3800" dirty="0" err="1"/>
              <a:t>ecws</a:t>
            </a:r>
            <a:r>
              <a:rPr lang="en-GB" sz="3800" dirty="0"/>
              <a:t> `</a:t>
            </a:r>
            <a:r>
              <a:rPr lang="en-GB" sz="3800" dirty="0" err="1"/>
              <a:t>ebol</a:t>
            </a:r>
            <a:r>
              <a:rPr lang="en-GB" sz="3800" dirty="0"/>
              <a:t>@</a:t>
            </a:r>
            <a:endParaRPr lang="ar-EG" sz="3800" dirty="0"/>
          </a:p>
          <a:p>
            <a:pPr>
              <a:lnSpc>
                <a:spcPct val="80000"/>
              </a:lnSpc>
              <a:spcBef>
                <a:spcPts val="0"/>
              </a:spcBef>
            </a:pPr>
            <a:r>
              <a:rPr lang="en-GB" sz="3800" dirty="0"/>
              <a:t> je </a:t>
            </a:r>
            <a:r>
              <a:rPr lang="en-GB" sz="3800" dirty="0" err="1"/>
              <a:t>vai</a:t>
            </a:r>
            <a:r>
              <a:rPr lang="en-GB" sz="3800" dirty="0"/>
              <a:t> pe </a:t>
            </a:r>
            <a:r>
              <a:rPr lang="en-GB" sz="3800" dirty="0" err="1"/>
              <a:t>pasyri</a:t>
            </a:r>
            <a:r>
              <a:rPr lang="en-GB" sz="3800" dirty="0"/>
              <a:t> </a:t>
            </a:r>
            <a:r>
              <a:rPr lang="en-GB" sz="3800" dirty="0" err="1"/>
              <a:t>pamenrit</a:t>
            </a:r>
            <a:r>
              <a:rPr lang="en-GB" sz="3800" dirty="0"/>
              <a:t> </a:t>
            </a:r>
            <a:r>
              <a:rPr lang="en-GB" sz="3800" dirty="0" err="1"/>
              <a:t>etai</a:t>
            </a:r>
            <a:r>
              <a:rPr lang="en-GB" sz="3800" dirty="0"/>
              <a:t>]ma] `</a:t>
            </a:r>
            <a:r>
              <a:rPr lang="en-GB" sz="3800" dirty="0" err="1"/>
              <a:t>nqytf</a:t>
            </a:r>
            <a:r>
              <a:rPr lang="en-GB" sz="3800" dirty="0"/>
              <a:t>.</a:t>
            </a:r>
          </a:p>
        </p:txBody>
      </p:sp>
    </p:spTree>
    <p:extLst>
      <p:ext uri="{BB962C8B-B14F-4D97-AF65-F5344CB8AC3E}">
        <p14:creationId xmlns:p14="http://schemas.microsoft.com/office/powerpoint/2010/main" val="273692984"/>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51A6E4F-51DB-494A-9B25-577C75FD4420}"/>
              </a:ext>
            </a:extLst>
          </p:cNvPr>
          <p:cNvSpPr>
            <a:spLocks noGrp="1"/>
          </p:cNvSpPr>
          <p:nvPr>
            <p:ph type="title"/>
          </p:nvPr>
        </p:nvSpPr>
        <p:spPr>
          <a:xfrm>
            <a:off x="0" y="4333509"/>
            <a:ext cx="9144000" cy="782371"/>
          </a:xfrm>
        </p:spPr>
        <p:txBody>
          <a:bodyPr>
            <a:noAutofit/>
          </a:bodyPr>
          <a:lstStyle/>
          <a:p>
            <a:r>
              <a:rPr lang="ar-EG" b="1" dirty="0">
                <a:solidFill>
                  <a:srgbClr val="FFFFFF"/>
                </a:solidFill>
                <a:latin typeface="CS New Athanasius" pitchFamily="34" charset="0"/>
                <a:cs typeface="Times New Roman" pitchFamily="18" charset="0"/>
              </a:rPr>
              <a:t>سته أجران ماء، حولها الى خمر مختار، </a:t>
            </a:r>
            <a:endParaRPr lang="en-GB" dirty="0"/>
          </a:p>
        </p:txBody>
      </p:sp>
      <p:sp>
        <p:nvSpPr>
          <p:cNvPr id="3" name="Text Placeholder 2">
            <a:extLst>
              <a:ext uri="{FF2B5EF4-FFF2-40B4-BE49-F238E27FC236}">
                <a16:creationId xmlns:a16="http://schemas.microsoft.com/office/drawing/2014/main" id="{8C7E05D3-7492-4AE4-AAFB-25227C7CA3A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سو إن هيلريا إموؤو: أكايتو إنيرب ايفسوتب:</a:t>
            </a:r>
          </a:p>
        </p:txBody>
      </p:sp>
      <p:sp>
        <p:nvSpPr>
          <p:cNvPr id="4" name="Text Placeholder 3">
            <a:extLst>
              <a:ext uri="{FF2B5EF4-FFF2-40B4-BE49-F238E27FC236}">
                <a16:creationId xmlns:a16="http://schemas.microsoft.com/office/drawing/2014/main" id="{3DF28A62-42DA-4711-8109-0F1E39B278F5}"/>
              </a:ext>
            </a:extLst>
          </p:cNvPr>
          <p:cNvSpPr>
            <a:spLocks noGrp="1"/>
          </p:cNvSpPr>
          <p:nvPr>
            <p:ph type="body" sz="quarter" idx="3"/>
          </p:nvPr>
        </p:nvSpPr>
        <p:spPr>
          <a:xfrm>
            <a:off x="0" y="5115880"/>
            <a:ext cx="9144000" cy="933227"/>
          </a:xfrm>
        </p:spPr>
        <p:txBody>
          <a:bodyPr anchor="t"/>
          <a:lstStyle/>
          <a:p>
            <a:pPr>
              <a:lnSpc>
                <a:spcPct val="80000"/>
              </a:lnSpc>
              <a:spcBef>
                <a:spcPts val="0"/>
              </a:spcBef>
            </a:pPr>
            <a:r>
              <a:rPr lang="pt-BR" sz="4400" b="0" i="0" u="none" strike="noStrike" dirty="0">
                <a:effectLst/>
                <a:latin typeface="CS New Athanasius" pitchFamily="34" charset="0"/>
              </a:rPr>
              <a:t>Coou (^) `nhudria `mmwou@</a:t>
            </a:r>
          </a:p>
          <a:p>
            <a:pPr>
              <a:lnSpc>
                <a:spcPct val="80000"/>
              </a:lnSpc>
              <a:spcBef>
                <a:spcPts val="0"/>
              </a:spcBef>
            </a:pPr>
            <a:r>
              <a:rPr lang="pt-BR" sz="4400" b="0" i="0" u="none" strike="noStrike" dirty="0">
                <a:effectLst/>
                <a:latin typeface="CS New Athanasius" pitchFamily="34" charset="0"/>
              </a:rPr>
              <a:t> akaito `nyrp efcwtp@</a:t>
            </a:r>
          </a:p>
        </p:txBody>
      </p:sp>
      <p:sp>
        <p:nvSpPr>
          <p:cNvPr id="5" name="TextBox 4">
            <a:hlinkClick r:id="rId2" action="ppaction://hlinksldjump"/>
            <a:extLst>
              <a:ext uri="{FF2B5EF4-FFF2-40B4-BE49-F238E27FC236}">
                <a16:creationId xmlns:a16="http://schemas.microsoft.com/office/drawing/2014/main" id="{1400635D-D5CE-4E01-BB06-EE3DB3BAEDD1}"/>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3972187398"/>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71E05CE-1C51-4831-89E6-094CD2142A9B}"/>
              </a:ext>
            </a:extLst>
          </p:cNvPr>
          <p:cNvSpPr>
            <a:spLocks noGrp="1"/>
          </p:cNvSpPr>
          <p:nvPr>
            <p:ph type="title"/>
          </p:nvPr>
        </p:nvSpPr>
        <p:spPr>
          <a:xfrm>
            <a:off x="-1" y="4373850"/>
            <a:ext cx="9144000" cy="733209"/>
          </a:xfrm>
        </p:spPr>
        <p:txBody>
          <a:bodyPr/>
          <a:lstStyle/>
          <a:p>
            <a:r>
              <a:rPr lang="ar-EG" sz="4000" b="1" dirty="0">
                <a:solidFill>
                  <a:srgbClr val="FFFFFF"/>
                </a:solidFill>
                <a:latin typeface="CS New Athanasius" pitchFamily="34" charset="0"/>
                <a:cs typeface="Times New Roman" pitchFamily="18" charset="0"/>
              </a:rPr>
              <a:t>بمجدك العظيم، نسبحك ثلاث مرات.</a:t>
            </a:r>
            <a:endParaRPr lang="en-GB" dirty="0"/>
          </a:p>
        </p:txBody>
      </p:sp>
      <p:sp>
        <p:nvSpPr>
          <p:cNvPr id="3" name="Text Placeholder 2">
            <a:extLst>
              <a:ext uri="{FF2B5EF4-FFF2-40B4-BE49-F238E27FC236}">
                <a16:creationId xmlns:a16="http://schemas.microsoft.com/office/drawing/2014/main" id="{C83E762C-3255-4043-9DFD-BB52171B0119}"/>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هيتين بيك نيشتى إن أوأوو: تين هوس ناك شومت إنسوب.</a:t>
            </a:r>
            <a:endParaRPr lang="en-GB" sz="3600" dirty="0"/>
          </a:p>
        </p:txBody>
      </p:sp>
      <p:sp>
        <p:nvSpPr>
          <p:cNvPr id="4" name="Text Placeholder 3">
            <a:extLst>
              <a:ext uri="{FF2B5EF4-FFF2-40B4-BE49-F238E27FC236}">
                <a16:creationId xmlns:a16="http://schemas.microsoft.com/office/drawing/2014/main" id="{2794DD9E-FDFC-41B0-B3EC-47DD663D5161}"/>
              </a:ext>
            </a:extLst>
          </p:cNvPr>
          <p:cNvSpPr>
            <a:spLocks noGrp="1"/>
          </p:cNvSpPr>
          <p:nvPr>
            <p:ph type="body" sz="quarter" idx="3"/>
          </p:nvPr>
        </p:nvSpPr>
        <p:spPr>
          <a:xfrm>
            <a:off x="0" y="5107059"/>
            <a:ext cx="9144000" cy="1096660"/>
          </a:xfrm>
        </p:spPr>
        <p:txBody>
          <a:bodyPr anchor="ctr"/>
          <a:lstStyle/>
          <a:p>
            <a:pPr>
              <a:spcBef>
                <a:spcPts val="0"/>
              </a:spcBef>
            </a:pPr>
            <a:r>
              <a:rPr lang="pt-BR" sz="4400" b="0" i="0" u="none" strike="noStrike" dirty="0">
                <a:effectLst/>
                <a:latin typeface="CS New Athanasius" pitchFamily="34" charset="0"/>
              </a:rPr>
              <a:t>hiten peknis] `n`wou@</a:t>
            </a:r>
          </a:p>
          <a:p>
            <a:pPr>
              <a:spcBef>
                <a:spcPts val="0"/>
              </a:spcBef>
            </a:pPr>
            <a:r>
              <a:rPr lang="pt-BR" sz="4400" b="0" i="0" u="none" strike="noStrike" dirty="0">
                <a:effectLst/>
                <a:latin typeface="CS New Athanasius" pitchFamily="34" charset="0"/>
              </a:rPr>
              <a:t> tenhwc nak somt `ncop.</a:t>
            </a:r>
            <a:endParaRPr lang="en-GB" sz="4400" dirty="0"/>
          </a:p>
        </p:txBody>
      </p:sp>
    </p:spTree>
    <p:extLst>
      <p:ext uri="{BB962C8B-B14F-4D97-AF65-F5344CB8AC3E}">
        <p14:creationId xmlns:p14="http://schemas.microsoft.com/office/powerpoint/2010/main" val="2231612794"/>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02F28D9-2F7B-4097-8BC6-FF90D290FB67}"/>
              </a:ext>
            </a:extLst>
          </p:cNvPr>
          <p:cNvSpPr>
            <a:spLocks noGrp="1"/>
          </p:cNvSpPr>
          <p:nvPr>
            <p:ph type="title"/>
          </p:nvPr>
        </p:nvSpPr>
        <p:spPr>
          <a:xfrm>
            <a:off x="0" y="4346956"/>
            <a:ext cx="9144000" cy="66879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لأنك لا تشاء، موت الخاطئ، مثل ان يرجع، وتحيا نفسه.</a:t>
            </a:r>
            <a:endParaRPr lang="en-GB" dirty="0"/>
          </a:p>
        </p:txBody>
      </p:sp>
      <p:sp>
        <p:nvSpPr>
          <p:cNvPr id="3" name="Text Placeholder 2">
            <a:extLst>
              <a:ext uri="{FF2B5EF4-FFF2-40B4-BE49-F238E27FC236}">
                <a16:creationId xmlns:a16="http://schemas.microsoft.com/office/drawing/2014/main" id="{FF40651F-BDBA-4B0B-B08B-920AE9837F3F}"/>
              </a:ext>
            </a:extLst>
          </p:cNvPr>
          <p:cNvSpPr>
            <a:spLocks noGrp="1"/>
          </p:cNvSpPr>
          <p:nvPr>
            <p:ph type="body" idx="1"/>
          </p:nvPr>
        </p:nvSpPr>
        <p:spPr/>
        <p:txBody>
          <a:bodyPr/>
          <a:lstStyle/>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چيه إكؤوش اميفمو آن امبى ريف اير نوڤى: </a:t>
            </a:r>
          </a:p>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ام افريتى انتيف طاس توف: انتيس أونخ انچيه تيف ابسيشى.</a:t>
            </a:r>
          </a:p>
        </p:txBody>
      </p:sp>
      <p:sp>
        <p:nvSpPr>
          <p:cNvPr id="4" name="Text Placeholder 3">
            <a:extLst>
              <a:ext uri="{FF2B5EF4-FFF2-40B4-BE49-F238E27FC236}">
                <a16:creationId xmlns:a16="http://schemas.microsoft.com/office/drawing/2014/main" id="{CFC3625F-E3B2-4B44-827A-EBC56665DB9B}"/>
              </a:ext>
            </a:extLst>
          </p:cNvPr>
          <p:cNvSpPr>
            <a:spLocks noGrp="1"/>
          </p:cNvSpPr>
          <p:nvPr>
            <p:ph type="body" sz="quarter" idx="3"/>
          </p:nvPr>
        </p:nvSpPr>
        <p:spPr>
          <a:xfrm>
            <a:off x="-1" y="5062093"/>
            <a:ext cx="9144000" cy="919779"/>
          </a:xfrm>
        </p:spPr>
        <p:txBody>
          <a:bodyPr anchor="ctr"/>
          <a:lstStyle/>
          <a:p>
            <a:pPr>
              <a:lnSpc>
                <a:spcPct val="80000"/>
              </a:lnSpc>
              <a:spcBef>
                <a:spcPts val="0"/>
              </a:spcBef>
            </a:pPr>
            <a:r>
              <a:rPr lang="fr-FR" sz="3800" dirty="0"/>
              <a:t>Je `,`</a:t>
            </a:r>
            <a:r>
              <a:rPr lang="fr-FR" sz="3800" dirty="0" err="1"/>
              <a:t>ou`ws</a:t>
            </a:r>
            <a:r>
              <a:rPr lang="fr-FR" sz="3800" dirty="0"/>
              <a:t> `m`</a:t>
            </a:r>
            <a:r>
              <a:rPr lang="fr-FR" sz="3800" dirty="0" err="1"/>
              <a:t>vmou`an</a:t>
            </a:r>
            <a:r>
              <a:rPr lang="fr-FR" sz="3800" dirty="0"/>
              <a:t> `</a:t>
            </a:r>
            <a:r>
              <a:rPr lang="fr-FR" sz="3800" dirty="0" err="1"/>
              <a:t>miref`ernobi</a:t>
            </a:r>
            <a:r>
              <a:rPr lang="fr-FR" sz="3800" dirty="0"/>
              <a:t>@</a:t>
            </a:r>
            <a:endParaRPr lang="ar-EG" sz="3800" dirty="0"/>
          </a:p>
          <a:p>
            <a:pPr>
              <a:lnSpc>
                <a:spcPct val="80000"/>
              </a:lnSpc>
              <a:spcBef>
                <a:spcPts val="0"/>
              </a:spcBef>
            </a:pPr>
            <a:r>
              <a:rPr lang="fr-FR" sz="3800" dirty="0"/>
              <a:t> `m`</a:t>
            </a:r>
            <a:r>
              <a:rPr lang="fr-FR" sz="3800" dirty="0" err="1"/>
              <a:t>vry</a:t>
            </a:r>
            <a:r>
              <a:rPr lang="fr-FR" sz="3800" dirty="0"/>
              <a:t>] `</a:t>
            </a:r>
            <a:r>
              <a:rPr lang="fr-FR" sz="3800" dirty="0" err="1"/>
              <a:t>nteftac;of</a:t>
            </a:r>
            <a:r>
              <a:rPr lang="fr-FR" sz="3800" dirty="0"/>
              <a:t>@ `</a:t>
            </a:r>
            <a:r>
              <a:rPr lang="fr-FR" sz="3800" dirty="0" err="1"/>
              <a:t>ntec`wnq</a:t>
            </a:r>
            <a:r>
              <a:rPr lang="fr-FR" sz="3800" dirty="0"/>
              <a:t> `</a:t>
            </a:r>
            <a:r>
              <a:rPr lang="fr-FR" sz="3800" dirty="0" err="1"/>
              <a:t>nje</a:t>
            </a:r>
            <a:r>
              <a:rPr lang="fr-FR" sz="3800" dirty="0"/>
              <a:t> </a:t>
            </a:r>
            <a:r>
              <a:rPr lang="fr-FR" sz="3800" dirty="0" err="1"/>
              <a:t>tef</a:t>
            </a:r>
            <a:r>
              <a:rPr lang="fr-FR" sz="3800" dirty="0"/>
              <a:t>`'</a:t>
            </a:r>
            <a:r>
              <a:rPr lang="fr-FR" sz="3800" dirty="0" err="1"/>
              <a:t>u,y</a:t>
            </a:r>
            <a:r>
              <a:rPr lang="fr-FR" sz="3800" dirty="0"/>
              <a:t>.</a:t>
            </a:r>
          </a:p>
        </p:txBody>
      </p:sp>
      <p:sp>
        <p:nvSpPr>
          <p:cNvPr id="5" name="TextBox 4">
            <a:hlinkClick r:id="rId2" action="ppaction://hlinksldjump"/>
            <a:extLst>
              <a:ext uri="{FF2B5EF4-FFF2-40B4-BE49-F238E27FC236}">
                <a16:creationId xmlns:a16="http://schemas.microsoft.com/office/drawing/2014/main" id="{FD130059-52EB-4499-AB41-E40D109BF0E8}"/>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940648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لأن أعين الكل تترجاك،</a:t>
            </a:r>
            <a:r>
              <a:rPr lang="ar-EG" sz="4400" b="1" dirty="0">
                <a:cs typeface="Times New Roman" panose="02020603050405020304" pitchFamily="18" charset="0"/>
              </a:rPr>
              <a:t> </a:t>
            </a:r>
            <a:r>
              <a:rPr lang="ar-SA" sz="4400" b="1" dirty="0">
                <a:cs typeface="Times New Roman" panose="02020603050405020304" pitchFamily="18" charset="0"/>
              </a:rPr>
              <a:t>لأنك أنت الذي تعطيهم طعامهم في حينه. اسمعنا يا الله مخلصنا يا رجاء أقطار الأرض كلها. وأنت يا رب تحفظنا وتنجينا من هذا الجيل وإلى</a:t>
            </a:r>
            <a:r>
              <a:rPr lang="ar-EG" sz="4400" b="1" dirty="0">
                <a:cs typeface="Times New Roman" panose="02020603050405020304" pitchFamily="18" charset="0"/>
              </a:rPr>
              <a:t> </a:t>
            </a:r>
            <a:r>
              <a:rPr lang="ar-EG" altLang="ar-EG" sz="4400" b="1" dirty="0">
                <a:cs typeface="Times New Roman" panose="02020603050405020304" pitchFamily="18" charset="0"/>
              </a:rPr>
              <a:t>الأبد آمين. مبارك انت يارب، </a:t>
            </a:r>
            <a:br>
              <a:rPr lang="ar-EG" alt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16095826"/>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AA4EBB4-96A8-4DF9-BE6F-D976F3A8F240}"/>
              </a:ext>
            </a:extLst>
          </p:cNvPr>
          <p:cNvSpPr>
            <a:spLocks noGrp="1"/>
          </p:cNvSpPr>
          <p:nvPr>
            <p:ph type="title"/>
          </p:nvPr>
        </p:nvSpPr>
        <p:spPr>
          <a:xfrm>
            <a:off x="0" y="4346957"/>
            <a:ext cx="9144000" cy="733208"/>
          </a:xfrm>
        </p:spPr>
        <p:txBody>
          <a:bodyPr>
            <a:normAutofit/>
          </a:bodyPr>
          <a:lstStyle/>
          <a:p>
            <a:r>
              <a:rPr lang="ar-EG" sz="4000" b="1" dirty="0">
                <a:solidFill>
                  <a:srgbClr val="FFFFFF"/>
                </a:solidFill>
                <a:latin typeface="CS New Athanasius" pitchFamily="34" charset="0"/>
                <a:cs typeface="Times New Roman" pitchFamily="18" charset="0"/>
              </a:rPr>
              <a:t>ردنا يا الله، إلي خلاصك، وإصنع معنا، كصلاحك.</a:t>
            </a:r>
            <a:endParaRPr lang="en-GB" dirty="0"/>
          </a:p>
        </p:txBody>
      </p:sp>
      <p:sp>
        <p:nvSpPr>
          <p:cNvPr id="3" name="Text Placeholder 2">
            <a:extLst>
              <a:ext uri="{FF2B5EF4-FFF2-40B4-BE49-F238E27FC236}">
                <a16:creationId xmlns:a16="http://schemas.microsoft.com/office/drawing/2014/main" id="{73D6F7A7-18CC-4ACE-8DDA-5C46B522AA4B}"/>
              </a:ext>
            </a:extLst>
          </p:cNvPr>
          <p:cNvSpPr>
            <a:spLocks noGrp="1"/>
          </p:cNvSpPr>
          <p:nvPr>
            <p:ph type="body" idx="1"/>
          </p:nvPr>
        </p:nvSpPr>
        <p:spPr/>
        <p:txBody>
          <a:bodyPr anchor="ctr"/>
          <a:lstStyle/>
          <a:p>
            <a:pPr>
              <a:spcBef>
                <a:spcPts val="0"/>
              </a:spcBef>
            </a:pPr>
            <a:r>
              <a:rPr lang="ar-EG" sz="3200" b="1" dirty="0">
                <a:solidFill>
                  <a:srgbClr val="FFFFFF"/>
                </a:solidFill>
                <a:latin typeface="CS New Athanasius" pitchFamily="34" charset="0"/>
                <a:cs typeface="Times New Roman" pitchFamily="18" charset="0"/>
              </a:rPr>
              <a:t>ماتاستون افنوتى: اي خون اى بيك أوجاى:</a:t>
            </a:r>
          </a:p>
          <a:p>
            <a:pPr>
              <a:spcBef>
                <a:spcPts val="0"/>
              </a:spcBef>
            </a:pPr>
            <a:r>
              <a:rPr lang="ar-EG" sz="3200" b="1" dirty="0">
                <a:solidFill>
                  <a:srgbClr val="FFFFFF"/>
                </a:solidFill>
                <a:latin typeface="CS New Athanasius" pitchFamily="34" charset="0"/>
                <a:cs typeface="Times New Roman" pitchFamily="18" charset="0"/>
              </a:rPr>
              <a:t> آرى أوى نيمان: كاطا تيك ميت آغاثوس.</a:t>
            </a:r>
          </a:p>
        </p:txBody>
      </p:sp>
      <p:sp>
        <p:nvSpPr>
          <p:cNvPr id="4" name="Text Placeholder 3">
            <a:extLst>
              <a:ext uri="{FF2B5EF4-FFF2-40B4-BE49-F238E27FC236}">
                <a16:creationId xmlns:a16="http://schemas.microsoft.com/office/drawing/2014/main" id="{FE626B4A-2F23-4DBA-9190-7D2695A3DF8B}"/>
              </a:ext>
            </a:extLst>
          </p:cNvPr>
          <p:cNvSpPr>
            <a:spLocks noGrp="1"/>
          </p:cNvSpPr>
          <p:nvPr>
            <p:ph type="body" sz="quarter" idx="3"/>
          </p:nvPr>
        </p:nvSpPr>
        <p:spPr>
          <a:xfrm>
            <a:off x="-13448" y="5080165"/>
            <a:ext cx="9144000" cy="870616"/>
          </a:xfrm>
        </p:spPr>
        <p:txBody>
          <a:bodyPr anchor="ctr"/>
          <a:lstStyle/>
          <a:p>
            <a:pPr>
              <a:lnSpc>
                <a:spcPct val="80000"/>
              </a:lnSpc>
              <a:spcBef>
                <a:spcPts val="0"/>
              </a:spcBef>
            </a:pPr>
            <a:r>
              <a:rPr lang="en-GB" dirty="0" err="1"/>
              <a:t>Matac;on</a:t>
            </a:r>
            <a:r>
              <a:rPr lang="en-GB" dirty="0"/>
              <a:t> `V]@ `</a:t>
            </a:r>
            <a:r>
              <a:rPr lang="en-GB" dirty="0" err="1"/>
              <a:t>eqoun</a:t>
            </a:r>
            <a:r>
              <a:rPr lang="en-GB" dirty="0"/>
              <a:t> `</a:t>
            </a:r>
            <a:r>
              <a:rPr lang="en-GB" dirty="0" err="1"/>
              <a:t>epek`oujai</a:t>
            </a:r>
            <a:r>
              <a:rPr lang="en-GB" dirty="0"/>
              <a:t>@</a:t>
            </a:r>
            <a:endParaRPr lang="ar-EG" dirty="0"/>
          </a:p>
          <a:p>
            <a:pPr>
              <a:lnSpc>
                <a:spcPct val="80000"/>
              </a:lnSpc>
              <a:spcBef>
                <a:spcPts val="0"/>
              </a:spcBef>
            </a:pPr>
            <a:r>
              <a:rPr lang="en-GB" dirty="0"/>
              <a:t> `</a:t>
            </a:r>
            <a:r>
              <a:rPr lang="en-GB" dirty="0" err="1"/>
              <a:t>ari`ou`i</a:t>
            </a:r>
            <a:r>
              <a:rPr lang="en-GB" dirty="0"/>
              <a:t> </a:t>
            </a:r>
            <a:r>
              <a:rPr lang="en-GB" dirty="0" err="1"/>
              <a:t>neman</a:t>
            </a:r>
            <a:r>
              <a:rPr lang="en-GB" dirty="0"/>
              <a:t>@ kata </a:t>
            </a:r>
            <a:r>
              <a:rPr lang="en-GB" dirty="0" err="1"/>
              <a:t>tekmet`aga;oc</a:t>
            </a:r>
            <a:r>
              <a:rPr lang="en-GB" dirty="0"/>
              <a:t>.</a:t>
            </a:r>
          </a:p>
        </p:txBody>
      </p:sp>
    </p:spTree>
    <p:extLst>
      <p:ext uri="{BB962C8B-B14F-4D97-AF65-F5344CB8AC3E}">
        <p14:creationId xmlns:p14="http://schemas.microsoft.com/office/powerpoint/2010/main" val="3167359567"/>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BBFB5A3-C8A7-4946-91D0-B4FD2D69BDDE}"/>
              </a:ext>
            </a:extLst>
          </p:cNvPr>
          <p:cNvSpPr>
            <a:spLocks noGrp="1"/>
          </p:cNvSpPr>
          <p:nvPr>
            <p:ph type="title"/>
          </p:nvPr>
        </p:nvSpPr>
        <p:spPr>
          <a:xfrm>
            <a:off x="-1" y="4333509"/>
            <a:ext cx="9143999" cy="574667"/>
          </a:xfrm>
        </p:spPr>
        <p:txBody>
          <a:bodyPr>
            <a:normAutofit/>
          </a:bodyPr>
          <a:lstStyle/>
          <a:p>
            <a:r>
              <a:rPr lang="ar-EG" sz="3400" b="1" dirty="0">
                <a:solidFill>
                  <a:srgbClr val="FFFFFF"/>
                </a:solidFill>
                <a:latin typeface="CS New Athanasius" panose="020B0500000000000000" pitchFamily="34" charset="0"/>
                <a:cs typeface="Times New Roman" panose="02020603050405020304" pitchFamily="18" charset="0"/>
              </a:rPr>
              <a:t>السلام لوالدة الإله، فرح الملائكة، السلام للعفيفة، كرازة الأنبياء.</a:t>
            </a:r>
            <a:endParaRPr lang="en-GB" sz="3400" dirty="0"/>
          </a:p>
        </p:txBody>
      </p:sp>
      <p:sp>
        <p:nvSpPr>
          <p:cNvPr id="3" name="Text Placeholder 2">
            <a:extLst>
              <a:ext uri="{FF2B5EF4-FFF2-40B4-BE49-F238E27FC236}">
                <a16:creationId xmlns:a16="http://schemas.microsoft.com/office/drawing/2014/main" id="{BD37F88A-4612-4424-82EB-0EA9E65F610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تى ماسنوتى: بى ثيليل إنتى نى أنجيلوس: شيريه تى سيمنيه: إبهى أويشإنتى نى إبروفيتيس.</a:t>
            </a:r>
          </a:p>
        </p:txBody>
      </p:sp>
      <p:sp>
        <p:nvSpPr>
          <p:cNvPr id="4" name="Text Placeholder 3">
            <a:extLst>
              <a:ext uri="{FF2B5EF4-FFF2-40B4-BE49-F238E27FC236}">
                <a16:creationId xmlns:a16="http://schemas.microsoft.com/office/drawing/2014/main" id="{6D86581E-9098-4D9B-94BF-A415BCED7049}"/>
              </a:ext>
            </a:extLst>
          </p:cNvPr>
          <p:cNvSpPr>
            <a:spLocks noGrp="1"/>
          </p:cNvSpPr>
          <p:nvPr>
            <p:ph type="body" sz="quarter" idx="3"/>
          </p:nvPr>
        </p:nvSpPr>
        <p:spPr>
          <a:xfrm>
            <a:off x="0" y="4908176"/>
            <a:ext cx="9144000" cy="968189"/>
          </a:xfrm>
        </p:spPr>
        <p:txBody>
          <a:bodyPr anchor="ctr"/>
          <a:lstStyle/>
          <a:p>
            <a:pPr>
              <a:lnSpc>
                <a:spcPct val="80000"/>
              </a:lnSpc>
              <a:spcBef>
                <a:spcPts val="0"/>
              </a:spcBef>
            </a:pPr>
            <a:r>
              <a:rPr lang="en-GB" dirty="0"/>
              <a:t>&lt;ere }</a:t>
            </a:r>
            <a:r>
              <a:rPr lang="en-GB" dirty="0" err="1"/>
              <a:t>macnou</a:t>
            </a:r>
            <a:r>
              <a:rPr lang="en-GB" dirty="0"/>
              <a:t>]@ `</a:t>
            </a:r>
            <a:r>
              <a:rPr lang="en-GB" dirty="0" err="1"/>
              <a:t>p;elyl</a:t>
            </a:r>
            <a:r>
              <a:rPr lang="en-GB" dirty="0"/>
              <a:t> `</a:t>
            </a:r>
            <a:r>
              <a:rPr lang="en-GB" dirty="0" err="1"/>
              <a:t>nte</a:t>
            </a:r>
            <a:r>
              <a:rPr lang="en-GB" dirty="0"/>
              <a:t> </a:t>
            </a:r>
            <a:r>
              <a:rPr lang="en-GB" dirty="0" err="1"/>
              <a:t>niaggeloc</a:t>
            </a:r>
            <a:r>
              <a:rPr lang="en-GB" dirty="0"/>
              <a:t>@</a:t>
            </a:r>
            <a:endParaRPr lang="ar-EG" dirty="0"/>
          </a:p>
          <a:p>
            <a:pPr>
              <a:lnSpc>
                <a:spcPct val="80000"/>
              </a:lnSpc>
              <a:spcBef>
                <a:spcPts val="0"/>
              </a:spcBef>
            </a:pPr>
            <a:r>
              <a:rPr lang="en-GB" dirty="0"/>
              <a:t> ,ere ]</a:t>
            </a:r>
            <a:r>
              <a:rPr lang="en-GB" dirty="0" err="1"/>
              <a:t>cemne</a:t>
            </a:r>
            <a:r>
              <a:rPr lang="en-GB" dirty="0"/>
              <a:t>@ `</a:t>
            </a:r>
            <a:r>
              <a:rPr lang="en-GB" dirty="0" err="1"/>
              <a:t>phiwis</a:t>
            </a:r>
            <a:r>
              <a:rPr lang="en-GB" dirty="0"/>
              <a:t> `</a:t>
            </a:r>
            <a:r>
              <a:rPr lang="en-GB" dirty="0" err="1"/>
              <a:t>nte</a:t>
            </a:r>
            <a:r>
              <a:rPr lang="en-GB" dirty="0"/>
              <a:t> </a:t>
            </a:r>
            <a:r>
              <a:rPr lang="en-GB" dirty="0" err="1"/>
              <a:t>ni`provytyc</a:t>
            </a:r>
            <a:endParaRPr lang="en-GB" dirty="0"/>
          </a:p>
        </p:txBody>
      </p:sp>
    </p:spTree>
    <p:extLst>
      <p:ext uri="{BB962C8B-B14F-4D97-AF65-F5344CB8AC3E}">
        <p14:creationId xmlns:p14="http://schemas.microsoft.com/office/powerpoint/2010/main" val="3999668914"/>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4684150-DD50-4EC6-8E21-CFF84CC92080}"/>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وجدت نعمة، الرب معكِ، </a:t>
            </a:r>
            <a:endParaRPr lang="en-GB" dirty="0"/>
          </a:p>
        </p:txBody>
      </p:sp>
      <p:sp>
        <p:nvSpPr>
          <p:cNvPr id="3" name="Text Placeholder 2">
            <a:extLst>
              <a:ext uri="{FF2B5EF4-FFF2-40B4-BE49-F238E27FC236}">
                <a16:creationId xmlns:a16="http://schemas.microsoft.com/office/drawing/2014/main" id="{E46B8FE5-8B75-4EBA-9026-7807C561B5E2}"/>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 جيم إهموت: إبتشويس شوب نيميه:</a:t>
            </a:r>
          </a:p>
        </p:txBody>
      </p:sp>
      <p:sp>
        <p:nvSpPr>
          <p:cNvPr id="4" name="Text Placeholder 3">
            <a:extLst>
              <a:ext uri="{FF2B5EF4-FFF2-40B4-BE49-F238E27FC236}">
                <a16:creationId xmlns:a16="http://schemas.microsoft.com/office/drawing/2014/main" id="{D323E7FA-DEF5-4EA9-AAAD-2F4AE6053ADB}"/>
              </a:ext>
            </a:extLst>
          </p:cNvPr>
          <p:cNvSpPr>
            <a:spLocks noGrp="1"/>
          </p:cNvSpPr>
          <p:nvPr>
            <p:ph type="body" sz="quarter" idx="3"/>
          </p:nvPr>
        </p:nvSpPr>
        <p:spPr>
          <a:xfrm>
            <a:off x="0" y="5129328"/>
            <a:ext cx="9144000" cy="870616"/>
          </a:xfrm>
        </p:spPr>
        <p:txBody>
          <a:bodyPr anchor="ctr"/>
          <a:lstStyle/>
          <a:p>
            <a:r>
              <a:rPr lang="en-GB" dirty="0"/>
              <a:t>&lt;ere ;</a:t>
            </a:r>
            <a:r>
              <a:rPr lang="en-GB" dirty="0" err="1"/>
              <a:t>y`etacjem</a:t>
            </a:r>
            <a:r>
              <a:rPr lang="en-GB" dirty="0"/>
              <a:t> `</a:t>
            </a:r>
            <a:r>
              <a:rPr lang="en-GB" dirty="0" err="1"/>
              <a:t>hmot</a:t>
            </a:r>
            <a:r>
              <a:rPr lang="en-GB" dirty="0"/>
              <a:t>@ `P[</a:t>
            </a:r>
            <a:r>
              <a:rPr lang="en-GB" dirty="0" err="1"/>
              <a:t>oic</a:t>
            </a:r>
            <a:r>
              <a:rPr lang="en-GB" dirty="0"/>
              <a:t> sop </a:t>
            </a:r>
            <a:r>
              <a:rPr lang="en-GB" dirty="0" err="1"/>
              <a:t>neme</a:t>
            </a:r>
            <a:r>
              <a:rPr lang="en-GB" dirty="0"/>
              <a:t>@</a:t>
            </a:r>
          </a:p>
        </p:txBody>
      </p:sp>
    </p:spTree>
    <p:extLst>
      <p:ext uri="{BB962C8B-B14F-4D97-AF65-F5344CB8AC3E}">
        <p14:creationId xmlns:p14="http://schemas.microsoft.com/office/powerpoint/2010/main" val="81911078"/>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CB93B04-4014-4478-BB3E-647537DFD130}"/>
              </a:ext>
            </a:extLst>
          </p:cNvPr>
          <p:cNvSpPr>
            <a:spLocks noGrp="1"/>
          </p:cNvSpPr>
          <p:nvPr>
            <p:ph type="title"/>
          </p:nvPr>
        </p:nvSpPr>
        <p:spPr>
          <a:xfrm>
            <a:off x="-1" y="4320063"/>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قبلت من الملاك، فرح العالم.</a:t>
            </a:r>
            <a:endParaRPr lang="en-GB" dirty="0"/>
          </a:p>
        </p:txBody>
      </p:sp>
      <p:sp>
        <p:nvSpPr>
          <p:cNvPr id="3" name="Text Placeholder 2">
            <a:extLst>
              <a:ext uri="{FF2B5EF4-FFF2-40B4-BE49-F238E27FC236}">
                <a16:creationId xmlns:a16="http://schemas.microsoft.com/office/drawing/2014/main" id="{19C40710-A776-442F-A785-665AC79656EA}"/>
              </a:ext>
            </a:extLst>
          </p:cNvPr>
          <p:cNvSpPr>
            <a:spLocks noGrp="1"/>
          </p:cNvSpPr>
          <p:nvPr>
            <p:ph type="body" idx="1"/>
          </p:nvPr>
        </p:nvSpPr>
        <p:spPr>
          <a:xfrm>
            <a:off x="0" y="6145306"/>
            <a:ext cx="9143999" cy="712694"/>
          </a:xfrm>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إيتاستشى إنتين بى أنجيلوس: إم إفراشى إمبى كوزموس.</a:t>
            </a:r>
            <a:endParaRPr lang="en-GB" dirty="0"/>
          </a:p>
        </p:txBody>
      </p:sp>
      <p:sp>
        <p:nvSpPr>
          <p:cNvPr id="4" name="Text Placeholder 3">
            <a:extLst>
              <a:ext uri="{FF2B5EF4-FFF2-40B4-BE49-F238E27FC236}">
                <a16:creationId xmlns:a16="http://schemas.microsoft.com/office/drawing/2014/main" id="{B34E0257-21E2-49A8-9B46-83A42123D196}"/>
              </a:ext>
            </a:extLst>
          </p:cNvPr>
          <p:cNvSpPr>
            <a:spLocks noGrp="1"/>
          </p:cNvSpPr>
          <p:nvPr>
            <p:ph type="body" sz="quarter" idx="3"/>
          </p:nvPr>
        </p:nvSpPr>
        <p:spPr>
          <a:xfrm>
            <a:off x="0" y="5175115"/>
            <a:ext cx="9144000" cy="897509"/>
          </a:xfrm>
        </p:spPr>
        <p:txBody>
          <a:bodyPr anchor="ctr"/>
          <a:lstStyle/>
          <a:p>
            <a:r>
              <a:rPr lang="en-GB" dirty="0"/>
              <a:t>,ere ;</a:t>
            </a:r>
            <a:r>
              <a:rPr lang="en-GB" dirty="0" err="1"/>
              <a:t>y`etac</a:t>
            </a:r>
            <a:r>
              <a:rPr lang="en-GB" dirty="0"/>
              <a:t>[</a:t>
            </a:r>
            <a:r>
              <a:rPr lang="en-GB" dirty="0" err="1"/>
              <a:t>i</a:t>
            </a:r>
            <a:r>
              <a:rPr lang="en-GB" dirty="0"/>
              <a:t> `</a:t>
            </a:r>
            <a:r>
              <a:rPr lang="en-GB" dirty="0" err="1"/>
              <a:t>nten</a:t>
            </a:r>
            <a:r>
              <a:rPr lang="en-GB" dirty="0"/>
              <a:t> </a:t>
            </a:r>
            <a:r>
              <a:rPr lang="en-GB" dirty="0" err="1"/>
              <a:t>piaggeloc</a:t>
            </a:r>
            <a:r>
              <a:rPr lang="en-GB" dirty="0"/>
              <a:t>@ `</a:t>
            </a:r>
            <a:r>
              <a:rPr lang="en-GB" dirty="0" err="1"/>
              <a:t>m`vrasi</a:t>
            </a:r>
            <a:r>
              <a:rPr lang="en-GB" dirty="0"/>
              <a:t> `</a:t>
            </a:r>
            <a:r>
              <a:rPr lang="en-GB" dirty="0" err="1"/>
              <a:t>mpikocmoc</a:t>
            </a:r>
            <a:r>
              <a:rPr lang="en-GB" dirty="0"/>
              <a:t>.</a:t>
            </a:r>
          </a:p>
        </p:txBody>
      </p:sp>
    </p:spTree>
    <p:extLst>
      <p:ext uri="{BB962C8B-B14F-4D97-AF65-F5344CB8AC3E}">
        <p14:creationId xmlns:p14="http://schemas.microsoft.com/office/powerpoint/2010/main" val="1519685379"/>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78CCEE-76C1-4028-9CCC-D7863F1E3C07}"/>
              </a:ext>
            </a:extLst>
          </p:cNvPr>
          <p:cNvSpPr>
            <a:spLocks noGrp="1"/>
          </p:cNvSpPr>
          <p:nvPr>
            <p:ph type="title"/>
          </p:nvPr>
        </p:nvSpPr>
        <p:spPr>
          <a:xfrm>
            <a:off x="0" y="4333509"/>
            <a:ext cx="9144000" cy="574667"/>
          </a:xfrm>
        </p:spPr>
        <p:txBody>
          <a:bodyPr>
            <a:noAutofit/>
          </a:bodyPr>
          <a:lstStyle/>
          <a:p>
            <a:r>
              <a:rPr lang="ar-EG" sz="3300" b="1" dirty="0">
                <a:solidFill>
                  <a:srgbClr val="FFFFFF"/>
                </a:solidFill>
                <a:latin typeface="CS New Athanasius" panose="020B0500000000000000" pitchFamily="34" charset="0"/>
                <a:cs typeface="Times New Roman" panose="02020603050405020304" pitchFamily="18" charset="0"/>
              </a:rPr>
              <a:t>من في الآلهة يشبهك يا رب أنت هو الإله الحقيقي الصانع العجائب.</a:t>
            </a:r>
            <a:endParaRPr lang="en-GB" sz="3300" dirty="0"/>
          </a:p>
        </p:txBody>
      </p:sp>
      <p:sp>
        <p:nvSpPr>
          <p:cNvPr id="3" name="Text Placeholder 2">
            <a:extLst>
              <a:ext uri="{FF2B5EF4-FFF2-40B4-BE49-F238E27FC236}">
                <a16:creationId xmlns:a16="http://schemas.microsoft.com/office/drawing/2014/main" id="{B2B21307-E649-49D7-9155-BD03C2385AFF}"/>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نيم غار خين نى نووتى: ايتئونى إمموك إبتشويس إنثوك بى إفنوتى إممى: ايتيرى إنهان إشفيرى.</a:t>
            </a:r>
          </a:p>
        </p:txBody>
      </p:sp>
      <p:sp>
        <p:nvSpPr>
          <p:cNvPr id="4" name="Text Placeholder 3">
            <a:extLst>
              <a:ext uri="{FF2B5EF4-FFF2-40B4-BE49-F238E27FC236}">
                <a16:creationId xmlns:a16="http://schemas.microsoft.com/office/drawing/2014/main" id="{546CAC8B-C55E-4B9E-AE1B-7C17BB2A73AE}"/>
              </a:ext>
            </a:extLst>
          </p:cNvPr>
          <p:cNvSpPr>
            <a:spLocks noGrp="1"/>
          </p:cNvSpPr>
          <p:nvPr>
            <p:ph type="body" sz="quarter" idx="3"/>
          </p:nvPr>
        </p:nvSpPr>
        <p:spPr>
          <a:xfrm>
            <a:off x="0" y="4908176"/>
            <a:ext cx="9144000" cy="995083"/>
          </a:xfrm>
        </p:spPr>
        <p:txBody>
          <a:bodyPr anchor="ctr"/>
          <a:lstStyle/>
          <a:p>
            <a:r>
              <a:rPr lang="en-GB" dirty="0" err="1"/>
              <a:t>Nim</a:t>
            </a:r>
            <a:r>
              <a:rPr lang="en-GB" dirty="0"/>
              <a:t> gar </a:t>
            </a:r>
            <a:r>
              <a:rPr lang="en-GB" dirty="0" err="1"/>
              <a:t>qen</a:t>
            </a:r>
            <a:r>
              <a:rPr lang="en-GB" dirty="0"/>
              <a:t> </a:t>
            </a:r>
            <a:r>
              <a:rPr lang="en-GB" dirty="0" err="1"/>
              <a:t>ninou</a:t>
            </a:r>
            <a:r>
              <a:rPr lang="en-GB" dirty="0"/>
              <a:t>]@ </a:t>
            </a:r>
            <a:r>
              <a:rPr lang="en-GB" dirty="0" err="1"/>
              <a:t>et`oni`mmok</a:t>
            </a:r>
            <a:r>
              <a:rPr lang="en-GB" dirty="0"/>
              <a:t> P=o=c `</a:t>
            </a:r>
            <a:r>
              <a:rPr lang="en-GB" dirty="0" err="1"/>
              <a:t>n;ok</a:t>
            </a:r>
            <a:r>
              <a:rPr lang="en-GB" dirty="0"/>
              <a:t> pe V] `</a:t>
            </a:r>
            <a:r>
              <a:rPr lang="en-GB" dirty="0" err="1"/>
              <a:t>mmyi</a:t>
            </a:r>
            <a:r>
              <a:rPr lang="en-GB" dirty="0"/>
              <a:t>@ </a:t>
            </a:r>
            <a:r>
              <a:rPr lang="en-GB" dirty="0" err="1"/>
              <a:t>etiri</a:t>
            </a:r>
            <a:r>
              <a:rPr lang="en-GB" dirty="0"/>
              <a:t> `</a:t>
            </a:r>
            <a:r>
              <a:rPr lang="en-GB" dirty="0" err="1"/>
              <a:t>nhan`svyri</a:t>
            </a:r>
            <a:r>
              <a:rPr lang="en-GB" dirty="0"/>
              <a:t>.</a:t>
            </a:r>
          </a:p>
        </p:txBody>
      </p:sp>
    </p:spTree>
    <p:extLst>
      <p:ext uri="{BB962C8B-B14F-4D97-AF65-F5344CB8AC3E}">
        <p14:creationId xmlns:p14="http://schemas.microsoft.com/office/powerpoint/2010/main" val="636818597"/>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E86B0CC-67ED-4170-9ED4-458C99843C9B}"/>
              </a:ext>
            </a:extLst>
          </p:cNvPr>
          <p:cNvSpPr>
            <a:spLocks noGrp="1"/>
          </p:cNvSpPr>
          <p:nvPr>
            <p:ph type="title"/>
          </p:nvPr>
        </p:nvSpPr>
        <p:spPr>
          <a:xfrm>
            <a:off x="0" y="4320063"/>
            <a:ext cx="9144000" cy="588114"/>
          </a:xfrm>
        </p:spPr>
        <p:txBody>
          <a:bodyPr>
            <a:noAutofit/>
          </a:bodyPr>
          <a:lstStyle/>
          <a:p>
            <a:r>
              <a:rPr lang="ar-EG" sz="3200" b="1" dirty="0">
                <a:solidFill>
                  <a:srgbClr val="FFFFFF"/>
                </a:solidFill>
                <a:latin typeface="CS New Athanasius" panose="020B0500000000000000" pitchFamily="34" charset="0"/>
                <a:cs typeface="Times New Roman" panose="02020603050405020304" pitchFamily="18" charset="0"/>
              </a:rPr>
              <a:t>مبارك انت بالحقيقة، يا ربي يسوع مع أبيك الصالح، والروح القدس.</a:t>
            </a:r>
            <a:endParaRPr lang="en-GB" sz="3200" dirty="0"/>
          </a:p>
        </p:txBody>
      </p:sp>
      <p:sp>
        <p:nvSpPr>
          <p:cNvPr id="3" name="Text Placeholder 2">
            <a:extLst>
              <a:ext uri="{FF2B5EF4-FFF2-40B4-BE49-F238E27FC236}">
                <a16:creationId xmlns:a16="http://schemas.microsoft.com/office/drawing/2014/main" id="{41E93A71-DCB2-4113-9717-01831EBFB29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إكسماروؤوت أليثوس: أو باتشويس ايسوس نيم بيكيوت إن أغاثوس: نيم بى إبنفما إثؤاب.</a:t>
            </a:r>
          </a:p>
        </p:txBody>
      </p:sp>
      <p:sp>
        <p:nvSpPr>
          <p:cNvPr id="4" name="Text Placeholder 3">
            <a:extLst>
              <a:ext uri="{FF2B5EF4-FFF2-40B4-BE49-F238E27FC236}">
                <a16:creationId xmlns:a16="http://schemas.microsoft.com/office/drawing/2014/main" id="{D75FA246-0FA1-4225-B4D9-81708E02DC3D}"/>
              </a:ext>
            </a:extLst>
          </p:cNvPr>
          <p:cNvSpPr>
            <a:spLocks noGrp="1"/>
          </p:cNvSpPr>
          <p:nvPr>
            <p:ph type="body" sz="quarter" idx="3"/>
          </p:nvPr>
        </p:nvSpPr>
        <p:spPr>
          <a:xfrm>
            <a:off x="0" y="4908177"/>
            <a:ext cx="9144000" cy="1091767"/>
          </a:xfrm>
        </p:spPr>
        <p:txBody>
          <a:bodyPr anchor="ctr"/>
          <a:lstStyle/>
          <a:p>
            <a:r>
              <a:rPr lang="en-GB" dirty="0" err="1"/>
              <a:t>K`cmarwout</a:t>
            </a:r>
            <a:r>
              <a:rPr lang="en-GB" dirty="0"/>
              <a:t> </a:t>
            </a:r>
            <a:r>
              <a:rPr lang="en-GB" dirty="0" err="1"/>
              <a:t>aly;wc</a:t>
            </a:r>
            <a:r>
              <a:rPr lang="en-GB" dirty="0"/>
              <a:t>@ `</a:t>
            </a:r>
            <a:r>
              <a:rPr lang="en-GB" dirty="0" err="1"/>
              <a:t>wpa</a:t>
            </a:r>
            <a:r>
              <a:rPr lang="en-GB" dirty="0"/>
              <a:t>=o=c I=y=c </a:t>
            </a:r>
            <a:r>
              <a:rPr lang="en-GB" dirty="0" err="1"/>
              <a:t>nem</a:t>
            </a:r>
            <a:r>
              <a:rPr lang="en-GB" dirty="0"/>
              <a:t> </a:t>
            </a:r>
            <a:r>
              <a:rPr lang="en-GB" dirty="0" err="1"/>
              <a:t>Pekiwt</a:t>
            </a:r>
            <a:r>
              <a:rPr lang="en-GB" dirty="0"/>
              <a:t> `</a:t>
            </a:r>
            <a:r>
              <a:rPr lang="en-GB" dirty="0" err="1"/>
              <a:t>naga;oc</a:t>
            </a:r>
            <a:r>
              <a:rPr lang="en-GB" dirty="0"/>
              <a:t>@ </a:t>
            </a:r>
            <a:r>
              <a:rPr lang="en-GB" dirty="0" err="1"/>
              <a:t>nem</a:t>
            </a:r>
            <a:r>
              <a:rPr lang="en-GB" dirty="0"/>
              <a:t> </a:t>
            </a:r>
            <a:r>
              <a:rPr lang="en-GB" dirty="0" err="1"/>
              <a:t>pi`Pneuma</a:t>
            </a:r>
            <a:r>
              <a:rPr lang="en-GB" dirty="0"/>
              <a:t> </a:t>
            </a:r>
            <a:r>
              <a:rPr lang="en-GB" dirty="0" err="1"/>
              <a:t>e;ouab</a:t>
            </a:r>
            <a:r>
              <a:rPr lang="en-GB" dirty="0"/>
              <a:t>.</a:t>
            </a:r>
          </a:p>
        </p:txBody>
      </p:sp>
    </p:spTree>
    <p:extLst>
      <p:ext uri="{BB962C8B-B14F-4D97-AF65-F5344CB8AC3E}">
        <p14:creationId xmlns:p14="http://schemas.microsoft.com/office/powerpoint/2010/main" val="207426591"/>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94EEA2-1986-46CB-B5E3-CCE0EF97D80B}"/>
              </a:ext>
            </a:extLst>
          </p:cNvPr>
          <p:cNvSpPr>
            <a:spLocks noGrp="1"/>
          </p:cNvSpPr>
          <p:nvPr>
            <p:ph type="title"/>
          </p:nvPr>
        </p:nvSpPr>
        <p:spPr>
          <a:xfrm>
            <a:off x="-1" y="4391891"/>
            <a:ext cx="9144000" cy="709137"/>
          </a:xfrm>
        </p:spPr>
        <p:txBody>
          <a:bodyPr>
            <a:noAutofit/>
          </a:bodyPr>
          <a:lstStyle/>
          <a:p>
            <a:r>
              <a:rPr lang="ar-EG" sz="4800" b="1" dirty="0">
                <a:solidFill>
                  <a:srgbClr val="FFFFFF"/>
                </a:solidFill>
                <a:latin typeface="CS New Athanasius" panose="020B0500000000000000" pitchFamily="34" charset="0"/>
                <a:cs typeface="Times New Roman" panose="02020603050405020304" pitchFamily="18" charset="0"/>
              </a:rPr>
              <a:t>المسيح مخلصنا بعظم تواضعٍ، </a:t>
            </a:r>
            <a:endParaRPr lang="en-GB" sz="4800" dirty="0"/>
          </a:p>
        </p:txBody>
      </p:sp>
      <p:sp>
        <p:nvSpPr>
          <p:cNvPr id="3" name="Text Placeholder 2">
            <a:extLst>
              <a:ext uri="{FF2B5EF4-FFF2-40B4-BE49-F238E27FC236}">
                <a16:creationId xmlns:a16="http://schemas.microsoft.com/office/drawing/2014/main" id="{866092D5-6F9B-4D41-B37E-DF5E9035DD07}"/>
              </a:ext>
            </a:extLst>
          </p:cNvPr>
          <p:cNvSpPr>
            <a:spLocks noGrp="1"/>
          </p:cNvSpPr>
          <p:nvPr>
            <p:ph type="body" idx="1"/>
          </p:nvPr>
        </p:nvSpPr>
        <p:spPr/>
        <p:txBody>
          <a:bodyPr anchor="ctr"/>
          <a:lstStyle/>
          <a:p>
            <a:r>
              <a:rPr lang="ar-EG" sz="4400" b="1" dirty="0">
                <a:solidFill>
                  <a:srgbClr val="FFFFFF"/>
                </a:solidFill>
                <a:latin typeface="CS New Athanasius" panose="020B0500000000000000" pitchFamily="34" charset="0"/>
                <a:cs typeface="Times New Roman" panose="02020603050405020304" pitchFamily="18" charset="0"/>
              </a:rPr>
              <a:t>بي إخرستوس بينوستير خين أو نيشتى إن ثيفيو:</a:t>
            </a:r>
          </a:p>
        </p:txBody>
      </p:sp>
      <p:sp>
        <p:nvSpPr>
          <p:cNvPr id="4" name="Text Placeholder 3">
            <a:extLst>
              <a:ext uri="{FF2B5EF4-FFF2-40B4-BE49-F238E27FC236}">
                <a16:creationId xmlns:a16="http://schemas.microsoft.com/office/drawing/2014/main" id="{060F1F06-2BBA-4F44-B3EB-66BDDC9F04FC}"/>
              </a:ext>
            </a:extLst>
          </p:cNvPr>
          <p:cNvSpPr>
            <a:spLocks noGrp="1"/>
          </p:cNvSpPr>
          <p:nvPr>
            <p:ph type="body" sz="quarter" idx="3"/>
          </p:nvPr>
        </p:nvSpPr>
        <p:spPr>
          <a:xfrm>
            <a:off x="0" y="5180675"/>
            <a:ext cx="9144000" cy="868432"/>
          </a:xfrm>
        </p:spPr>
        <p:txBody>
          <a:bodyPr anchor="ctr"/>
          <a:lstStyle/>
          <a:p>
            <a:r>
              <a:rPr lang="pt-BR" sz="4800" b="0" i="0" u="none" strike="noStrike" dirty="0">
                <a:effectLst/>
                <a:latin typeface="CS New Athanasius" pitchFamily="34" charset="0"/>
              </a:rPr>
              <a:t>P=,=c penCwtyr@ qen ounis] `n;ebio@</a:t>
            </a:r>
          </a:p>
        </p:txBody>
      </p:sp>
    </p:spTree>
    <p:extLst>
      <p:ext uri="{BB962C8B-B14F-4D97-AF65-F5344CB8AC3E}">
        <p14:creationId xmlns:p14="http://schemas.microsoft.com/office/powerpoint/2010/main" val="1785428277"/>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8D2CB64-ECD8-4FAD-94F9-71270EF62A33}"/>
              </a:ext>
            </a:extLst>
          </p:cNvPr>
          <p:cNvSpPr>
            <a:spLocks noGrp="1"/>
          </p:cNvSpPr>
          <p:nvPr>
            <p:ph type="title"/>
          </p:nvPr>
        </p:nvSpPr>
        <p:spPr>
          <a:xfrm>
            <a:off x="-1" y="4346956"/>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دخل إلي أورشليم، راكباً علي أتانِ.</a:t>
            </a:r>
            <a:endParaRPr lang="en-GB" dirty="0"/>
          </a:p>
        </p:txBody>
      </p:sp>
      <p:sp>
        <p:nvSpPr>
          <p:cNvPr id="3" name="Text Placeholder 2">
            <a:extLst>
              <a:ext uri="{FF2B5EF4-FFF2-40B4-BE49-F238E27FC236}">
                <a16:creationId xmlns:a16="http://schemas.microsoft.com/office/drawing/2014/main" id="{6903AE4D-1310-4187-B981-FF8D569FD082}"/>
              </a:ext>
            </a:extLst>
          </p:cNvPr>
          <p:cNvSpPr>
            <a:spLocks noGrp="1"/>
          </p:cNvSpPr>
          <p:nvPr>
            <p:ph type="body" idx="1"/>
          </p:nvPr>
        </p:nvSpPr>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أف شى إيخون إي يروساليم: إفتاليون إيه أوو إيه أو.</a:t>
            </a:r>
            <a:endParaRPr lang="en-GB" sz="4000" dirty="0"/>
          </a:p>
        </p:txBody>
      </p:sp>
      <p:sp>
        <p:nvSpPr>
          <p:cNvPr id="4" name="Text Placeholder 3">
            <a:extLst>
              <a:ext uri="{FF2B5EF4-FFF2-40B4-BE49-F238E27FC236}">
                <a16:creationId xmlns:a16="http://schemas.microsoft.com/office/drawing/2014/main" id="{D1AF75A7-9E9F-4E59-B2AE-0D66F4F20D96}"/>
              </a:ext>
            </a:extLst>
          </p:cNvPr>
          <p:cNvSpPr>
            <a:spLocks noGrp="1"/>
          </p:cNvSpPr>
          <p:nvPr>
            <p:ph type="body" sz="quarter" idx="3"/>
          </p:nvPr>
        </p:nvSpPr>
        <p:spPr>
          <a:xfrm>
            <a:off x="0" y="5129328"/>
            <a:ext cx="9144000" cy="870616"/>
          </a:xfrm>
        </p:spPr>
        <p:txBody>
          <a:bodyPr anchor="ctr"/>
          <a:lstStyle/>
          <a:p>
            <a:r>
              <a:rPr lang="pt-BR" sz="3800" b="0" i="0" u="none" strike="noStrike" dirty="0">
                <a:effectLst/>
                <a:latin typeface="CS New Athanasius" pitchFamily="34" charset="0"/>
              </a:rPr>
              <a:t>afse `eqoun `eIerousalum@ eftalyout `eou`e`w.</a:t>
            </a:r>
            <a:endParaRPr lang="en-GB" sz="3800" dirty="0"/>
          </a:p>
        </p:txBody>
      </p:sp>
    </p:spTree>
    <p:extLst>
      <p:ext uri="{BB962C8B-B14F-4D97-AF65-F5344CB8AC3E}">
        <p14:creationId xmlns:p14="http://schemas.microsoft.com/office/powerpoint/2010/main" val="1238763518"/>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B87FF0E-192F-4B8D-8EF8-E7813B782691}"/>
              </a:ext>
            </a:extLst>
          </p:cNvPr>
          <p:cNvSpPr>
            <a:spLocks noGrp="1"/>
          </p:cNvSpPr>
          <p:nvPr>
            <p:ph type="title"/>
          </p:nvPr>
        </p:nvSpPr>
        <p:spPr>
          <a:xfrm>
            <a:off x="-1" y="4320062"/>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هاالأطفال يسبحون قائلين: عمانوئيل، </a:t>
            </a:r>
            <a:endParaRPr lang="en-GB" dirty="0"/>
          </a:p>
        </p:txBody>
      </p:sp>
      <p:sp>
        <p:nvSpPr>
          <p:cNvPr id="3" name="Text Placeholder 2">
            <a:extLst>
              <a:ext uri="{FF2B5EF4-FFF2-40B4-BE49-F238E27FC236}">
                <a16:creationId xmlns:a16="http://schemas.microsoft.com/office/drawing/2014/main" id="{F292A83F-22BA-4774-8D05-403BF34447E1}"/>
              </a:ext>
            </a:extLst>
          </p:cNvPr>
          <p:cNvSpPr>
            <a:spLocks noGrp="1"/>
          </p:cNvSpPr>
          <p:nvPr>
            <p:ph type="body" idx="1"/>
          </p:nvPr>
        </p:nvSpPr>
        <p:spPr/>
        <p:txBody>
          <a:bodyPr anchor="ctr"/>
          <a:lstStyle/>
          <a:p>
            <a:pPr>
              <a:spcBef>
                <a:spcPts val="0"/>
              </a:spcBef>
            </a:pPr>
            <a:r>
              <a:rPr lang="ar-EG" sz="4000" b="1" dirty="0">
                <a:solidFill>
                  <a:srgbClr val="FFFFFF"/>
                </a:solidFill>
                <a:latin typeface="CS New Athanasius" panose="020B0500000000000000" pitchFamily="34" charset="0"/>
                <a:cs typeface="Times New Roman" panose="02020603050405020304" pitchFamily="18" charset="0"/>
              </a:rPr>
              <a:t>اس نيكوجي ان آلوأووي: افهوس جي اممانوئيل: </a:t>
            </a:r>
          </a:p>
        </p:txBody>
      </p:sp>
      <p:sp>
        <p:nvSpPr>
          <p:cNvPr id="4" name="Text Placeholder 3">
            <a:extLst>
              <a:ext uri="{FF2B5EF4-FFF2-40B4-BE49-F238E27FC236}">
                <a16:creationId xmlns:a16="http://schemas.microsoft.com/office/drawing/2014/main" id="{372ED1F8-A042-4930-92FD-4B15F159425F}"/>
              </a:ext>
            </a:extLst>
          </p:cNvPr>
          <p:cNvSpPr>
            <a:spLocks noGrp="1"/>
          </p:cNvSpPr>
          <p:nvPr>
            <p:ph type="body" sz="quarter" idx="3"/>
          </p:nvPr>
        </p:nvSpPr>
        <p:spPr>
          <a:xfrm>
            <a:off x="0" y="5102434"/>
            <a:ext cx="9144000" cy="897510"/>
          </a:xfrm>
        </p:spPr>
        <p:txBody>
          <a:bodyPr anchor="ctr"/>
          <a:lstStyle/>
          <a:p>
            <a:pPr>
              <a:lnSpc>
                <a:spcPct val="80000"/>
              </a:lnSpc>
              <a:spcBef>
                <a:spcPts val="0"/>
              </a:spcBef>
            </a:pPr>
            <a:r>
              <a:rPr lang="en-GB" sz="4000" dirty="0" err="1"/>
              <a:t>Ic</a:t>
            </a:r>
            <a:r>
              <a:rPr lang="en-GB" sz="4000" dirty="0"/>
              <a:t> </a:t>
            </a:r>
            <a:r>
              <a:rPr lang="en-GB" sz="4000" dirty="0" err="1"/>
              <a:t>nikoujy</a:t>
            </a:r>
            <a:r>
              <a:rPr lang="en-GB" sz="4000" dirty="0"/>
              <a:t> `</a:t>
            </a:r>
            <a:r>
              <a:rPr lang="en-GB" sz="4000" dirty="0" err="1"/>
              <a:t>n`alwou`i</a:t>
            </a:r>
            <a:r>
              <a:rPr lang="en-GB" sz="4000" dirty="0"/>
              <a:t>@ </a:t>
            </a:r>
            <a:r>
              <a:rPr lang="en-GB" sz="4000" dirty="0" err="1"/>
              <a:t>euhwc</a:t>
            </a:r>
            <a:r>
              <a:rPr lang="en-GB" sz="4000" dirty="0"/>
              <a:t> je </a:t>
            </a:r>
            <a:r>
              <a:rPr lang="en-GB" sz="4000" dirty="0" err="1"/>
              <a:t>Emmanouyl</a:t>
            </a:r>
            <a:r>
              <a:rPr lang="en-GB" sz="4000" dirty="0"/>
              <a:t>@</a:t>
            </a:r>
            <a:endParaRPr lang="ar-EG" sz="4000" dirty="0"/>
          </a:p>
        </p:txBody>
      </p:sp>
    </p:spTree>
    <p:extLst>
      <p:ext uri="{BB962C8B-B14F-4D97-AF65-F5344CB8AC3E}">
        <p14:creationId xmlns:p14="http://schemas.microsoft.com/office/powerpoint/2010/main" val="1829106988"/>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B47112-707D-4E15-B173-6DFC26EF087B}"/>
              </a:ext>
            </a:extLst>
          </p:cNvPr>
          <p:cNvSpPr>
            <a:spLocks noGrp="1"/>
          </p:cNvSpPr>
          <p:nvPr>
            <p:ph type="title"/>
          </p:nvPr>
        </p:nvSpPr>
        <p:spPr>
          <a:xfrm>
            <a:off x="0" y="4333509"/>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أوصانا في الاعالي، هذا هو ملك إسرائيل.</a:t>
            </a:r>
            <a:endParaRPr lang="en-GB" dirty="0"/>
          </a:p>
        </p:txBody>
      </p:sp>
      <p:sp>
        <p:nvSpPr>
          <p:cNvPr id="3" name="Text Placeholder 2">
            <a:extLst>
              <a:ext uri="{FF2B5EF4-FFF2-40B4-BE49-F238E27FC236}">
                <a16:creationId xmlns:a16="http://schemas.microsoft.com/office/drawing/2014/main" id="{5B41BF19-272A-494B-954F-9563E7D7F78A}"/>
              </a:ext>
            </a:extLst>
          </p:cNvPr>
          <p:cNvSpPr>
            <a:spLocks noGrp="1"/>
          </p:cNvSpPr>
          <p:nvPr>
            <p:ph type="body" idx="1"/>
          </p:nvPr>
        </p:nvSpPr>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أوساننا خين ني اتتشوسي: فاي بي اب أوورو امبي اسرائيل.</a:t>
            </a:r>
          </a:p>
        </p:txBody>
      </p:sp>
      <p:sp>
        <p:nvSpPr>
          <p:cNvPr id="4" name="Text Placeholder 3">
            <a:extLst>
              <a:ext uri="{FF2B5EF4-FFF2-40B4-BE49-F238E27FC236}">
                <a16:creationId xmlns:a16="http://schemas.microsoft.com/office/drawing/2014/main" id="{1888F70F-57FB-4C3A-8A0E-E8CEBB046704}"/>
              </a:ext>
            </a:extLst>
          </p:cNvPr>
          <p:cNvSpPr>
            <a:spLocks noGrp="1"/>
          </p:cNvSpPr>
          <p:nvPr>
            <p:ph type="body" sz="quarter" idx="3"/>
          </p:nvPr>
        </p:nvSpPr>
        <p:spPr>
          <a:xfrm>
            <a:off x="0" y="5115880"/>
            <a:ext cx="9144000" cy="884063"/>
          </a:xfrm>
        </p:spPr>
        <p:txBody>
          <a:bodyPr anchor="ctr"/>
          <a:lstStyle/>
          <a:p>
            <a:r>
              <a:rPr lang="en-GB" dirty="0"/>
              <a:t> `</a:t>
            </a:r>
            <a:r>
              <a:rPr lang="en-GB" dirty="0" err="1"/>
              <a:t>wcanna</a:t>
            </a:r>
            <a:r>
              <a:rPr lang="en-GB" dirty="0"/>
              <a:t> </a:t>
            </a:r>
            <a:r>
              <a:rPr lang="en-GB" dirty="0" err="1"/>
              <a:t>qen</a:t>
            </a:r>
            <a:r>
              <a:rPr lang="en-GB" dirty="0"/>
              <a:t> nyet[</a:t>
            </a:r>
            <a:r>
              <a:rPr lang="en-GB" dirty="0" err="1"/>
              <a:t>oci</a:t>
            </a:r>
            <a:r>
              <a:rPr lang="en-GB" dirty="0"/>
              <a:t>@ </a:t>
            </a:r>
            <a:r>
              <a:rPr lang="en-GB" dirty="0" err="1"/>
              <a:t>vai</a:t>
            </a:r>
            <a:r>
              <a:rPr lang="en-GB" dirty="0"/>
              <a:t> pe `</a:t>
            </a:r>
            <a:r>
              <a:rPr lang="en-GB" dirty="0" err="1"/>
              <a:t>pouro</a:t>
            </a:r>
            <a:r>
              <a:rPr lang="en-GB" dirty="0"/>
              <a:t> `</a:t>
            </a:r>
            <a:r>
              <a:rPr lang="en-GB" dirty="0" err="1"/>
              <a:t>mpiIcrayl</a:t>
            </a:r>
            <a:r>
              <a:rPr lang="en-GB" dirty="0"/>
              <a:t>.</a:t>
            </a:r>
          </a:p>
        </p:txBody>
      </p:sp>
    </p:spTree>
    <p:extLst>
      <p:ext uri="{BB962C8B-B14F-4D97-AF65-F5344CB8AC3E}">
        <p14:creationId xmlns:p14="http://schemas.microsoft.com/office/powerpoint/2010/main" val="18066941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EG" altLang="ar-EG" sz="4400" b="1" dirty="0">
                <a:cs typeface="Times New Roman" panose="02020603050405020304" pitchFamily="18" charset="0"/>
              </a:rPr>
              <a:t>علمني عدلك. </a:t>
            </a:r>
            <a:r>
              <a:rPr lang="ar-SA" sz="4400" b="1" dirty="0">
                <a:cs typeface="Times New Roman" panose="02020603050405020304" pitchFamily="18" charset="0"/>
              </a:rPr>
              <a:t>مبارك أنت يا رب، فهمني حقوقك. مبارك أنت يا رب، أنر لي برك. يا رب رحمتك دائمة إلى الأبد. أعمال يديك يا رب لا ترفضها، لأنك صرت لي ملجأ من جيل إلى جيل.</a:t>
            </a:r>
            <a:r>
              <a:rPr lang="ar-EG" sz="4400" b="1" dirty="0">
                <a:cs typeface="Times New Roman" panose="02020603050405020304" pitchFamily="18" charset="0"/>
              </a:rPr>
              <a:t> </a:t>
            </a:r>
            <a:r>
              <a:rPr lang="ar-SA" sz="4400" b="1" dirty="0">
                <a:cs typeface="Times New Roman" panose="02020603050405020304" pitchFamily="18" charset="0"/>
              </a:rPr>
              <a:t>أنا طلبت الرب</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166755638"/>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FF6A973-6B0B-4A69-B13B-E5026F64EE8F}"/>
              </a:ext>
            </a:extLst>
          </p:cNvPr>
          <p:cNvSpPr>
            <a:spLocks noGrp="1"/>
          </p:cNvSpPr>
          <p:nvPr>
            <p:ph type="title"/>
          </p:nvPr>
        </p:nvSpPr>
        <p:spPr>
          <a:xfrm>
            <a:off x="0" y="4373851"/>
            <a:ext cx="9144000" cy="655350"/>
          </a:xfrm>
        </p:spPr>
        <p:txBody>
          <a:bodyPr>
            <a:normAutofit/>
          </a:bodyPr>
          <a:lstStyle/>
          <a:p>
            <a:r>
              <a:rPr lang="ar-EG" sz="4000" b="1" dirty="0">
                <a:solidFill>
                  <a:srgbClr val="FFFFFF"/>
                </a:solidFill>
                <a:latin typeface="CS New Athanasius" pitchFamily="34" charset="0"/>
                <a:cs typeface="Times New Roman" pitchFamily="18" charset="0"/>
              </a:rPr>
              <a:t>بنورك</a:t>
            </a:r>
            <a:r>
              <a:rPr lang="ar-EG" sz="4000" b="1" baseline="0" dirty="0">
                <a:solidFill>
                  <a:srgbClr val="FFFFFF"/>
                </a:solidFill>
                <a:latin typeface="CS New Athanasius" pitchFamily="34" charset="0"/>
                <a:cs typeface="Times New Roman" pitchFamily="18" charset="0"/>
              </a:rPr>
              <a:t> يا رب نعاين نوراً، فلتأت رحمتك للذين يعرفونك.</a:t>
            </a:r>
            <a:endParaRPr lang="en-GB" dirty="0"/>
          </a:p>
        </p:txBody>
      </p:sp>
      <p:sp>
        <p:nvSpPr>
          <p:cNvPr id="3" name="Text Placeholder 2">
            <a:extLst>
              <a:ext uri="{FF2B5EF4-FFF2-40B4-BE49-F238E27FC236}">
                <a16:creationId xmlns:a16="http://schemas.microsoft.com/office/drawing/2014/main" id="{033EDA23-8061-4571-94EC-956DE5BF71C8}"/>
              </a:ext>
            </a:extLst>
          </p:cNvPr>
          <p:cNvSpPr>
            <a:spLocks noGrp="1"/>
          </p:cNvSpPr>
          <p:nvPr>
            <p:ph type="body" idx="1"/>
          </p:nvPr>
        </p:nvSpPr>
        <p:spPr>
          <a:xfrm>
            <a:off x="0" y="5999945"/>
            <a:ext cx="9143999" cy="858056"/>
          </a:xfrm>
        </p:spPr>
        <p:txBody>
          <a:bodyPr anchor="ctr"/>
          <a:lstStyle/>
          <a:p>
            <a:pPr>
              <a:spcBef>
                <a:spcPts val="0"/>
              </a:spcBef>
            </a:pPr>
            <a:r>
              <a:rPr lang="ar-EG" sz="3200" b="1" dirty="0">
                <a:solidFill>
                  <a:srgbClr val="FFFFFF"/>
                </a:solidFill>
                <a:latin typeface="CS New Athanasius" pitchFamily="34" charset="0"/>
                <a:cs typeface="Times New Roman" pitchFamily="18" charset="0"/>
              </a:rPr>
              <a:t>جيه خين بيك أوأوينى إبتشويس إين إيه ناف إيه أوأوينى: </a:t>
            </a:r>
          </a:p>
          <a:p>
            <a:pPr>
              <a:spcBef>
                <a:spcPts val="0"/>
              </a:spcBef>
            </a:pPr>
            <a:r>
              <a:rPr lang="ar-EG" sz="3200" b="1" dirty="0">
                <a:solidFill>
                  <a:srgbClr val="FFFFFF"/>
                </a:solidFill>
                <a:latin typeface="CS New Athanasius" pitchFamily="34" charset="0"/>
                <a:cs typeface="Times New Roman" pitchFamily="18" charset="0"/>
              </a:rPr>
              <a:t>ماريف إى إنجيه بيك ناى إن نى إت</a:t>
            </a:r>
            <a:r>
              <a:rPr lang="ar-EG" sz="3200" b="1" baseline="0" dirty="0">
                <a:solidFill>
                  <a:srgbClr val="FFFFFF"/>
                </a:solidFill>
                <a:latin typeface="CS New Athanasius" pitchFamily="34" charset="0"/>
                <a:cs typeface="Times New Roman" pitchFamily="18" charset="0"/>
              </a:rPr>
              <a:t> صوؤن إمموك.</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18C57AD2-FF3C-4666-B86F-66FA5DA63741}"/>
              </a:ext>
            </a:extLst>
          </p:cNvPr>
          <p:cNvSpPr>
            <a:spLocks noGrp="1"/>
          </p:cNvSpPr>
          <p:nvPr>
            <p:ph type="body" sz="quarter" idx="3"/>
          </p:nvPr>
        </p:nvSpPr>
        <p:spPr>
          <a:xfrm>
            <a:off x="0" y="4935071"/>
            <a:ext cx="9144000" cy="1064873"/>
          </a:xfrm>
        </p:spPr>
        <p:txBody>
          <a:bodyPr anchor="ctr"/>
          <a:lstStyle/>
          <a:p>
            <a:r>
              <a:rPr lang="en-GB" dirty="0"/>
              <a:t>Je </a:t>
            </a:r>
            <a:r>
              <a:rPr lang="en-GB" dirty="0" err="1"/>
              <a:t>qen</a:t>
            </a:r>
            <a:r>
              <a:rPr lang="en-GB" dirty="0"/>
              <a:t> </a:t>
            </a:r>
            <a:r>
              <a:rPr lang="en-GB" dirty="0" err="1"/>
              <a:t>pekouwini</a:t>
            </a:r>
            <a:r>
              <a:rPr lang="en-GB" dirty="0"/>
              <a:t>@ P=o=c </a:t>
            </a:r>
            <a:r>
              <a:rPr lang="en-GB" dirty="0" err="1"/>
              <a:t>en</a:t>
            </a:r>
            <a:r>
              <a:rPr lang="en-GB" dirty="0"/>
              <a:t> `</a:t>
            </a:r>
            <a:r>
              <a:rPr lang="en-GB" dirty="0" err="1"/>
              <a:t>enau</a:t>
            </a:r>
            <a:r>
              <a:rPr lang="en-GB" dirty="0"/>
              <a:t> `</a:t>
            </a:r>
            <a:r>
              <a:rPr lang="en-GB" dirty="0" err="1"/>
              <a:t>eouwini</a:t>
            </a:r>
            <a:r>
              <a:rPr lang="en-GB" dirty="0"/>
              <a:t>@ </a:t>
            </a:r>
            <a:r>
              <a:rPr lang="en-GB" dirty="0" err="1"/>
              <a:t>maref`i</a:t>
            </a:r>
            <a:r>
              <a:rPr lang="en-GB" dirty="0"/>
              <a:t> `</a:t>
            </a:r>
            <a:r>
              <a:rPr lang="en-GB" dirty="0" err="1"/>
              <a:t>nje</a:t>
            </a:r>
            <a:r>
              <a:rPr lang="en-GB" dirty="0"/>
              <a:t> </a:t>
            </a:r>
            <a:r>
              <a:rPr lang="en-GB" dirty="0" err="1"/>
              <a:t>peknai</a:t>
            </a:r>
            <a:r>
              <a:rPr lang="en-GB" dirty="0"/>
              <a:t>@ `</a:t>
            </a:r>
            <a:r>
              <a:rPr lang="en-GB" dirty="0" err="1"/>
              <a:t>nnyetcwoun</a:t>
            </a:r>
            <a:r>
              <a:rPr lang="en-GB" dirty="0"/>
              <a:t> `</a:t>
            </a:r>
            <a:r>
              <a:rPr lang="en-GB" dirty="0" err="1"/>
              <a:t>mmok</a:t>
            </a:r>
            <a:r>
              <a:rPr lang="en-GB" dirty="0"/>
              <a:t>.</a:t>
            </a:r>
          </a:p>
        </p:txBody>
      </p:sp>
    </p:spTree>
    <p:extLst>
      <p:ext uri="{BB962C8B-B14F-4D97-AF65-F5344CB8AC3E}">
        <p14:creationId xmlns:p14="http://schemas.microsoft.com/office/powerpoint/2010/main" val="852661536"/>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502CE1-215E-4D78-9ABA-10E7A3AF07A2}"/>
              </a:ext>
            </a:extLst>
          </p:cNvPr>
          <p:cNvSpPr>
            <a:spLocks noGrp="1"/>
          </p:cNvSpPr>
          <p:nvPr>
            <p:ph type="title"/>
          </p:nvPr>
        </p:nvSpPr>
        <p:spPr>
          <a:xfrm>
            <a:off x="-1" y="4320062"/>
            <a:ext cx="9144000" cy="615009"/>
          </a:xfrm>
        </p:spPr>
        <p:txBody>
          <a:bodyPr>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أيها النور الحقيقي</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الذي يضئ</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لكل إنسان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آت إلى العالم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endParaRPr lang="en-GB" dirty="0"/>
          </a:p>
        </p:txBody>
      </p:sp>
      <p:sp>
        <p:nvSpPr>
          <p:cNvPr id="3" name="Text Placeholder 2">
            <a:extLst>
              <a:ext uri="{FF2B5EF4-FFF2-40B4-BE49-F238E27FC236}">
                <a16:creationId xmlns:a16="http://schemas.microsoft.com/office/drawing/2014/main" id="{D72EA71B-4794-4EE2-B089-62BDE2AF30F8}"/>
              </a:ext>
            </a:extLst>
          </p:cNvPr>
          <p:cNvSpPr>
            <a:spLocks noGrp="1"/>
          </p:cNvSpPr>
          <p:nvPr>
            <p:ph type="body" idx="1"/>
          </p:nvPr>
        </p:nvSpPr>
        <p:spPr>
          <a:xfrm>
            <a:off x="0" y="5903259"/>
            <a:ext cx="9143999" cy="95474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بى أوؤيني إنطا إفمى: في إتئير أو أوينى: إيرومى ني</a:t>
            </a:r>
            <a:r>
              <a:rPr kumimoji="0" lang="ar-EG" sz="3200" b="1" i="0" u="none" strike="noStrike" kern="1200" cap="none" normalizeH="0" baseline="0" dirty="0">
                <a:ln>
                  <a:noFill/>
                </a:ln>
                <a:solidFill>
                  <a:schemeClr val="bg1"/>
                </a:solidFill>
                <a:effectLst/>
                <a:latin typeface="Times New Roman"/>
                <a:ea typeface="+mn-ea"/>
                <a:cs typeface="Times New Roman"/>
              </a:rPr>
              <a:t>ڤ</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ين إثنيو إى بي كوزموس. </a:t>
            </a:r>
          </a:p>
        </p:txBody>
      </p:sp>
      <p:sp>
        <p:nvSpPr>
          <p:cNvPr id="4" name="Text Placeholder 3">
            <a:extLst>
              <a:ext uri="{FF2B5EF4-FFF2-40B4-BE49-F238E27FC236}">
                <a16:creationId xmlns:a16="http://schemas.microsoft.com/office/drawing/2014/main" id="{960B1477-AD06-4542-80ED-22121A5728F3}"/>
              </a:ext>
            </a:extLst>
          </p:cNvPr>
          <p:cNvSpPr>
            <a:spLocks noGrp="1"/>
          </p:cNvSpPr>
          <p:nvPr>
            <p:ph type="body" sz="quarter" idx="3"/>
          </p:nvPr>
        </p:nvSpPr>
        <p:spPr>
          <a:xfrm>
            <a:off x="0" y="4935071"/>
            <a:ext cx="9144000" cy="1064873"/>
          </a:xfrm>
        </p:spPr>
        <p:txBody>
          <a:bodyPr anchor="ctr"/>
          <a:lstStyle/>
          <a:p>
            <a:r>
              <a:rPr lang="en-GB" dirty="0" err="1"/>
              <a:t>Pi`Ou`wini</a:t>
            </a:r>
            <a:r>
              <a:rPr lang="en-GB" dirty="0"/>
              <a:t> `</a:t>
            </a:r>
            <a:r>
              <a:rPr lang="en-GB" dirty="0" err="1"/>
              <a:t>nta`vmyi</a:t>
            </a:r>
            <a:r>
              <a:rPr lang="en-GB" dirty="0"/>
              <a:t>@ </a:t>
            </a:r>
            <a:r>
              <a:rPr lang="en-GB" dirty="0" err="1"/>
              <a:t>vy`et`er`ou`wini</a:t>
            </a:r>
            <a:r>
              <a:rPr lang="en-GB" dirty="0"/>
              <a:t>@ `</a:t>
            </a:r>
            <a:r>
              <a:rPr lang="en-GB" dirty="0" err="1"/>
              <a:t>erwmi</a:t>
            </a:r>
            <a:r>
              <a:rPr lang="en-GB" dirty="0"/>
              <a:t> </a:t>
            </a:r>
            <a:r>
              <a:rPr lang="en-GB" dirty="0" err="1"/>
              <a:t>niben</a:t>
            </a:r>
            <a:r>
              <a:rPr lang="en-GB" dirty="0"/>
              <a:t>@ </a:t>
            </a:r>
            <a:r>
              <a:rPr lang="en-GB" dirty="0" err="1"/>
              <a:t>e;nyou</a:t>
            </a:r>
            <a:r>
              <a:rPr lang="en-GB" dirty="0"/>
              <a:t> `</a:t>
            </a:r>
            <a:r>
              <a:rPr lang="en-GB" dirty="0" err="1"/>
              <a:t>epikocmoc</a:t>
            </a:r>
            <a:r>
              <a:rPr lang="en-GB" dirty="0"/>
              <a:t>.</a:t>
            </a:r>
          </a:p>
        </p:txBody>
      </p:sp>
    </p:spTree>
    <p:extLst>
      <p:ext uri="{BB962C8B-B14F-4D97-AF65-F5344CB8AC3E}">
        <p14:creationId xmlns:p14="http://schemas.microsoft.com/office/powerpoint/2010/main" val="2116062979"/>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52C06D6-7386-4383-8270-E5AFE31719C9}"/>
              </a:ext>
            </a:extLst>
          </p:cNvPr>
          <p:cNvSpPr>
            <a:spLocks noGrp="1"/>
          </p:cNvSpPr>
          <p:nvPr>
            <p:ph type="title"/>
          </p:nvPr>
        </p:nvSpPr>
        <p:spPr>
          <a:xfrm>
            <a:off x="0" y="4329953"/>
            <a:ext cx="9144000" cy="551329"/>
          </a:xfrm>
        </p:spPr>
        <p:txBody>
          <a:bodyPr>
            <a:normAutofit fontScale="90000"/>
          </a:bodyPr>
          <a:lstStyle/>
          <a:p>
            <a:r>
              <a:rPr lang="ar-EG" sz="4000" b="1" dirty="0">
                <a:solidFill>
                  <a:srgbClr val="FFFFFF"/>
                </a:solidFill>
                <a:latin typeface="CS New Athanasius" pitchFamily="34" charset="0"/>
                <a:cs typeface="Times New Roman" pitchFamily="18" charset="0"/>
              </a:rPr>
              <a:t>المسيحُ إلهُنا، قامَ من الأموات، وهو باكورة، الراقدين.</a:t>
            </a:r>
            <a:endParaRPr lang="en-GB" dirty="0"/>
          </a:p>
        </p:txBody>
      </p:sp>
      <p:sp>
        <p:nvSpPr>
          <p:cNvPr id="3" name="Text Placeholder 2">
            <a:extLst>
              <a:ext uri="{FF2B5EF4-FFF2-40B4-BE49-F238E27FC236}">
                <a16:creationId xmlns:a16="http://schemas.microsoft.com/office/drawing/2014/main" id="{98AF9487-2299-4666-B7C6-24BF50FF98F6}"/>
              </a:ext>
            </a:extLst>
          </p:cNvPr>
          <p:cNvSpPr>
            <a:spLocks noGrp="1"/>
          </p:cNvSpPr>
          <p:nvPr>
            <p:ph type="body" idx="1"/>
          </p:nvPr>
        </p:nvSpPr>
        <p:spPr>
          <a:xfrm>
            <a:off x="0" y="5862919"/>
            <a:ext cx="9143999" cy="995081"/>
          </a:xfrm>
        </p:spPr>
        <p:txBody>
          <a:bodyPr/>
          <a:lstStyle/>
          <a:p>
            <a:pPr>
              <a:spcBef>
                <a:spcPts val="0"/>
              </a:spcBef>
            </a:pPr>
            <a:r>
              <a:rPr lang="ar-EG" sz="3600" b="1" dirty="0">
                <a:solidFill>
                  <a:srgbClr val="FFFFFF"/>
                </a:solidFill>
                <a:latin typeface="CS New Athanasius" pitchFamily="34" charset="0"/>
                <a:cs typeface="Times New Roman" pitchFamily="18" charset="0"/>
              </a:rPr>
              <a:t>آبي</a:t>
            </a:r>
            <a:r>
              <a:rPr lang="ar-EG" sz="3600" b="1" baseline="0" dirty="0">
                <a:solidFill>
                  <a:srgbClr val="FFFFFF"/>
                </a:solidFill>
                <a:latin typeface="CS New Athanasius" pitchFamily="34" charset="0"/>
                <a:cs typeface="Times New Roman" pitchFamily="18" charset="0"/>
              </a:rPr>
              <a:t> </a:t>
            </a:r>
            <a:r>
              <a:rPr lang="ar-EG" sz="3600" b="1" dirty="0">
                <a:solidFill>
                  <a:srgbClr val="FFFFFF"/>
                </a:solidFill>
                <a:latin typeface="CS New Athanasius" pitchFamily="34" charset="0"/>
                <a:cs typeface="Times New Roman" pitchFamily="18" charset="0"/>
              </a:rPr>
              <a:t>خرستوس بيننوتي: طونف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خين ني إثموؤوت: </a:t>
            </a:r>
          </a:p>
          <a:p>
            <a:pPr>
              <a:spcBef>
                <a:spcPts val="0"/>
              </a:spcBef>
            </a:pPr>
            <a:r>
              <a:rPr lang="ar-EG" sz="3600" b="1" dirty="0">
                <a:solidFill>
                  <a:srgbClr val="FFFFFF"/>
                </a:solidFill>
                <a:latin typeface="CS New Athanasius" pitchFamily="34" charset="0"/>
                <a:cs typeface="Times New Roman" pitchFamily="18" charset="0"/>
              </a:rPr>
              <a:t>إنثوف بيت آبارشي: إنتيه ني إيطا</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 إنكوت.</a:t>
            </a:r>
          </a:p>
        </p:txBody>
      </p:sp>
      <p:sp>
        <p:nvSpPr>
          <p:cNvPr id="4" name="Text Placeholder 3">
            <a:extLst>
              <a:ext uri="{FF2B5EF4-FFF2-40B4-BE49-F238E27FC236}">
                <a16:creationId xmlns:a16="http://schemas.microsoft.com/office/drawing/2014/main" id="{5ED81C0E-BDFC-4F47-860F-D476381DF4A3}"/>
              </a:ext>
            </a:extLst>
          </p:cNvPr>
          <p:cNvSpPr>
            <a:spLocks noGrp="1"/>
          </p:cNvSpPr>
          <p:nvPr>
            <p:ph type="body" sz="quarter" idx="3"/>
          </p:nvPr>
        </p:nvSpPr>
        <p:spPr>
          <a:xfrm>
            <a:off x="0" y="4881282"/>
            <a:ext cx="9144000" cy="981637"/>
          </a:xfrm>
        </p:spPr>
        <p:txBody>
          <a:bodyPr anchor="ctr"/>
          <a:lstStyle/>
          <a:p>
            <a:pPr>
              <a:lnSpc>
                <a:spcPct val="80000"/>
              </a:lnSpc>
              <a:spcBef>
                <a:spcPts val="0"/>
              </a:spcBef>
            </a:pPr>
            <a:r>
              <a:rPr lang="en-GB" dirty="0"/>
              <a:t>A P=,=c </a:t>
            </a:r>
            <a:r>
              <a:rPr lang="en-GB" dirty="0" err="1"/>
              <a:t>penNou</a:t>
            </a:r>
            <a:r>
              <a:rPr lang="en-GB" dirty="0"/>
              <a:t>]@ </a:t>
            </a:r>
            <a:r>
              <a:rPr lang="en-GB" dirty="0" err="1"/>
              <a:t>twnf</a:t>
            </a:r>
            <a:r>
              <a:rPr lang="en-GB" dirty="0"/>
              <a:t> `</a:t>
            </a:r>
            <a:r>
              <a:rPr lang="en-GB" dirty="0" err="1"/>
              <a:t>ebolqen</a:t>
            </a:r>
            <a:r>
              <a:rPr lang="en-GB" dirty="0"/>
              <a:t> </a:t>
            </a:r>
            <a:r>
              <a:rPr lang="en-GB" dirty="0" err="1"/>
              <a:t>ny`e;mw`out</a:t>
            </a:r>
            <a:r>
              <a:rPr lang="en-GB" dirty="0"/>
              <a:t>@</a:t>
            </a:r>
            <a:endParaRPr lang="ar-EG" dirty="0"/>
          </a:p>
          <a:p>
            <a:pPr>
              <a:lnSpc>
                <a:spcPct val="80000"/>
              </a:lnSpc>
              <a:spcBef>
                <a:spcPts val="0"/>
              </a:spcBef>
            </a:pPr>
            <a:r>
              <a:rPr lang="en-GB" dirty="0"/>
              <a:t> `</a:t>
            </a:r>
            <a:r>
              <a:rPr lang="en-GB" dirty="0" err="1"/>
              <a:t>N;of</a:t>
            </a:r>
            <a:r>
              <a:rPr lang="en-GB" dirty="0"/>
              <a:t> pe `</a:t>
            </a:r>
            <a:r>
              <a:rPr lang="en-GB" dirty="0" err="1"/>
              <a:t>t`apar,y</a:t>
            </a:r>
            <a:r>
              <a:rPr lang="en-GB" dirty="0"/>
              <a:t>@ `</a:t>
            </a:r>
            <a:r>
              <a:rPr lang="en-GB" dirty="0" err="1"/>
              <a:t>nte</a:t>
            </a:r>
            <a:r>
              <a:rPr lang="en-GB" dirty="0"/>
              <a:t> </a:t>
            </a:r>
            <a:r>
              <a:rPr lang="en-GB" dirty="0" err="1"/>
              <a:t>ny`etau`enkot</a:t>
            </a:r>
            <a:endParaRPr lang="en-GB" dirty="0"/>
          </a:p>
        </p:txBody>
      </p:sp>
    </p:spTree>
    <p:extLst>
      <p:ext uri="{BB962C8B-B14F-4D97-AF65-F5344CB8AC3E}">
        <p14:creationId xmlns:p14="http://schemas.microsoft.com/office/powerpoint/2010/main" val="1292706146"/>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E995DEB-FA38-42F7-9F9D-960C00962AB7}"/>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itchFamily="34" charset="0"/>
                <a:cs typeface="Times New Roman" pitchFamily="18" charset="0"/>
              </a:rPr>
              <a:t>فلهذا نمجده، صارخين قائلين،</a:t>
            </a:r>
            <a:endParaRPr lang="en-GB" dirty="0"/>
          </a:p>
        </p:txBody>
      </p:sp>
      <p:sp>
        <p:nvSpPr>
          <p:cNvPr id="3" name="Text Placeholder 2">
            <a:extLst>
              <a:ext uri="{FF2B5EF4-FFF2-40B4-BE49-F238E27FC236}">
                <a16:creationId xmlns:a16="http://schemas.microsoft.com/office/drawing/2014/main" id="{236249DC-079C-47D1-B95E-88D0094721D3}"/>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إث</a:t>
            </a:r>
            <a:r>
              <a:rPr lang="ar-EG" sz="3600" b="1" dirty="0">
                <a:solidFill>
                  <a:srgbClr val="FFFFFF"/>
                </a:solidFill>
                <a:latin typeface="Times New Roman" panose="02020603050405020304" pitchFamily="18" charset="0"/>
                <a:cs typeface="Times New Roman" panose="02020603050405020304" pitchFamily="18" charset="0"/>
              </a:rPr>
              <a:t>ڤيه</a:t>
            </a:r>
            <a:r>
              <a:rPr lang="ar-EG" sz="3600" b="1" dirty="0">
                <a:solidFill>
                  <a:srgbClr val="FFFFFF"/>
                </a:solidFill>
                <a:latin typeface="CS New Athanasius" pitchFamily="34" charset="0"/>
                <a:cs typeface="Times New Roman" pitchFamily="18" charset="0"/>
              </a:rPr>
              <a:t> فاى تين تي أوؤو ناف: إن أوش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إنجو إمموس:</a:t>
            </a:r>
            <a:endParaRPr lang="en-GB" sz="3600" dirty="0"/>
          </a:p>
        </p:txBody>
      </p:sp>
      <p:sp>
        <p:nvSpPr>
          <p:cNvPr id="4" name="Text Placeholder 3">
            <a:extLst>
              <a:ext uri="{FF2B5EF4-FFF2-40B4-BE49-F238E27FC236}">
                <a16:creationId xmlns:a16="http://schemas.microsoft.com/office/drawing/2014/main" id="{6D354793-0D95-4CE3-99C9-B330F38A8C85}"/>
              </a:ext>
            </a:extLst>
          </p:cNvPr>
          <p:cNvSpPr>
            <a:spLocks noGrp="1"/>
          </p:cNvSpPr>
          <p:nvPr>
            <p:ph type="body" sz="quarter" idx="3"/>
          </p:nvPr>
        </p:nvSpPr>
        <p:spPr>
          <a:xfrm>
            <a:off x="0" y="5129328"/>
            <a:ext cx="9144000" cy="870616"/>
          </a:xfrm>
        </p:spPr>
        <p:txBody>
          <a:bodyPr/>
          <a:lstStyle/>
          <a:p>
            <a:r>
              <a:rPr lang="en-GB" dirty="0" err="1"/>
              <a:t>E;be</a:t>
            </a:r>
            <a:r>
              <a:rPr lang="en-GB" dirty="0"/>
              <a:t> </a:t>
            </a:r>
            <a:r>
              <a:rPr lang="en-GB" dirty="0" err="1"/>
              <a:t>vai</a:t>
            </a:r>
            <a:r>
              <a:rPr lang="en-GB" dirty="0"/>
              <a:t> ten]`</a:t>
            </a:r>
            <a:r>
              <a:rPr lang="en-GB" dirty="0" err="1"/>
              <a:t>w`ou</a:t>
            </a:r>
            <a:r>
              <a:rPr lang="en-GB" dirty="0"/>
              <a:t> </a:t>
            </a:r>
            <a:r>
              <a:rPr lang="en-GB" dirty="0" err="1"/>
              <a:t>naf</a:t>
            </a:r>
            <a:r>
              <a:rPr lang="en-GB" dirty="0"/>
              <a:t>@ </a:t>
            </a:r>
            <a:r>
              <a:rPr lang="en-GB" dirty="0" err="1"/>
              <a:t>en`ws</a:t>
            </a:r>
            <a:r>
              <a:rPr lang="en-GB" dirty="0"/>
              <a:t> `</a:t>
            </a:r>
            <a:r>
              <a:rPr lang="en-GB" dirty="0" err="1"/>
              <a:t>ebol</a:t>
            </a:r>
            <a:r>
              <a:rPr lang="en-GB" dirty="0"/>
              <a:t> </a:t>
            </a:r>
            <a:r>
              <a:rPr lang="en-GB" dirty="0" err="1"/>
              <a:t>enjw</a:t>
            </a:r>
            <a:r>
              <a:rPr lang="en-GB" dirty="0"/>
              <a:t> `</a:t>
            </a:r>
            <a:r>
              <a:rPr lang="en-GB" dirty="0" err="1"/>
              <a:t>mmoc</a:t>
            </a:r>
            <a:r>
              <a:rPr lang="en-GB" dirty="0"/>
              <a:t>@</a:t>
            </a:r>
          </a:p>
        </p:txBody>
      </p:sp>
    </p:spTree>
    <p:extLst>
      <p:ext uri="{BB962C8B-B14F-4D97-AF65-F5344CB8AC3E}">
        <p14:creationId xmlns:p14="http://schemas.microsoft.com/office/powerpoint/2010/main" val="2692151078"/>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30C80CA-C93D-4E8C-92C1-E20B38CF7B59}"/>
              </a:ext>
            </a:extLst>
          </p:cNvPr>
          <p:cNvSpPr>
            <a:spLocks noGrp="1"/>
          </p:cNvSpPr>
          <p:nvPr>
            <p:ph type="title"/>
          </p:nvPr>
        </p:nvSpPr>
        <p:spPr>
          <a:xfrm>
            <a:off x="-1" y="4346956"/>
            <a:ext cx="9144000" cy="782372"/>
          </a:xfrm>
        </p:spPr>
        <p:txBody>
          <a:bodyPr/>
          <a:lstStyle/>
          <a:p>
            <a:r>
              <a:rPr lang="ar-EG" sz="4000" b="1" dirty="0">
                <a:solidFill>
                  <a:srgbClr val="FFFFFF"/>
                </a:solidFill>
                <a:latin typeface="CS New Athanasius" pitchFamily="34" charset="0"/>
                <a:cs typeface="Times New Roman" pitchFamily="18" charset="0"/>
              </a:rPr>
              <a:t>مبارك أنت أيها الرب يسوع، لأنك قمت وخلصتنا.</a:t>
            </a:r>
            <a:endParaRPr lang="en-GB" dirty="0"/>
          </a:p>
        </p:txBody>
      </p:sp>
      <p:sp>
        <p:nvSpPr>
          <p:cNvPr id="3" name="Text Placeholder 2">
            <a:extLst>
              <a:ext uri="{FF2B5EF4-FFF2-40B4-BE49-F238E27FC236}">
                <a16:creationId xmlns:a16="http://schemas.microsoft.com/office/drawing/2014/main" id="{5EFCA815-2ABF-48D9-9C23-EB3B56A5A5F6}"/>
              </a:ext>
            </a:extLst>
          </p:cNvPr>
          <p:cNvSpPr>
            <a:spLocks noGrp="1"/>
          </p:cNvSpPr>
          <p:nvPr>
            <p:ph type="body" idx="1"/>
          </p:nvPr>
        </p:nvSpPr>
        <p:spPr>
          <a:xfrm>
            <a:off x="0" y="6049107"/>
            <a:ext cx="9143999" cy="808893"/>
          </a:xfrm>
        </p:spPr>
        <p:txBody>
          <a:bodyPr anchor="ctr"/>
          <a:lstStyle/>
          <a:p>
            <a:r>
              <a:rPr lang="ar-EG" sz="3100" b="1" dirty="0">
                <a:solidFill>
                  <a:srgbClr val="FFFFFF"/>
                </a:solidFill>
                <a:latin typeface="CS New Athanasius" pitchFamily="34" charset="0"/>
                <a:cs typeface="Times New Roman" pitchFamily="18" charset="0"/>
              </a:rPr>
              <a:t>چيه إك إسمارؤوت أو باتشويس إيسوس: چيه أكطونك آكسوتي إممون.</a:t>
            </a:r>
            <a:endParaRPr lang="en-GB" sz="3100" dirty="0"/>
          </a:p>
        </p:txBody>
      </p:sp>
      <p:sp>
        <p:nvSpPr>
          <p:cNvPr id="4" name="Text Placeholder 3">
            <a:extLst>
              <a:ext uri="{FF2B5EF4-FFF2-40B4-BE49-F238E27FC236}">
                <a16:creationId xmlns:a16="http://schemas.microsoft.com/office/drawing/2014/main" id="{D6CEFAED-E156-4A40-BF08-D442EEA15EF0}"/>
              </a:ext>
            </a:extLst>
          </p:cNvPr>
          <p:cNvSpPr>
            <a:spLocks noGrp="1"/>
          </p:cNvSpPr>
          <p:nvPr>
            <p:ph type="body" sz="quarter" idx="3"/>
          </p:nvPr>
        </p:nvSpPr>
        <p:spPr>
          <a:xfrm>
            <a:off x="-2" y="5217570"/>
            <a:ext cx="9144001" cy="782373"/>
          </a:xfrm>
        </p:spPr>
        <p:txBody>
          <a:bodyPr anchor="ctr"/>
          <a:lstStyle/>
          <a:p>
            <a:r>
              <a:rPr lang="en-GB" sz="3400" dirty="0"/>
              <a:t>je `</a:t>
            </a:r>
            <a:r>
              <a:rPr lang="en-GB" sz="3400" dirty="0" err="1"/>
              <a:t>k`cmarw`out</a:t>
            </a:r>
            <a:r>
              <a:rPr lang="en-GB" sz="3400" dirty="0"/>
              <a:t> `w pa=o=c I=y=c@ je </a:t>
            </a:r>
            <a:r>
              <a:rPr lang="en-GB" sz="3400" dirty="0" err="1"/>
              <a:t>aktwnk</a:t>
            </a:r>
            <a:r>
              <a:rPr lang="ar-EG" sz="3400" dirty="0"/>
              <a:t> </a:t>
            </a:r>
            <a:r>
              <a:rPr lang="en-GB" sz="3400" dirty="0" err="1"/>
              <a:t>akcw</a:t>
            </a:r>
            <a:r>
              <a:rPr lang="en-GB" sz="3400" dirty="0"/>
              <a:t>] `</a:t>
            </a:r>
            <a:r>
              <a:rPr lang="en-GB" sz="3400" dirty="0" err="1"/>
              <a:t>mmon</a:t>
            </a:r>
            <a:r>
              <a:rPr lang="en-GB" sz="3400" dirty="0"/>
              <a:t>.</a:t>
            </a:r>
          </a:p>
        </p:txBody>
      </p:sp>
    </p:spTree>
    <p:extLst>
      <p:ext uri="{BB962C8B-B14F-4D97-AF65-F5344CB8AC3E}">
        <p14:creationId xmlns:p14="http://schemas.microsoft.com/office/powerpoint/2010/main" val="2660227816"/>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6585C0B-7890-47D6-B28D-1D4097F5B193}"/>
              </a:ext>
            </a:extLst>
          </p:cNvPr>
          <p:cNvSpPr>
            <a:spLocks noGrp="1"/>
          </p:cNvSpPr>
          <p:nvPr>
            <p:ph type="title"/>
          </p:nvPr>
        </p:nvSpPr>
        <p:spPr>
          <a:xfrm>
            <a:off x="-1" y="4333509"/>
            <a:ext cx="9144000" cy="682357"/>
          </a:xfrm>
        </p:spPr>
        <p:txBody>
          <a:bodyPr/>
          <a:lstStyle/>
          <a:p>
            <a:r>
              <a:rPr lang="ar-EG" sz="4000" b="1" dirty="0">
                <a:solidFill>
                  <a:srgbClr val="FFFFFF"/>
                </a:solidFill>
                <a:latin typeface="CS New Athanasius" pitchFamily="34" charset="0"/>
                <a:cs typeface="Times New Roman" pitchFamily="18" charset="0"/>
              </a:rPr>
              <a:t>المسيح إلهنا، قام من بين الأموات،</a:t>
            </a:r>
            <a:endParaRPr lang="en-GB" dirty="0"/>
          </a:p>
        </p:txBody>
      </p:sp>
      <p:sp>
        <p:nvSpPr>
          <p:cNvPr id="3" name="Text Placeholder 2">
            <a:extLst>
              <a:ext uri="{FF2B5EF4-FFF2-40B4-BE49-F238E27FC236}">
                <a16:creationId xmlns:a16="http://schemas.microsoft.com/office/drawing/2014/main" id="{48EB3409-05BF-40B7-B7BE-B42B31475238}"/>
              </a:ext>
            </a:extLst>
          </p:cNvPr>
          <p:cNvSpPr>
            <a:spLocks noGrp="1"/>
          </p:cNvSpPr>
          <p:nvPr>
            <p:ph type="body" idx="1"/>
          </p:nvPr>
        </p:nvSpPr>
        <p:spPr>
          <a:xfrm>
            <a:off x="0" y="6172200"/>
            <a:ext cx="9143999" cy="685800"/>
          </a:xfrm>
        </p:spPr>
        <p:txBody>
          <a:bodyPr/>
          <a:lstStyle/>
          <a:p>
            <a:r>
              <a:rPr lang="ar-EG" sz="3600" b="1" dirty="0">
                <a:solidFill>
                  <a:srgbClr val="FFFFFF"/>
                </a:solidFill>
                <a:latin typeface="CS New Athanasius" pitchFamily="34" charset="0"/>
                <a:cs typeface="Times New Roman" pitchFamily="18" charset="0"/>
              </a:rPr>
              <a:t>آبي خريستوس بين نوتي: طونف إي ﭬول خين ني إثموأووت:</a:t>
            </a:r>
            <a:endParaRPr lang="en-GB" sz="3600" dirty="0"/>
          </a:p>
        </p:txBody>
      </p:sp>
      <p:sp>
        <p:nvSpPr>
          <p:cNvPr id="4" name="Text Placeholder 3">
            <a:extLst>
              <a:ext uri="{FF2B5EF4-FFF2-40B4-BE49-F238E27FC236}">
                <a16:creationId xmlns:a16="http://schemas.microsoft.com/office/drawing/2014/main" id="{883E8923-9494-4AAD-A333-292F996E25D1}"/>
              </a:ext>
            </a:extLst>
          </p:cNvPr>
          <p:cNvSpPr>
            <a:spLocks noGrp="1"/>
          </p:cNvSpPr>
          <p:nvPr>
            <p:ph type="body" sz="quarter" idx="3"/>
          </p:nvPr>
        </p:nvSpPr>
        <p:spPr>
          <a:xfrm>
            <a:off x="0" y="5015866"/>
            <a:ext cx="9144000" cy="1156334"/>
          </a:xfrm>
        </p:spPr>
        <p:txBody>
          <a:bodyPr anchor="ctr"/>
          <a:lstStyle/>
          <a:p>
            <a:pPr>
              <a:spcBef>
                <a:spcPts val="0"/>
              </a:spcBef>
            </a:pPr>
            <a:r>
              <a:rPr lang="en-GB" sz="4000" dirty="0"/>
              <a:t>A Pi`,</a:t>
            </a:r>
            <a:r>
              <a:rPr lang="en-GB" sz="4000" dirty="0" err="1"/>
              <a:t>rictoc</a:t>
            </a:r>
            <a:r>
              <a:rPr lang="en-GB" sz="4000" dirty="0"/>
              <a:t> </a:t>
            </a:r>
            <a:r>
              <a:rPr lang="en-GB" sz="4000" dirty="0" err="1"/>
              <a:t>Pennou</a:t>
            </a:r>
            <a:r>
              <a:rPr lang="en-GB" sz="4000" dirty="0"/>
              <a:t>]@</a:t>
            </a:r>
            <a:endParaRPr lang="ar-EG" sz="4000" dirty="0"/>
          </a:p>
          <a:p>
            <a:pPr>
              <a:spcBef>
                <a:spcPts val="0"/>
              </a:spcBef>
            </a:pPr>
            <a:r>
              <a:rPr lang="en-GB" sz="4000" dirty="0"/>
              <a:t> </a:t>
            </a:r>
            <a:r>
              <a:rPr lang="en-GB" sz="4000" dirty="0" err="1"/>
              <a:t>twnf</a:t>
            </a:r>
            <a:r>
              <a:rPr lang="en-GB" sz="4000" dirty="0"/>
              <a:t> `</a:t>
            </a:r>
            <a:r>
              <a:rPr lang="en-GB" sz="4000" dirty="0" err="1"/>
              <a:t>ebol</a:t>
            </a:r>
            <a:r>
              <a:rPr lang="en-GB" sz="4000" dirty="0"/>
              <a:t> </a:t>
            </a:r>
            <a:r>
              <a:rPr lang="en-GB" sz="4000" dirty="0" err="1"/>
              <a:t>qen</a:t>
            </a:r>
            <a:r>
              <a:rPr lang="en-GB" sz="4000" dirty="0"/>
              <a:t> </a:t>
            </a:r>
            <a:r>
              <a:rPr lang="en-GB" sz="4000" dirty="0" err="1"/>
              <a:t>nye;mwout</a:t>
            </a:r>
            <a:r>
              <a:rPr lang="en-GB" sz="4000" dirty="0"/>
              <a:t>@</a:t>
            </a:r>
          </a:p>
        </p:txBody>
      </p:sp>
    </p:spTree>
    <p:extLst>
      <p:ext uri="{BB962C8B-B14F-4D97-AF65-F5344CB8AC3E}">
        <p14:creationId xmlns:p14="http://schemas.microsoft.com/office/powerpoint/2010/main" val="1222236234"/>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A4D62F-2DA8-4879-BD89-80ABEA579828}"/>
              </a:ext>
            </a:extLst>
          </p:cNvPr>
          <p:cNvSpPr>
            <a:spLocks noGrp="1"/>
          </p:cNvSpPr>
          <p:nvPr>
            <p:ph type="title"/>
          </p:nvPr>
        </p:nvSpPr>
        <p:spPr>
          <a:xfrm>
            <a:off x="-1" y="4360404"/>
            <a:ext cx="9144000" cy="615008"/>
          </a:xfrm>
        </p:spPr>
        <p:txBody>
          <a:bodyPr>
            <a:normAutofit fontScale="90000"/>
          </a:bodyPr>
          <a:lstStyle/>
          <a:p>
            <a:r>
              <a:rPr lang="ar-EG" sz="4000" b="1" dirty="0">
                <a:solidFill>
                  <a:srgbClr val="FFFFFF"/>
                </a:solidFill>
                <a:latin typeface="CS New Athanasius" pitchFamily="34" charset="0"/>
                <a:cs typeface="Times New Roman" pitchFamily="18" charset="0"/>
              </a:rPr>
              <a:t>وصعد إلى السموات، وجلس عن يمين أبيه.</a:t>
            </a:r>
            <a:endParaRPr lang="en-GB" dirty="0"/>
          </a:p>
        </p:txBody>
      </p:sp>
      <p:sp>
        <p:nvSpPr>
          <p:cNvPr id="3" name="Text Placeholder 2">
            <a:extLst>
              <a:ext uri="{FF2B5EF4-FFF2-40B4-BE49-F238E27FC236}">
                <a16:creationId xmlns:a16="http://schemas.microsoft.com/office/drawing/2014/main" id="{DC75540E-8BD1-4F65-A9E2-B92329DB5717}"/>
              </a:ext>
            </a:extLst>
          </p:cNvPr>
          <p:cNvSpPr>
            <a:spLocks noGrp="1"/>
          </p:cNvSpPr>
          <p:nvPr>
            <p:ph type="body" idx="1"/>
          </p:nvPr>
        </p:nvSpPr>
        <p:spPr/>
        <p:txBody>
          <a:bodyPr anchor="ctr"/>
          <a:lstStyle/>
          <a:p>
            <a:r>
              <a:rPr lang="ar-EG" sz="3200" b="1" dirty="0">
                <a:solidFill>
                  <a:srgbClr val="FFFFFF"/>
                </a:solidFill>
                <a:latin typeface="CS New Athanasius" pitchFamily="34" charset="0"/>
                <a:cs typeface="Times New Roman" pitchFamily="18" charset="0"/>
              </a:rPr>
              <a:t>اووه آفشيناف إيه إبشوي إيه ني في أووي: آفهيمسي صا أووي نام إمبيف يوت.</a:t>
            </a:r>
            <a:endParaRPr lang="en-GB" dirty="0"/>
          </a:p>
        </p:txBody>
      </p:sp>
      <p:sp>
        <p:nvSpPr>
          <p:cNvPr id="4" name="Text Placeholder 3">
            <a:extLst>
              <a:ext uri="{FF2B5EF4-FFF2-40B4-BE49-F238E27FC236}">
                <a16:creationId xmlns:a16="http://schemas.microsoft.com/office/drawing/2014/main" id="{3BD20FE3-41AB-4ABA-AA87-3F515A5E54DE}"/>
              </a:ext>
            </a:extLst>
          </p:cNvPr>
          <p:cNvSpPr>
            <a:spLocks noGrp="1"/>
          </p:cNvSpPr>
          <p:nvPr>
            <p:ph type="body" sz="quarter" idx="3"/>
          </p:nvPr>
        </p:nvSpPr>
        <p:spPr>
          <a:xfrm>
            <a:off x="0" y="4975412"/>
            <a:ext cx="9144000" cy="1024531"/>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afhemci</a:t>
            </a:r>
            <a:r>
              <a:rPr lang="en-GB" sz="4000" dirty="0"/>
              <a:t> </a:t>
            </a:r>
            <a:r>
              <a:rPr lang="en-GB" sz="4000" dirty="0" err="1"/>
              <a:t>caou`inam</a:t>
            </a:r>
            <a:r>
              <a:rPr lang="en-GB" sz="4000" dirty="0"/>
              <a:t> `</a:t>
            </a:r>
            <a:r>
              <a:rPr lang="en-GB" sz="4000" dirty="0" err="1"/>
              <a:t>mPefiwt</a:t>
            </a:r>
            <a:r>
              <a:rPr lang="en-GB" sz="4000" dirty="0"/>
              <a:t>.</a:t>
            </a:r>
          </a:p>
        </p:txBody>
      </p:sp>
    </p:spTree>
    <p:extLst>
      <p:ext uri="{BB962C8B-B14F-4D97-AF65-F5344CB8AC3E}">
        <p14:creationId xmlns:p14="http://schemas.microsoft.com/office/powerpoint/2010/main" val="2658016977"/>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429D390-1A5A-433F-930D-19A8202E535D}"/>
              </a:ext>
            </a:extLst>
          </p:cNvPr>
          <p:cNvSpPr>
            <a:spLocks noGrp="1"/>
          </p:cNvSpPr>
          <p:nvPr>
            <p:ph type="title"/>
          </p:nvPr>
        </p:nvSpPr>
        <p:spPr>
          <a:xfrm>
            <a:off x="-2" y="4346957"/>
            <a:ext cx="9144001" cy="601562"/>
          </a:xfrm>
        </p:spPr>
        <p:txBody>
          <a:bodyPr>
            <a:normAutofit/>
          </a:bodyPr>
          <a:lstStyle/>
          <a:p>
            <a:r>
              <a:rPr lang="ar-EG" sz="3500" b="1" dirty="0">
                <a:solidFill>
                  <a:srgbClr val="FFFFFF"/>
                </a:solidFill>
                <a:latin typeface="CS New Athanasius" pitchFamily="34" charset="0"/>
                <a:cs typeface="Times New Roman" pitchFamily="18" charset="0"/>
              </a:rPr>
              <a:t>تعال إلينا اليوم، يا سيدنا المسيح، وأضئ علينا، بلاهوتك العالي.</a:t>
            </a:r>
            <a:endParaRPr lang="en-GB" sz="3500" dirty="0"/>
          </a:p>
        </p:txBody>
      </p:sp>
      <p:sp>
        <p:nvSpPr>
          <p:cNvPr id="3" name="Text Placeholder 2">
            <a:extLst>
              <a:ext uri="{FF2B5EF4-FFF2-40B4-BE49-F238E27FC236}">
                <a16:creationId xmlns:a16="http://schemas.microsoft.com/office/drawing/2014/main" id="{37CE3FC5-202A-45A5-960F-A4736E56EF55}"/>
              </a:ext>
            </a:extLst>
          </p:cNvPr>
          <p:cNvSpPr>
            <a:spLocks noGrp="1"/>
          </p:cNvSpPr>
          <p:nvPr>
            <p:ph type="body" idx="1"/>
          </p:nvPr>
        </p:nvSpPr>
        <p:spPr>
          <a:xfrm>
            <a:off x="0" y="5999945"/>
            <a:ext cx="9143999" cy="858056"/>
          </a:xfrm>
        </p:spPr>
        <p:txBody>
          <a:bodyPr anchor="ctr"/>
          <a:lstStyle/>
          <a:p>
            <a:r>
              <a:rPr lang="ar-EG" sz="3200" b="1" dirty="0">
                <a:solidFill>
                  <a:srgbClr val="FFFFFF"/>
                </a:solidFill>
                <a:latin typeface="CS New Athanasius" pitchFamily="34" charset="0"/>
                <a:cs typeface="Times New Roman" pitchFamily="18" charset="0"/>
              </a:rPr>
              <a:t>أمؤوو</a:t>
            </a:r>
            <a:r>
              <a:rPr lang="ar-EG" sz="3200" b="1" baseline="0" dirty="0">
                <a:solidFill>
                  <a:srgbClr val="FFFFFF"/>
                </a:solidFill>
                <a:latin typeface="CS New Athanasius" pitchFamily="34" charset="0"/>
                <a:cs typeface="Times New Roman" pitchFamily="18" charset="0"/>
              </a:rPr>
              <a:t> شارون إمفوؤو: أو بينيب بيخرستمس: أرى أوؤينى إيرون: خين تيك ميثنوؤوت إيتشوسى.</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54AF874-5DB4-4841-BFEA-FAE3954DB663}"/>
              </a:ext>
            </a:extLst>
          </p:cNvPr>
          <p:cNvSpPr>
            <a:spLocks noGrp="1"/>
          </p:cNvSpPr>
          <p:nvPr>
            <p:ph type="body" sz="quarter" idx="3"/>
          </p:nvPr>
        </p:nvSpPr>
        <p:spPr>
          <a:xfrm>
            <a:off x="0" y="4948519"/>
            <a:ext cx="9144000" cy="1051426"/>
          </a:xfrm>
        </p:spPr>
        <p:txBody>
          <a:bodyPr anchor="ctr"/>
          <a:lstStyle/>
          <a:p>
            <a:pPr>
              <a:lnSpc>
                <a:spcPct val="80000"/>
              </a:lnSpc>
              <a:spcBef>
                <a:spcPts val="0"/>
              </a:spcBef>
            </a:pPr>
            <a:r>
              <a:rPr lang="en-GB" dirty="0" err="1"/>
              <a:t>Amou</a:t>
            </a:r>
            <a:r>
              <a:rPr lang="en-GB" dirty="0"/>
              <a:t> </a:t>
            </a:r>
            <a:r>
              <a:rPr lang="en-GB" dirty="0" err="1"/>
              <a:t>saron</a:t>
            </a:r>
            <a:r>
              <a:rPr lang="en-GB" dirty="0"/>
              <a:t> `</a:t>
            </a:r>
            <a:r>
              <a:rPr lang="en-GB" dirty="0" err="1"/>
              <a:t>mvoou</a:t>
            </a:r>
            <a:r>
              <a:rPr lang="en-GB" dirty="0"/>
              <a:t>@ `w </a:t>
            </a:r>
            <a:r>
              <a:rPr lang="en-GB" dirty="0" err="1"/>
              <a:t>Pennyb</a:t>
            </a:r>
            <a:r>
              <a:rPr lang="en-GB" dirty="0"/>
              <a:t> Pi`,</a:t>
            </a:r>
            <a:r>
              <a:rPr lang="en-GB" dirty="0" err="1"/>
              <a:t>rictoc</a:t>
            </a:r>
            <a:r>
              <a:rPr lang="en-GB" dirty="0"/>
              <a:t>@</a:t>
            </a:r>
            <a:endParaRPr lang="ar-EG" dirty="0"/>
          </a:p>
          <a:p>
            <a:pPr>
              <a:lnSpc>
                <a:spcPct val="80000"/>
              </a:lnSpc>
              <a:spcBef>
                <a:spcPts val="0"/>
              </a:spcBef>
            </a:pPr>
            <a:r>
              <a:rPr lang="en-GB" dirty="0"/>
              <a:t> `</a:t>
            </a:r>
            <a:r>
              <a:rPr lang="en-GB" dirty="0" err="1"/>
              <a:t>ariouwini</a:t>
            </a:r>
            <a:r>
              <a:rPr lang="en-GB" dirty="0"/>
              <a:t> `</a:t>
            </a:r>
            <a:r>
              <a:rPr lang="en-GB" dirty="0" err="1"/>
              <a:t>eron</a:t>
            </a:r>
            <a:r>
              <a:rPr lang="en-GB" dirty="0"/>
              <a:t>@ </a:t>
            </a:r>
            <a:r>
              <a:rPr lang="en-GB" dirty="0" err="1"/>
              <a:t>qen</a:t>
            </a:r>
            <a:r>
              <a:rPr lang="en-GB" dirty="0"/>
              <a:t> </a:t>
            </a:r>
            <a:r>
              <a:rPr lang="en-GB" dirty="0" err="1"/>
              <a:t>tekme;nou</a:t>
            </a:r>
            <a:r>
              <a:rPr lang="en-GB" dirty="0"/>
              <a:t>] et[</a:t>
            </a:r>
            <a:r>
              <a:rPr lang="en-GB" dirty="0" err="1"/>
              <a:t>oci</a:t>
            </a:r>
            <a:r>
              <a:rPr lang="en-GB" dirty="0"/>
              <a:t>.</a:t>
            </a:r>
          </a:p>
        </p:txBody>
      </p:sp>
    </p:spTree>
    <p:extLst>
      <p:ext uri="{BB962C8B-B14F-4D97-AF65-F5344CB8AC3E}">
        <p14:creationId xmlns:p14="http://schemas.microsoft.com/office/powerpoint/2010/main" val="2140192350"/>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B516579-EF88-47A9-AB03-ABF04E5B7107}"/>
              </a:ext>
            </a:extLst>
          </p:cNvPr>
          <p:cNvSpPr>
            <a:spLocks noGrp="1"/>
          </p:cNvSpPr>
          <p:nvPr>
            <p:ph type="title"/>
          </p:nvPr>
        </p:nvSpPr>
        <p:spPr>
          <a:xfrm>
            <a:off x="0" y="4346956"/>
            <a:ext cx="9144000" cy="682357"/>
          </a:xfrm>
        </p:spPr>
        <p:txBody>
          <a:bodyPr>
            <a:normAutofit fontScale="90000"/>
          </a:bodyPr>
          <a:lstStyle/>
          <a:p>
            <a:r>
              <a:rPr lang="ar-EG" sz="4000" b="1" dirty="0">
                <a:solidFill>
                  <a:srgbClr val="FFFFFF"/>
                </a:solidFill>
                <a:latin typeface="CS New Athanasius" pitchFamily="34" charset="0"/>
                <a:cs typeface="Times New Roman" pitchFamily="18" charset="0"/>
              </a:rPr>
              <a:t>أرسل إلينا، هذه النعمة العظيمة، التي لروحك القدس، المعزي.</a:t>
            </a:r>
            <a:endParaRPr lang="en-GB" dirty="0"/>
          </a:p>
        </p:txBody>
      </p:sp>
      <p:sp>
        <p:nvSpPr>
          <p:cNvPr id="3" name="Text Placeholder 2">
            <a:extLst>
              <a:ext uri="{FF2B5EF4-FFF2-40B4-BE49-F238E27FC236}">
                <a16:creationId xmlns:a16="http://schemas.microsoft.com/office/drawing/2014/main" id="{9906810C-DBA9-454E-A3AF-2D886C3FACBB}"/>
              </a:ext>
            </a:extLst>
          </p:cNvPr>
          <p:cNvSpPr>
            <a:spLocks noGrp="1"/>
          </p:cNvSpPr>
          <p:nvPr>
            <p:ph type="body" idx="1"/>
          </p:nvPr>
        </p:nvSpPr>
        <p:spPr>
          <a:xfrm>
            <a:off x="0" y="5903261"/>
            <a:ext cx="9143999" cy="954740"/>
          </a:xfrm>
        </p:spPr>
        <p:txBody>
          <a:bodyPr/>
          <a:lstStyle/>
          <a:p>
            <a:r>
              <a:rPr lang="ar-EG" sz="3200" b="1" dirty="0">
                <a:solidFill>
                  <a:srgbClr val="FFFFFF"/>
                </a:solidFill>
                <a:latin typeface="CS New Athanasius" pitchFamily="34" charset="0"/>
                <a:cs typeface="Times New Roman" pitchFamily="18" charset="0"/>
              </a:rPr>
              <a:t>أوؤرب أيه إخرى إيجون:</a:t>
            </a:r>
            <a:r>
              <a:rPr lang="ar-EG" sz="3200" b="1" baseline="0" dirty="0">
                <a:solidFill>
                  <a:srgbClr val="FFFFFF"/>
                </a:solidFill>
                <a:latin typeface="CS New Athanasius" pitchFamily="34" charset="0"/>
                <a:cs typeface="Times New Roman" pitchFamily="18" charset="0"/>
              </a:rPr>
              <a:t> إمبانيشتى إن إهوت: إنتى بيك إبنفما إثؤواب: إمباراكليتون.</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A29EC20-8399-4FE3-AE25-99C75F035B9F}"/>
              </a:ext>
            </a:extLst>
          </p:cNvPr>
          <p:cNvSpPr>
            <a:spLocks noGrp="1"/>
          </p:cNvSpPr>
          <p:nvPr>
            <p:ph type="body" sz="quarter" idx="3"/>
          </p:nvPr>
        </p:nvSpPr>
        <p:spPr>
          <a:xfrm>
            <a:off x="0" y="4935072"/>
            <a:ext cx="9144000" cy="968188"/>
          </a:xfrm>
        </p:spPr>
        <p:txBody>
          <a:bodyPr anchor="ctr"/>
          <a:lstStyle/>
          <a:p>
            <a:pPr>
              <a:spcBef>
                <a:spcPts val="0"/>
              </a:spcBef>
            </a:pPr>
            <a:r>
              <a:rPr lang="en-GB" dirty="0" err="1"/>
              <a:t>Ouwrp</a:t>
            </a:r>
            <a:r>
              <a:rPr lang="en-GB" dirty="0"/>
              <a:t> `</a:t>
            </a:r>
            <a:r>
              <a:rPr lang="en-GB" dirty="0" err="1"/>
              <a:t>e`qryi</a:t>
            </a:r>
            <a:r>
              <a:rPr lang="en-GB" dirty="0"/>
              <a:t> `</a:t>
            </a:r>
            <a:r>
              <a:rPr lang="en-GB" dirty="0" err="1"/>
              <a:t>ejwn</a:t>
            </a:r>
            <a:r>
              <a:rPr lang="en-GB" dirty="0"/>
              <a:t>@ `</a:t>
            </a:r>
            <a:r>
              <a:rPr lang="en-GB" dirty="0" err="1"/>
              <a:t>mpainis</a:t>
            </a:r>
            <a:r>
              <a:rPr lang="en-GB" dirty="0"/>
              <a:t>] `</a:t>
            </a:r>
            <a:r>
              <a:rPr lang="en-GB" dirty="0" err="1"/>
              <a:t>n`hmot</a:t>
            </a:r>
            <a:r>
              <a:rPr lang="en-GB" dirty="0"/>
              <a:t>@</a:t>
            </a:r>
            <a:endParaRPr lang="ar-EG" dirty="0"/>
          </a:p>
          <a:p>
            <a:pPr>
              <a:spcBef>
                <a:spcPts val="0"/>
              </a:spcBef>
            </a:pPr>
            <a:r>
              <a:rPr lang="en-GB" dirty="0"/>
              <a:t> `</a:t>
            </a:r>
            <a:r>
              <a:rPr lang="en-GB" dirty="0" err="1"/>
              <a:t>nte</a:t>
            </a:r>
            <a:r>
              <a:rPr lang="en-GB" dirty="0"/>
              <a:t> </a:t>
            </a:r>
            <a:r>
              <a:rPr lang="en-GB" dirty="0" err="1"/>
              <a:t>Pek`pneuma</a:t>
            </a:r>
            <a:r>
              <a:rPr lang="en-GB" dirty="0"/>
              <a:t> </a:t>
            </a:r>
            <a:r>
              <a:rPr lang="en-GB" dirty="0" err="1"/>
              <a:t>E;ouab</a:t>
            </a:r>
            <a:r>
              <a:rPr lang="en-GB" dirty="0"/>
              <a:t>@ `</a:t>
            </a:r>
            <a:r>
              <a:rPr lang="en-GB" dirty="0" err="1"/>
              <a:t>mparaklyton</a:t>
            </a:r>
            <a:r>
              <a:rPr lang="en-GB" dirty="0"/>
              <a:t>.</a:t>
            </a:r>
          </a:p>
        </p:txBody>
      </p:sp>
    </p:spTree>
    <p:extLst>
      <p:ext uri="{BB962C8B-B14F-4D97-AF65-F5344CB8AC3E}">
        <p14:creationId xmlns:p14="http://schemas.microsoft.com/office/powerpoint/2010/main" val="3947912674"/>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97935A8-710D-4765-B345-5FF671762EC4}"/>
              </a:ext>
            </a:extLst>
          </p:cNvPr>
          <p:cNvSpPr>
            <a:spLocks noGrp="1"/>
          </p:cNvSpPr>
          <p:nvPr>
            <p:ph type="title"/>
          </p:nvPr>
        </p:nvSpPr>
        <p:spPr>
          <a:xfrm>
            <a:off x="0" y="4333509"/>
            <a:ext cx="9144000" cy="534326"/>
          </a:xfrm>
        </p:spPr>
        <p:txBody>
          <a:bodyPr>
            <a:normAutofit fontScale="90000"/>
          </a:bodyPr>
          <a:lstStyle/>
          <a:p>
            <a:r>
              <a:rPr lang="ar-EG" sz="4000" b="1" dirty="0">
                <a:solidFill>
                  <a:srgbClr val="FFFFFF"/>
                </a:solidFill>
                <a:latin typeface="CS New Athanasius" pitchFamily="34" charset="0"/>
                <a:cs typeface="Times New Roman" pitchFamily="18" charset="0"/>
              </a:rPr>
              <a:t>آباؤنا الرسل، بشروا في الأمم، بإنجيل، يسوع المسيح.</a:t>
            </a:r>
            <a:endParaRPr lang="en-GB" dirty="0"/>
          </a:p>
        </p:txBody>
      </p:sp>
      <p:sp>
        <p:nvSpPr>
          <p:cNvPr id="3" name="Text Placeholder 2">
            <a:extLst>
              <a:ext uri="{FF2B5EF4-FFF2-40B4-BE49-F238E27FC236}">
                <a16:creationId xmlns:a16="http://schemas.microsoft.com/office/drawing/2014/main" id="{945D85FB-583F-4C8C-BB89-EE10550916AC}"/>
              </a:ext>
            </a:extLst>
          </p:cNvPr>
          <p:cNvSpPr>
            <a:spLocks noGrp="1"/>
          </p:cNvSpPr>
          <p:nvPr>
            <p:ph type="body" idx="1"/>
          </p:nvPr>
        </p:nvSpPr>
        <p:spPr>
          <a:xfrm>
            <a:off x="0" y="5862919"/>
            <a:ext cx="9143999" cy="995082"/>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نين يوتي إن أبوسطولوس: أفهي اُويش خين ني إثنوت: </a:t>
            </a:r>
          </a:p>
          <a:p>
            <a:pPr>
              <a:spcBef>
                <a:spcPts val="0"/>
              </a:spcBef>
            </a:pPr>
            <a:r>
              <a:rPr lang="ar-EG" sz="3400" b="1" dirty="0">
                <a:solidFill>
                  <a:srgbClr val="FFFFFF"/>
                </a:solidFill>
                <a:latin typeface="CS New Athanasius" pitchFamily="34" charset="0"/>
                <a:cs typeface="Times New Roman" pitchFamily="18" charset="0"/>
              </a:rPr>
              <a:t>خين بي إڤ أنجيلييون: إنتيه إيسوس بيخرستوس.</a:t>
            </a:r>
          </a:p>
        </p:txBody>
      </p:sp>
      <p:sp>
        <p:nvSpPr>
          <p:cNvPr id="4" name="Text Placeholder 3">
            <a:extLst>
              <a:ext uri="{FF2B5EF4-FFF2-40B4-BE49-F238E27FC236}">
                <a16:creationId xmlns:a16="http://schemas.microsoft.com/office/drawing/2014/main" id="{139D8D43-7378-4474-B3CC-4D4A73B04A92}"/>
              </a:ext>
            </a:extLst>
          </p:cNvPr>
          <p:cNvSpPr>
            <a:spLocks noGrp="1"/>
          </p:cNvSpPr>
          <p:nvPr>
            <p:ph type="body" sz="quarter" idx="3"/>
          </p:nvPr>
        </p:nvSpPr>
        <p:spPr>
          <a:xfrm>
            <a:off x="0" y="4867836"/>
            <a:ext cx="9144000" cy="1062317"/>
          </a:xfrm>
        </p:spPr>
        <p:txBody>
          <a:bodyPr anchor="ctr"/>
          <a:lstStyle/>
          <a:p>
            <a:pPr>
              <a:spcBef>
                <a:spcPts val="0"/>
              </a:spcBef>
            </a:pPr>
            <a:r>
              <a:rPr lang="en-GB" dirty="0" err="1"/>
              <a:t>Nenio</a:t>
            </a:r>
            <a:r>
              <a:rPr lang="en-GB" dirty="0"/>
              <a:t>] `</a:t>
            </a:r>
            <a:r>
              <a:rPr lang="en-GB" dirty="0" err="1"/>
              <a:t>n`apoctoloc</a:t>
            </a:r>
            <a:r>
              <a:rPr lang="en-GB" dirty="0"/>
              <a:t>@ </a:t>
            </a:r>
            <a:r>
              <a:rPr lang="en-GB" dirty="0" err="1"/>
              <a:t>auhiwis</a:t>
            </a:r>
            <a:r>
              <a:rPr lang="en-GB" dirty="0"/>
              <a:t> </a:t>
            </a:r>
            <a:r>
              <a:rPr lang="en-GB" dirty="0" err="1"/>
              <a:t>qen</a:t>
            </a:r>
            <a:r>
              <a:rPr lang="en-GB" dirty="0"/>
              <a:t> </a:t>
            </a:r>
            <a:r>
              <a:rPr lang="en-GB" dirty="0" err="1"/>
              <a:t>nie;noc</a:t>
            </a:r>
            <a:r>
              <a:rPr lang="en-GB" dirty="0"/>
              <a:t>@</a:t>
            </a:r>
            <a:endParaRPr lang="ar-EG" dirty="0"/>
          </a:p>
          <a:p>
            <a:pPr>
              <a:spcBef>
                <a:spcPts val="0"/>
              </a:spcBef>
            </a:pPr>
            <a:r>
              <a:rPr lang="en-GB" dirty="0"/>
              <a:t> </a:t>
            </a:r>
            <a:r>
              <a:rPr lang="en-GB" dirty="0" err="1"/>
              <a:t>qen</a:t>
            </a:r>
            <a:r>
              <a:rPr lang="en-GB" dirty="0"/>
              <a:t> </a:t>
            </a:r>
            <a:r>
              <a:rPr lang="en-GB" dirty="0" err="1"/>
              <a:t>pieuaggelion</a:t>
            </a:r>
            <a:r>
              <a:rPr lang="en-GB" dirty="0"/>
              <a:t>@ `</a:t>
            </a:r>
            <a:r>
              <a:rPr lang="en-GB" dirty="0" err="1"/>
              <a:t>nte</a:t>
            </a:r>
            <a:r>
              <a:rPr lang="en-GB" dirty="0"/>
              <a:t> </a:t>
            </a:r>
            <a:r>
              <a:rPr lang="en-GB" dirty="0" err="1"/>
              <a:t>Iycouc</a:t>
            </a:r>
            <a:r>
              <a:rPr lang="en-GB" dirty="0"/>
              <a:t> Pi`,</a:t>
            </a:r>
            <a:r>
              <a:rPr lang="en-GB" dirty="0" err="1"/>
              <a:t>rictoc</a:t>
            </a:r>
            <a:r>
              <a:rPr lang="en-GB" dirty="0"/>
              <a:t>.</a:t>
            </a:r>
          </a:p>
        </p:txBody>
      </p:sp>
      <p:sp>
        <p:nvSpPr>
          <p:cNvPr id="5" name="TextBox 4">
            <a:hlinkClick r:id="rId2" action="ppaction://hlinksldjump"/>
            <a:extLst>
              <a:ext uri="{FF2B5EF4-FFF2-40B4-BE49-F238E27FC236}">
                <a16:creationId xmlns:a16="http://schemas.microsoft.com/office/drawing/2014/main" id="{E5D40F42-C3DB-48DD-BAFE-91BE4235A33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227272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وقلت:</a:t>
            </a:r>
            <a:r>
              <a:rPr lang="ar-EG" sz="4400" b="1" dirty="0">
                <a:cs typeface="Times New Roman" panose="02020603050405020304" pitchFamily="18" charset="0"/>
              </a:rPr>
              <a:t> </a:t>
            </a:r>
            <a:r>
              <a:rPr lang="ar-SA" sz="4400" b="1" dirty="0">
                <a:cs typeface="Times New Roman" panose="02020603050405020304" pitchFamily="18" charset="0"/>
              </a:rPr>
              <a:t>ارحمني وخلص نفسي، فإني أخطأت إليك. يا رب التجأت إليك فخلصني، وعلمني أن أصنع مشيئتك. لأنك أنت هو إلهي، وعندك ينبوع الحياة، وبنورك يا رب نعاين</a:t>
            </a:r>
            <a:r>
              <a:rPr lang="ar-EG" sz="4400" b="1" dirty="0">
                <a:cs typeface="Times New Roman" panose="02020603050405020304" pitchFamily="18" charset="0"/>
              </a:rPr>
              <a:t> </a:t>
            </a:r>
            <a:r>
              <a:rPr lang="ar-SA" sz="4400" b="1" dirty="0">
                <a:cs typeface="Times New Roman" panose="02020603050405020304" pitchFamily="18" charset="0"/>
              </a:rPr>
              <a:t>النور. فلتأت رحمتك للذين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251521271"/>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14BBC9D-DAE1-41A5-A155-4BD3B83F53CD}"/>
              </a:ext>
            </a:extLst>
          </p:cNvPr>
          <p:cNvSpPr>
            <a:spLocks noGrp="1"/>
          </p:cNvSpPr>
          <p:nvPr>
            <p:ph type="title"/>
          </p:nvPr>
        </p:nvSpPr>
        <p:spPr>
          <a:xfrm>
            <a:off x="-80682" y="4320063"/>
            <a:ext cx="9265024" cy="520878"/>
          </a:xfrm>
        </p:spPr>
        <p:txBody>
          <a:bodyPr anchor="t">
            <a:noAutofit/>
          </a:bodyPr>
          <a:lstStyle/>
          <a:p>
            <a:r>
              <a:rPr lang="ar-EG" sz="3200" b="1" dirty="0">
                <a:solidFill>
                  <a:srgbClr val="FFFFFF"/>
                </a:solidFill>
                <a:latin typeface="CS New Athanasius" pitchFamily="34" charset="0"/>
                <a:cs typeface="Times New Roman" pitchFamily="18" charset="0"/>
              </a:rPr>
              <a:t>خرجت أصواتهم، إلى الأرض كلها، وبلغ كلامهم، إلى أقطار المسكونة.</a:t>
            </a:r>
            <a:endParaRPr lang="en-GB" sz="3200" dirty="0"/>
          </a:p>
        </p:txBody>
      </p:sp>
      <p:sp>
        <p:nvSpPr>
          <p:cNvPr id="3" name="Text Placeholder 2">
            <a:extLst>
              <a:ext uri="{FF2B5EF4-FFF2-40B4-BE49-F238E27FC236}">
                <a16:creationId xmlns:a16="http://schemas.microsoft.com/office/drawing/2014/main" id="{D2F55048-FA38-4541-B637-7E82FEA762EF}"/>
              </a:ext>
            </a:extLst>
          </p:cNvPr>
          <p:cNvSpPr>
            <a:spLocks noGrp="1"/>
          </p:cNvSpPr>
          <p:nvPr>
            <p:ph type="body" idx="1"/>
          </p:nvPr>
        </p:nvSpPr>
        <p:spPr>
          <a:xfrm>
            <a:off x="0" y="5889813"/>
            <a:ext cx="9143999" cy="968188"/>
          </a:xfrm>
        </p:spPr>
        <p:txBody>
          <a:bodyPr/>
          <a:lstStyle/>
          <a:p>
            <a:pPr>
              <a:spcBef>
                <a:spcPts val="0"/>
              </a:spcBef>
            </a:pPr>
            <a:r>
              <a:rPr lang="ar-EG" sz="3500" b="1" dirty="0">
                <a:solidFill>
                  <a:srgbClr val="FFFFFF"/>
                </a:solidFill>
                <a:latin typeface="CS New Athanasius" pitchFamily="34" charset="0"/>
                <a:cs typeface="Times New Roman" pitchFamily="18" charset="0"/>
              </a:rPr>
              <a:t>آبوخروؤ شيناف إيڤول: هيچين إبكاهي تيرف: </a:t>
            </a:r>
          </a:p>
          <a:p>
            <a:pPr>
              <a:spcBef>
                <a:spcPts val="0"/>
              </a:spcBef>
            </a:pPr>
            <a:r>
              <a:rPr lang="ar-EG" sz="3500" b="1" dirty="0">
                <a:solidFill>
                  <a:srgbClr val="FFFFFF"/>
                </a:solidFill>
                <a:latin typeface="CS New Athanasius" pitchFamily="34" charset="0"/>
                <a:cs typeface="Times New Roman" pitchFamily="18" charset="0"/>
              </a:rPr>
              <a:t>اُووه نو ساچي أڤ فوه: شا اڤريجس إنتىه إي كوميني.</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966E8F4-DC35-4B46-B408-CD9C7ADDD9F4}"/>
              </a:ext>
            </a:extLst>
          </p:cNvPr>
          <p:cNvSpPr>
            <a:spLocks noGrp="1"/>
          </p:cNvSpPr>
          <p:nvPr>
            <p:ph type="body" sz="quarter" idx="3"/>
          </p:nvPr>
        </p:nvSpPr>
        <p:spPr>
          <a:xfrm>
            <a:off x="0" y="4840941"/>
            <a:ext cx="9144000" cy="1048871"/>
          </a:xfrm>
        </p:spPr>
        <p:txBody>
          <a:bodyPr anchor="ctr"/>
          <a:lstStyle/>
          <a:p>
            <a:pPr>
              <a:spcBef>
                <a:spcPts val="0"/>
              </a:spcBef>
            </a:pPr>
            <a:r>
              <a:rPr lang="pt-BR" sz="3600" b="0" i="0" u="none" strike="noStrike" dirty="0">
                <a:effectLst/>
                <a:latin typeface="CS New Athanasius" pitchFamily="34" charset="0"/>
              </a:rPr>
              <a:t>A pou`qrwou senaf `ebol@ hijen `pkahi tyrf@</a:t>
            </a:r>
            <a:endParaRPr lang="ar-EG" sz="3600" b="0" i="0" u="none" strike="noStrike" dirty="0">
              <a:effectLst/>
              <a:latin typeface="CS New Athanasius" pitchFamily="34" charset="0"/>
            </a:endParaRPr>
          </a:p>
          <a:p>
            <a:pPr>
              <a:spcBef>
                <a:spcPts val="0"/>
              </a:spcBef>
            </a:pPr>
            <a:r>
              <a:rPr lang="pt-BR" sz="3600" b="0" i="0" u="none" strike="noStrike" dirty="0">
                <a:effectLst/>
                <a:latin typeface="CS New Athanasius" pitchFamily="34" charset="0"/>
              </a:rPr>
              <a:t>ouoh noucaji auvoh@ sa auryjc `n]oikoumeny.</a:t>
            </a:r>
            <a:endParaRPr lang="en-GB" dirty="0"/>
          </a:p>
        </p:txBody>
      </p:sp>
    </p:spTree>
    <p:extLst>
      <p:ext uri="{BB962C8B-B14F-4D97-AF65-F5344CB8AC3E}">
        <p14:creationId xmlns:p14="http://schemas.microsoft.com/office/powerpoint/2010/main" val="3034573329"/>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F640B0-7EF7-49C6-B046-1BB1AE2BBFA1}"/>
              </a:ext>
            </a:extLst>
          </p:cNvPr>
          <p:cNvSpPr>
            <a:spLocks noGrp="1"/>
          </p:cNvSpPr>
          <p:nvPr>
            <p:ph type="title"/>
          </p:nvPr>
        </p:nvSpPr>
        <p:spPr>
          <a:xfrm>
            <a:off x="0" y="4360404"/>
            <a:ext cx="9144000" cy="749478"/>
          </a:xfrm>
        </p:spPr>
        <p:txBody>
          <a:bodyPr anchor="ctr">
            <a:noAutofit/>
          </a:bodyPr>
          <a:lstStyle/>
          <a:p>
            <a:r>
              <a:rPr lang="ar-EG" b="1" dirty="0">
                <a:solidFill>
                  <a:srgbClr val="FFFFFF"/>
                </a:solidFill>
                <a:latin typeface="CS New Athanasius" panose="020B0500000000000000" pitchFamily="34" charset="0"/>
                <a:cs typeface="Times New Roman" panose="02020603050405020304" pitchFamily="18"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F0023800-AB75-4989-9E9E-3B6AB6627C42}"/>
              </a:ext>
            </a:extLst>
          </p:cNvPr>
          <p:cNvSpPr>
            <a:spLocks noGrp="1"/>
          </p:cNvSpPr>
          <p:nvPr>
            <p:ph type="body" idx="1"/>
          </p:nvPr>
        </p:nvSpPr>
        <p:spPr>
          <a:xfrm>
            <a:off x="0" y="5930153"/>
            <a:ext cx="9143999" cy="927847"/>
          </a:xfrm>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شيرى بينيوت بيتروس: نيم بينساخ بافلوس:</a:t>
            </a:r>
          </a:p>
        </p:txBody>
      </p:sp>
      <p:sp>
        <p:nvSpPr>
          <p:cNvPr id="4" name="Text Placeholder 3">
            <a:extLst>
              <a:ext uri="{FF2B5EF4-FFF2-40B4-BE49-F238E27FC236}">
                <a16:creationId xmlns:a16="http://schemas.microsoft.com/office/drawing/2014/main" id="{FBEA74BE-1E39-4357-A7C6-8E98923B4F8E}"/>
              </a:ext>
            </a:extLst>
          </p:cNvPr>
          <p:cNvSpPr>
            <a:spLocks noGrp="1"/>
          </p:cNvSpPr>
          <p:nvPr>
            <p:ph type="body" sz="quarter" idx="3"/>
          </p:nvPr>
        </p:nvSpPr>
        <p:spPr>
          <a:xfrm>
            <a:off x="0" y="5109882"/>
            <a:ext cx="9144000" cy="820271"/>
          </a:xfrm>
        </p:spPr>
        <p:txBody>
          <a:bodyPr anchor="ctr"/>
          <a:lstStyle/>
          <a:p>
            <a:r>
              <a:rPr lang="en-GB" sz="4000" dirty="0"/>
              <a:t>&lt;ere </a:t>
            </a:r>
            <a:r>
              <a:rPr lang="en-GB" sz="4000" dirty="0" err="1"/>
              <a:t>peniwt</a:t>
            </a:r>
            <a:r>
              <a:rPr lang="en-GB" sz="4000" dirty="0"/>
              <a:t> </a:t>
            </a:r>
            <a:r>
              <a:rPr lang="en-GB" sz="4000" dirty="0" err="1"/>
              <a:t>Petroc</a:t>
            </a:r>
            <a:r>
              <a:rPr lang="en-GB" sz="4000" dirty="0"/>
              <a:t>@ </a:t>
            </a:r>
            <a:r>
              <a:rPr lang="en-GB" sz="4000" dirty="0" err="1"/>
              <a:t>nem</a:t>
            </a:r>
            <a:r>
              <a:rPr lang="en-GB" sz="4000" dirty="0"/>
              <a:t> </a:t>
            </a:r>
            <a:r>
              <a:rPr lang="en-GB" sz="4000" dirty="0" err="1"/>
              <a:t>pencaq</a:t>
            </a:r>
            <a:r>
              <a:rPr lang="en-GB" sz="4000" dirty="0"/>
              <a:t> </a:t>
            </a:r>
            <a:r>
              <a:rPr lang="en-GB" sz="4000" dirty="0" err="1"/>
              <a:t>Pauloc</a:t>
            </a:r>
            <a:r>
              <a:rPr lang="en-GB" sz="4000" dirty="0"/>
              <a:t>@</a:t>
            </a:r>
          </a:p>
        </p:txBody>
      </p:sp>
    </p:spTree>
    <p:extLst>
      <p:ext uri="{BB962C8B-B14F-4D97-AF65-F5344CB8AC3E}">
        <p14:creationId xmlns:p14="http://schemas.microsoft.com/office/powerpoint/2010/main" val="2056657676"/>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977C83C-0A30-4977-BA12-B87A7470E08C}"/>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03AF5B73-1A3A-4750-8AA6-8A4109D34800}"/>
              </a:ext>
            </a:extLst>
          </p:cNvPr>
          <p:cNvSpPr>
            <a:spLocks noGrp="1"/>
          </p:cNvSpPr>
          <p:nvPr>
            <p:ph type="body" idx="1"/>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بى نيشتى إن إستلوس: إتاجرو إنى بيستوس.</a:t>
            </a:r>
            <a:endParaRPr lang="en-GB" sz="4400" dirty="0"/>
          </a:p>
        </p:txBody>
      </p:sp>
      <p:sp>
        <p:nvSpPr>
          <p:cNvPr id="4" name="Text Placeholder 3">
            <a:extLst>
              <a:ext uri="{FF2B5EF4-FFF2-40B4-BE49-F238E27FC236}">
                <a16:creationId xmlns:a16="http://schemas.microsoft.com/office/drawing/2014/main" id="{93AB3A02-2202-43F7-893A-7102329B01E6}"/>
              </a:ext>
            </a:extLst>
          </p:cNvPr>
          <p:cNvSpPr>
            <a:spLocks noGrp="1"/>
          </p:cNvSpPr>
          <p:nvPr>
            <p:ph type="body" sz="quarter" idx="3"/>
          </p:nvPr>
        </p:nvSpPr>
        <p:spPr>
          <a:xfrm>
            <a:off x="0" y="5191052"/>
            <a:ext cx="9144000" cy="808892"/>
          </a:xfrm>
        </p:spPr>
        <p:txBody>
          <a:bodyPr/>
          <a:lstStyle/>
          <a:p>
            <a:r>
              <a:rPr lang="en-GB" sz="4400" dirty="0" err="1"/>
              <a:t>pinis</a:t>
            </a:r>
            <a:r>
              <a:rPr lang="en-GB" sz="4400" dirty="0"/>
              <a:t>] `</a:t>
            </a:r>
            <a:r>
              <a:rPr lang="en-GB" sz="4400" dirty="0" err="1"/>
              <a:t>n`ctuloc</a:t>
            </a:r>
            <a:r>
              <a:rPr lang="en-GB" sz="4400" dirty="0"/>
              <a:t>@ </a:t>
            </a:r>
            <a:r>
              <a:rPr lang="en-GB" sz="4400" dirty="0" err="1"/>
              <a:t>ettajro</a:t>
            </a:r>
            <a:r>
              <a:rPr lang="en-GB" sz="4400" dirty="0"/>
              <a:t> `</a:t>
            </a:r>
            <a:r>
              <a:rPr lang="en-GB" sz="4400" dirty="0" err="1"/>
              <a:t>nnipictoc</a:t>
            </a:r>
            <a:r>
              <a:rPr lang="en-GB" sz="4400" dirty="0"/>
              <a:t>.</a:t>
            </a:r>
          </a:p>
        </p:txBody>
      </p:sp>
    </p:spTree>
    <p:extLst>
      <p:ext uri="{BB962C8B-B14F-4D97-AF65-F5344CB8AC3E}">
        <p14:creationId xmlns:p14="http://schemas.microsoft.com/office/powerpoint/2010/main" val="2919459647"/>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3545572998"/>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22741669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2004540167"/>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2268785583"/>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11962841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876769323"/>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3959335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يعرفونك، وبرك للمستقيمي القلوب. لك تجب البركة. لك يحق التسبيح. لك ينبغي التمجيد، أيها الآب والابن والروح القدس، الكائن منذ البدء والآن وإلى الأبد.آمين. جيد هو الاعتراف للرب، والترتيل</a:t>
            </a:r>
            <a:br>
              <a:rPr lang="ar-EG" sz="4400" b="1" dirty="0">
                <a:cs typeface="Times New Roman" panose="02020603050405020304" pitchFamily="18" charset="0"/>
              </a:rPr>
            </a:br>
            <a:endParaRPr lang="ar-SA" sz="4400" b="1" dirty="0">
              <a:cs typeface="Times New Roman" panose="02020603050405020304" pitchFamily="18" charset="0"/>
            </a:endParaRPr>
          </a:p>
        </p:txBody>
      </p:sp>
    </p:spTree>
    <p:extLst>
      <p:ext uri="{BB962C8B-B14F-4D97-AF65-F5344CB8AC3E}">
        <p14:creationId xmlns:p14="http://schemas.microsoft.com/office/powerpoint/2010/main" val="3974983789"/>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47043014"/>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800471123"/>
      </p:ext>
    </p:extLst>
  </p:cSld>
  <p:clrMapOvr>
    <a:masterClrMapping/>
  </p:clrMapOvr>
  <p:transition spd="slow" advClick="0" advTm="0"/>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5" name="Rectangle 4">
            <a:hlinkClick r:id="rId2" action="ppaction://hlinksldjump"/>
          </p:cNvPr>
          <p:cNvSpPr/>
          <p:nvPr/>
        </p:nvSpPr>
        <p:spPr>
          <a:xfrm>
            <a:off x="7463118" y="3867661"/>
            <a:ext cx="1680881"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8126411"/>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D12CEF6B-AD82-95AA-54D1-303009AAB969}"/>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18955087"/>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4096780987"/>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646852794"/>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954785234"/>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1225336684"/>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1496806435"/>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Rectangle 4">
            <a:hlinkClick r:id="rId2" action="ppaction://hlinksldjump"/>
            <a:extLst>
              <a:ext uri="{FF2B5EF4-FFF2-40B4-BE49-F238E27FC236}">
                <a16:creationId xmlns:a16="http://schemas.microsoft.com/office/drawing/2014/main" id="{9F45CB5F-D879-4C66-9F3D-3CF58F729A7F}"/>
              </a:ext>
            </a:extLst>
          </p:cNvPr>
          <p:cNvSpPr/>
          <p:nvPr/>
        </p:nvSpPr>
        <p:spPr>
          <a:xfrm>
            <a:off x="7530353" y="3897451"/>
            <a:ext cx="161364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F15B9489-05AA-48B6-AE9B-8B3A89DADABF}"/>
              </a:ext>
            </a:extLst>
          </p:cNvPr>
          <p:cNvSpPr>
            <a:spLocks noGrp="1"/>
          </p:cNvSpPr>
          <p:nvPr>
            <p:ph type="title"/>
          </p:nvPr>
        </p:nvSpPr>
        <p:spPr>
          <a:xfrm>
            <a:off x="-1707776" y="0"/>
            <a:ext cx="1707776" cy="981635"/>
          </a:xfrm>
        </p:spPr>
        <p:txBody>
          <a:bodyPr>
            <a:normAutofit/>
          </a:bodyPr>
          <a:lstStyle/>
          <a:p>
            <a:r>
              <a:rPr lang="ar-EG" dirty="0">
                <a:solidFill>
                  <a:srgbClr val="FFC000"/>
                </a:solidFill>
              </a:rPr>
              <a:t>قبلوا الكبيرة (اسبازيتي)</a:t>
            </a:r>
            <a:endParaRPr lang="en-GB" dirty="0">
              <a:solidFill>
                <a:srgbClr val="FFC000"/>
              </a:solidFill>
            </a:endParaRPr>
          </a:p>
        </p:txBody>
      </p:sp>
      <p:sp>
        <p:nvSpPr>
          <p:cNvPr id="3" name="Text Placeholder 2">
            <a:extLst>
              <a:ext uri="{FF2B5EF4-FFF2-40B4-BE49-F238E27FC236}">
                <a16:creationId xmlns:a16="http://schemas.microsoft.com/office/drawing/2014/main" id="{EA3F7A03-9468-4FF3-A466-9F36F93CE02A}"/>
              </a:ext>
            </a:extLst>
          </p:cNvPr>
          <p:cNvSpPr>
            <a:spLocks noGrp="1"/>
          </p:cNvSpPr>
          <p:nvPr>
            <p:ph type="body" idx="1"/>
          </p:nvPr>
        </p:nvSpPr>
        <p:spPr>
          <a:xfrm>
            <a:off x="0" y="6095360"/>
            <a:ext cx="9143999" cy="762640"/>
          </a:xfrm>
        </p:spPr>
        <p:txBody>
          <a:bodyPr/>
          <a:lstStyle/>
          <a:p>
            <a:r>
              <a:rPr lang="ar-EG" sz="3900" dirty="0"/>
              <a:t>أسبازيستي الليلوس إن فيليما تي آجيو (كيريي إليسون)۳ </a:t>
            </a:r>
            <a:endParaRPr lang="en-GB" sz="3900" dirty="0"/>
          </a:p>
        </p:txBody>
      </p:sp>
      <p:sp>
        <p:nvSpPr>
          <p:cNvPr id="4" name="Text Placeholder 3">
            <a:extLst>
              <a:ext uri="{FF2B5EF4-FFF2-40B4-BE49-F238E27FC236}">
                <a16:creationId xmlns:a16="http://schemas.microsoft.com/office/drawing/2014/main" id="{DB3D1829-F46D-4590-876E-4E5AA20AB72E}"/>
              </a:ext>
            </a:extLst>
          </p:cNvPr>
          <p:cNvSpPr>
            <a:spLocks noGrp="1"/>
          </p:cNvSpPr>
          <p:nvPr>
            <p:ph type="body" sz="quarter" idx="3"/>
          </p:nvPr>
        </p:nvSpPr>
        <p:spPr>
          <a:xfrm>
            <a:off x="-80683" y="5201349"/>
            <a:ext cx="9332260" cy="847758"/>
          </a:xfrm>
        </p:spPr>
        <p:txBody>
          <a:bodyPr/>
          <a:lstStyle/>
          <a:p>
            <a:r>
              <a:rPr lang="en-US" sz="3700" dirty="0" err="1"/>
              <a:t>Acpazec;e</a:t>
            </a:r>
            <a:r>
              <a:rPr lang="en-US" sz="3700" dirty="0"/>
              <a:t> </a:t>
            </a:r>
            <a:r>
              <a:rPr lang="en-US" sz="3700" dirty="0" err="1"/>
              <a:t>allylouc</a:t>
            </a:r>
            <a:r>
              <a:rPr lang="en-US" sz="3700" dirty="0"/>
              <a:t> </a:t>
            </a:r>
            <a:r>
              <a:rPr lang="en-US" sz="3700" dirty="0" err="1"/>
              <a:t>en</a:t>
            </a:r>
            <a:r>
              <a:rPr lang="en-US" sz="3700" dirty="0"/>
              <a:t> </a:t>
            </a:r>
            <a:r>
              <a:rPr lang="en-US" sz="3700" dirty="0" err="1"/>
              <a:t>vilymati</a:t>
            </a:r>
            <a:r>
              <a:rPr lang="en-US" sz="3700" dirty="0"/>
              <a:t> `</a:t>
            </a:r>
            <a:r>
              <a:rPr lang="en-US" sz="3700" dirty="0" err="1"/>
              <a:t>ajiw</a:t>
            </a:r>
            <a:r>
              <a:rPr lang="en-US" sz="3700" dirty="0"/>
              <a:t>. </a:t>
            </a:r>
            <a:r>
              <a:rPr lang="en-US" sz="3700" dirty="0" err="1"/>
              <a:t>Amyn</a:t>
            </a:r>
            <a:r>
              <a:rPr lang="en-US" sz="3700" dirty="0"/>
              <a:t>.</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a:t>
            </a:r>
            <a:endParaRPr lang="en-US" sz="3700" dirty="0"/>
          </a:p>
        </p:txBody>
      </p:sp>
      <p:sp>
        <p:nvSpPr>
          <p:cNvPr id="6" name="Text Placeholder 5">
            <a:extLst>
              <a:ext uri="{FF2B5EF4-FFF2-40B4-BE49-F238E27FC236}">
                <a16:creationId xmlns:a16="http://schemas.microsoft.com/office/drawing/2014/main" id="{5CE4B284-DDAC-4DF4-9B61-086B12571A49}"/>
              </a:ext>
            </a:extLst>
          </p:cNvPr>
          <p:cNvSpPr>
            <a:spLocks noGrp="1"/>
          </p:cNvSpPr>
          <p:nvPr>
            <p:ph type="body" sz="quarter" idx="10"/>
          </p:nvPr>
        </p:nvSpPr>
        <p:spPr>
          <a:xfrm>
            <a:off x="0" y="4359275"/>
            <a:ext cx="9144000" cy="795821"/>
          </a:xfrm>
        </p:spPr>
        <p:txBody>
          <a:bodyPr>
            <a:normAutofit/>
          </a:bodyPr>
          <a:lstStyle/>
          <a:p>
            <a:r>
              <a:rPr lang="ar-EG" sz="4200" dirty="0">
                <a:cs typeface="+mj-cs"/>
              </a:rPr>
              <a:t>قبلوا بعضكم بعضاً بقبلة مقدسة</a:t>
            </a:r>
            <a:r>
              <a:rPr lang="ar-EG" sz="4200" dirty="0"/>
              <a:t> امين</a:t>
            </a:r>
            <a:r>
              <a:rPr lang="ar-EG" sz="4200" dirty="0">
                <a:cs typeface="+mj-cs"/>
              </a:rPr>
              <a:t> (يا ربُّ ارحَمْ)۳ </a:t>
            </a:r>
            <a:endParaRPr lang="en-GB" sz="4200" dirty="0">
              <a:cs typeface="+mj-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pPr>
              <a:lnSpc>
                <a:spcPct val="100000"/>
              </a:lnSpc>
            </a:pPr>
            <a:r>
              <a:rPr lang="ar-SA" sz="6000" b="1">
                <a:cs typeface="Times New Roman" panose="02020603050405020304" pitchFamily="18" charset="0"/>
              </a:rPr>
              <a:t>لاسمك أيها العلي. أن يخبر برحمتك في الغدوات، وحقك في كل ليلة.</a:t>
            </a:r>
            <a:endParaRPr lang="ar-SA" sz="6000" b="1" dirty="0">
              <a:cs typeface="Times New Roman" panose="02020603050405020304" pitchFamily="18" charset="0"/>
            </a:endParaRPr>
          </a:p>
        </p:txBody>
      </p:sp>
    </p:spTree>
    <p:extLst>
      <p:ext uri="{BB962C8B-B14F-4D97-AF65-F5344CB8AC3E}">
        <p14:creationId xmlns:p14="http://schemas.microsoft.com/office/powerpoint/2010/main" val="3578106865"/>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A4E61BB-5128-496E-B47F-63602445CD86}"/>
              </a:ext>
            </a:extLst>
          </p:cNvPr>
          <p:cNvSpPr>
            <a:spLocks noGrp="1"/>
          </p:cNvSpPr>
          <p:nvPr>
            <p:ph type="body" idx="1"/>
          </p:nvPr>
        </p:nvSpPr>
        <p:spPr>
          <a:xfrm>
            <a:off x="0" y="5917299"/>
            <a:ext cx="9143999" cy="940701"/>
          </a:xfrm>
        </p:spPr>
        <p:txBody>
          <a:bodyPr anchor="ctr"/>
          <a:lstStyle/>
          <a:p>
            <a:r>
              <a:rPr lang="ar-EG" sz="3600" dirty="0"/>
              <a:t>إيتي فاي بي إيسوس بي إخرستوس إبشيري إم إفنوتي سوتيم إيرون أووه ناي نان. </a:t>
            </a:r>
            <a:endParaRPr lang="en-GB" sz="3600" dirty="0"/>
          </a:p>
        </p:txBody>
      </p:sp>
      <p:sp>
        <p:nvSpPr>
          <p:cNvPr id="4" name="Text Placeholder 3">
            <a:extLst>
              <a:ext uri="{FF2B5EF4-FFF2-40B4-BE49-F238E27FC236}">
                <a16:creationId xmlns:a16="http://schemas.microsoft.com/office/drawing/2014/main" id="{13819A98-305E-499D-9B7E-54B5F325BA7C}"/>
              </a:ext>
            </a:extLst>
          </p:cNvPr>
          <p:cNvSpPr>
            <a:spLocks noGrp="1"/>
          </p:cNvSpPr>
          <p:nvPr>
            <p:ph type="body" sz="quarter" idx="3"/>
          </p:nvPr>
        </p:nvSpPr>
        <p:spPr>
          <a:xfrm>
            <a:off x="0" y="4976598"/>
            <a:ext cx="9144000" cy="940701"/>
          </a:xfrm>
        </p:spPr>
        <p:txBody>
          <a:bodyPr/>
          <a:lstStyle/>
          <a:p>
            <a:r>
              <a:rPr lang="en-US" sz="3800" dirty="0"/>
              <a:t>`</a:t>
            </a:r>
            <a:r>
              <a:rPr lang="en-US" sz="3800" dirty="0" err="1"/>
              <a:t>ete</a:t>
            </a:r>
            <a:r>
              <a:rPr lang="en-US" sz="3800" dirty="0"/>
              <a:t> </a:t>
            </a:r>
            <a:r>
              <a:rPr lang="en-US" sz="3800" dirty="0" err="1"/>
              <a:t>vai</a:t>
            </a:r>
            <a:r>
              <a:rPr lang="en-US" sz="3800" dirty="0"/>
              <a:t> pe I=y=c P=,=c </a:t>
            </a:r>
            <a:r>
              <a:rPr lang="en-US" sz="3800" dirty="0" err="1"/>
              <a:t>Psuri</a:t>
            </a:r>
            <a:r>
              <a:rPr lang="en-US" sz="3800" dirty="0"/>
              <a:t> `mV] </a:t>
            </a:r>
            <a:r>
              <a:rPr lang="en-US" sz="3800" dirty="0" err="1"/>
              <a:t>cwtem</a:t>
            </a:r>
            <a:r>
              <a:rPr lang="en-US" sz="3800" dirty="0"/>
              <a:t> `</a:t>
            </a:r>
            <a:r>
              <a:rPr lang="en-US" sz="3800" dirty="0" err="1"/>
              <a:t>eron</a:t>
            </a:r>
            <a:r>
              <a:rPr lang="en-US" sz="3800" dirty="0"/>
              <a:t> </a:t>
            </a:r>
            <a:r>
              <a:rPr lang="en-US" sz="3800" dirty="0" err="1"/>
              <a:t>ouoh</a:t>
            </a:r>
            <a:r>
              <a:rPr lang="en-US" sz="3800" dirty="0"/>
              <a:t> </a:t>
            </a:r>
            <a:r>
              <a:rPr lang="en-US" sz="3800" dirty="0" err="1"/>
              <a:t>nai</a:t>
            </a:r>
            <a:r>
              <a:rPr lang="en-US" sz="3800" dirty="0"/>
              <a:t> nan. </a:t>
            </a:r>
            <a:endParaRPr lang="en-GB" sz="3800" dirty="0"/>
          </a:p>
        </p:txBody>
      </p:sp>
      <p:sp>
        <p:nvSpPr>
          <p:cNvPr id="5" name="Text Placeholder 4">
            <a:extLst>
              <a:ext uri="{FF2B5EF4-FFF2-40B4-BE49-F238E27FC236}">
                <a16:creationId xmlns:a16="http://schemas.microsoft.com/office/drawing/2014/main" id="{8F87CE10-BA2F-49FD-8FF3-B62894B13EA8}"/>
              </a:ext>
            </a:extLst>
          </p:cNvPr>
          <p:cNvSpPr>
            <a:spLocks noGrp="1"/>
          </p:cNvSpPr>
          <p:nvPr>
            <p:ph type="body" sz="quarter" idx="10"/>
          </p:nvPr>
        </p:nvSpPr>
        <p:spPr>
          <a:xfrm>
            <a:off x="-1" y="4370477"/>
            <a:ext cx="9144000" cy="606122"/>
          </a:xfrm>
        </p:spPr>
        <p:txBody>
          <a:bodyPr>
            <a:normAutofit fontScale="85000" lnSpcReduction="10000"/>
          </a:bodyPr>
          <a:lstStyle/>
          <a:p>
            <a:r>
              <a:rPr lang="ar-EG" dirty="0"/>
              <a:t>نعم يا رب الذي هو يسوع المسيح ابن الله الحي اسمعنا و ارحمنا</a:t>
            </a:r>
            <a:endParaRPr lang="en-GB"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9AF899-2ECE-42B6-B722-875BD0CB5528}"/>
              </a:ext>
            </a:extLst>
          </p:cNvPr>
          <p:cNvSpPr>
            <a:spLocks noGrp="1"/>
          </p:cNvSpPr>
          <p:nvPr>
            <p:ph type="title"/>
          </p:nvPr>
        </p:nvSpPr>
        <p:spPr>
          <a:xfrm>
            <a:off x="-1546412" y="0"/>
            <a:ext cx="1546411" cy="1169894"/>
          </a:xfrm>
        </p:spPr>
        <p:txBody>
          <a:bodyPr/>
          <a:lstStyle/>
          <a:p>
            <a:endParaRPr lang="en-GB" dirty="0"/>
          </a:p>
        </p:txBody>
      </p:sp>
      <p:sp>
        <p:nvSpPr>
          <p:cNvPr id="3" name="Text Placeholder 2">
            <a:extLst>
              <a:ext uri="{FF2B5EF4-FFF2-40B4-BE49-F238E27FC236}">
                <a16:creationId xmlns:a16="http://schemas.microsoft.com/office/drawing/2014/main" id="{721E3EAB-6C8C-4AAD-A792-2968D09A46B9}"/>
              </a:ext>
            </a:extLst>
          </p:cNvPr>
          <p:cNvSpPr>
            <a:spLocks noGrp="1"/>
          </p:cNvSpPr>
          <p:nvPr>
            <p:ph type="body" idx="1"/>
          </p:nvPr>
        </p:nvSpPr>
        <p:spPr>
          <a:xfrm>
            <a:off x="0" y="5889252"/>
            <a:ext cx="9143999" cy="968749"/>
          </a:xfrm>
        </p:spPr>
        <p:txBody>
          <a:bodyPr/>
          <a:lstStyle/>
          <a:p>
            <a:r>
              <a:rPr lang="ar-EG" sz="3600" dirty="0">
                <a:effectLst/>
                <a:latin typeface="Tahoma" panose="020B0604030504040204" pitchFamily="34" charset="0"/>
              </a:rPr>
              <a:t>إستومين كالوس: إستومين إﭫ لاﭬوس: إستومين إكتينوس: إستومين إن إيريني:</a:t>
            </a:r>
            <a:endParaRPr lang="en-GB" sz="3600" dirty="0"/>
          </a:p>
        </p:txBody>
      </p:sp>
      <p:sp>
        <p:nvSpPr>
          <p:cNvPr id="4" name="Text Placeholder 3">
            <a:extLst>
              <a:ext uri="{FF2B5EF4-FFF2-40B4-BE49-F238E27FC236}">
                <a16:creationId xmlns:a16="http://schemas.microsoft.com/office/drawing/2014/main" id="{108A0ABA-8CB1-452F-9E4D-9DF1A9C44353}"/>
              </a:ext>
            </a:extLst>
          </p:cNvPr>
          <p:cNvSpPr>
            <a:spLocks noGrp="1"/>
          </p:cNvSpPr>
          <p:nvPr>
            <p:ph type="body" sz="quarter" idx="3"/>
          </p:nvPr>
        </p:nvSpPr>
        <p:spPr>
          <a:xfrm>
            <a:off x="-1" y="4988299"/>
            <a:ext cx="9144000" cy="900953"/>
          </a:xfrm>
        </p:spPr>
        <p:txBody>
          <a:bodyPr/>
          <a:lstStyle/>
          <a:p>
            <a:r>
              <a:rPr lang="en-US" dirty="0"/>
              <a:t>`</a:t>
            </a:r>
            <a:r>
              <a:rPr lang="en-US" dirty="0" err="1"/>
              <a:t>Ctwmen</a:t>
            </a:r>
            <a:r>
              <a:rPr lang="en-US" dirty="0"/>
              <a:t> </a:t>
            </a:r>
            <a:r>
              <a:rPr lang="en-US" dirty="0" err="1"/>
              <a:t>kalwc</a:t>
            </a:r>
            <a:r>
              <a:rPr lang="en-US" dirty="0"/>
              <a:t>@ `</a:t>
            </a:r>
            <a:r>
              <a:rPr lang="en-US" dirty="0" err="1"/>
              <a:t>ctwmen</a:t>
            </a:r>
            <a:r>
              <a:rPr lang="en-US" dirty="0"/>
              <a:t> </a:t>
            </a:r>
            <a:r>
              <a:rPr lang="en-US" dirty="0" err="1"/>
              <a:t>eulabwc</a:t>
            </a:r>
            <a:r>
              <a:rPr lang="en-US" dirty="0"/>
              <a:t>@ `</a:t>
            </a:r>
            <a:r>
              <a:rPr lang="en-US" dirty="0" err="1"/>
              <a:t>ctwmen</a:t>
            </a:r>
            <a:r>
              <a:rPr lang="en-US" dirty="0"/>
              <a:t> </a:t>
            </a:r>
            <a:r>
              <a:rPr lang="en-US" dirty="0" err="1"/>
              <a:t>ektenwc</a:t>
            </a:r>
            <a:r>
              <a:rPr lang="en-US" dirty="0"/>
              <a:t>@ `</a:t>
            </a:r>
            <a:r>
              <a:rPr lang="en-US" dirty="0" err="1"/>
              <a:t>ctwmen</a:t>
            </a:r>
            <a:r>
              <a:rPr lang="en-US" dirty="0"/>
              <a:t> </a:t>
            </a:r>
            <a:r>
              <a:rPr lang="en-US" dirty="0" err="1"/>
              <a:t>e`niryny</a:t>
            </a:r>
            <a:r>
              <a:rPr lang="en-US" dirty="0"/>
              <a:t>@</a:t>
            </a:r>
            <a:endParaRPr lang="en-GB" dirty="0"/>
          </a:p>
        </p:txBody>
      </p:sp>
      <p:sp>
        <p:nvSpPr>
          <p:cNvPr id="5" name="Text Placeholder 4">
            <a:extLst>
              <a:ext uri="{FF2B5EF4-FFF2-40B4-BE49-F238E27FC236}">
                <a16:creationId xmlns:a16="http://schemas.microsoft.com/office/drawing/2014/main" id="{B0CC1214-8B6B-4C00-8F20-773DB4690ABC}"/>
              </a:ext>
            </a:extLst>
          </p:cNvPr>
          <p:cNvSpPr>
            <a:spLocks noGrp="1"/>
          </p:cNvSpPr>
          <p:nvPr>
            <p:ph type="body" sz="quarter" idx="10"/>
          </p:nvPr>
        </p:nvSpPr>
        <p:spPr>
          <a:xfrm>
            <a:off x="0" y="4379561"/>
            <a:ext cx="9144000" cy="554390"/>
          </a:xfrm>
        </p:spPr>
        <p:txBody>
          <a:bodyPr anchor="ctr">
            <a:noAutofit/>
          </a:bodyPr>
          <a:lstStyle/>
          <a:p>
            <a:pPr>
              <a:lnSpc>
                <a:spcPct val="110000"/>
              </a:lnSpc>
            </a:pPr>
            <a:r>
              <a:rPr lang="ar-EG" dirty="0">
                <a:cs typeface="+mj-cs"/>
              </a:rPr>
              <a:t>فلنقف حسناً. لنقف بتقوي. لنقف باتصال. لنقف بسلام.</a:t>
            </a:r>
            <a:endParaRPr lang="en-GB" dirty="0">
              <a:cs typeface="+mj-cs"/>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p:txBody>
          <a:bodyPr/>
          <a:lstStyle/>
          <a:p>
            <a:r>
              <a:rPr lang="ar-EG" sz="4000" dirty="0">
                <a:effectLst/>
                <a:latin typeface="Tahoma" panose="020B0604030504040204" pitchFamily="34" charset="0"/>
              </a:rPr>
              <a:t>إستومين ميتافوﭭو ثيؤو كيه ترومو كيه كاطا نيكسيؤس.</a:t>
            </a:r>
            <a:endParaRPr lang="en-GB" sz="40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042646"/>
            <a:ext cx="9144000" cy="1006461"/>
          </a:xfrm>
        </p:spPr>
        <p:txBody>
          <a:bodyPr/>
          <a:lstStyle/>
          <a:p>
            <a:r>
              <a:rPr lang="en-GB" sz="4000" dirty="0"/>
              <a:t>`</a:t>
            </a:r>
            <a:r>
              <a:rPr lang="en-GB" sz="4000" dirty="0" err="1"/>
              <a:t>ctwmen</a:t>
            </a:r>
            <a:r>
              <a:rPr lang="en-GB" sz="4000" dirty="0"/>
              <a:t> </a:t>
            </a:r>
            <a:r>
              <a:rPr lang="en-GB" sz="4000" dirty="0" err="1"/>
              <a:t>metafobou</a:t>
            </a:r>
            <a:r>
              <a:rPr lang="en-GB" sz="4000" dirty="0"/>
              <a:t> :</a:t>
            </a:r>
            <a:r>
              <a:rPr lang="en-GB" sz="4000" dirty="0" err="1"/>
              <a:t>eou</a:t>
            </a:r>
            <a:r>
              <a:rPr lang="en-GB" sz="4000" dirty="0"/>
              <a:t> </a:t>
            </a:r>
            <a:r>
              <a:rPr lang="en-GB" sz="4000" dirty="0" err="1"/>
              <a:t>ke</a:t>
            </a:r>
            <a:r>
              <a:rPr lang="en-GB" sz="4000" dirty="0"/>
              <a:t> `</a:t>
            </a:r>
            <a:r>
              <a:rPr lang="en-GB" sz="4000" dirty="0" err="1"/>
              <a:t>tromou</a:t>
            </a:r>
            <a:r>
              <a:rPr lang="en-GB" sz="4000" dirty="0"/>
              <a:t> </a:t>
            </a:r>
            <a:r>
              <a:rPr lang="en-GB" sz="4000" dirty="0" err="1"/>
              <a:t>ke</a:t>
            </a:r>
            <a:r>
              <a:rPr lang="en-GB" sz="4000" dirty="0"/>
              <a:t> kata </a:t>
            </a:r>
            <a:r>
              <a:rPr lang="en-GB" sz="4000" dirty="0" err="1"/>
              <a:t>nuxewc</a:t>
            </a:r>
            <a:endParaRPr lang="en-GB" sz="40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683371"/>
          </a:xfrm>
        </p:spPr>
        <p:txBody>
          <a:bodyPr anchor="t">
            <a:normAutofit/>
          </a:bodyPr>
          <a:lstStyle/>
          <a:p>
            <a:r>
              <a:rPr lang="ar-EG" dirty="0"/>
              <a:t>لنقف بخوف الله و رعدة و خشوع</a:t>
            </a:r>
            <a:endParaRPr lang="en-GB" dirty="0"/>
          </a:p>
        </p:txBody>
      </p:sp>
    </p:spTree>
    <p:extLst>
      <p:ext uri="{BB962C8B-B14F-4D97-AF65-F5344CB8AC3E}">
        <p14:creationId xmlns:p14="http://schemas.microsoft.com/office/powerpoint/2010/main" val="3237613791"/>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6049107"/>
            <a:ext cx="9143999" cy="808893"/>
          </a:xfrm>
        </p:spPr>
        <p:txBody>
          <a:bodyPr/>
          <a:lstStyle/>
          <a:p>
            <a:r>
              <a:rPr lang="ar-EG" sz="4400" dirty="0">
                <a:effectLst/>
                <a:latin typeface="Tahoma" panose="020B0604030504040204" pitchFamily="34" charset="0"/>
              </a:rPr>
              <a:t>بي إكليروس نيم بي لاؤس تيرف خين أوو طوبه</a:t>
            </a:r>
            <a:endParaRPr lang="en-GB" sz="44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141430"/>
            <a:ext cx="9144000" cy="907677"/>
          </a:xfrm>
        </p:spPr>
        <p:txBody>
          <a:bodyPr/>
          <a:lstStyle/>
          <a:p>
            <a:r>
              <a:rPr lang="en-GB" sz="4400" dirty="0" err="1"/>
              <a:t>Pi`klyroc</a:t>
            </a:r>
            <a:r>
              <a:rPr lang="en-GB" sz="4400" dirty="0"/>
              <a:t> </a:t>
            </a:r>
            <a:r>
              <a:rPr lang="en-GB" sz="4400" dirty="0" err="1"/>
              <a:t>nem</a:t>
            </a:r>
            <a:r>
              <a:rPr lang="en-GB" sz="4400" dirty="0"/>
              <a:t> </a:t>
            </a:r>
            <a:r>
              <a:rPr lang="en-GB" sz="4400" dirty="0" err="1"/>
              <a:t>pilaoc</a:t>
            </a:r>
            <a:r>
              <a:rPr lang="en-GB" sz="4400" dirty="0"/>
              <a:t> </a:t>
            </a:r>
            <a:r>
              <a:rPr lang="en-GB" sz="4400" dirty="0" err="1"/>
              <a:t>tyrf</a:t>
            </a:r>
            <a:r>
              <a:rPr lang="en-GB" sz="4400" dirty="0"/>
              <a:t> </a:t>
            </a:r>
            <a:r>
              <a:rPr lang="en-GB" sz="4400" dirty="0" err="1"/>
              <a:t>qen</a:t>
            </a:r>
            <a:r>
              <a:rPr lang="en-GB" sz="4400" dirty="0"/>
              <a:t> </a:t>
            </a:r>
            <a:r>
              <a:rPr lang="en-GB" sz="4400" dirty="0" err="1"/>
              <a:t>outwbh</a:t>
            </a:r>
            <a:endParaRPr lang="en-GB" sz="44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782155"/>
          </a:xfrm>
        </p:spPr>
        <p:txBody>
          <a:bodyPr anchor="ctr">
            <a:normAutofit/>
          </a:bodyPr>
          <a:lstStyle/>
          <a:p>
            <a:pPr rtl="1"/>
            <a:r>
              <a:rPr lang="ar-EG" sz="4800" dirty="0">
                <a:cs typeface="+mj-cs"/>
              </a:rPr>
              <a:t>أيها الإكليروس و كل الشعب بطلبة</a:t>
            </a:r>
            <a:endParaRPr lang="en-GB" sz="4800" dirty="0">
              <a:cs typeface="+mj-cs"/>
            </a:endParaRPr>
          </a:p>
        </p:txBody>
      </p:sp>
    </p:spTree>
    <p:extLst>
      <p:ext uri="{BB962C8B-B14F-4D97-AF65-F5344CB8AC3E}">
        <p14:creationId xmlns:p14="http://schemas.microsoft.com/office/powerpoint/2010/main" val="3930961152"/>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5852382"/>
            <a:ext cx="9143999" cy="1005619"/>
          </a:xfrm>
        </p:spPr>
        <p:txBody>
          <a:bodyPr/>
          <a:lstStyle/>
          <a:p>
            <a:r>
              <a:rPr lang="ar-EG" sz="3600" dirty="0">
                <a:effectLst/>
                <a:latin typeface="Tahoma" panose="020B0604030504040204" pitchFamily="34" charset="0"/>
              </a:rPr>
              <a:t>نيم أوو شيب إهموت نيم أوو سيمني نيم أوو كاروف.</a:t>
            </a:r>
            <a:r>
              <a:rPr lang="ar-EG" sz="3600" dirty="0">
                <a:latin typeface="Tahoma" panose="020B0604030504040204" pitchFamily="34" charset="0"/>
              </a:rPr>
              <a:t> </a:t>
            </a:r>
            <a:r>
              <a:rPr lang="ar-EG" sz="3600" dirty="0">
                <a:effectLst/>
                <a:latin typeface="Tahoma" panose="020B0604030504040204" pitchFamily="34" charset="0"/>
              </a:rPr>
              <a:t>فاي إن نيتين ﭬال إي إبشوي إي إبصا إنتي آناطولي</a:t>
            </a:r>
            <a:endParaRPr lang="en-GB" sz="36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0" y="4949360"/>
            <a:ext cx="9144000" cy="903022"/>
          </a:xfrm>
        </p:spPr>
        <p:txBody>
          <a:bodyPr/>
          <a:lstStyle/>
          <a:p>
            <a:pPr>
              <a:lnSpc>
                <a:spcPct val="80000"/>
              </a:lnSpc>
              <a:spcBef>
                <a:spcPts val="0"/>
              </a:spcBef>
            </a:pPr>
            <a:r>
              <a:rPr lang="en-GB" sz="3800" dirty="0" err="1"/>
              <a:t>nem</a:t>
            </a:r>
            <a:r>
              <a:rPr lang="en-GB" sz="3800" dirty="0"/>
              <a:t> </a:t>
            </a:r>
            <a:r>
              <a:rPr lang="en-GB" sz="3800" dirty="0" err="1"/>
              <a:t>ousep`hmot</a:t>
            </a:r>
            <a:r>
              <a:rPr lang="en-GB" sz="3800" dirty="0"/>
              <a:t> </a:t>
            </a:r>
            <a:r>
              <a:rPr lang="en-GB" sz="3800" dirty="0" err="1"/>
              <a:t>nem</a:t>
            </a:r>
            <a:r>
              <a:rPr lang="en-GB" sz="3800" dirty="0"/>
              <a:t> </a:t>
            </a:r>
            <a:r>
              <a:rPr lang="en-GB" sz="3800" dirty="0" err="1"/>
              <a:t>oucemni</a:t>
            </a:r>
            <a:r>
              <a:rPr lang="en-GB" sz="3800" dirty="0"/>
              <a:t> </a:t>
            </a:r>
            <a:r>
              <a:rPr lang="en-GB" sz="3800" dirty="0" err="1"/>
              <a:t>nem</a:t>
            </a:r>
            <a:r>
              <a:rPr lang="en-GB" sz="3800" dirty="0"/>
              <a:t> </a:t>
            </a:r>
            <a:r>
              <a:rPr lang="en-GB" sz="3800" dirty="0" err="1"/>
              <a:t>ou,arwf</a:t>
            </a:r>
            <a:r>
              <a:rPr lang="en-GB" sz="3800" dirty="0"/>
              <a:t>.</a:t>
            </a:r>
            <a:r>
              <a:rPr lang="ar-EG" sz="3800" dirty="0"/>
              <a:t> </a:t>
            </a:r>
            <a:r>
              <a:rPr lang="en-US" sz="3800" dirty="0"/>
              <a:t>Fai</a:t>
            </a:r>
            <a:endParaRPr lang="ar-EG" sz="3800" dirty="0"/>
          </a:p>
          <a:p>
            <a:pPr>
              <a:lnSpc>
                <a:spcPct val="80000"/>
              </a:lnSpc>
              <a:spcBef>
                <a:spcPts val="0"/>
              </a:spcBef>
            </a:pPr>
            <a:r>
              <a:rPr lang="en-US" sz="3800" dirty="0"/>
              <a:t> `</a:t>
            </a:r>
            <a:r>
              <a:rPr lang="en-US" sz="3800" dirty="0" err="1"/>
              <a:t>nnetenbal</a:t>
            </a:r>
            <a:r>
              <a:rPr lang="en-US" sz="3800" dirty="0"/>
              <a:t> `</a:t>
            </a:r>
            <a:r>
              <a:rPr lang="en-US" sz="3800" dirty="0" err="1"/>
              <a:t>e`pswi</a:t>
            </a:r>
            <a:r>
              <a:rPr lang="en-US" sz="3800" dirty="0"/>
              <a:t> `</a:t>
            </a:r>
            <a:r>
              <a:rPr lang="en-US" sz="3800" dirty="0" err="1"/>
              <a:t>e`pca</a:t>
            </a:r>
            <a:r>
              <a:rPr lang="en-US" sz="3800" dirty="0"/>
              <a:t> `n]`</a:t>
            </a:r>
            <a:r>
              <a:rPr lang="en-US" sz="3800" dirty="0" err="1"/>
              <a:t>anatoly</a:t>
            </a:r>
            <a:r>
              <a:rPr lang="en-US" sz="3800" dirty="0"/>
              <a:t>.</a:t>
            </a:r>
            <a:endParaRPr lang="en-GB" sz="38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73563"/>
            <a:ext cx="9144000" cy="575796"/>
          </a:xfrm>
        </p:spPr>
        <p:txBody>
          <a:bodyPr anchor="ctr">
            <a:normAutofit lnSpcReduction="10000"/>
          </a:bodyPr>
          <a:lstStyle/>
          <a:p>
            <a:pPr rtl="1"/>
            <a:r>
              <a:rPr lang="ar-EG" sz="3800" dirty="0"/>
              <a:t>وشكر بهدوء وسكوت إرفعوا عيونكم إلى ناحية المشرق</a:t>
            </a:r>
            <a:endParaRPr lang="en-GB" sz="3800" dirty="0"/>
          </a:p>
        </p:txBody>
      </p:sp>
    </p:spTree>
    <p:extLst>
      <p:ext uri="{BB962C8B-B14F-4D97-AF65-F5344CB8AC3E}">
        <p14:creationId xmlns:p14="http://schemas.microsoft.com/office/powerpoint/2010/main" val="483142972"/>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728C055-79CB-4952-8880-12BF0BD675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5916707"/>
            <a:ext cx="9143999" cy="941294"/>
          </a:xfrm>
        </p:spPr>
        <p:txBody>
          <a:bodyPr/>
          <a:lstStyle/>
          <a:p>
            <a:r>
              <a:rPr lang="ar-EG" sz="3400" dirty="0"/>
              <a:t>إنتيه تين ناﭫ إيه بي ثيسياس تيريون إيريه بي سوما نيم بي إسنوف إنتيه إممانوئيل بين نوتي كيه إي إهري إيجوف.</a:t>
            </a:r>
            <a:endParaRPr lang="en-GB" sz="34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4988860"/>
            <a:ext cx="9144000" cy="927846"/>
          </a:xfrm>
        </p:spPr>
        <p:txBody>
          <a:bodyPr/>
          <a:lstStyle/>
          <a:p>
            <a:pPr>
              <a:lnSpc>
                <a:spcPct val="80000"/>
              </a:lnSpc>
            </a:pPr>
            <a:r>
              <a:rPr lang="en-US" sz="3700" dirty="0" err="1"/>
              <a:t>Ntetennau</a:t>
            </a:r>
            <a:r>
              <a:rPr lang="en-US" sz="3700" dirty="0"/>
              <a:t> </a:t>
            </a:r>
            <a:r>
              <a:rPr lang="en-US" sz="3700" dirty="0" err="1"/>
              <a:t>epi;uciactyrion</a:t>
            </a:r>
            <a:r>
              <a:rPr lang="en-US" sz="3700" dirty="0"/>
              <a:t>@ `ere </a:t>
            </a:r>
            <a:r>
              <a:rPr lang="en-US" sz="3700" dirty="0" err="1"/>
              <a:t>picwma</a:t>
            </a:r>
            <a:r>
              <a:rPr lang="en-US" sz="3700" dirty="0"/>
              <a:t> </a:t>
            </a:r>
            <a:r>
              <a:rPr lang="en-US" sz="3700" dirty="0" err="1"/>
              <a:t>nem</a:t>
            </a:r>
            <a:r>
              <a:rPr lang="en-US" sz="3700" dirty="0"/>
              <a:t> </a:t>
            </a:r>
            <a:r>
              <a:rPr lang="en-US" sz="3700" dirty="0" err="1"/>
              <a:t>pi`cnof</a:t>
            </a:r>
            <a:r>
              <a:rPr lang="en-US" sz="3700" dirty="0"/>
              <a:t> `</a:t>
            </a:r>
            <a:r>
              <a:rPr lang="en-US" sz="3700" dirty="0" err="1"/>
              <a:t>nte</a:t>
            </a:r>
            <a:r>
              <a:rPr lang="en-US" sz="3700" dirty="0"/>
              <a:t> </a:t>
            </a:r>
            <a:r>
              <a:rPr lang="en-US" sz="3700" dirty="0" err="1"/>
              <a:t>Emmanouyl</a:t>
            </a:r>
            <a:r>
              <a:rPr lang="en-US" sz="3700" dirty="0"/>
              <a:t> </a:t>
            </a:r>
            <a:r>
              <a:rPr lang="en-US" sz="3700" dirty="0" err="1"/>
              <a:t>Pennou</a:t>
            </a:r>
            <a:r>
              <a:rPr lang="en-US" sz="3700" dirty="0"/>
              <a:t>] ,y `</a:t>
            </a:r>
            <a:r>
              <a:rPr lang="en-US" sz="3700" dirty="0" err="1"/>
              <a:t>e`hryi</a:t>
            </a:r>
            <a:r>
              <a:rPr lang="en-US" sz="3700" dirty="0"/>
              <a:t> `</a:t>
            </a:r>
            <a:r>
              <a:rPr lang="en-US" sz="3700" dirty="0" err="1"/>
              <a:t>ejwf</a:t>
            </a:r>
            <a:r>
              <a:rPr lang="en-US" sz="3700" dirty="0"/>
              <a:t>.</a:t>
            </a:r>
            <a:endParaRPr lang="en-GB"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6"/>
            <a:ext cx="9144000" cy="636744"/>
          </a:xfrm>
        </p:spPr>
        <p:txBody>
          <a:bodyPr>
            <a:normAutofit/>
          </a:bodyPr>
          <a:lstStyle/>
          <a:p>
            <a:r>
              <a:rPr lang="ar-SA" altLang="en-US" sz="3800" b="1" dirty="0">
                <a:latin typeface="Times New Roman" panose="02020603050405020304" pitchFamily="18" charset="0"/>
                <a:cs typeface="Times New Roman" panose="02020603050405020304" pitchFamily="18" charset="0"/>
              </a:rPr>
              <a:t>لتنظروا المذبح وجسد ودم عمانوئيل إلهنا موضوعين عليه</a:t>
            </a:r>
            <a:endParaRPr lang="en-GB" sz="3800"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6091517"/>
            <a:ext cx="9143999" cy="766483"/>
          </a:xfrm>
        </p:spPr>
        <p:txBody>
          <a:bodyPr/>
          <a:lstStyle/>
          <a:p>
            <a:r>
              <a:rPr lang="ar-EG" sz="3900" dirty="0"/>
              <a:t>إيريه ني آنجيلوس أوهي إيراتو نيم ني آرشي آنجيلوس:</a:t>
            </a:r>
            <a:endParaRPr lang="en-GB" sz="39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63671"/>
            <a:ext cx="9144000" cy="927846"/>
          </a:xfrm>
        </p:spPr>
        <p:txBody>
          <a:bodyPr/>
          <a:lstStyle/>
          <a:p>
            <a:pPr>
              <a:lnSpc>
                <a:spcPct val="80000"/>
              </a:lnSpc>
            </a:pPr>
            <a:r>
              <a:rPr lang="en-US" sz="3900" dirty="0"/>
              <a:t>Ere </a:t>
            </a:r>
            <a:r>
              <a:rPr lang="en-US" sz="3900" dirty="0" err="1"/>
              <a:t>niaggeloc</a:t>
            </a:r>
            <a:r>
              <a:rPr lang="en-US" sz="3900" dirty="0"/>
              <a:t> `</a:t>
            </a:r>
            <a:r>
              <a:rPr lang="en-US" sz="3900" dirty="0" err="1"/>
              <a:t>ohi</a:t>
            </a:r>
            <a:r>
              <a:rPr lang="en-US" sz="3900" dirty="0"/>
              <a:t> `</a:t>
            </a:r>
            <a:r>
              <a:rPr lang="en-US" sz="3900" dirty="0" err="1"/>
              <a:t>eratou</a:t>
            </a:r>
            <a:r>
              <a:rPr lang="en-US" sz="3900" dirty="0"/>
              <a:t> </a:t>
            </a:r>
            <a:r>
              <a:rPr lang="en-US" sz="3900" dirty="0" err="1"/>
              <a:t>nem</a:t>
            </a:r>
            <a:r>
              <a:rPr lang="en-US" sz="3900" dirty="0"/>
              <a:t> </a:t>
            </a:r>
            <a:r>
              <a:rPr lang="en-US" sz="3900" dirty="0" err="1"/>
              <a:t>niar,iaggeloc</a:t>
            </a:r>
            <a:r>
              <a:rPr lang="en-US" sz="3900" dirty="0"/>
              <a:t>@</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11555"/>
          </a:xfrm>
        </p:spPr>
        <p:txBody>
          <a:bodyPr anchor="b">
            <a:normAutofit/>
          </a:bodyPr>
          <a:lstStyle/>
          <a:p>
            <a:pPr rtl="1"/>
            <a:r>
              <a:rPr lang="ar-SA" altLang="en-US" sz="4800" b="1" dirty="0">
                <a:latin typeface="Times New Roman" panose="02020603050405020304" pitchFamily="18" charset="0"/>
                <a:cs typeface="Times New Roman" panose="02020603050405020304" pitchFamily="18" charset="0"/>
              </a:rPr>
              <a:t>الملائكة ورؤساء الملائكة قيام</a:t>
            </a:r>
            <a:r>
              <a:rPr lang="en-US" altLang="en-US" sz="4800" dirty="0">
                <a:latin typeface="Times New Roman" panose="02020603050405020304" pitchFamily="18" charset="0"/>
                <a:cs typeface="Times New Roman" panose="02020603050405020304" pitchFamily="18" charset="0"/>
              </a:rPr>
              <a:t>.</a:t>
            </a:r>
            <a:r>
              <a:rPr lang="ar-SA" altLang="en-US" sz="4800" b="1" dirty="0">
                <a:latin typeface="Times New Roman" panose="02020603050405020304" pitchFamily="18" charset="0"/>
                <a:cs typeface="Times New Roman" panose="02020603050405020304" pitchFamily="18" charset="0"/>
              </a:rPr>
              <a:t> </a:t>
            </a:r>
            <a:endParaRPr lang="en-GB" sz="4800" dirty="0"/>
          </a:p>
        </p:txBody>
      </p:sp>
    </p:spTree>
    <p:extLst>
      <p:ext uri="{BB962C8B-B14F-4D97-AF65-F5344CB8AC3E}">
        <p14:creationId xmlns:p14="http://schemas.microsoft.com/office/powerpoint/2010/main" val="4256132571"/>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31106"/>
            <a:ext cx="9143999" cy="726894"/>
          </a:xfrm>
        </p:spPr>
        <p:txBody>
          <a:bodyPr/>
          <a:lstStyle/>
          <a:p>
            <a:r>
              <a:rPr lang="ar-EG" sz="3700" dirty="0">
                <a:effectLst/>
                <a:latin typeface="Tahoma" panose="020B0604030504040204" pitchFamily="34" charset="0"/>
              </a:rPr>
              <a:t>ني سيرافيم نابي سوو إن تينه نيم ني شيروبيم إثميه إم</a:t>
            </a:r>
            <a:r>
              <a:rPr lang="ar-EG" sz="3700" dirty="0">
                <a:latin typeface="Tahoma" panose="020B0604030504040204" pitchFamily="34" charset="0"/>
              </a:rPr>
              <a:t>ـڨ</a:t>
            </a:r>
            <a:r>
              <a:rPr lang="ar-EG" sz="3700" dirty="0">
                <a:effectLst/>
                <a:latin typeface="Tahoma" panose="020B0604030504040204" pitchFamily="34" charset="0"/>
              </a:rPr>
              <a:t>ال:</a:t>
            </a:r>
            <a:endParaRPr lang="en-GB" sz="37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58186"/>
            <a:ext cx="9144000" cy="972920"/>
          </a:xfrm>
        </p:spPr>
        <p:txBody>
          <a:bodyPr/>
          <a:lstStyle/>
          <a:p>
            <a:pPr>
              <a:lnSpc>
                <a:spcPct val="80000"/>
              </a:lnSpc>
            </a:pPr>
            <a:r>
              <a:rPr lang="en-US" sz="3900" dirty="0" err="1"/>
              <a:t>Niceravim</a:t>
            </a:r>
            <a:r>
              <a:rPr lang="en-US" sz="3900" dirty="0"/>
              <a:t> </a:t>
            </a:r>
            <a:r>
              <a:rPr lang="en-US" sz="3900" dirty="0" err="1"/>
              <a:t>na</a:t>
            </a:r>
            <a:r>
              <a:rPr lang="en-US" sz="3900" dirty="0"/>
              <a:t> </a:t>
            </a:r>
            <a:r>
              <a:rPr lang="en-US" sz="3900" dirty="0" err="1"/>
              <a:t>picoou</a:t>
            </a:r>
            <a:r>
              <a:rPr lang="en-US" sz="3900" dirty="0"/>
              <a:t> `</a:t>
            </a:r>
            <a:r>
              <a:rPr lang="en-US" sz="3900" dirty="0" err="1"/>
              <a:t>ntenh</a:t>
            </a:r>
            <a:r>
              <a:rPr lang="en-US" sz="3900" dirty="0"/>
              <a:t>@ </a:t>
            </a:r>
            <a:r>
              <a:rPr lang="en-US" sz="3900" dirty="0" err="1"/>
              <a:t>nem</a:t>
            </a:r>
            <a:r>
              <a:rPr lang="en-US" sz="3900" dirty="0"/>
              <a:t> </a:t>
            </a:r>
            <a:r>
              <a:rPr lang="en-US" sz="3900" dirty="0" err="1"/>
              <a:t>ni,eroubim</a:t>
            </a:r>
            <a:r>
              <a:rPr lang="en-US" sz="3900" dirty="0"/>
              <a:t> </a:t>
            </a:r>
            <a:r>
              <a:rPr lang="en-US" sz="3900" dirty="0" err="1"/>
              <a:t>e;meh</a:t>
            </a:r>
            <a:r>
              <a:rPr lang="en-US" sz="3900" dirty="0"/>
              <a:t> `</a:t>
            </a:r>
            <a:r>
              <a:rPr lang="en-US" sz="3900" dirty="0" err="1"/>
              <a:t>mbal</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06071"/>
          </a:xfrm>
        </p:spPr>
        <p:txBody>
          <a:bodyPr anchor="ctr">
            <a:noAutofit/>
          </a:bodyPr>
          <a:lstStyle/>
          <a:p>
            <a:pPr rtl="1">
              <a:lnSpc>
                <a:spcPct val="110000"/>
              </a:lnSpc>
            </a:pPr>
            <a:r>
              <a:rPr lang="ar-SA" altLang="en-US" sz="3900" b="1" dirty="0">
                <a:latin typeface="Times New Roman" panose="02020603050405020304" pitchFamily="18" charset="0"/>
                <a:cs typeface="Times New Roman" panose="02020603050405020304" pitchFamily="18" charset="0"/>
              </a:rPr>
              <a:t>السيرافيم ذوو الستة الأجنحة والشاروبيم الممتلئون أعيناً </a:t>
            </a:r>
            <a:endParaRPr lang="en-GB" sz="3900" dirty="0"/>
          </a:p>
        </p:txBody>
      </p:sp>
    </p:spTree>
    <p:extLst>
      <p:ext uri="{BB962C8B-B14F-4D97-AF65-F5344CB8AC3E}">
        <p14:creationId xmlns:p14="http://schemas.microsoft.com/office/powerpoint/2010/main" val="1737064149"/>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101"/>
            <a:ext cx="9143999" cy="986900"/>
          </a:xfrm>
        </p:spPr>
        <p:txBody>
          <a:bodyPr/>
          <a:lstStyle/>
          <a:p>
            <a:r>
              <a:rPr lang="ar-EG" sz="3600" dirty="0">
                <a:effectLst/>
                <a:latin typeface="Tahoma" panose="020B0604030504040204" pitchFamily="34" charset="0"/>
              </a:rPr>
              <a:t>إڨهوبس إننوهو إثڨيه إيه ميت صاي إيه إنتيه بيف نيشتي إن أوأوو</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11608"/>
            <a:ext cx="9144001" cy="677085"/>
          </a:xfrm>
        </p:spPr>
        <p:txBody>
          <a:bodyPr/>
          <a:lstStyle/>
          <a:p>
            <a:pPr>
              <a:lnSpc>
                <a:spcPct val="80000"/>
              </a:lnSpc>
              <a:spcBef>
                <a:spcPts val="0"/>
              </a:spcBef>
            </a:pPr>
            <a:r>
              <a:rPr lang="en-US" sz="3700" dirty="0" err="1"/>
              <a:t>euhwbc</a:t>
            </a:r>
            <a:r>
              <a:rPr lang="en-US" sz="3700" dirty="0"/>
              <a:t> `</a:t>
            </a:r>
            <a:r>
              <a:rPr lang="en-US" sz="3700" dirty="0" err="1"/>
              <a:t>nnouho</a:t>
            </a:r>
            <a:r>
              <a:rPr lang="en-US" sz="3700" dirty="0"/>
              <a:t> </a:t>
            </a:r>
            <a:r>
              <a:rPr lang="en-US" sz="3700" dirty="0" err="1"/>
              <a:t>e;be</a:t>
            </a:r>
            <a:r>
              <a:rPr lang="en-US" sz="3700" dirty="0"/>
              <a:t> `;</a:t>
            </a:r>
            <a:r>
              <a:rPr lang="en-US" sz="3700" dirty="0" err="1"/>
              <a:t>metcai`e</a:t>
            </a:r>
            <a:r>
              <a:rPr lang="en-US" sz="3700" dirty="0"/>
              <a:t> `</a:t>
            </a:r>
            <a:r>
              <a:rPr lang="en-US" sz="3700" dirty="0" err="1"/>
              <a:t>nte</a:t>
            </a:r>
            <a:r>
              <a:rPr lang="en-US" sz="3700" dirty="0"/>
              <a:t> </a:t>
            </a:r>
            <a:r>
              <a:rPr lang="en-US" sz="3700" dirty="0" err="1"/>
              <a:t>pefnis</a:t>
            </a:r>
            <a:r>
              <a:rPr lang="en-US" sz="3700" dirty="0"/>
              <a:t>] `</a:t>
            </a:r>
            <a:r>
              <a:rPr lang="en-US" sz="3700" dirty="0" err="1"/>
              <a:t>n`wou</a:t>
            </a:r>
            <a:endParaRPr lang="en-US"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يسترون وجوههم من أجل بهاء عظمة مجده</a:t>
            </a:r>
            <a:endParaRPr lang="en-GB" sz="4400" dirty="0"/>
          </a:p>
        </p:txBody>
      </p:sp>
    </p:spTree>
    <p:extLst>
      <p:ext uri="{BB962C8B-B14F-4D97-AF65-F5344CB8AC3E}">
        <p14:creationId xmlns:p14="http://schemas.microsoft.com/office/powerpoint/2010/main" val="3010313343"/>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099"/>
            <a:ext cx="9143999" cy="986901"/>
          </a:xfrm>
        </p:spPr>
        <p:txBody>
          <a:bodyPr/>
          <a:lstStyle/>
          <a:p>
            <a:r>
              <a:rPr lang="ar-EG" sz="3600" dirty="0">
                <a:effectLst/>
                <a:latin typeface="Tahoma" panose="020B0604030504040204" pitchFamily="34" charset="0"/>
              </a:rPr>
              <a:t>إن آت إش إيثريه إورين إمموف أووه إن آت إش صاﭽ</a:t>
            </a:r>
            <a:r>
              <a:rPr lang="ar-EG" sz="3600" dirty="0">
                <a:latin typeface="Tahoma" panose="020B0604030504040204" pitchFamily="34" charset="0"/>
              </a:rPr>
              <a:t>ـ</a:t>
            </a:r>
            <a:r>
              <a:rPr lang="ar-EG" sz="3600" dirty="0">
                <a:effectLst/>
                <a:latin typeface="Tahoma" panose="020B0604030504040204" pitchFamily="34" charset="0"/>
              </a:rPr>
              <a:t>ي إمموف:</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065030"/>
            <a:ext cx="9144000" cy="677086"/>
          </a:xfrm>
        </p:spPr>
        <p:txBody>
          <a:bodyPr/>
          <a:lstStyle/>
          <a:p>
            <a:pPr>
              <a:lnSpc>
                <a:spcPct val="80000"/>
              </a:lnSpc>
              <a:spcBef>
                <a:spcPts val="0"/>
              </a:spcBef>
            </a:pPr>
            <a:r>
              <a:rPr lang="en-US" sz="4200" dirty="0"/>
              <a:t>`</a:t>
            </a:r>
            <a:r>
              <a:rPr lang="en-US" sz="4200" dirty="0" err="1"/>
              <a:t>nat`ser;ewrin</a:t>
            </a:r>
            <a:r>
              <a:rPr lang="en-US" sz="4200" dirty="0"/>
              <a:t> `</a:t>
            </a:r>
            <a:r>
              <a:rPr lang="en-US" sz="4200" dirty="0" err="1"/>
              <a:t>mmof</a:t>
            </a:r>
            <a:r>
              <a:rPr lang="en-US" sz="4200" dirty="0"/>
              <a:t> </a:t>
            </a:r>
            <a:r>
              <a:rPr lang="en-US" sz="4200" dirty="0" err="1"/>
              <a:t>ouoh</a:t>
            </a:r>
            <a:r>
              <a:rPr lang="en-US" sz="4200" dirty="0"/>
              <a:t> `</a:t>
            </a:r>
            <a:r>
              <a:rPr lang="en-US" sz="4200" dirty="0" err="1"/>
              <a:t>nat`scaji</a:t>
            </a:r>
            <a:r>
              <a:rPr lang="en-US" sz="4200" dirty="0"/>
              <a:t> `</a:t>
            </a:r>
            <a:r>
              <a:rPr lang="en-US" sz="4200" dirty="0" err="1"/>
              <a:t>mmof</a:t>
            </a:r>
            <a:r>
              <a:rPr lang="en-US" sz="4200" dirty="0"/>
              <a:t>@</a:t>
            </a:r>
            <a:endParaRPr lang="en-GB" sz="42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غير المنظور ولا منطوق به</a:t>
            </a:r>
            <a:endParaRPr lang="en-GB" sz="4800" dirty="0"/>
          </a:p>
        </p:txBody>
      </p:sp>
    </p:spTree>
    <p:extLst>
      <p:ext uri="{BB962C8B-B14F-4D97-AF65-F5344CB8AC3E}">
        <p14:creationId xmlns:p14="http://schemas.microsoft.com/office/powerpoint/2010/main" val="4190667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altLang="en-US" sz="4800" dirty="0"/>
              <a:t>لحن إبؤرو</a:t>
            </a:r>
            <a:endParaRPr lang="en-US" sz="4000" dirty="0">
              <a:solidFill>
                <a:schemeClr val="bg1"/>
              </a:solidFill>
            </a:endParaRPr>
          </a:p>
        </p:txBody>
      </p:sp>
      <p:sp>
        <p:nvSpPr>
          <p:cNvPr id="8" name="Text Placeholder 7"/>
          <p:cNvSpPr>
            <a:spLocks noGrp="1"/>
          </p:cNvSpPr>
          <p:nvPr>
            <p:ph type="body" idx="1"/>
          </p:nvPr>
        </p:nvSpPr>
        <p:spPr/>
        <p:txBody>
          <a:bodyPr anchor="ctr"/>
          <a:lstStyle/>
          <a:p>
            <a:r>
              <a:rPr lang="ar-EG" sz="4400" dirty="0"/>
              <a:t>إب أورو إنتى تي هيريني: موى نان إنتيك هيريني:</a:t>
            </a:r>
          </a:p>
        </p:txBody>
      </p:sp>
      <p:sp>
        <p:nvSpPr>
          <p:cNvPr id="9" name="Text Placeholder 8"/>
          <p:cNvSpPr>
            <a:spLocks noGrp="1"/>
          </p:cNvSpPr>
          <p:nvPr>
            <p:ph type="body" sz="quarter" idx="3"/>
          </p:nvPr>
        </p:nvSpPr>
        <p:spPr>
          <a:xfrm>
            <a:off x="0" y="5133412"/>
            <a:ext cx="9144000" cy="866531"/>
          </a:xfrm>
        </p:spPr>
        <p:txBody>
          <a:bodyPr anchor="ctr"/>
          <a:lstStyle/>
          <a:p>
            <a:pPr rtl="0"/>
            <a:r>
              <a:rPr lang="fr-FR" sz="4400" dirty="0" err="1">
                <a:effectLst/>
              </a:rPr>
              <a:t>Pouro</a:t>
            </a:r>
            <a:r>
              <a:rPr lang="fr-FR" sz="4400" dirty="0">
                <a:effectLst/>
              </a:rPr>
              <a:t> `</a:t>
            </a:r>
            <a:r>
              <a:rPr lang="fr-FR" sz="4400" dirty="0" err="1">
                <a:effectLst/>
              </a:rPr>
              <a:t>nte</a:t>
            </a:r>
            <a:r>
              <a:rPr lang="fr-FR" sz="4400" dirty="0">
                <a:effectLst/>
              </a:rPr>
              <a:t> ]</a:t>
            </a:r>
            <a:r>
              <a:rPr lang="fr-FR" sz="4400" dirty="0" err="1">
                <a:effectLst/>
              </a:rPr>
              <a:t>hiryny</a:t>
            </a:r>
            <a:r>
              <a:rPr lang="fr-FR" sz="4400" dirty="0">
                <a:effectLst/>
              </a:rPr>
              <a:t>@ moi nan `</a:t>
            </a:r>
            <a:r>
              <a:rPr lang="fr-FR" sz="4400" dirty="0" err="1">
                <a:effectLst/>
              </a:rPr>
              <a:t>ntekhiryny</a:t>
            </a:r>
            <a:r>
              <a:rPr lang="fr-FR" sz="4400" dirty="0">
                <a:effectLst/>
              </a:rPr>
              <a:t>@</a:t>
            </a:r>
            <a:endParaRPr lang="en-US" sz="4400" dirty="0">
              <a:effectLst/>
            </a:endParaRPr>
          </a:p>
        </p:txBody>
      </p:sp>
      <p:sp>
        <p:nvSpPr>
          <p:cNvPr id="3" name="Text Placeholder 2">
            <a:extLst>
              <a:ext uri="{FF2B5EF4-FFF2-40B4-BE49-F238E27FC236}">
                <a16:creationId xmlns:a16="http://schemas.microsoft.com/office/drawing/2014/main" id="{5F24620B-88F6-4565-8EA2-1471A8EB26CB}"/>
              </a:ext>
            </a:extLst>
          </p:cNvPr>
          <p:cNvSpPr>
            <a:spLocks noGrp="1"/>
          </p:cNvSpPr>
          <p:nvPr>
            <p:ph type="body" sz="quarter" idx="10"/>
          </p:nvPr>
        </p:nvSpPr>
        <p:spPr>
          <a:xfrm>
            <a:off x="0" y="4359275"/>
            <a:ext cx="9144000" cy="774137"/>
          </a:xfrm>
        </p:spPr>
        <p:txBody>
          <a:bodyPr/>
          <a:lstStyle/>
          <a:p>
            <a:r>
              <a:rPr lang="ar-EG" sz="4800" dirty="0"/>
              <a:t>يا ملك السلام، اعطنا سلامك، </a:t>
            </a:r>
            <a:endParaRPr lang="en-US" sz="4800" dirty="0"/>
          </a:p>
        </p:txBody>
      </p:sp>
      <p:sp>
        <p:nvSpPr>
          <p:cNvPr id="10" name="TextBox 9">
            <a:hlinkClick r:id="rId2" action="ppaction://hlinksldjump"/>
            <a:extLst>
              <a:ext uri="{FF2B5EF4-FFF2-40B4-BE49-F238E27FC236}">
                <a16:creationId xmlns:a16="http://schemas.microsoft.com/office/drawing/2014/main" id="{BAE32D01-76B7-410A-9BBC-2CBB07A36643}"/>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64056710"/>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40340" y="6100454"/>
            <a:ext cx="9251575" cy="757545"/>
          </a:xfrm>
        </p:spPr>
        <p:txBody>
          <a:bodyPr/>
          <a:lstStyle/>
          <a:p>
            <a:r>
              <a:rPr lang="ar-EG" sz="3500" dirty="0">
                <a:effectLst/>
                <a:latin typeface="Tahoma" panose="020B0604030504040204" pitchFamily="34" charset="0"/>
              </a:rPr>
              <a:t>إڨهوس خين أوو إسمي إن أووأوت: إڨاوش إيڨول إﭬجو إمموس.</a:t>
            </a:r>
            <a:endParaRPr lang="en-GB" sz="35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err="1"/>
              <a:t>Euhwc</a:t>
            </a:r>
            <a:r>
              <a:rPr lang="en-US" sz="4000" dirty="0"/>
              <a:t> </a:t>
            </a:r>
            <a:r>
              <a:rPr lang="en-US" sz="4000" dirty="0" err="1"/>
              <a:t>qen</a:t>
            </a:r>
            <a:r>
              <a:rPr lang="en-US" sz="4000" dirty="0"/>
              <a:t> </a:t>
            </a:r>
            <a:r>
              <a:rPr lang="en-US" sz="4000" dirty="0" err="1"/>
              <a:t>ou`cmy</a:t>
            </a:r>
            <a:r>
              <a:rPr lang="en-US" sz="4000" dirty="0"/>
              <a:t> `</a:t>
            </a:r>
            <a:r>
              <a:rPr lang="en-US" sz="4000" dirty="0" err="1"/>
              <a:t>nouwt</a:t>
            </a:r>
            <a:r>
              <a:rPr lang="en-US" sz="4000" dirty="0"/>
              <a:t>@ </a:t>
            </a:r>
            <a:r>
              <a:rPr lang="en-US" sz="4000" dirty="0" err="1"/>
              <a:t>euws</a:t>
            </a:r>
            <a:r>
              <a:rPr lang="en-US" sz="4000" dirty="0"/>
              <a:t> `</a:t>
            </a:r>
            <a:r>
              <a:rPr lang="en-US" sz="4000" dirty="0" err="1"/>
              <a:t>ebol</a:t>
            </a:r>
            <a:r>
              <a:rPr lang="en-US" sz="4000" dirty="0"/>
              <a:t> </a:t>
            </a:r>
            <a:r>
              <a:rPr lang="en-US" sz="4000" dirty="0" err="1"/>
              <a:t>eujw</a:t>
            </a:r>
            <a:r>
              <a:rPr lang="en-US" sz="4000" dirty="0"/>
              <a:t> `</a:t>
            </a:r>
            <a:r>
              <a:rPr lang="en-US" sz="4000" dirty="0" err="1"/>
              <a:t>mmoc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يسبحون بصوت واحد صارخين قائلين</a:t>
            </a:r>
            <a:endParaRPr lang="en-GB" sz="4800" dirty="0"/>
          </a:p>
        </p:txBody>
      </p:sp>
    </p:spTree>
    <p:extLst>
      <p:ext uri="{BB962C8B-B14F-4D97-AF65-F5344CB8AC3E}">
        <p14:creationId xmlns:p14="http://schemas.microsoft.com/office/powerpoint/2010/main" val="4023787596"/>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010746"/>
            <a:ext cx="9144001" cy="847253"/>
          </a:xfrm>
        </p:spPr>
        <p:txBody>
          <a:bodyPr/>
          <a:lstStyle/>
          <a:p>
            <a:r>
              <a:rPr lang="ar-EG" sz="4400" dirty="0">
                <a:effectLst/>
                <a:latin typeface="Tahoma" panose="020B0604030504040204" pitchFamily="34" charset="0"/>
              </a:rPr>
              <a:t>جى أجيوس أجيوس أجيوس كيريوس صاباؤوت</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09886"/>
          </a:xfrm>
        </p:spPr>
        <p:txBody>
          <a:bodyPr anchor="ctr"/>
          <a:lstStyle/>
          <a:p>
            <a:pPr>
              <a:lnSpc>
                <a:spcPct val="80000"/>
              </a:lnSpc>
              <a:spcBef>
                <a:spcPts val="0"/>
              </a:spcBef>
            </a:pPr>
            <a:r>
              <a:rPr lang="en-US" sz="4800" dirty="0"/>
              <a:t>je `</a:t>
            </a:r>
            <a:r>
              <a:rPr lang="en-US" sz="4800" dirty="0" err="1"/>
              <a:t>agioc</a:t>
            </a:r>
            <a:r>
              <a:rPr lang="en-US" sz="4800" dirty="0"/>
              <a:t> `</a:t>
            </a:r>
            <a:r>
              <a:rPr lang="en-US" sz="4800" dirty="0" err="1"/>
              <a:t>agioc</a:t>
            </a:r>
            <a:r>
              <a:rPr lang="en-US" sz="4800" dirty="0"/>
              <a:t> `</a:t>
            </a:r>
            <a:r>
              <a:rPr lang="en-US" sz="4800" dirty="0" err="1"/>
              <a:t>agioc</a:t>
            </a:r>
            <a:r>
              <a:rPr lang="en-US" sz="4800" dirty="0"/>
              <a:t> </a:t>
            </a:r>
            <a:r>
              <a:rPr lang="en-US" sz="4800" dirty="0" err="1"/>
              <a:t>Kurioc</a:t>
            </a:r>
            <a:r>
              <a:rPr lang="en-US" sz="4800" dirty="0"/>
              <a:t> </a:t>
            </a:r>
            <a:r>
              <a:rPr lang="en-US" sz="4800" dirty="0" err="1"/>
              <a:t>cabaw</a:t>
            </a:r>
            <a:r>
              <a:rPr lang="en-US" sz="4800" dirty="0"/>
              <a:t>;@ </a:t>
            </a:r>
            <a:endParaRPr lang="en-GB" sz="48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قدوس قدوس قدوس رب الصاباؤوت</a:t>
            </a:r>
          </a:p>
        </p:txBody>
      </p:sp>
    </p:spTree>
    <p:extLst>
      <p:ext uri="{BB962C8B-B14F-4D97-AF65-F5344CB8AC3E}">
        <p14:creationId xmlns:p14="http://schemas.microsoft.com/office/powerpoint/2010/main" val="3841165157"/>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00454"/>
            <a:ext cx="9144001" cy="757545"/>
          </a:xfrm>
        </p:spPr>
        <p:txBody>
          <a:bodyPr/>
          <a:lstStyle/>
          <a:p>
            <a:r>
              <a:rPr lang="ar-EG" sz="4000" dirty="0">
                <a:effectLst/>
                <a:latin typeface="Tahoma" panose="020B0604030504040204" pitchFamily="34" charset="0"/>
              </a:rPr>
              <a:t>إبليريس</a:t>
            </a:r>
            <a:r>
              <a:rPr lang="en-US" sz="4000" dirty="0">
                <a:effectLst/>
                <a:latin typeface="Tahoma" panose="020B0604030504040204" pitchFamily="34" charset="0"/>
              </a:rPr>
              <a:t> </a:t>
            </a:r>
            <a:r>
              <a:rPr lang="ar-EG" sz="4000" dirty="0">
                <a:effectLst/>
                <a:latin typeface="Tahoma" panose="020B0604030504040204" pitchFamily="34" charset="0"/>
              </a:rPr>
              <a:t>أورانوس كى إى جى تيس أجياس ذوكسيس</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a:t>`</a:t>
            </a:r>
            <a:r>
              <a:rPr lang="en-US" sz="4000" dirty="0" err="1"/>
              <a:t>plyryc</a:t>
            </a:r>
            <a:r>
              <a:rPr lang="en-US" sz="4000" dirty="0"/>
              <a:t> `o </a:t>
            </a:r>
            <a:r>
              <a:rPr lang="en-US" sz="4000" dirty="0" err="1"/>
              <a:t>ouranoc</a:t>
            </a:r>
            <a:r>
              <a:rPr lang="en-US" sz="4000" dirty="0"/>
              <a:t> </a:t>
            </a:r>
            <a:r>
              <a:rPr lang="en-US" sz="4000" dirty="0" err="1"/>
              <a:t>ke</a:t>
            </a:r>
            <a:r>
              <a:rPr lang="en-US" sz="4000" dirty="0"/>
              <a:t> `</a:t>
            </a:r>
            <a:r>
              <a:rPr lang="en-US" sz="4000" dirty="0" err="1"/>
              <a:t>ygy</a:t>
            </a:r>
            <a:r>
              <a:rPr lang="en-US" sz="4000" dirty="0"/>
              <a:t> </a:t>
            </a:r>
            <a:r>
              <a:rPr lang="en-US" sz="4000" dirty="0" err="1"/>
              <a:t>tyc</a:t>
            </a:r>
            <a:r>
              <a:rPr lang="en-US" sz="4000" dirty="0"/>
              <a:t> `</a:t>
            </a:r>
            <a:r>
              <a:rPr lang="en-US" sz="4000" dirty="0" err="1"/>
              <a:t>agiac</a:t>
            </a:r>
            <a:r>
              <a:rPr lang="en-US" sz="4000" dirty="0"/>
              <a:t> </a:t>
            </a:r>
            <a:r>
              <a:rPr lang="en-US" sz="4000" dirty="0" err="1"/>
              <a:t>cou</a:t>
            </a:r>
            <a:r>
              <a:rPr lang="en-US" sz="4000" dirty="0"/>
              <a:t> </a:t>
            </a:r>
            <a:r>
              <a:rPr lang="en-US" sz="4000" dirty="0" err="1"/>
              <a:t>doxyc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السماء والأرض مملوءتان من مجدك الأقدس</a:t>
            </a:r>
            <a:r>
              <a:rPr lang="en-US" altLang="en-US" sz="4400" b="1" dirty="0">
                <a:latin typeface="Times New Roman" panose="02020603050405020304" pitchFamily="18" charset="0"/>
                <a:cs typeface="Times New Roman" panose="02020603050405020304" pitchFamily="18" charset="0"/>
              </a:rPr>
              <a:t>.</a:t>
            </a:r>
            <a:endParaRPr lang="ar-SA"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083555"/>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Tree>
    <p:extLst>
      <p:ext uri="{BB962C8B-B14F-4D97-AF65-F5344CB8AC3E}">
        <p14:creationId xmlns:p14="http://schemas.microsoft.com/office/powerpoint/2010/main" val="914961289"/>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 y="4387297"/>
            <a:ext cx="9144000" cy="782371"/>
          </a:xfrm>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1225376"/>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372730"/>
            <a:ext cx="9144000" cy="782371"/>
          </a:xfrm>
        </p:spPr>
        <p:txBody>
          <a:bodyPr>
            <a:noAutofit/>
          </a:bodyPr>
          <a:lstStyle/>
          <a:p>
            <a:r>
              <a:rPr lang="ar-EG" sz="5400" dirty="0"/>
              <a:t>نسجد لك أيها المسيح</a:t>
            </a:r>
          </a:p>
        </p:txBody>
      </p:sp>
      <p:sp>
        <p:nvSpPr>
          <p:cNvPr id="8" name="Text Placeholder 7"/>
          <p:cNvSpPr>
            <a:spLocks noGrp="1"/>
          </p:cNvSpPr>
          <p:nvPr>
            <p:ph type="body" idx="1"/>
          </p:nvPr>
        </p:nvSpPr>
        <p:spPr>
          <a:xfrm>
            <a:off x="0" y="6049107"/>
            <a:ext cx="9143999" cy="808893"/>
          </a:xfrm>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70499183"/>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 y="4359283"/>
            <a:ext cx="9144000" cy="782371"/>
          </a:xfrm>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a:xfrm>
            <a:off x="0" y="6049107"/>
            <a:ext cx="9143999" cy="808893"/>
          </a:xfrm>
        </p:spPr>
        <p:txBody>
          <a:bodyPr/>
          <a:lstStyle/>
          <a:p>
            <a:r>
              <a:rPr lang="ar-EG" sz="4400" dirty="0"/>
              <a:t>نيم بيك يوت إن آغاثوس نيم بي إبنيڨما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1656755873"/>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 y="4345836"/>
            <a:ext cx="9144000" cy="782371"/>
          </a:xfrm>
        </p:spPr>
        <p:txBody>
          <a:bodyPr>
            <a:normAutofit/>
          </a:bodyPr>
          <a:lstStyle/>
          <a:p>
            <a:r>
              <a:rPr lang="ar-EG" sz="4800" dirty="0"/>
              <a:t>لأنك قمت وخلصتنا </a:t>
            </a:r>
          </a:p>
        </p:txBody>
      </p:sp>
      <p:sp>
        <p:nvSpPr>
          <p:cNvPr id="8" name="Text Placeholder 7"/>
          <p:cNvSpPr>
            <a:spLocks noGrp="1"/>
          </p:cNvSpPr>
          <p:nvPr>
            <p:ph type="body" idx="1"/>
          </p:nvPr>
        </p:nvSpPr>
        <p:spPr/>
        <p:txBody>
          <a:bodyPr/>
          <a:lstStyle/>
          <a:p>
            <a:r>
              <a:rPr lang="ar-EG" sz="4800" dirty="0"/>
              <a:t>جي آك طونك آك سوتي إممون </a:t>
            </a:r>
          </a:p>
        </p:txBody>
      </p:sp>
      <p:sp>
        <p:nvSpPr>
          <p:cNvPr id="9" name="Text Placeholder 8"/>
          <p:cNvSpPr>
            <a:spLocks noGrp="1"/>
          </p:cNvSpPr>
          <p:nvPr>
            <p:ph type="body" sz="quarter" idx="3"/>
          </p:nvPr>
        </p:nvSpPr>
        <p:spPr>
          <a:xfrm>
            <a:off x="-1" y="5201297"/>
            <a:ext cx="9144000" cy="682357"/>
          </a:xfrm>
        </p:spPr>
        <p:txBody>
          <a:bodyPr anchor="ctr"/>
          <a:lstStyle/>
          <a:p>
            <a:r>
              <a:rPr lang="en-US" sz="5400" dirty="0">
                <a:latin typeface="CS New Athanasius" panose="020B0500000000000000" pitchFamily="34" charset="0"/>
              </a:rPr>
              <a:t>je </a:t>
            </a:r>
            <a:r>
              <a:rPr lang="en-US" sz="5400" dirty="0" err="1">
                <a:latin typeface="CS New Athanasius" panose="020B0500000000000000" pitchFamily="34" charset="0"/>
              </a:rPr>
              <a:t>aktwnk</a:t>
            </a:r>
            <a:r>
              <a:rPr lang="en-US" sz="5400" dirty="0">
                <a:latin typeface="CS New Athanasius" panose="020B0500000000000000" pitchFamily="34" charset="0"/>
              </a:rPr>
              <a:t> </a:t>
            </a:r>
            <a:r>
              <a:rPr lang="en-US" sz="5400" dirty="0" err="1">
                <a:latin typeface="CS New Athanasius" panose="020B0500000000000000" pitchFamily="34" charset="0"/>
              </a:rPr>
              <a:t>akcw</a:t>
            </a:r>
            <a:r>
              <a:rPr lang="en-US" sz="5400" dirty="0">
                <a:latin typeface="CS New Athanasius" panose="020B0500000000000000" pitchFamily="34" charset="0"/>
              </a:rPr>
              <a:t>]</a:t>
            </a:r>
            <a:r>
              <a:rPr lang="ar-EG" sz="5400" dirty="0">
                <a:latin typeface="CS New Athanasius" panose="020B0500000000000000" pitchFamily="34" charset="0"/>
              </a:rPr>
              <a:t> </a:t>
            </a:r>
            <a:r>
              <a:rPr lang="en-US" sz="5400" dirty="0">
                <a:latin typeface="CS New Athanasius" panose="020B0500000000000000" pitchFamily="34" charset="0"/>
              </a:rPr>
              <a:t>`</a:t>
            </a:r>
            <a:r>
              <a:rPr lang="en-US" sz="5400" dirty="0" err="1">
                <a:latin typeface="CS New Athanasius" panose="020B0500000000000000" pitchFamily="34" charset="0"/>
              </a:rPr>
              <a:t>mmon</a:t>
            </a:r>
            <a:endParaRPr lang="en-US" sz="5400" dirty="0">
              <a:latin typeface="CS New Athanasius" panose="020B0500000000000000" pitchFamily="34" charset="0"/>
            </a:endParaRPr>
          </a:p>
        </p:txBody>
      </p:sp>
    </p:spTree>
    <p:extLst>
      <p:ext uri="{BB962C8B-B14F-4D97-AF65-F5344CB8AC3E}">
        <p14:creationId xmlns:p14="http://schemas.microsoft.com/office/powerpoint/2010/main" val="606551995"/>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
        <p:nvSpPr>
          <p:cNvPr id="2" name="Rectangle 1">
            <a:hlinkClick r:id="rId2" action="ppaction://hlinksldjump"/>
          </p:cNvPr>
          <p:cNvSpPr/>
          <p:nvPr/>
        </p:nvSpPr>
        <p:spPr>
          <a:xfrm>
            <a:off x="6293223" y="3842511"/>
            <a:ext cx="2850775"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محبة الله الاب </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5476846"/>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r>
              <a:rPr lang="ar-EG" sz="5400" dirty="0"/>
              <a:t>الرب مع جميعكم</a:t>
            </a:r>
            <a:endParaRPr lang="en-US" sz="5400" dirty="0"/>
          </a:p>
        </p:txBody>
      </p:sp>
      <p:sp>
        <p:nvSpPr>
          <p:cNvPr id="4" name="Text Placeholder 3"/>
          <p:cNvSpPr>
            <a:spLocks noGrp="1"/>
          </p:cNvSpPr>
          <p:nvPr>
            <p:ph type="body" idx="1"/>
          </p:nvPr>
        </p:nvSpPr>
        <p:spPr/>
        <p:txBody>
          <a:bodyPr/>
          <a:lstStyle/>
          <a:p>
            <a:pPr rtl="0"/>
            <a:r>
              <a:rPr lang="ar-EG" sz="5400" dirty="0"/>
              <a:t>أوكيريوس ميطابانطون إيمون</a:t>
            </a:r>
          </a:p>
        </p:txBody>
      </p:sp>
      <p:sp>
        <p:nvSpPr>
          <p:cNvPr id="6" name="Text Placeholder 5"/>
          <p:cNvSpPr>
            <a:spLocks noGrp="1"/>
          </p:cNvSpPr>
          <p:nvPr>
            <p:ph type="body" sz="quarter" idx="3"/>
          </p:nvPr>
        </p:nvSpPr>
        <p:spPr/>
        <p:txBody>
          <a:bodyPr/>
          <a:lstStyle/>
          <a:p>
            <a:r>
              <a:rPr lang="pt-BR" sz="4000" dirty="0"/>
              <a:t>O kvrioc meta pantwn `vmwn</a:t>
            </a:r>
          </a:p>
        </p:txBody>
      </p:sp>
      <p:sp>
        <p:nvSpPr>
          <p:cNvPr id="5" name="Rectangle 4">
            <a:hlinkClick r:id="rId2" action="ppaction://hlinksldjump"/>
          </p:cNvPr>
          <p:cNvSpPr/>
          <p:nvPr/>
        </p:nvSpPr>
        <p:spPr>
          <a:xfrm>
            <a:off x="6486142" y="3944605"/>
            <a:ext cx="264687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غورغوري ـ محبة الله الاب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57886613-EDDE-409A-A5D0-95A5CF411264}"/>
              </a:ext>
            </a:extLst>
          </p:cNvPr>
          <p:cNvSpPr/>
          <p:nvPr/>
        </p:nvSpPr>
        <p:spPr>
          <a:xfrm>
            <a:off x="10979" y="4024940"/>
            <a:ext cx="117692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430052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سيمني نان إنتيك هيريني: كانين نوڤى نان إيڤول. </a:t>
            </a:r>
            <a:endParaRPr lang="ar-EG" sz="4400" dirty="0"/>
          </a:p>
        </p:txBody>
      </p:sp>
      <p:sp>
        <p:nvSpPr>
          <p:cNvPr id="6" name="Text Placeholder 5"/>
          <p:cNvSpPr>
            <a:spLocks noGrp="1"/>
          </p:cNvSpPr>
          <p:nvPr>
            <p:ph type="body" sz="quarter" idx="3"/>
          </p:nvPr>
        </p:nvSpPr>
        <p:spPr>
          <a:xfrm>
            <a:off x="0" y="5191050"/>
            <a:ext cx="9144000" cy="808893"/>
          </a:xfrm>
        </p:spPr>
        <p:txBody>
          <a:bodyPr/>
          <a:lstStyle/>
          <a:p>
            <a:pPr rtl="0"/>
            <a:r>
              <a:rPr lang="en-US" sz="4000" dirty="0" err="1">
                <a:effectLst/>
              </a:rPr>
              <a:t>cemni</a:t>
            </a:r>
            <a:r>
              <a:rPr lang="en-US" sz="4000" dirty="0">
                <a:effectLst/>
              </a:rPr>
              <a:t> nan `</a:t>
            </a:r>
            <a:r>
              <a:rPr lang="en-US" sz="4000" dirty="0" err="1">
                <a:effectLst/>
              </a:rPr>
              <a:t>ntekhiryny</a:t>
            </a:r>
            <a:r>
              <a:rPr lang="en-US" sz="4000" dirty="0">
                <a:effectLst/>
              </a:rPr>
              <a:t>@ ,a </a:t>
            </a:r>
            <a:r>
              <a:rPr lang="en-US" sz="4000" dirty="0" err="1">
                <a:effectLst/>
              </a:rPr>
              <a:t>nennobi</a:t>
            </a:r>
            <a:r>
              <a:rPr lang="en-US" sz="4000" dirty="0">
                <a:effectLst/>
              </a:rPr>
              <a:t> nan `</a:t>
            </a:r>
            <a:r>
              <a:rPr lang="en-US" sz="4000" dirty="0" err="1">
                <a:effectLst/>
              </a:rPr>
              <a:t>ebol</a:t>
            </a:r>
            <a:r>
              <a:rPr lang="en-US" sz="4000" dirty="0">
                <a:effectLst/>
              </a:rPr>
              <a:t>.</a:t>
            </a:r>
          </a:p>
        </p:txBody>
      </p:sp>
      <p:sp>
        <p:nvSpPr>
          <p:cNvPr id="2" name="Text Placeholder 1">
            <a:extLst>
              <a:ext uri="{FF2B5EF4-FFF2-40B4-BE49-F238E27FC236}">
                <a16:creationId xmlns:a16="http://schemas.microsoft.com/office/drawing/2014/main" id="{473C0148-F797-4FD1-A18F-2D2E1C92435B}"/>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قرر لنا سلامك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اغفر لنا خطايانا.</a:t>
            </a:r>
            <a:endParaRPr lang="ar-EG" sz="4800" dirty="0"/>
          </a:p>
        </p:txBody>
      </p:sp>
    </p:spTree>
    <p:extLst>
      <p:ext uri="{BB962C8B-B14F-4D97-AF65-F5344CB8AC3E}">
        <p14:creationId xmlns:p14="http://schemas.microsoft.com/office/powerpoint/2010/main" val="4292997865"/>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r>
              <a:rPr lang="ar-EG" sz="5400" dirty="0"/>
              <a:t>ومع روحك أيضاً </a:t>
            </a:r>
            <a:endParaRPr lang="en-US" sz="5400" dirty="0"/>
          </a:p>
        </p:txBody>
      </p:sp>
      <p:sp>
        <p:nvSpPr>
          <p:cNvPr id="4" name="Text Placeholder 3"/>
          <p:cNvSpPr>
            <a:spLocks noGrp="1"/>
          </p:cNvSpPr>
          <p:nvPr>
            <p:ph type="body" idx="1"/>
          </p:nvPr>
        </p:nvSpPr>
        <p:spPr/>
        <p:txBody>
          <a:bodyPr/>
          <a:lstStyle/>
          <a:p>
            <a:r>
              <a:rPr lang="ar-EG" sz="4800" dirty="0"/>
              <a:t>كي مي طاطو إبنيفماتو سو</a:t>
            </a:r>
          </a:p>
        </p:txBody>
      </p:sp>
      <p:sp>
        <p:nvSpPr>
          <p:cNvPr id="5" name="Text Placeholder 4"/>
          <p:cNvSpPr>
            <a:spLocks noGrp="1"/>
          </p:cNvSpPr>
          <p:nvPr>
            <p:ph type="body" sz="quarter" idx="3"/>
          </p:nvPr>
        </p:nvSpPr>
        <p:spPr/>
        <p:txBody>
          <a:bodyPr/>
          <a:lstStyle/>
          <a:p>
            <a:r>
              <a:rPr lang="pt-BR" sz="5400" dirty="0"/>
              <a:t>Ke meta tou  `penumatoc cou</a:t>
            </a:r>
          </a:p>
        </p:txBody>
      </p:sp>
    </p:spTree>
    <p:extLst>
      <p:ext uri="{BB962C8B-B14F-4D97-AF65-F5344CB8AC3E}">
        <p14:creationId xmlns:p14="http://schemas.microsoft.com/office/powerpoint/2010/main" val="693709026"/>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r>
              <a:rPr lang="ar-EG" sz="5400" dirty="0"/>
              <a:t>إرفعوا قلوبكم</a:t>
            </a:r>
            <a:endParaRPr lang="en-US" sz="5400" dirty="0"/>
          </a:p>
        </p:txBody>
      </p:sp>
      <p:sp>
        <p:nvSpPr>
          <p:cNvPr id="4" name="Text Placeholder 3"/>
          <p:cNvSpPr>
            <a:spLocks noGrp="1"/>
          </p:cNvSpPr>
          <p:nvPr>
            <p:ph type="body" idx="1"/>
          </p:nvPr>
        </p:nvSpPr>
        <p:spPr/>
        <p:txBody>
          <a:bodyPr/>
          <a:lstStyle/>
          <a:p>
            <a:r>
              <a:rPr lang="ar-EG" sz="5400" dirty="0"/>
              <a:t>آنو إيمون طاس كارذياس</a:t>
            </a:r>
          </a:p>
        </p:txBody>
      </p:sp>
      <p:sp>
        <p:nvSpPr>
          <p:cNvPr id="5" name="Text Placeholder 4"/>
          <p:cNvSpPr>
            <a:spLocks noGrp="1"/>
          </p:cNvSpPr>
          <p:nvPr>
            <p:ph type="body" sz="quarter" idx="3"/>
          </p:nvPr>
        </p:nvSpPr>
        <p:spPr/>
        <p:txBody>
          <a:bodyPr/>
          <a:lstStyle/>
          <a:p>
            <a:r>
              <a:rPr lang="en-US" sz="5400" dirty="0" err="1"/>
              <a:t>Anw</a:t>
            </a:r>
            <a:r>
              <a:rPr lang="en-US" sz="5400" dirty="0"/>
              <a:t> `</a:t>
            </a:r>
            <a:r>
              <a:rPr lang="en-US" sz="5400" dirty="0" err="1"/>
              <a:t>umwn</a:t>
            </a:r>
            <a:r>
              <a:rPr lang="en-US" sz="5400" dirty="0"/>
              <a:t> tac </a:t>
            </a:r>
            <a:r>
              <a:rPr lang="en-US" sz="5400" dirty="0" err="1"/>
              <a:t>kardiac</a:t>
            </a:r>
            <a:endParaRPr lang="en-US" sz="5400" dirty="0"/>
          </a:p>
        </p:txBody>
      </p:sp>
    </p:spTree>
    <p:extLst>
      <p:ext uri="{BB962C8B-B14F-4D97-AF65-F5344CB8AC3E}">
        <p14:creationId xmlns:p14="http://schemas.microsoft.com/office/powerpoint/2010/main" val="2471187217"/>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r>
              <a:rPr lang="ar-EG" sz="6000" dirty="0"/>
              <a:t>هي عند الرب</a:t>
            </a:r>
            <a:endParaRPr lang="en-US" sz="6000" dirty="0"/>
          </a:p>
        </p:txBody>
      </p:sp>
      <p:sp>
        <p:nvSpPr>
          <p:cNvPr id="4" name="Text Placeholder 3"/>
          <p:cNvSpPr>
            <a:spLocks noGrp="1"/>
          </p:cNvSpPr>
          <p:nvPr>
            <p:ph type="body" idx="1"/>
          </p:nvPr>
        </p:nvSpPr>
        <p:spPr/>
        <p:txBody>
          <a:bodyPr/>
          <a:lstStyle/>
          <a:p>
            <a:r>
              <a:rPr lang="ar-EG" sz="4800" dirty="0"/>
              <a:t>إيخومين إبروس طون كيريون</a:t>
            </a:r>
          </a:p>
        </p:txBody>
      </p:sp>
      <p:sp>
        <p:nvSpPr>
          <p:cNvPr id="5" name="Text Placeholder 4"/>
          <p:cNvSpPr>
            <a:spLocks noGrp="1"/>
          </p:cNvSpPr>
          <p:nvPr>
            <p:ph type="body" sz="quarter" idx="3"/>
          </p:nvPr>
        </p:nvSpPr>
        <p:spPr/>
        <p:txBody>
          <a:bodyPr/>
          <a:lstStyle/>
          <a:p>
            <a:r>
              <a:rPr lang="en-US" sz="5400" dirty="0" err="1"/>
              <a:t>Exomen</a:t>
            </a:r>
            <a:r>
              <a:rPr lang="en-US" sz="5400" dirty="0"/>
              <a:t> `</a:t>
            </a:r>
            <a:r>
              <a:rPr lang="en-US" sz="5400" dirty="0" err="1"/>
              <a:t>proc</a:t>
            </a:r>
            <a:r>
              <a:rPr lang="en-US" sz="5400" dirty="0"/>
              <a:t> ton </a:t>
            </a:r>
            <a:r>
              <a:rPr lang="en-US" sz="5400" dirty="0" err="1"/>
              <a:t>Kurion</a:t>
            </a:r>
            <a:endParaRPr lang="en-US" sz="5400" dirty="0"/>
          </a:p>
        </p:txBody>
      </p:sp>
    </p:spTree>
    <p:extLst>
      <p:ext uri="{BB962C8B-B14F-4D97-AF65-F5344CB8AC3E}">
        <p14:creationId xmlns:p14="http://schemas.microsoft.com/office/powerpoint/2010/main" val="217888462"/>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r>
              <a:rPr lang="ar-EG" sz="6600" dirty="0"/>
              <a:t>فلنشكر الرب </a:t>
            </a:r>
            <a:endParaRPr lang="en-US" sz="6600" dirty="0"/>
          </a:p>
        </p:txBody>
      </p:sp>
      <p:sp>
        <p:nvSpPr>
          <p:cNvPr id="4" name="Text Placeholder 3"/>
          <p:cNvSpPr>
            <a:spLocks noGrp="1"/>
          </p:cNvSpPr>
          <p:nvPr>
            <p:ph type="body" idx="1"/>
          </p:nvPr>
        </p:nvSpPr>
        <p:spPr/>
        <p:txBody>
          <a:bodyPr/>
          <a:lstStyle/>
          <a:p>
            <a:r>
              <a:rPr lang="ar-EG" sz="4800" dirty="0"/>
              <a:t>إيفخاريس تيسومين طوكيريو</a:t>
            </a:r>
          </a:p>
        </p:txBody>
      </p:sp>
      <p:sp>
        <p:nvSpPr>
          <p:cNvPr id="5" name="Text Placeholder 4"/>
          <p:cNvSpPr>
            <a:spLocks noGrp="1"/>
          </p:cNvSpPr>
          <p:nvPr>
            <p:ph type="body" sz="quarter" idx="3"/>
          </p:nvPr>
        </p:nvSpPr>
        <p:spPr/>
        <p:txBody>
          <a:bodyPr/>
          <a:lstStyle/>
          <a:p>
            <a:r>
              <a:rPr lang="en-US" sz="5400" dirty="0" err="1"/>
              <a:t>Euxaricthcwmen</a:t>
            </a:r>
            <a:r>
              <a:rPr lang="en-US" sz="5400" dirty="0"/>
              <a:t> </a:t>
            </a:r>
            <a:r>
              <a:rPr lang="en-US" sz="5400" dirty="0" err="1"/>
              <a:t>tw</a:t>
            </a:r>
            <a:r>
              <a:rPr lang="en-US" sz="5400" dirty="0"/>
              <a:t> </a:t>
            </a:r>
            <a:r>
              <a:rPr lang="en-US" sz="5400" dirty="0" err="1"/>
              <a:t>Kuri`w</a:t>
            </a:r>
            <a:endParaRPr lang="en-US" sz="5400" dirty="0"/>
          </a:p>
        </p:txBody>
      </p:sp>
    </p:spTree>
    <p:extLst>
      <p:ext uri="{BB962C8B-B14F-4D97-AF65-F5344CB8AC3E}">
        <p14:creationId xmlns:p14="http://schemas.microsoft.com/office/powerpoint/2010/main" val="1238847070"/>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4"/>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مستحق وعادل</a:t>
            </a:r>
            <a:endParaRPr lang="en-US" sz="5400" dirty="0"/>
          </a:p>
        </p:txBody>
      </p:sp>
      <p:sp>
        <p:nvSpPr>
          <p:cNvPr id="4" name="Text Placeholder 3"/>
          <p:cNvSpPr>
            <a:spLocks noGrp="1"/>
          </p:cNvSpPr>
          <p:nvPr>
            <p:ph type="body" idx="1"/>
          </p:nvPr>
        </p:nvSpPr>
        <p:spPr/>
        <p:txBody>
          <a:bodyPr/>
          <a:lstStyle/>
          <a:p>
            <a:r>
              <a:rPr lang="ar-EG" sz="4400" dirty="0"/>
              <a:t>أكسيون كي ذي كيئون</a:t>
            </a:r>
          </a:p>
        </p:txBody>
      </p:sp>
      <p:sp>
        <p:nvSpPr>
          <p:cNvPr id="5" name="Text Placeholder 4"/>
          <p:cNvSpPr>
            <a:spLocks noGrp="1"/>
          </p:cNvSpPr>
          <p:nvPr>
            <p:ph type="body" sz="quarter" idx="3"/>
          </p:nvPr>
        </p:nvSpPr>
        <p:spPr/>
        <p:txBody>
          <a:bodyPr/>
          <a:lstStyle/>
          <a:p>
            <a:r>
              <a:rPr lang="en-US" sz="5400" dirty="0"/>
              <a:t>A[ion </a:t>
            </a:r>
            <a:r>
              <a:rPr lang="en-US" sz="5400" dirty="0" err="1"/>
              <a:t>ke</a:t>
            </a:r>
            <a:r>
              <a:rPr lang="en-US" sz="5400" dirty="0"/>
              <a:t> </a:t>
            </a:r>
            <a:r>
              <a:rPr lang="en-US" sz="5400" dirty="0" err="1"/>
              <a:t>dikeon</a:t>
            </a:r>
            <a:endParaRPr lang="en-US" sz="5400" dirty="0"/>
          </a:p>
        </p:txBody>
      </p:sp>
      <p:sp>
        <p:nvSpPr>
          <p:cNvPr id="8" name="TextBox 7">
            <a:hlinkClick r:id="rId2" action="ppaction://hlinksldjump"/>
            <a:extLst>
              <a:ext uri="{FF2B5EF4-FFF2-40B4-BE49-F238E27FC236}">
                <a16:creationId xmlns:a16="http://schemas.microsoft.com/office/drawing/2014/main" id="{0388BB90-65EF-4D23-AD26-4B57547BD06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3" action="ppaction://hlinksldjump"/>
            <a:extLst>
              <a:ext uri="{FF2B5EF4-FFF2-40B4-BE49-F238E27FC236}">
                <a16:creationId xmlns:a16="http://schemas.microsoft.com/office/drawing/2014/main" id="{07468F7A-9E63-4142-BDBB-2401D70F3F0F}"/>
              </a:ext>
            </a:extLst>
          </p:cNvPr>
          <p:cNvSpPr txBox="1"/>
          <p:nvPr/>
        </p:nvSpPr>
        <p:spPr>
          <a:xfrm>
            <a:off x="7966522" y="4014645"/>
            <a:ext cx="1136850"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1330873"/>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800" dirty="0"/>
              <a:t>مستحق وعادل  مستحق وعادل </a:t>
            </a:r>
            <a:endParaRPr lang="en-US" sz="4800" dirty="0"/>
          </a:p>
        </p:txBody>
      </p:sp>
      <p:sp>
        <p:nvSpPr>
          <p:cNvPr id="10" name="Text Placeholder 9"/>
          <p:cNvSpPr>
            <a:spLocks noGrp="1"/>
          </p:cNvSpPr>
          <p:nvPr>
            <p:ph type="body" idx="1"/>
          </p:nvPr>
        </p:nvSpPr>
        <p:spPr/>
        <p:txBody>
          <a:bodyPr/>
          <a:lstStyle/>
          <a:p>
            <a:r>
              <a:rPr lang="ar-EG" sz="4800" dirty="0"/>
              <a:t>أكسيون كي ذي كيئون أكسيون كي ذي كيئون</a:t>
            </a:r>
          </a:p>
        </p:txBody>
      </p:sp>
      <p:sp>
        <p:nvSpPr>
          <p:cNvPr id="11" name="Text Placeholder 10"/>
          <p:cNvSpPr>
            <a:spLocks noGrp="1"/>
          </p:cNvSpPr>
          <p:nvPr>
            <p:ph type="body" sz="quarter" idx="3"/>
          </p:nvPr>
        </p:nvSpPr>
        <p:spPr/>
        <p:txBody>
          <a:bodyPr/>
          <a:lstStyle/>
          <a:p>
            <a:r>
              <a:rPr lang="en-US" sz="4800" dirty="0"/>
              <a:t>A[ion </a:t>
            </a:r>
            <a:r>
              <a:rPr lang="en-US" sz="4800" dirty="0" err="1"/>
              <a:t>ke</a:t>
            </a:r>
            <a:r>
              <a:rPr lang="en-US" sz="4800" dirty="0"/>
              <a:t> </a:t>
            </a:r>
            <a:r>
              <a:rPr lang="en-US" sz="4800" dirty="0" err="1"/>
              <a:t>dikeon</a:t>
            </a:r>
            <a:r>
              <a:rPr lang="en-US" sz="4800" dirty="0"/>
              <a:t>&gt; a[ion </a:t>
            </a:r>
            <a:r>
              <a:rPr lang="en-US" sz="4800" dirty="0" err="1"/>
              <a:t>ke</a:t>
            </a:r>
            <a:r>
              <a:rPr lang="en-US" sz="4800" dirty="0"/>
              <a:t> </a:t>
            </a:r>
            <a:r>
              <a:rPr lang="en-US" sz="4800" dirty="0" err="1"/>
              <a:t>dikeon</a:t>
            </a:r>
            <a:endParaRPr lang="en-US" sz="4800" dirty="0"/>
          </a:p>
        </p:txBody>
      </p:sp>
      <p:sp>
        <p:nvSpPr>
          <p:cNvPr id="5" name="TextBox 4">
            <a:hlinkClick r:id="rId2" action="ppaction://hlinksldjump"/>
            <a:extLst>
              <a:ext uri="{FF2B5EF4-FFF2-40B4-BE49-F238E27FC236}">
                <a16:creationId xmlns:a16="http://schemas.microsoft.com/office/drawing/2014/main" id="{EF1691E3-6988-4F0E-99ED-8743782EE7BD}"/>
              </a:ext>
            </a:extLst>
          </p:cNvPr>
          <p:cNvSpPr txBox="1"/>
          <p:nvPr/>
        </p:nvSpPr>
        <p:spPr>
          <a:xfrm>
            <a:off x="74291" y="403985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E163924-10B1-408C-BA4D-85CC2E4A7E2D}"/>
              </a:ext>
            </a:extLst>
          </p:cNvPr>
          <p:cNvSpPr txBox="1"/>
          <p:nvPr/>
        </p:nvSpPr>
        <p:spPr>
          <a:xfrm>
            <a:off x="7960110" y="4039855"/>
            <a:ext cx="1109599"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038833"/>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dirty="0"/>
              <a:t>لأنه حقاً بالحقيقة مستحق وعادل </a:t>
            </a:r>
            <a:endParaRPr lang="en-US" sz="4800" dirty="0"/>
          </a:p>
        </p:txBody>
      </p:sp>
      <p:sp>
        <p:nvSpPr>
          <p:cNvPr id="10" name="Text Placeholder 9"/>
          <p:cNvSpPr>
            <a:spLocks noGrp="1"/>
          </p:cNvSpPr>
          <p:nvPr>
            <p:ph type="body" idx="1"/>
          </p:nvPr>
        </p:nvSpPr>
        <p:spPr/>
        <p:txBody>
          <a:bodyPr/>
          <a:lstStyle/>
          <a:p>
            <a:r>
              <a:rPr lang="ar-EG" sz="4400" dirty="0"/>
              <a:t>آليثوس غارخين اوميثمي أكسيون</a:t>
            </a:r>
            <a:r>
              <a:rPr lang="en-US" sz="4400" dirty="0"/>
              <a:t> </a:t>
            </a:r>
            <a:r>
              <a:rPr lang="ar-EG" sz="4400" dirty="0"/>
              <a:t>كي ذي كيئون</a:t>
            </a:r>
          </a:p>
        </p:txBody>
      </p:sp>
      <p:sp>
        <p:nvSpPr>
          <p:cNvPr id="11" name="Text Placeholder 10"/>
          <p:cNvSpPr>
            <a:spLocks noGrp="1"/>
          </p:cNvSpPr>
          <p:nvPr>
            <p:ph type="body" sz="quarter" idx="3"/>
          </p:nvPr>
        </p:nvSpPr>
        <p:spPr/>
        <p:txBody>
          <a:bodyPr/>
          <a:lstStyle/>
          <a:p>
            <a:r>
              <a:rPr lang="en-US" sz="4400" dirty="0"/>
              <a:t>`</a:t>
            </a:r>
            <a:r>
              <a:rPr lang="en-US" sz="4400" dirty="0" err="1"/>
              <a:t>alhqwc</a:t>
            </a:r>
            <a:r>
              <a:rPr lang="en-US" sz="4400" dirty="0"/>
              <a:t> gar '</a:t>
            </a:r>
            <a:r>
              <a:rPr lang="en-US" sz="4400" dirty="0" err="1"/>
              <a:t>en</a:t>
            </a:r>
            <a:r>
              <a:rPr lang="en-US" sz="4400" dirty="0"/>
              <a:t> </a:t>
            </a:r>
            <a:r>
              <a:rPr lang="en-US" sz="4400" dirty="0" err="1"/>
              <a:t>oumeqmhi</a:t>
            </a:r>
            <a:r>
              <a:rPr lang="en-US" sz="4400" dirty="0"/>
              <a:t>&gt; a[ion </a:t>
            </a:r>
            <a:r>
              <a:rPr lang="en-US" sz="4400" dirty="0" err="1"/>
              <a:t>ke</a:t>
            </a:r>
            <a:r>
              <a:rPr lang="en-US" sz="4400" dirty="0"/>
              <a:t> </a:t>
            </a:r>
            <a:r>
              <a:rPr lang="en-US" sz="4400" dirty="0" err="1"/>
              <a:t>dikeon</a:t>
            </a:r>
            <a:endParaRPr lang="en-US" sz="4400" dirty="0"/>
          </a:p>
        </p:txBody>
      </p:sp>
      <p:sp>
        <p:nvSpPr>
          <p:cNvPr id="5" name="TextBox 4">
            <a:hlinkClick r:id="rId2" action="ppaction://hlinksldjump"/>
            <a:extLst>
              <a:ext uri="{FF2B5EF4-FFF2-40B4-BE49-F238E27FC236}">
                <a16:creationId xmlns:a16="http://schemas.microsoft.com/office/drawing/2014/main" id="{67047F28-9783-4A56-99D0-CD16890C34E5}"/>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F94B7D33-89D2-4BFC-AED7-0F99C163E65F}"/>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49945231"/>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أيها الكائن السيد الرب إله الحق </a:t>
            </a:r>
            <a:endParaRPr lang="en-US" sz="5400" dirty="0"/>
          </a:p>
        </p:txBody>
      </p:sp>
      <p:sp>
        <p:nvSpPr>
          <p:cNvPr id="10" name="Text Placeholder 9"/>
          <p:cNvSpPr>
            <a:spLocks noGrp="1"/>
          </p:cNvSpPr>
          <p:nvPr>
            <p:ph type="body" idx="1"/>
          </p:nvPr>
        </p:nvSpPr>
        <p:spPr/>
        <p:txBody>
          <a:bodyPr/>
          <a:lstStyle/>
          <a:p>
            <a:r>
              <a:rPr lang="ar-EG" sz="4400" dirty="0"/>
              <a:t>فيئتشوب إننيب إبشويس إفنوتي إنتي تي ميثمي </a:t>
            </a:r>
          </a:p>
        </p:txBody>
      </p:sp>
      <p:sp>
        <p:nvSpPr>
          <p:cNvPr id="11" name="Text Placeholder 10"/>
          <p:cNvSpPr>
            <a:spLocks noGrp="1"/>
          </p:cNvSpPr>
          <p:nvPr>
            <p:ph type="body" sz="quarter" idx="3"/>
          </p:nvPr>
        </p:nvSpPr>
        <p:spPr/>
        <p:txBody>
          <a:bodyPr/>
          <a:lstStyle/>
          <a:p>
            <a:r>
              <a:rPr lang="nl-NL" sz="4800" dirty="0"/>
              <a:t>Vhet]op  `vnhb ~P_ V; `nte ;meqmhi</a:t>
            </a:r>
          </a:p>
        </p:txBody>
      </p:sp>
      <p:sp>
        <p:nvSpPr>
          <p:cNvPr id="2" name="TextBox 1">
            <a:hlinkClick r:id="rId2" action="ppaction://hlinksldjump"/>
            <a:extLst>
              <a:ext uri="{FF2B5EF4-FFF2-40B4-BE49-F238E27FC236}">
                <a16:creationId xmlns:a16="http://schemas.microsoft.com/office/drawing/2014/main" id="{C5FD95BB-AD04-F4A5-2983-294123AE7C04}"/>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3" action="ppaction://hlinksldjump"/>
            <a:extLst>
              <a:ext uri="{FF2B5EF4-FFF2-40B4-BE49-F238E27FC236}">
                <a16:creationId xmlns:a16="http://schemas.microsoft.com/office/drawing/2014/main" id="{8236003F-3EC5-5008-FF42-F131231B16E2}"/>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51354728"/>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الكائن قبل الدهور</a:t>
            </a:r>
            <a:endParaRPr lang="en-US" sz="5400" dirty="0"/>
          </a:p>
        </p:txBody>
      </p:sp>
      <p:sp>
        <p:nvSpPr>
          <p:cNvPr id="10" name="Text Placeholder 9"/>
          <p:cNvSpPr>
            <a:spLocks noGrp="1"/>
          </p:cNvSpPr>
          <p:nvPr>
            <p:ph type="body" idx="1"/>
          </p:nvPr>
        </p:nvSpPr>
        <p:spPr/>
        <p:txBody>
          <a:bodyPr/>
          <a:lstStyle/>
          <a:p>
            <a:r>
              <a:rPr lang="ar-EG" sz="5400" dirty="0"/>
              <a:t>فيئتشوب خاجوؤو إن ني إبنيه</a:t>
            </a:r>
          </a:p>
        </p:txBody>
      </p:sp>
      <p:sp>
        <p:nvSpPr>
          <p:cNvPr id="11" name="Text Placeholder 10"/>
          <p:cNvSpPr>
            <a:spLocks noGrp="1"/>
          </p:cNvSpPr>
          <p:nvPr>
            <p:ph type="body" sz="quarter" idx="3"/>
          </p:nvPr>
        </p:nvSpPr>
        <p:spPr/>
        <p:txBody>
          <a:bodyPr/>
          <a:lstStyle/>
          <a:p>
            <a:r>
              <a:rPr lang="en-US" sz="5400" dirty="0" err="1"/>
              <a:t>Vhet</a:t>
            </a:r>
            <a:r>
              <a:rPr lang="en-US" sz="5400" dirty="0"/>
              <a:t>]op '</a:t>
            </a:r>
            <a:r>
              <a:rPr lang="en-US" sz="5400" dirty="0" err="1"/>
              <a:t>ajwou</a:t>
            </a:r>
            <a:r>
              <a:rPr lang="en-US" sz="5400" dirty="0"/>
              <a:t>  `</a:t>
            </a:r>
            <a:r>
              <a:rPr lang="en-US" sz="5400" dirty="0" err="1"/>
              <a:t>nni`ene</a:t>
            </a:r>
            <a:r>
              <a:rPr lang="en-US" sz="5400" dirty="0"/>
              <a:t>\</a:t>
            </a:r>
          </a:p>
        </p:txBody>
      </p:sp>
    </p:spTree>
    <p:extLst>
      <p:ext uri="{BB962C8B-B14F-4D97-AF65-F5344CB8AC3E}">
        <p14:creationId xmlns:p14="http://schemas.microsoft.com/office/powerpoint/2010/main" val="1228460592"/>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والمالك إلى الأبد</a:t>
            </a:r>
            <a:endParaRPr lang="en-US" sz="6000" dirty="0"/>
          </a:p>
        </p:txBody>
      </p:sp>
      <p:sp>
        <p:nvSpPr>
          <p:cNvPr id="10" name="Text Placeholder 9"/>
          <p:cNvSpPr>
            <a:spLocks noGrp="1"/>
          </p:cNvSpPr>
          <p:nvPr>
            <p:ph type="body" idx="1"/>
          </p:nvPr>
        </p:nvSpPr>
        <p:spPr/>
        <p:txBody>
          <a:bodyPr/>
          <a:lstStyle/>
          <a:p>
            <a:r>
              <a:rPr lang="ar-EG" sz="5400" dirty="0"/>
              <a:t>أووه إت أوى إن أورو شا إينيه</a:t>
            </a:r>
          </a:p>
        </p:txBody>
      </p:sp>
      <p:sp>
        <p:nvSpPr>
          <p:cNvPr id="11" name="Text Placeholder 10"/>
          <p:cNvSpPr>
            <a:spLocks noGrp="1"/>
          </p:cNvSpPr>
          <p:nvPr>
            <p:ph type="body" sz="quarter" idx="3"/>
          </p:nvPr>
        </p:nvSpPr>
        <p:spPr/>
        <p:txBody>
          <a:bodyPr/>
          <a:lstStyle/>
          <a:p>
            <a:r>
              <a:rPr lang="pt-BR" sz="5400" dirty="0"/>
              <a:t>ouo\ etoi `nouro ]a `ene\</a:t>
            </a:r>
          </a:p>
        </p:txBody>
      </p:sp>
    </p:spTree>
    <p:extLst>
      <p:ext uri="{BB962C8B-B14F-4D97-AF65-F5344CB8AC3E}">
        <p14:creationId xmlns:p14="http://schemas.microsoft.com/office/powerpoint/2010/main" val="1685051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917933"/>
            <a:ext cx="9143999" cy="940068"/>
          </a:xfrm>
        </p:spPr>
        <p:txBody>
          <a:bodyPr anchor="ctr"/>
          <a:lstStyle/>
          <a:p>
            <a:r>
              <a:rPr lang="ar-EG" sz="3400" dirty="0"/>
              <a:t>جور إيڤول إنني جاچي: إنتى تي إككليسيا: آرى سوبت إيروس: إننيسكيم شا إينيه. </a:t>
            </a:r>
          </a:p>
        </p:txBody>
      </p:sp>
      <p:sp>
        <p:nvSpPr>
          <p:cNvPr id="4" name="Text Placeholder 3"/>
          <p:cNvSpPr>
            <a:spLocks noGrp="1"/>
          </p:cNvSpPr>
          <p:nvPr>
            <p:ph type="body" sz="quarter" idx="3"/>
          </p:nvPr>
        </p:nvSpPr>
        <p:spPr>
          <a:xfrm>
            <a:off x="-1" y="5009749"/>
            <a:ext cx="9144000" cy="940068"/>
          </a:xfrm>
        </p:spPr>
        <p:txBody>
          <a:bodyPr anchor="ctr"/>
          <a:lstStyle/>
          <a:p>
            <a:pPr rtl="0">
              <a:spcBef>
                <a:spcPts val="0"/>
              </a:spcBef>
            </a:pPr>
            <a:r>
              <a:rPr lang="en-US" dirty="0" err="1">
                <a:effectLst/>
              </a:rPr>
              <a:t>Jwr</a:t>
            </a:r>
            <a:r>
              <a:rPr lang="en-US" dirty="0">
                <a:effectLst/>
              </a:rPr>
              <a:t> `</a:t>
            </a:r>
            <a:r>
              <a:rPr lang="en-US" dirty="0" err="1">
                <a:effectLst/>
              </a:rPr>
              <a:t>ebol</a:t>
            </a:r>
            <a:r>
              <a:rPr lang="en-US" dirty="0">
                <a:effectLst/>
              </a:rPr>
              <a:t> `</a:t>
            </a:r>
            <a:r>
              <a:rPr lang="en-US" dirty="0" err="1">
                <a:effectLst/>
              </a:rPr>
              <a:t>nnijaji</a:t>
            </a:r>
            <a:r>
              <a:rPr lang="en-US" dirty="0">
                <a:effectLst/>
              </a:rPr>
              <a:t>@ `</a:t>
            </a:r>
            <a:r>
              <a:rPr lang="en-US" dirty="0" err="1">
                <a:effectLst/>
              </a:rPr>
              <a:t>nte</a:t>
            </a:r>
            <a:r>
              <a:rPr lang="en-US" dirty="0">
                <a:effectLst/>
              </a:rPr>
              <a:t> }</a:t>
            </a:r>
            <a:r>
              <a:rPr lang="en-US" dirty="0" err="1">
                <a:effectLst/>
              </a:rPr>
              <a:t>ekklycia</a:t>
            </a:r>
            <a:r>
              <a:rPr lang="en-US" dirty="0">
                <a:effectLst/>
              </a:rPr>
              <a:t>@ `</a:t>
            </a:r>
            <a:r>
              <a:rPr lang="en-US" dirty="0" err="1">
                <a:effectLst/>
              </a:rPr>
              <a:t>aricobt</a:t>
            </a:r>
            <a:endParaRPr lang="en-US" dirty="0">
              <a:effectLst/>
            </a:endParaRPr>
          </a:p>
          <a:p>
            <a:pPr rtl="0">
              <a:spcBef>
                <a:spcPts val="0"/>
              </a:spcBef>
            </a:pPr>
            <a:r>
              <a:rPr lang="en-US" dirty="0">
                <a:effectLst/>
              </a:rPr>
              <a:t> `</a:t>
            </a:r>
            <a:r>
              <a:rPr lang="en-US" dirty="0" err="1">
                <a:effectLst/>
              </a:rPr>
              <a:t>eroc</a:t>
            </a:r>
            <a:r>
              <a:rPr lang="en-US" dirty="0">
                <a:effectLst/>
              </a:rPr>
              <a:t>@ `</a:t>
            </a:r>
            <a:r>
              <a:rPr lang="en-US" dirty="0" err="1">
                <a:effectLst/>
              </a:rPr>
              <a:t>nneckim</a:t>
            </a:r>
            <a:r>
              <a:rPr lang="en-US" dirty="0">
                <a:effectLst/>
              </a:rPr>
              <a:t> </a:t>
            </a:r>
            <a:r>
              <a:rPr lang="en-US" dirty="0" err="1">
                <a:effectLst/>
              </a:rPr>
              <a:t>sa</a:t>
            </a:r>
            <a:r>
              <a:rPr lang="en-US" dirty="0">
                <a:effectLst/>
              </a:rPr>
              <a:t> `</a:t>
            </a:r>
            <a:r>
              <a:rPr lang="en-US" dirty="0" err="1">
                <a:effectLst/>
              </a:rPr>
              <a:t>eneh</a:t>
            </a:r>
            <a:r>
              <a:rPr lang="en-US" dirty="0">
                <a:effectLst/>
              </a:rPr>
              <a:t>.</a:t>
            </a:r>
          </a:p>
        </p:txBody>
      </p:sp>
      <p:sp>
        <p:nvSpPr>
          <p:cNvPr id="5" name="Text Placeholder 4">
            <a:extLst>
              <a:ext uri="{FF2B5EF4-FFF2-40B4-BE49-F238E27FC236}">
                <a16:creationId xmlns:a16="http://schemas.microsoft.com/office/drawing/2014/main" id="{B794A9E0-BE32-45E3-A705-CDA7F2916BB0}"/>
              </a:ext>
            </a:extLst>
          </p:cNvPr>
          <p:cNvSpPr>
            <a:spLocks noGrp="1"/>
          </p:cNvSpPr>
          <p:nvPr>
            <p:ph type="body" sz="quarter" idx="10"/>
          </p:nvPr>
        </p:nvSpPr>
        <p:spPr>
          <a:xfrm>
            <a:off x="0" y="4359276"/>
            <a:ext cx="9143999" cy="650473"/>
          </a:xfrm>
        </p:spPr>
        <p:txBody>
          <a:bodyPr/>
          <a:lstStyle/>
          <a:p>
            <a:r>
              <a:rPr lang="ar-EG" sz="4000" dirty="0">
                <a:cs typeface="+mj-cs"/>
              </a:rPr>
              <a:t>فرق أعداء الكنيسة، و حصنها، فلا تتزعزع، إلى الأبد.</a:t>
            </a:r>
          </a:p>
        </p:txBody>
      </p:sp>
    </p:spTree>
    <p:extLst>
      <p:ext uri="{BB962C8B-B14F-4D97-AF65-F5344CB8AC3E}">
        <p14:creationId xmlns:p14="http://schemas.microsoft.com/office/powerpoint/2010/main" val="885584895"/>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230415"/>
            <a:ext cx="9144000" cy="782371"/>
          </a:xfrm>
        </p:spPr>
        <p:txBody>
          <a:bodyPr>
            <a:normAutofit/>
          </a:bodyPr>
          <a:lstStyle/>
          <a:p>
            <a:r>
              <a:rPr lang="ar-EG" dirty="0"/>
              <a:t>الساكن في الاعالي والناظر إلى المتواضعين </a:t>
            </a:r>
            <a:endParaRPr lang="en-US" dirty="0"/>
          </a:p>
        </p:txBody>
      </p:sp>
      <p:sp>
        <p:nvSpPr>
          <p:cNvPr id="10" name="Text Placeholder 9"/>
          <p:cNvSpPr>
            <a:spLocks noGrp="1"/>
          </p:cNvSpPr>
          <p:nvPr>
            <p:ph type="body" idx="1"/>
          </p:nvPr>
        </p:nvSpPr>
        <p:spPr>
          <a:xfrm>
            <a:off x="0" y="6068157"/>
            <a:ext cx="9143999" cy="808893"/>
          </a:xfrm>
        </p:spPr>
        <p:txBody>
          <a:bodyPr/>
          <a:lstStyle/>
          <a:p>
            <a:r>
              <a:rPr lang="ar-EG" dirty="0"/>
              <a:t>فيئتشوب خين ني إتتشوسي أووه إت جوشت إيجين نيئتثيفيوت </a:t>
            </a:r>
          </a:p>
        </p:txBody>
      </p:sp>
      <p:sp>
        <p:nvSpPr>
          <p:cNvPr id="11" name="Text Placeholder 10"/>
          <p:cNvSpPr>
            <a:spLocks noGrp="1"/>
          </p:cNvSpPr>
          <p:nvPr>
            <p:ph type="body" sz="quarter" idx="3"/>
          </p:nvPr>
        </p:nvSpPr>
        <p:spPr>
          <a:xfrm>
            <a:off x="0" y="5355686"/>
            <a:ext cx="9144000" cy="682357"/>
          </a:xfrm>
        </p:spPr>
        <p:txBody>
          <a:bodyPr/>
          <a:lstStyle/>
          <a:p>
            <a:r>
              <a:rPr lang="en-US" sz="4000" dirty="0" err="1"/>
              <a:t>Vhet</a:t>
            </a:r>
            <a:r>
              <a:rPr lang="en-US" sz="4000" dirty="0"/>
              <a:t>]op '</a:t>
            </a:r>
            <a:r>
              <a:rPr lang="en-US" sz="4000" dirty="0" err="1"/>
              <a:t>en</a:t>
            </a:r>
            <a:r>
              <a:rPr lang="en-US" sz="4000" dirty="0"/>
              <a:t> </a:t>
            </a:r>
            <a:r>
              <a:rPr lang="en-US" sz="4000" dirty="0" err="1"/>
              <a:t>nhetsoci</a:t>
            </a:r>
            <a:r>
              <a:rPr lang="en-US" sz="4000" dirty="0"/>
              <a:t>&gt; </a:t>
            </a:r>
            <a:r>
              <a:rPr lang="en-US" sz="4000" dirty="0" err="1"/>
              <a:t>ouo</a:t>
            </a:r>
            <a:r>
              <a:rPr lang="en-US" sz="4000" dirty="0"/>
              <a:t>\ </a:t>
            </a:r>
            <a:r>
              <a:rPr lang="en-US" sz="4000" dirty="0" err="1"/>
              <a:t>etjou</a:t>
            </a:r>
            <a:r>
              <a:rPr lang="en-US" sz="4000" dirty="0"/>
              <a:t>]t `</a:t>
            </a:r>
            <a:r>
              <a:rPr lang="en-US" sz="4000" dirty="0" err="1"/>
              <a:t>ejen</a:t>
            </a:r>
            <a:r>
              <a:rPr lang="en-US" sz="4000" dirty="0"/>
              <a:t> </a:t>
            </a:r>
            <a:r>
              <a:rPr lang="en-US" sz="4000" dirty="0" err="1"/>
              <a:t>nhetqebi`hout</a:t>
            </a:r>
            <a:endParaRPr lang="en-US" sz="4000" dirty="0"/>
          </a:p>
        </p:txBody>
      </p:sp>
    </p:spTree>
    <p:extLst>
      <p:ext uri="{BB962C8B-B14F-4D97-AF65-F5344CB8AC3E}">
        <p14:creationId xmlns:p14="http://schemas.microsoft.com/office/powerpoint/2010/main" val="1922333233"/>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الذي خلق السماء والأرض </a:t>
            </a:r>
            <a:endParaRPr lang="en-US" sz="5400" dirty="0"/>
          </a:p>
        </p:txBody>
      </p:sp>
      <p:sp>
        <p:nvSpPr>
          <p:cNvPr id="10" name="Text Placeholder 9"/>
          <p:cNvSpPr>
            <a:spLocks noGrp="1"/>
          </p:cNvSpPr>
          <p:nvPr>
            <p:ph type="body" idx="1"/>
          </p:nvPr>
        </p:nvSpPr>
        <p:spPr/>
        <p:txBody>
          <a:bodyPr/>
          <a:lstStyle/>
          <a:p>
            <a:r>
              <a:rPr lang="ar-EG" sz="4800" dirty="0"/>
              <a:t>فيئيتاف ثاميو إن إتفي نيم إبكاهي نيم إفيوم</a:t>
            </a:r>
          </a:p>
        </p:txBody>
      </p:sp>
      <p:sp>
        <p:nvSpPr>
          <p:cNvPr id="11" name="Text Placeholder 10"/>
          <p:cNvSpPr>
            <a:spLocks noGrp="1"/>
          </p:cNvSpPr>
          <p:nvPr>
            <p:ph type="body" sz="quarter" idx="3"/>
          </p:nvPr>
        </p:nvSpPr>
        <p:spPr/>
        <p:txBody>
          <a:bodyPr/>
          <a:lstStyle/>
          <a:p>
            <a:r>
              <a:rPr lang="pt-BR" sz="4400" dirty="0"/>
              <a:t>Vh`etafqami`o  `n`tve nem `pka\i nem `viom</a:t>
            </a:r>
          </a:p>
        </p:txBody>
      </p:sp>
    </p:spTree>
    <p:extLst>
      <p:ext uri="{BB962C8B-B14F-4D97-AF65-F5344CB8AC3E}">
        <p14:creationId xmlns:p14="http://schemas.microsoft.com/office/powerpoint/2010/main" val="3076215118"/>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والبحر وكل ما فيها</a:t>
            </a:r>
            <a:endParaRPr lang="en-US" sz="5400" dirty="0"/>
          </a:p>
        </p:txBody>
      </p:sp>
      <p:sp>
        <p:nvSpPr>
          <p:cNvPr id="10" name="Text Placeholder 9"/>
          <p:cNvSpPr>
            <a:spLocks noGrp="1"/>
          </p:cNvSpPr>
          <p:nvPr>
            <p:ph type="body" idx="1"/>
          </p:nvPr>
        </p:nvSpPr>
        <p:spPr/>
        <p:txBody>
          <a:bodyPr/>
          <a:lstStyle/>
          <a:p>
            <a:r>
              <a:rPr lang="ar-EG" sz="4800" dirty="0"/>
              <a:t>نيم نيئتي إنخيتو تيرو</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nh`ete</a:t>
            </a:r>
            <a:r>
              <a:rPr lang="en-US" sz="4800" dirty="0"/>
              <a:t>  `</a:t>
            </a:r>
            <a:r>
              <a:rPr lang="en-US" sz="4800" dirty="0" err="1"/>
              <a:t>n'htou</a:t>
            </a:r>
            <a:r>
              <a:rPr lang="en-US" sz="4800" dirty="0"/>
              <a:t> </a:t>
            </a:r>
            <a:r>
              <a:rPr lang="en-US" sz="4800" dirty="0" err="1"/>
              <a:t>throu</a:t>
            </a:r>
            <a:endParaRPr lang="en-US" sz="4800" dirty="0"/>
          </a:p>
        </p:txBody>
      </p:sp>
    </p:spTree>
    <p:extLst>
      <p:ext uri="{BB962C8B-B14F-4D97-AF65-F5344CB8AC3E}">
        <p14:creationId xmlns:p14="http://schemas.microsoft.com/office/powerpoint/2010/main" val="334122166"/>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أبو ربنا و إلهنا ومخلصنا </a:t>
            </a:r>
            <a:endParaRPr lang="en-US" sz="5400" dirty="0"/>
          </a:p>
        </p:txBody>
      </p:sp>
      <p:sp>
        <p:nvSpPr>
          <p:cNvPr id="10" name="Text Placeholder 9"/>
          <p:cNvSpPr>
            <a:spLocks noGrp="1"/>
          </p:cNvSpPr>
          <p:nvPr>
            <p:ph type="body" idx="1"/>
          </p:nvPr>
        </p:nvSpPr>
        <p:spPr/>
        <p:txBody>
          <a:bodyPr/>
          <a:lstStyle/>
          <a:p>
            <a:r>
              <a:rPr lang="ar-EG" sz="4400" dirty="0"/>
              <a:t>إفيوت إمبين شويس أووه بيننوتي أووه بين سوتير </a:t>
            </a:r>
          </a:p>
        </p:txBody>
      </p:sp>
      <p:sp>
        <p:nvSpPr>
          <p:cNvPr id="11" name="Text Placeholder 10"/>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extLst>
      <p:ext uri="{BB962C8B-B14F-4D97-AF65-F5344CB8AC3E}">
        <p14:creationId xmlns:p14="http://schemas.microsoft.com/office/powerpoint/2010/main" val="861138334"/>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SA" sz="6000" dirty="0"/>
              <a:t>يسوع المسيح </a:t>
            </a:r>
            <a:endParaRPr lang="en-US" sz="6000" dirty="0"/>
          </a:p>
        </p:txBody>
      </p:sp>
      <p:sp>
        <p:nvSpPr>
          <p:cNvPr id="10" name="Text Placeholder 9"/>
          <p:cNvSpPr>
            <a:spLocks noGrp="1"/>
          </p:cNvSpPr>
          <p:nvPr>
            <p:ph type="body" idx="1"/>
          </p:nvPr>
        </p:nvSpPr>
        <p:spPr/>
        <p:txBody>
          <a:bodyPr/>
          <a:lstStyle/>
          <a:p>
            <a:r>
              <a:rPr lang="ar-EG" sz="4800" dirty="0"/>
              <a:t>إيسوس بي إخرستوس </a:t>
            </a:r>
          </a:p>
        </p:txBody>
      </p:sp>
      <p:sp>
        <p:nvSpPr>
          <p:cNvPr id="11" name="Text Placeholder 10"/>
          <p:cNvSpPr>
            <a:spLocks noGrp="1"/>
          </p:cNvSpPr>
          <p:nvPr>
            <p:ph type="body" sz="quarter" idx="3"/>
          </p:nvPr>
        </p:nvSpPr>
        <p:spPr/>
        <p:txBody>
          <a:bodyPr/>
          <a:lstStyle/>
          <a:p>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647067071"/>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هذا الذي خلقت به كل شئ </a:t>
            </a:r>
            <a:endParaRPr lang="en-US" sz="5400" dirty="0"/>
          </a:p>
        </p:txBody>
      </p:sp>
      <p:sp>
        <p:nvSpPr>
          <p:cNvPr id="10" name="Text Placeholder 9"/>
          <p:cNvSpPr>
            <a:spLocks noGrp="1"/>
          </p:cNvSpPr>
          <p:nvPr>
            <p:ph type="body" idx="1"/>
          </p:nvPr>
        </p:nvSpPr>
        <p:spPr/>
        <p:txBody>
          <a:bodyPr/>
          <a:lstStyle/>
          <a:p>
            <a:r>
              <a:rPr lang="ar-EG" sz="4800" dirty="0"/>
              <a:t>فاى إيتاك ثاميو إم إبتيرف إيفول هي ططف</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etakqami`o</a:t>
            </a:r>
            <a:r>
              <a:rPr lang="en-US" sz="4800" dirty="0"/>
              <a:t> `</a:t>
            </a:r>
            <a:r>
              <a:rPr lang="en-US" sz="4800" dirty="0" err="1"/>
              <a:t>m`pthrf</a:t>
            </a:r>
            <a:r>
              <a:rPr lang="en-US" sz="4800" dirty="0"/>
              <a:t> `</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2483979536"/>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ما يري وما لا يري</a:t>
            </a:r>
            <a:endParaRPr lang="en-US" sz="5400" dirty="0"/>
          </a:p>
        </p:txBody>
      </p:sp>
      <p:sp>
        <p:nvSpPr>
          <p:cNvPr id="10" name="Text Placeholder 9"/>
          <p:cNvSpPr>
            <a:spLocks noGrp="1"/>
          </p:cNvSpPr>
          <p:nvPr>
            <p:ph type="body" idx="1"/>
          </p:nvPr>
        </p:nvSpPr>
        <p:spPr/>
        <p:txBody>
          <a:bodyPr/>
          <a:lstStyle/>
          <a:p>
            <a:r>
              <a:rPr lang="ar-EG" sz="4400" dirty="0"/>
              <a:t>ني إيتو ناف إيروؤونيم نيئتي إنسيناف إيروؤو آن</a:t>
            </a:r>
          </a:p>
        </p:txBody>
      </p:sp>
      <p:sp>
        <p:nvSpPr>
          <p:cNvPr id="11" name="Text Placeholder 10"/>
          <p:cNvSpPr>
            <a:spLocks noGrp="1"/>
          </p:cNvSpPr>
          <p:nvPr>
            <p:ph type="body" sz="quarter" idx="3"/>
          </p:nvPr>
        </p:nvSpPr>
        <p:spPr/>
        <p:txBody>
          <a:bodyPr/>
          <a:lstStyle/>
          <a:p>
            <a:r>
              <a:rPr lang="de-DE" sz="4000" dirty="0"/>
              <a:t>nh`etounau   `erwou nem nh`ete `ncenau  `erwou an</a:t>
            </a:r>
          </a:p>
        </p:txBody>
      </p:sp>
    </p:spTree>
    <p:extLst>
      <p:ext uri="{BB962C8B-B14F-4D97-AF65-F5344CB8AC3E}">
        <p14:creationId xmlns:p14="http://schemas.microsoft.com/office/powerpoint/2010/main" val="1923704685"/>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الجالس على كرسي مجده </a:t>
            </a:r>
            <a:endParaRPr lang="en-US" sz="5400" dirty="0"/>
          </a:p>
        </p:txBody>
      </p:sp>
      <p:sp>
        <p:nvSpPr>
          <p:cNvPr id="10" name="Text Placeholder 9"/>
          <p:cNvSpPr>
            <a:spLocks noGrp="1"/>
          </p:cNvSpPr>
          <p:nvPr>
            <p:ph type="body" idx="1"/>
          </p:nvPr>
        </p:nvSpPr>
        <p:spPr/>
        <p:txBody>
          <a:bodyPr/>
          <a:lstStyle/>
          <a:p>
            <a:r>
              <a:rPr lang="ar-EG" sz="4400" dirty="0"/>
              <a:t>فيئت هيمسي هيجين بيإثرونوس إنتي بيف أوأو </a:t>
            </a:r>
          </a:p>
        </p:txBody>
      </p:sp>
      <p:sp>
        <p:nvSpPr>
          <p:cNvPr id="11" name="Text Placeholder 10"/>
          <p:cNvSpPr>
            <a:spLocks noGrp="1"/>
          </p:cNvSpPr>
          <p:nvPr>
            <p:ph type="body" sz="quarter" idx="3"/>
          </p:nvPr>
        </p:nvSpPr>
        <p:spPr/>
        <p:txBody>
          <a:bodyPr/>
          <a:lstStyle/>
          <a:p>
            <a:r>
              <a:rPr lang="en-US" sz="4800" dirty="0" err="1"/>
              <a:t>Vhet</a:t>
            </a:r>
            <a:r>
              <a:rPr lang="en-US" sz="4800" dirty="0"/>
              <a:t>\</a:t>
            </a:r>
            <a:r>
              <a:rPr lang="en-US" sz="4800" dirty="0" err="1"/>
              <a:t>emci</a:t>
            </a:r>
            <a:r>
              <a:rPr lang="en-US" sz="4800" dirty="0"/>
              <a:t> \</a:t>
            </a:r>
            <a:r>
              <a:rPr lang="en-US" sz="4800" dirty="0" err="1"/>
              <a:t>ijen</a:t>
            </a:r>
            <a:r>
              <a:rPr lang="en-US" sz="4800" dirty="0"/>
              <a:t> </a:t>
            </a:r>
            <a:r>
              <a:rPr lang="en-US" sz="4800" dirty="0" err="1"/>
              <a:t>pi`qronoc</a:t>
            </a:r>
            <a:r>
              <a:rPr lang="en-US" sz="4800" dirty="0"/>
              <a:t> `</a:t>
            </a:r>
            <a:r>
              <a:rPr lang="en-US" sz="4800" dirty="0" err="1"/>
              <a:t>nte</a:t>
            </a:r>
            <a:r>
              <a:rPr lang="en-US" sz="4800" dirty="0"/>
              <a:t> </a:t>
            </a:r>
            <a:r>
              <a:rPr lang="en-US" sz="4800" dirty="0" err="1"/>
              <a:t>pef`wou</a:t>
            </a:r>
            <a:endParaRPr lang="en-US" sz="4800" dirty="0"/>
          </a:p>
        </p:txBody>
      </p:sp>
    </p:spTree>
    <p:extLst>
      <p:ext uri="{BB962C8B-B14F-4D97-AF65-F5344CB8AC3E}">
        <p14:creationId xmlns:p14="http://schemas.microsoft.com/office/powerpoint/2010/main" val="3193250976"/>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المسجود له من جميع القوات المقدسة</a:t>
            </a:r>
            <a:endParaRPr lang="en-US" sz="5400" dirty="0"/>
          </a:p>
        </p:txBody>
      </p:sp>
      <p:sp>
        <p:nvSpPr>
          <p:cNvPr id="10" name="Text Placeholder 9"/>
          <p:cNvSpPr>
            <a:spLocks noGrp="1"/>
          </p:cNvSpPr>
          <p:nvPr>
            <p:ph type="body" idx="1"/>
          </p:nvPr>
        </p:nvSpPr>
        <p:spPr/>
        <p:txBody>
          <a:bodyPr/>
          <a:lstStyle/>
          <a:p>
            <a:r>
              <a:rPr lang="ar-EG" sz="4400" dirty="0"/>
              <a:t>فيئيتو أوأوشت إمموف هيتين جوم نيفين إثؤواب</a:t>
            </a:r>
          </a:p>
        </p:txBody>
      </p:sp>
      <p:sp>
        <p:nvSpPr>
          <p:cNvPr id="11" name="Text Placeholder 10"/>
          <p:cNvSpPr>
            <a:spLocks noGrp="1"/>
          </p:cNvSpPr>
          <p:nvPr>
            <p:ph type="body" sz="quarter" idx="3"/>
          </p:nvPr>
        </p:nvSpPr>
        <p:spPr/>
        <p:txBody>
          <a:bodyPr/>
          <a:lstStyle/>
          <a:p>
            <a:r>
              <a:rPr lang="en-US" sz="4000" dirty="0" err="1"/>
              <a:t>Vhetououw</a:t>
            </a:r>
            <a:r>
              <a:rPr lang="en-US" sz="4000" dirty="0"/>
              <a:t>]t  `</a:t>
            </a:r>
            <a:r>
              <a:rPr lang="en-US" sz="4000" dirty="0" err="1"/>
              <a:t>mmof</a:t>
            </a:r>
            <a:r>
              <a:rPr lang="en-US" sz="4000" dirty="0"/>
              <a:t>  \</a:t>
            </a:r>
            <a:r>
              <a:rPr lang="en-US" sz="4000" dirty="0" err="1"/>
              <a:t>iten</a:t>
            </a:r>
            <a:r>
              <a:rPr lang="en-US" sz="4000" dirty="0"/>
              <a:t> </a:t>
            </a:r>
            <a:r>
              <a:rPr lang="en-US" sz="4000" dirty="0" err="1"/>
              <a:t>jom</a:t>
            </a:r>
            <a:r>
              <a:rPr lang="en-US" sz="4000" dirty="0"/>
              <a:t> </a:t>
            </a:r>
            <a:r>
              <a:rPr lang="en-US" sz="4000" dirty="0" err="1"/>
              <a:t>niben</a:t>
            </a:r>
            <a:r>
              <a:rPr lang="en-US" sz="4000" dirty="0"/>
              <a:t> `</a:t>
            </a:r>
            <a:r>
              <a:rPr lang="en-US" sz="4000" dirty="0" err="1"/>
              <a:t>eqouab</a:t>
            </a:r>
            <a:endParaRPr lang="en-US" sz="4000" dirty="0"/>
          </a:p>
        </p:txBody>
      </p:sp>
    </p:spTree>
    <p:extLst>
      <p:ext uri="{BB962C8B-B14F-4D97-AF65-F5344CB8AC3E}">
        <p14:creationId xmlns:p14="http://schemas.microsoft.com/office/powerpoint/2010/main" val="1922824138"/>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أيها الجلوس قفوا </a:t>
            </a:r>
            <a:endParaRPr lang="en-US" sz="5400" dirty="0"/>
          </a:p>
        </p:txBody>
      </p:sp>
      <p:sp>
        <p:nvSpPr>
          <p:cNvPr id="10" name="Text Placeholder 9"/>
          <p:cNvSpPr>
            <a:spLocks noGrp="1"/>
          </p:cNvSpPr>
          <p:nvPr>
            <p:ph type="body" idx="1"/>
          </p:nvPr>
        </p:nvSpPr>
        <p:spPr/>
        <p:txBody>
          <a:bodyPr/>
          <a:lstStyle/>
          <a:p>
            <a:r>
              <a:rPr lang="ar-EG" sz="4800" dirty="0"/>
              <a:t>إيكاثي ميني آناسثيتي</a:t>
            </a:r>
          </a:p>
        </p:txBody>
      </p:sp>
      <p:sp>
        <p:nvSpPr>
          <p:cNvPr id="11" name="Text Placeholder 10"/>
          <p:cNvSpPr>
            <a:spLocks noGrp="1"/>
          </p:cNvSpPr>
          <p:nvPr>
            <p:ph type="body" sz="quarter" idx="3"/>
          </p:nvPr>
        </p:nvSpPr>
        <p:spPr/>
        <p:txBody>
          <a:bodyPr/>
          <a:lstStyle/>
          <a:p>
            <a:r>
              <a:rPr lang="en-US" sz="4800" dirty="0" err="1"/>
              <a:t>Ikaqhmeni</a:t>
            </a:r>
            <a:r>
              <a:rPr lang="en-US" sz="4800" dirty="0"/>
              <a:t>  `</a:t>
            </a:r>
            <a:r>
              <a:rPr lang="en-US" sz="4800" dirty="0" err="1"/>
              <a:t>anacqhte</a:t>
            </a:r>
            <a:endParaRPr lang="en-US" sz="4800" dirty="0"/>
          </a:p>
        </p:txBody>
      </p:sp>
    </p:spTree>
    <p:extLst>
      <p:ext uri="{BB962C8B-B14F-4D97-AF65-F5344CB8AC3E}">
        <p14:creationId xmlns:p14="http://schemas.microsoft.com/office/powerpoint/2010/main" val="212698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nchor="ctr"/>
          <a:lstStyle/>
          <a:p>
            <a:r>
              <a:rPr lang="ar-EG" sz="3800" dirty="0"/>
              <a:t>ألا إمبو إشفوه إيـبى تايو: ثى إثنيسوس خين نى هيومى. </a:t>
            </a:r>
          </a:p>
        </p:txBody>
      </p:sp>
      <p:sp>
        <p:nvSpPr>
          <p:cNvPr id="6" name="Text Placeholder 10"/>
          <p:cNvSpPr>
            <a:spLocks noGrp="1"/>
          </p:cNvSpPr>
          <p:nvPr>
            <p:ph type="body" sz="quarter" idx="3"/>
          </p:nvPr>
        </p:nvSpPr>
        <p:spPr/>
        <p:txBody>
          <a:bodyPr/>
          <a:lstStyle/>
          <a:p>
            <a:r>
              <a:rPr lang="en-GB" sz="3600" dirty="0" err="1"/>
              <a:t>alla</a:t>
            </a:r>
            <a:r>
              <a:rPr lang="en-GB" sz="3600" dirty="0"/>
              <a:t> `</a:t>
            </a:r>
            <a:r>
              <a:rPr lang="en-GB" sz="3600" dirty="0" err="1"/>
              <a:t>mpou`svoh</a:t>
            </a:r>
            <a:r>
              <a:rPr lang="en-GB" sz="3600" dirty="0"/>
              <a:t> `</a:t>
            </a:r>
            <a:r>
              <a:rPr lang="en-GB" sz="3600" dirty="0" err="1"/>
              <a:t>epetaio</a:t>
            </a:r>
            <a:r>
              <a:rPr lang="en-GB" sz="3600" dirty="0"/>
              <a:t>@ ;</a:t>
            </a:r>
            <a:r>
              <a:rPr lang="en-GB" sz="3600" dirty="0" err="1"/>
              <a:t>ye;necwc</a:t>
            </a:r>
            <a:r>
              <a:rPr lang="en-GB" sz="3600" dirty="0"/>
              <a:t> </a:t>
            </a:r>
            <a:r>
              <a:rPr lang="en-GB" sz="3600" dirty="0" err="1"/>
              <a:t>qen</a:t>
            </a:r>
            <a:r>
              <a:rPr lang="en-GB" sz="3600" dirty="0"/>
              <a:t> </a:t>
            </a:r>
            <a:r>
              <a:rPr lang="en-GB" sz="3600" dirty="0" err="1"/>
              <a:t>nihiomi</a:t>
            </a:r>
            <a:r>
              <a:rPr lang="en-GB" sz="3600" dirty="0"/>
              <a:t>.</a:t>
            </a:r>
          </a:p>
        </p:txBody>
      </p:sp>
      <p:sp>
        <p:nvSpPr>
          <p:cNvPr id="2" name="Text Placeholder 1">
            <a:extLst>
              <a:ext uri="{FF2B5EF4-FFF2-40B4-BE49-F238E27FC236}">
                <a16:creationId xmlns:a16="http://schemas.microsoft.com/office/drawing/2014/main" id="{504F7696-44AB-4C1E-94DE-9C1C618B8492}"/>
              </a:ext>
            </a:extLst>
          </p:cNvPr>
          <p:cNvSpPr>
            <a:spLocks noGrp="1"/>
          </p:cNvSpPr>
          <p:nvPr>
            <p:ph type="body" sz="quarter" idx="10"/>
          </p:nvPr>
        </p:nvSpPr>
        <p:spPr/>
        <p:txBody>
          <a:bodyPr/>
          <a:lstStyle/>
          <a:p>
            <a:r>
              <a:rPr lang="ar-EG" sz="4400" dirty="0"/>
              <a:t>لكن لـم يبلغنَ كرامتِكِ، أيتها الحسنة في النساء.</a:t>
            </a:r>
            <a:endParaRPr lang="en-GB" sz="4400" dirty="0"/>
          </a:p>
        </p:txBody>
      </p:sp>
    </p:spTree>
    <p:extLst>
      <p:ext uri="{BB962C8B-B14F-4D97-AF65-F5344CB8AC3E}">
        <p14:creationId xmlns:p14="http://schemas.microsoft.com/office/powerpoint/2010/main" val="12558521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إممانوئيل بين نوتي : خين تين مي تي تي نو:</a:t>
            </a:r>
            <a:endParaRPr lang="ar-EG" sz="4800" dirty="0"/>
          </a:p>
        </p:txBody>
      </p:sp>
      <p:sp>
        <p:nvSpPr>
          <p:cNvPr id="4" name="Text Placeholder 3"/>
          <p:cNvSpPr>
            <a:spLocks noGrp="1"/>
          </p:cNvSpPr>
          <p:nvPr>
            <p:ph type="body" sz="quarter" idx="3"/>
          </p:nvPr>
        </p:nvSpPr>
        <p:spPr>
          <a:xfrm>
            <a:off x="0" y="5191050"/>
            <a:ext cx="9144000" cy="808893"/>
          </a:xfrm>
        </p:spPr>
        <p:txBody>
          <a:bodyPr/>
          <a:lstStyle/>
          <a:p>
            <a:pPr rtl="0"/>
            <a:r>
              <a:rPr lang="fi-FI" sz="4300" dirty="0">
                <a:effectLst/>
              </a:rPr>
              <a:t>Emmanouyl Pennou]@ qen tenmy] ]nou@ </a:t>
            </a:r>
            <a:endParaRPr lang="nn-NO" sz="4300" dirty="0">
              <a:effectLst/>
            </a:endParaRPr>
          </a:p>
        </p:txBody>
      </p:sp>
      <p:sp>
        <p:nvSpPr>
          <p:cNvPr id="5" name="Text Placeholder 4">
            <a:extLst>
              <a:ext uri="{FF2B5EF4-FFF2-40B4-BE49-F238E27FC236}">
                <a16:creationId xmlns:a16="http://schemas.microsoft.com/office/drawing/2014/main" id="{3BA70769-FB47-4492-8940-9DEBE515560F}"/>
              </a:ext>
            </a:extLst>
          </p:cNvPr>
          <p:cNvSpPr>
            <a:spLocks noGrp="1"/>
          </p:cNvSpPr>
          <p:nvPr>
            <p:ph type="body" sz="quarter" idx="10"/>
          </p:nvPr>
        </p:nvSpPr>
        <p:spPr>
          <a:xfrm>
            <a:off x="0" y="4359275"/>
            <a:ext cx="9144000" cy="831775"/>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عمانوئيل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لهنا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وسطنا الآن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endParaRPr lang="en-GB" sz="4400" dirty="0"/>
          </a:p>
        </p:txBody>
      </p:sp>
    </p:spTree>
    <p:extLst>
      <p:ext uri="{BB962C8B-B14F-4D97-AF65-F5344CB8AC3E}">
        <p14:creationId xmlns:p14="http://schemas.microsoft.com/office/powerpoint/2010/main" val="4134118050"/>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الذي يقف أمامه الملائكة </a:t>
            </a:r>
            <a:endParaRPr lang="en-US" sz="5400" dirty="0"/>
          </a:p>
        </p:txBody>
      </p:sp>
      <p:sp>
        <p:nvSpPr>
          <p:cNvPr id="10" name="Text Placeholder 9"/>
          <p:cNvSpPr>
            <a:spLocks noGrp="1"/>
          </p:cNvSpPr>
          <p:nvPr>
            <p:ph type="body" idx="1"/>
          </p:nvPr>
        </p:nvSpPr>
        <p:spPr/>
        <p:txBody>
          <a:bodyPr/>
          <a:lstStyle/>
          <a:p>
            <a:r>
              <a:rPr lang="ar-EG" sz="4400" dirty="0"/>
              <a:t>فيئتو أو هي إى راتو ناهراف إنجي ني آنجيلوس </a:t>
            </a:r>
          </a:p>
        </p:txBody>
      </p:sp>
      <p:sp>
        <p:nvSpPr>
          <p:cNvPr id="11" name="Text Placeholder 10"/>
          <p:cNvSpPr>
            <a:spLocks noGrp="1"/>
          </p:cNvSpPr>
          <p:nvPr>
            <p:ph type="body" sz="quarter" idx="3"/>
          </p:nvPr>
        </p:nvSpPr>
        <p:spPr/>
        <p:txBody>
          <a:bodyPr/>
          <a:lstStyle/>
          <a:p>
            <a:r>
              <a:rPr lang="pt-BR" sz="4000" dirty="0"/>
              <a:t>Vh`etou`o\i  `eratou na\raf&gt; `nje niaggeloc</a:t>
            </a:r>
          </a:p>
        </p:txBody>
      </p:sp>
    </p:spTree>
    <p:extLst>
      <p:ext uri="{BB962C8B-B14F-4D97-AF65-F5344CB8AC3E}">
        <p14:creationId xmlns:p14="http://schemas.microsoft.com/office/powerpoint/2010/main" val="3818476019"/>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ورؤساء الملائكة الرئاسات</a:t>
            </a:r>
            <a:endParaRPr lang="en-US" sz="5400" dirty="0"/>
          </a:p>
        </p:txBody>
      </p:sp>
      <p:sp>
        <p:nvSpPr>
          <p:cNvPr id="10" name="Text Placeholder 9"/>
          <p:cNvSpPr>
            <a:spLocks noGrp="1"/>
          </p:cNvSpPr>
          <p:nvPr>
            <p:ph type="body" idx="1"/>
          </p:nvPr>
        </p:nvSpPr>
        <p:spPr/>
        <p:txBody>
          <a:bodyPr/>
          <a:lstStyle/>
          <a:p>
            <a:r>
              <a:rPr lang="ar-EG" sz="4800" dirty="0"/>
              <a:t>نيم ني أرشي آنجيلوس نيم أرشي</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niarxhaggeloc</a:t>
            </a:r>
            <a:r>
              <a:rPr lang="en-US" sz="4800" dirty="0"/>
              <a:t> </a:t>
            </a:r>
            <a:r>
              <a:rPr lang="en-US" sz="4800" dirty="0" err="1"/>
              <a:t>niarxh</a:t>
            </a:r>
            <a:endParaRPr lang="en-US" sz="4800" dirty="0"/>
          </a:p>
        </p:txBody>
      </p:sp>
    </p:spTree>
    <p:extLst>
      <p:ext uri="{BB962C8B-B14F-4D97-AF65-F5344CB8AC3E}">
        <p14:creationId xmlns:p14="http://schemas.microsoft.com/office/powerpoint/2010/main" val="942262470"/>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400" dirty="0"/>
              <a:t>والسلطات والكراسي والأرباب والقوات</a:t>
            </a:r>
            <a:endParaRPr lang="en-US" sz="4400" dirty="0"/>
          </a:p>
        </p:txBody>
      </p:sp>
      <p:sp>
        <p:nvSpPr>
          <p:cNvPr id="10" name="Text Placeholder 9"/>
          <p:cNvSpPr>
            <a:spLocks noGrp="1"/>
          </p:cNvSpPr>
          <p:nvPr>
            <p:ph type="body" idx="1"/>
          </p:nvPr>
        </p:nvSpPr>
        <p:spPr/>
        <p:txBody>
          <a:bodyPr/>
          <a:lstStyle/>
          <a:p>
            <a:r>
              <a:rPr lang="ar-EG" sz="4000" dirty="0"/>
              <a:t>ني إكسوسيا ني إثرونوس ني ميت شويس ني جوم</a:t>
            </a:r>
          </a:p>
        </p:txBody>
      </p:sp>
      <p:sp>
        <p:nvSpPr>
          <p:cNvPr id="11" name="Text Placeholder 10"/>
          <p:cNvSpPr>
            <a:spLocks noGrp="1"/>
          </p:cNvSpPr>
          <p:nvPr>
            <p:ph type="body" sz="quarter" idx="3"/>
          </p:nvPr>
        </p:nvSpPr>
        <p:spPr/>
        <p:txBody>
          <a:bodyPr/>
          <a:lstStyle/>
          <a:p>
            <a:r>
              <a:rPr lang="en-US" sz="4800" dirty="0" err="1"/>
              <a:t>nie</a:t>
            </a:r>
            <a:r>
              <a:rPr lang="en-US" sz="4800" dirty="0"/>
              <a:t>[</a:t>
            </a:r>
            <a:r>
              <a:rPr lang="en-US" sz="4800" dirty="0" err="1"/>
              <a:t>ouci`a</a:t>
            </a:r>
            <a:r>
              <a:rPr lang="en-US" sz="4800" dirty="0"/>
              <a:t>&gt; </a:t>
            </a:r>
            <a:r>
              <a:rPr lang="en-US" sz="4800" dirty="0" err="1"/>
              <a:t>ni`qronoc</a:t>
            </a:r>
            <a:r>
              <a:rPr lang="en-US" sz="4800" dirty="0"/>
              <a:t>&gt; </a:t>
            </a:r>
            <a:r>
              <a:rPr lang="en-US" sz="4800" dirty="0" err="1"/>
              <a:t>nimet</a:t>
            </a:r>
            <a:r>
              <a:rPr lang="en-US" sz="4800" dirty="0"/>
              <a:t>_&gt; </a:t>
            </a:r>
            <a:r>
              <a:rPr lang="en-US" sz="4800" dirty="0" err="1"/>
              <a:t>nijom</a:t>
            </a:r>
            <a:endParaRPr lang="en-US" sz="4800" dirty="0"/>
          </a:p>
        </p:txBody>
      </p:sp>
    </p:spTree>
    <p:extLst>
      <p:ext uri="{BB962C8B-B14F-4D97-AF65-F5344CB8AC3E}">
        <p14:creationId xmlns:p14="http://schemas.microsoft.com/office/powerpoint/2010/main" val="2491530100"/>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dirty="0"/>
              <a:t>إلى الشرق أنظروا</a:t>
            </a:r>
            <a:endParaRPr lang="en-US" sz="4800" dirty="0"/>
          </a:p>
        </p:txBody>
      </p:sp>
      <p:sp>
        <p:nvSpPr>
          <p:cNvPr id="10" name="Text Placeholder 9"/>
          <p:cNvSpPr>
            <a:spLocks noGrp="1"/>
          </p:cNvSpPr>
          <p:nvPr>
            <p:ph type="body" idx="1"/>
          </p:nvPr>
        </p:nvSpPr>
        <p:spPr/>
        <p:txBody>
          <a:bodyPr/>
          <a:lstStyle/>
          <a:p>
            <a:r>
              <a:rPr lang="ar-EG" sz="4800" dirty="0"/>
              <a:t>إيس أناطولاس إقليبساتي</a:t>
            </a:r>
          </a:p>
        </p:txBody>
      </p:sp>
      <p:sp>
        <p:nvSpPr>
          <p:cNvPr id="11" name="Text Placeholder 10"/>
          <p:cNvSpPr>
            <a:spLocks noGrp="1"/>
          </p:cNvSpPr>
          <p:nvPr>
            <p:ph type="body" sz="quarter" idx="3"/>
          </p:nvPr>
        </p:nvSpPr>
        <p:spPr/>
        <p:txBody>
          <a:bodyPr/>
          <a:lstStyle/>
          <a:p>
            <a:r>
              <a:rPr lang="en-US" sz="4800" dirty="0" err="1"/>
              <a:t>Ic</a:t>
            </a:r>
            <a:r>
              <a:rPr lang="en-US" sz="4800" dirty="0"/>
              <a:t>  `</a:t>
            </a:r>
            <a:r>
              <a:rPr lang="en-US" sz="4800" dirty="0" err="1"/>
              <a:t>anatolac</a:t>
            </a:r>
            <a:r>
              <a:rPr lang="en-US" sz="4800" dirty="0"/>
              <a:t>  `</a:t>
            </a:r>
            <a:r>
              <a:rPr lang="en-US" sz="4800" dirty="0" err="1"/>
              <a:t>bleyate</a:t>
            </a:r>
            <a:endParaRPr lang="en-US" sz="4800" dirty="0"/>
          </a:p>
        </p:txBody>
      </p:sp>
    </p:spTree>
    <p:extLst>
      <p:ext uri="{BB962C8B-B14F-4D97-AF65-F5344CB8AC3E}">
        <p14:creationId xmlns:p14="http://schemas.microsoft.com/office/powerpoint/2010/main" val="2826542107"/>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انت هو الذي يقف حولك </a:t>
            </a:r>
            <a:endParaRPr lang="en-US" sz="5400" dirty="0"/>
          </a:p>
        </p:txBody>
      </p:sp>
      <p:sp>
        <p:nvSpPr>
          <p:cNvPr id="10" name="Text Placeholder 9"/>
          <p:cNvSpPr>
            <a:spLocks noGrp="1"/>
          </p:cNvSpPr>
          <p:nvPr>
            <p:ph type="body" idx="1"/>
          </p:nvPr>
        </p:nvSpPr>
        <p:spPr/>
        <p:txBody>
          <a:bodyPr/>
          <a:lstStyle/>
          <a:p>
            <a:r>
              <a:rPr lang="ar-EG" sz="4800" dirty="0"/>
              <a:t>إنثوك غاربي إتؤ أو هي إيراتو إم بيك كوتي </a:t>
            </a:r>
          </a:p>
        </p:txBody>
      </p:sp>
      <p:sp>
        <p:nvSpPr>
          <p:cNvPr id="11" name="Text Placeholder 10"/>
          <p:cNvSpPr>
            <a:spLocks noGrp="1"/>
          </p:cNvSpPr>
          <p:nvPr>
            <p:ph type="body" sz="quarter" idx="3"/>
          </p:nvPr>
        </p:nvSpPr>
        <p:spPr/>
        <p:txBody>
          <a:bodyPr/>
          <a:lstStyle/>
          <a:p>
            <a:r>
              <a:rPr lang="pt-BR" sz="4800" dirty="0"/>
              <a:t>~Nqok gar pe `etou`o\i  `eratou `mpekkw;</a:t>
            </a:r>
          </a:p>
        </p:txBody>
      </p:sp>
    </p:spTree>
    <p:extLst>
      <p:ext uri="{BB962C8B-B14F-4D97-AF65-F5344CB8AC3E}">
        <p14:creationId xmlns:p14="http://schemas.microsoft.com/office/powerpoint/2010/main" val="2588495585"/>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الشاروبيم الممتلئون أعيناً</a:t>
            </a:r>
            <a:endParaRPr lang="en-US" sz="5400" dirty="0"/>
          </a:p>
        </p:txBody>
      </p:sp>
      <p:sp>
        <p:nvSpPr>
          <p:cNvPr id="10" name="Text Placeholder 9"/>
          <p:cNvSpPr>
            <a:spLocks noGrp="1"/>
          </p:cNvSpPr>
          <p:nvPr>
            <p:ph type="body" idx="1"/>
          </p:nvPr>
        </p:nvSpPr>
        <p:spPr/>
        <p:txBody>
          <a:bodyPr/>
          <a:lstStyle/>
          <a:p>
            <a:r>
              <a:rPr lang="ar-EG" sz="5400" dirty="0"/>
              <a:t>إنجي ني شيروفيم إثميه إمفال </a:t>
            </a:r>
          </a:p>
        </p:txBody>
      </p:sp>
      <p:sp>
        <p:nvSpPr>
          <p:cNvPr id="11" name="Text Placeholder 10"/>
          <p:cNvSpPr>
            <a:spLocks noGrp="1"/>
          </p:cNvSpPr>
          <p:nvPr>
            <p:ph type="body" sz="quarter" idx="3"/>
          </p:nvPr>
        </p:nvSpPr>
        <p:spPr/>
        <p:txBody>
          <a:bodyPr/>
          <a:lstStyle/>
          <a:p>
            <a:r>
              <a:rPr lang="en-US" sz="5400" dirty="0" err="1"/>
              <a:t>nje</a:t>
            </a:r>
            <a:r>
              <a:rPr lang="en-US" sz="5400" dirty="0"/>
              <a:t> </a:t>
            </a:r>
            <a:r>
              <a:rPr lang="en-US" sz="5400" dirty="0" err="1"/>
              <a:t>niXeroubim</a:t>
            </a:r>
            <a:r>
              <a:rPr lang="en-US" sz="5400" dirty="0"/>
              <a:t> </a:t>
            </a:r>
            <a:r>
              <a:rPr lang="en-US" sz="5400" dirty="0" err="1"/>
              <a:t>eqme</a:t>
            </a:r>
            <a:r>
              <a:rPr lang="en-US" sz="5400" dirty="0"/>
              <a:t>\ `</a:t>
            </a:r>
            <a:r>
              <a:rPr lang="en-US" sz="5400" dirty="0" err="1"/>
              <a:t>mbal</a:t>
            </a:r>
            <a:endParaRPr lang="en-US" sz="5400" dirty="0"/>
          </a:p>
        </p:txBody>
      </p:sp>
    </p:spTree>
    <p:extLst>
      <p:ext uri="{BB962C8B-B14F-4D97-AF65-F5344CB8AC3E}">
        <p14:creationId xmlns:p14="http://schemas.microsoft.com/office/powerpoint/2010/main" val="2642813316"/>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dirty="0"/>
              <a:t>والسيرافيم  ذوو الستة الاجنحة </a:t>
            </a:r>
            <a:endParaRPr lang="en-US" sz="4800" dirty="0"/>
          </a:p>
        </p:txBody>
      </p:sp>
      <p:sp>
        <p:nvSpPr>
          <p:cNvPr id="10" name="Text Placeholder 9"/>
          <p:cNvSpPr>
            <a:spLocks noGrp="1"/>
          </p:cNvSpPr>
          <p:nvPr>
            <p:ph type="body" idx="1"/>
          </p:nvPr>
        </p:nvSpPr>
        <p:spPr/>
        <p:txBody>
          <a:bodyPr/>
          <a:lstStyle/>
          <a:p>
            <a:r>
              <a:rPr lang="ar-EG" sz="4800" dirty="0"/>
              <a:t>نيم ني سيرافيم نابي سو إن تنه</a:t>
            </a:r>
          </a:p>
        </p:txBody>
      </p:sp>
      <p:sp>
        <p:nvSpPr>
          <p:cNvPr id="11" name="Text Placeholder 10"/>
          <p:cNvSpPr>
            <a:spLocks noGrp="1"/>
          </p:cNvSpPr>
          <p:nvPr>
            <p:ph type="body" sz="quarter" idx="3"/>
          </p:nvPr>
        </p:nvSpPr>
        <p:spPr/>
        <p:txBody>
          <a:bodyPr/>
          <a:lstStyle/>
          <a:p>
            <a:r>
              <a:rPr lang="pt-BR" sz="4800" dirty="0"/>
              <a:t>nem niCeravim na picoou `nten\</a:t>
            </a:r>
          </a:p>
        </p:txBody>
      </p:sp>
    </p:spTree>
    <p:extLst>
      <p:ext uri="{BB962C8B-B14F-4D97-AF65-F5344CB8AC3E}">
        <p14:creationId xmlns:p14="http://schemas.microsoft.com/office/powerpoint/2010/main" val="3014732193"/>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283754"/>
            <a:ext cx="9144000" cy="782371"/>
          </a:xfrm>
        </p:spPr>
        <p:txBody>
          <a:bodyPr/>
          <a:lstStyle/>
          <a:p>
            <a:r>
              <a:rPr lang="ar-EG" dirty="0"/>
              <a:t>يسبحون دائماً بغير سكوت قائلين</a:t>
            </a:r>
          </a:p>
        </p:txBody>
      </p:sp>
      <p:sp>
        <p:nvSpPr>
          <p:cNvPr id="10" name="Text Placeholder 9"/>
          <p:cNvSpPr>
            <a:spLocks noGrp="1"/>
          </p:cNvSpPr>
          <p:nvPr>
            <p:ph type="body" idx="1"/>
          </p:nvPr>
        </p:nvSpPr>
        <p:spPr>
          <a:xfrm>
            <a:off x="0" y="6087207"/>
            <a:ext cx="9143999" cy="808893"/>
          </a:xfrm>
        </p:spPr>
        <p:txBody>
          <a:bodyPr/>
          <a:lstStyle/>
          <a:p>
            <a:r>
              <a:rPr lang="ar-EG" dirty="0"/>
              <a:t>إيفئير هيمنوس خين أومون إيفول إن أت كارورو إيفجو إمموس</a:t>
            </a:r>
          </a:p>
        </p:txBody>
      </p:sp>
      <p:sp>
        <p:nvSpPr>
          <p:cNvPr id="11" name="Text Placeholder 10"/>
          <p:cNvSpPr>
            <a:spLocks noGrp="1"/>
          </p:cNvSpPr>
          <p:nvPr>
            <p:ph type="body" sz="quarter" idx="3"/>
          </p:nvPr>
        </p:nvSpPr>
        <p:spPr>
          <a:xfrm>
            <a:off x="0" y="5298536"/>
            <a:ext cx="9144000" cy="682357"/>
          </a:xfrm>
        </p:spPr>
        <p:txBody>
          <a:bodyPr/>
          <a:lstStyle/>
          <a:p>
            <a:r>
              <a:rPr lang="en-US" dirty="0" err="1"/>
              <a:t>euer</a:t>
            </a:r>
            <a:r>
              <a:rPr lang="en-US" dirty="0"/>
              <a:t>\</a:t>
            </a:r>
            <a:r>
              <a:rPr lang="en-US" dirty="0" err="1"/>
              <a:t>umnoc</a:t>
            </a:r>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natxarwou</a:t>
            </a:r>
            <a:r>
              <a:rPr lang="en-US" dirty="0"/>
              <a:t> </a:t>
            </a:r>
            <a:r>
              <a:rPr lang="en-US" dirty="0" err="1"/>
              <a:t>eujw</a:t>
            </a:r>
            <a:r>
              <a:rPr lang="en-US" dirty="0"/>
              <a:t> `</a:t>
            </a:r>
            <a:r>
              <a:rPr lang="en-US" dirty="0" err="1"/>
              <a:t>mmoc</a:t>
            </a:r>
            <a:endParaRPr lang="en-US" dirty="0"/>
          </a:p>
        </p:txBody>
      </p:sp>
    </p:spTree>
    <p:extLst>
      <p:ext uri="{BB962C8B-B14F-4D97-AF65-F5344CB8AC3E}">
        <p14:creationId xmlns:p14="http://schemas.microsoft.com/office/powerpoint/2010/main" val="361050472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ننصت</a:t>
            </a:r>
            <a:endParaRPr lang="en-US" sz="6000" dirty="0"/>
          </a:p>
        </p:txBody>
      </p:sp>
      <p:sp>
        <p:nvSpPr>
          <p:cNvPr id="10" name="Text Placeholder 9"/>
          <p:cNvSpPr>
            <a:spLocks noGrp="1"/>
          </p:cNvSpPr>
          <p:nvPr>
            <p:ph type="body" idx="1"/>
          </p:nvPr>
        </p:nvSpPr>
        <p:spPr/>
        <p:txBody>
          <a:bodyPr/>
          <a:lstStyle/>
          <a:p>
            <a:r>
              <a:rPr lang="ar-EG" sz="4800" dirty="0"/>
              <a:t>إبروس خومين </a:t>
            </a:r>
          </a:p>
        </p:txBody>
      </p:sp>
      <p:sp>
        <p:nvSpPr>
          <p:cNvPr id="11" name="Text Placeholder 10"/>
          <p:cNvSpPr>
            <a:spLocks noGrp="1"/>
          </p:cNvSpPr>
          <p:nvPr>
            <p:ph type="body" sz="quarter" idx="3"/>
          </p:nvPr>
        </p:nvSpPr>
        <p:spPr/>
        <p:txBody>
          <a:bodyPr/>
          <a:lstStyle/>
          <a:p>
            <a:r>
              <a:rPr lang="en-US" sz="4800" dirty="0" err="1"/>
              <a:t>Procxwmen</a:t>
            </a:r>
            <a:endParaRPr lang="en-US" sz="4800" dirty="0"/>
          </a:p>
        </p:txBody>
      </p:sp>
      <p:sp>
        <p:nvSpPr>
          <p:cNvPr id="7" name="Rectangle 6">
            <a:hlinkClick r:id="rId2" action="ppaction://hlinksldjump"/>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15787356"/>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DA559C1F-50D9-D0AB-C775-29C9C502298A}"/>
              </a:ext>
            </a:extLst>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934686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 أوؤو إنتى بيف يوت: نيم بي إبنڤما إثؤواب.</a:t>
            </a:r>
            <a:endParaRPr lang="ar-EG" sz="4200" dirty="0"/>
          </a:p>
        </p:txBody>
      </p:sp>
      <p:sp>
        <p:nvSpPr>
          <p:cNvPr id="4" name="Text Placeholder 3"/>
          <p:cNvSpPr>
            <a:spLocks noGrp="1"/>
          </p:cNvSpPr>
          <p:nvPr>
            <p:ph type="body" sz="quarter" idx="3"/>
          </p:nvPr>
        </p:nvSpPr>
        <p:spPr>
          <a:xfrm>
            <a:off x="0" y="5191050"/>
            <a:ext cx="9144000" cy="808893"/>
          </a:xfrm>
        </p:spPr>
        <p:txBody>
          <a:bodyPr/>
          <a:lstStyle/>
          <a:p>
            <a:pPr rtl="0"/>
            <a:r>
              <a:rPr lang="pt-BR" sz="3900" dirty="0">
                <a:effectLst/>
              </a:rPr>
              <a:t>qen `p`wou `nte Pefiwt@ nem Pi`pneuma e;ouab.</a:t>
            </a:r>
            <a:endParaRPr lang="en-US" sz="3900" dirty="0">
              <a:effectLst/>
            </a:endParaRPr>
          </a:p>
        </p:txBody>
      </p:sp>
      <p:sp>
        <p:nvSpPr>
          <p:cNvPr id="5" name="Text Placeholder 4">
            <a:extLst>
              <a:ext uri="{FF2B5EF4-FFF2-40B4-BE49-F238E27FC236}">
                <a16:creationId xmlns:a16="http://schemas.microsoft.com/office/drawing/2014/main" id="{F4B3F428-3863-4A42-8AB0-886916BA9663}"/>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بمجد ابيه</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الروح القدس.</a:t>
            </a:r>
            <a:endParaRPr lang="en-GB" sz="4800" dirty="0"/>
          </a:p>
        </p:txBody>
      </p:sp>
    </p:spTree>
    <p:extLst>
      <p:ext uri="{BB962C8B-B14F-4D97-AF65-F5344CB8AC3E}">
        <p14:creationId xmlns:p14="http://schemas.microsoft.com/office/powerpoint/2010/main" val="2519715259"/>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113410210"/>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8335727"/>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930060721"/>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1690039474"/>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A6F395AB-1905-272F-5685-03D0EE40DB5A}"/>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15253138"/>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0" y="5190536"/>
            <a:ext cx="9144000" cy="782371"/>
          </a:xfrm>
        </p:spPr>
        <p:txBody>
          <a:bodyPr>
            <a:noAutofit/>
          </a:bodyPr>
          <a:lstStyle/>
          <a:p>
            <a:r>
              <a:rPr lang="ar-EG" sz="9600" dirty="0">
                <a:solidFill>
                  <a:srgbClr val="FFC000"/>
                </a:solidFill>
              </a:rPr>
              <a:t>الاسبسمس الواطس</a:t>
            </a:r>
            <a:endParaRPr lang="en-US" sz="9600" dirty="0">
              <a:solidFill>
                <a:srgbClr val="FFC000"/>
              </a:solidFill>
            </a:endParaRPr>
          </a:p>
        </p:txBody>
      </p:sp>
    </p:spTree>
    <p:extLst>
      <p:ext uri="{BB962C8B-B14F-4D97-AF65-F5344CB8AC3E}">
        <p14:creationId xmlns:p14="http://schemas.microsoft.com/office/powerpoint/2010/main" val="2691294731"/>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8A1C04D-C601-46CA-AC85-497255666968}"/>
              </a:ext>
            </a:extLst>
          </p:cNvPr>
          <p:cNvSpPr>
            <a:spLocks noGrp="1"/>
          </p:cNvSpPr>
          <p:nvPr>
            <p:ph type="title"/>
          </p:nvPr>
        </p:nvSpPr>
        <p:spPr/>
        <p:txBody>
          <a:bodyPr/>
          <a:lstStyle/>
          <a:p>
            <a:r>
              <a:rPr lang="ar-EG" sz="4000" dirty="0"/>
              <a:t>أيها الرب إله القوات، إرجع و اطلع </a:t>
            </a:r>
            <a:endParaRPr lang="en-US" dirty="0"/>
          </a:p>
        </p:txBody>
      </p:sp>
      <p:sp>
        <p:nvSpPr>
          <p:cNvPr id="3" name="Text Placeholder 2">
            <a:extLst>
              <a:ext uri="{FF2B5EF4-FFF2-40B4-BE49-F238E27FC236}">
                <a16:creationId xmlns:a16="http://schemas.microsoft.com/office/drawing/2014/main" id="{689A3A7A-3D01-46CC-82CB-BF6E132E91C1}"/>
              </a:ext>
            </a:extLst>
          </p:cNvPr>
          <p:cNvSpPr>
            <a:spLocks noGrp="1"/>
          </p:cNvSpPr>
          <p:nvPr>
            <p:ph type="body" idx="1"/>
          </p:nvPr>
        </p:nvSpPr>
        <p:spPr/>
        <p:txBody>
          <a:bodyPr/>
          <a:lstStyle/>
          <a:p>
            <a:r>
              <a:rPr lang="ar-EG" sz="3600" dirty="0"/>
              <a:t>إبشويس إفنوتي أنتيه نيجوم: كوتك أووه جوشت إيفول </a:t>
            </a:r>
            <a:endParaRPr lang="en-US" sz="3600" dirty="0"/>
          </a:p>
        </p:txBody>
      </p:sp>
      <p:sp>
        <p:nvSpPr>
          <p:cNvPr id="4" name="Text Placeholder 3">
            <a:extLst>
              <a:ext uri="{FF2B5EF4-FFF2-40B4-BE49-F238E27FC236}">
                <a16:creationId xmlns:a16="http://schemas.microsoft.com/office/drawing/2014/main" id="{C56639D1-0EE5-4F45-B15F-C4DECBA3DD6F}"/>
              </a:ext>
            </a:extLst>
          </p:cNvPr>
          <p:cNvSpPr>
            <a:spLocks noGrp="1"/>
          </p:cNvSpPr>
          <p:nvPr>
            <p:ph type="body" sz="quarter" idx="3"/>
          </p:nvPr>
        </p:nvSpPr>
        <p:spPr/>
        <p:txBody>
          <a:bodyPr/>
          <a:lstStyle/>
          <a:p>
            <a:r>
              <a:rPr lang="en-US" sz="3600" dirty="0"/>
              <a:t>P=o=c V] `</a:t>
            </a:r>
            <a:r>
              <a:rPr lang="en-US" sz="3600" dirty="0" err="1"/>
              <a:t>nte</a:t>
            </a:r>
            <a:r>
              <a:rPr lang="en-US" sz="3600" dirty="0"/>
              <a:t> </a:t>
            </a:r>
            <a:r>
              <a:rPr lang="en-US" sz="3600" dirty="0" err="1"/>
              <a:t>nijom</a:t>
            </a:r>
            <a:r>
              <a:rPr lang="en-US" sz="3600" dirty="0"/>
              <a:t>@ </a:t>
            </a:r>
            <a:r>
              <a:rPr lang="en-US" sz="3600" dirty="0" err="1"/>
              <a:t>kotk</a:t>
            </a:r>
            <a:r>
              <a:rPr lang="en-US" sz="3600" dirty="0"/>
              <a:t> </a:t>
            </a:r>
            <a:r>
              <a:rPr lang="en-US" sz="3600" dirty="0" err="1"/>
              <a:t>ouoh</a:t>
            </a:r>
            <a:r>
              <a:rPr lang="en-US" sz="3600" dirty="0"/>
              <a:t> joust `</a:t>
            </a:r>
            <a:r>
              <a:rPr lang="en-US" sz="3600" dirty="0" err="1"/>
              <a:t>ebol</a:t>
            </a:r>
            <a:endParaRPr lang="en-US" sz="3600" dirty="0"/>
          </a:p>
        </p:txBody>
      </p:sp>
    </p:spTree>
    <p:extLst>
      <p:ext uri="{BB962C8B-B14F-4D97-AF65-F5344CB8AC3E}">
        <p14:creationId xmlns:p14="http://schemas.microsoft.com/office/powerpoint/2010/main" val="147492781"/>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من السماء، انظر وتعهد هذه</a:t>
            </a:r>
            <a:r>
              <a:rPr lang="en-US" sz="4800" dirty="0"/>
              <a:t> </a:t>
            </a:r>
            <a:r>
              <a:rPr lang="ar-EG" sz="4800" dirty="0"/>
              <a:t>الكرمة،</a:t>
            </a:r>
            <a:endParaRPr lang="en-US" sz="4800" dirty="0"/>
          </a:p>
        </p:txBody>
      </p:sp>
      <p:sp>
        <p:nvSpPr>
          <p:cNvPr id="3" name="Text Placeholder 2"/>
          <p:cNvSpPr>
            <a:spLocks noGrp="1"/>
          </p:cNvSpPr>
          <p:nvPr>
            <p:ph type="body" idx="1"/>
          </p:nvPr>
        </p:nvSpPr>
        <p:spPr>
          <a:xfrm>
            <a:off x="-468924" y="6048301"/>
            <a:ext cx="9941168" cy="710053"/>
          </a:xfrm>
        </p:spPr>
        <p:txBody>
          <a:bodyPr/>
          <a:lstStyle/>
          <a:p>
            <a:r>
              <a:rPr lang="ar-EG" sz="4400" dirty="0"/>
              <a:t>خين أتفيه</a:t>
            </a:r>
            <a:r>
              <a:rPr lang="en-US" sz="4400" dirty="0"/>
              <a:t> </a:t>
            </a:r>
            <a:r>
              <a:rPr lang="ar-EG" sz="4400" dirty="0"/>
              <a:t>آناف أووه جيم إبشيني إنتاي فو إن ألولي</a:t>
            </a:r>
            <a:endParaRPr lang="en-US" sz="4400" dirty="0"/>
          </a:p>
        </p:txBody>
      </p:sp>
      <p:sp>
        <p:nvSpPr>
          <p:cNvPr id="4" name="Text Placeholder 3"/>
          <p:cNvSpPr>
            <a:spLocks noGrp="1"/>
          </p:cNvSpPr>
          <p:nvPr>
            <p:ph type="body" sz="quarter" idx="3"/>
          </p:nvPr>
        </p:nvSpPr>
        <p:spPr/>
        <p:txBody>
          <a:bodyPr/>
          <a:lstStyle/>
          <a:p>
            <a:r>
              <a:rPr lang="en-US" sz="4000" dirty="0" err="1"/>
              <a:t>qen</a:t>
            </a:r>
            <a:r>
              <a:rPr lang="en-US" sz="4000" dirty="0"/>
              <a:t> `</a:t>
            </a:r>
            <a:r>
              <a:rPr lang="en-US" sz="4000" dirty="0" err="1"/>
              <a:t>tve</a:t>
            </a:r>
            <a:r>
              <a:rPr lang="en-US" sz="4000" dirty="0"/>
              <a:t> `</a:t>
            </a:r>
            <a:r>
              <a:rPr lang="en-US" sz="4000" dirty="0" err="1"/>
              <a:t>anau</a:t>
            </a:r>
            <a:r>
              <a:rPr lang="en-US" sz="4000" dirty="0"/>
              <a:t> </a:t>
            </a:r>
            <a:r>
              <a:rPr lang="en-US" sz="4000" dirty="0" err="1"/>
              <a:t>ouoh</a:t>
            </a:r>
            <a:r>
              <a:rPr lang="en-US" sz="4000" dirty="0"/>
              <a:t> </a:t>
            </a:r>
            <a:r>
              <a:rPr lang="en-US" sz="4000" dirty="0" err="1"/>
              <a:t>jem`psini</a:t>
            </a:r>
            <a:r>
              <a:rPr lang="en-US" sz="4000" dirty="0"/>
              <a:t> `</a:t>
            </a:r>
            <a:r>
              <a:rPr lang="en-US" sz="4000" dirty="0" err="1"/>
              <a:t>ntaibw</a:t>
            </a:r>
            <a:r>
              <a:rPr lang="en-US" sz="4000" dirty="0"/>
              <a:t> `</a:t>
            </a:r>
            <a:r>
              <a:rPr lang="en-US" sz="4000" dirty="0" err="1"/>
              <a:t>n`aloli</a:t>
            </a:r>
            <a:endParaRPr lang="en-US" sz="4000" dirty="0"/>
          </a:p>
        </p:txBody>
      </p:sp>
    </p:spTree>
    <p:extLst>
      <p:ext uri="{BB962C8B-B14F-4D97-AF65-F5344CB8AC3E}">
        <p14:creationId xmlns:p14="http://schemas.microsoft.com/office/powerpoint/2010/main" val="4086968821"/>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أصلحها و ثبتها، هذه التي غرستها يمينك.</a:t>
            </a:r>
            <a:endParaRPr lang="en-US" sz="4800" dirty="0"/>
          </a:p>
        </p:txBody>
      </p:sp>
      <p:sp>
        <p:nvSpPr>
          <p:cNvPr id="3" name="Text Placeholder 2"/>
          <p:cNvSpPr>
            <a:spLocks noGrp="1"/>
          </p:cNvSpPr>
          <p:nvPr>
            <p:ph type="body" idx="1"/>
          </p:nvPr>
        </p:nvSpPr>
        <p:spPr>
          <a:xfrm>
            <a:off x="0" y="5996353"/>
            <a:ext cx="9144000" cy="885093"/>
          </a:xfrm>
        </p:spPr>
        <p:txBody>
          <a:bodyPr/>
          <a:lstStyle/>
          <a:p>
            <a:r>
              <a:rPr lang="ar-EG" sz="4000" dirty="0"/>
              <a:t>سيفطوطس أووه سيمنتيس ثاي إيطاس إتشوس إنجي تيك أوى نام</a:t>
            </a:r>
          </a:p>
        </p:txBody>
      </p:sp>
      <p:sp>
        <p:nvSpPr>
          <p:cNvPr id="4" name="Text Placeholder 3"/>
          <p:cNvSpPr>
            <a:spLocks noGrp="1"/>
          </p:cNvSpPr>
          <p:nvPr>
            <p:ph type="body" sz="quarter" idx="3"/>
          </p:nvPr>
        </p:nvSpPr>
        <p:spPr>
          <a:xfrm>
            <a:off x="-328245" y="5036234"/>
            <a:ext cx="9847385" cy="655321"/>
          </a:xfrm>
        </p:spPr>
        <p:txBody>
          <a:bodyPr/>
          <a:lstStyle/>
          <a:p>
            <a:r>
              <a:rPr lang="en-US" dirty="0" err="1"/>
              <a:t>cebtwtc</a:t>
            </a:r>
            <a:r>
              <a:rPr lang="en-US" dirty="0"/>
              <a:t> </a:t>
            </a:r>
            <a:r>
              <a:rPr lang="en-US" dirty="0" err="1"/>
              <a:t>ouoh</a:t>
            </a:r>
            <a:r>
              <a:rPr lang="en-US" dirty="0"/>
              <a:t> </a:t>
            </a:r>
            <a:r>
              <a:rPr lang="en-US" dirty="0" err="1"/>
              <a:t>cemnytc</a:t>
            </a:r>
            <a:r>
              <a:rPr lang="en-US" dirty="0"/>
              <a:t> ;</a:t>
            </a:r>
            <a:r>
              <a:rPr lang="en-US" dirty="0" err="1"/>
              <a:t>ai</a:t>
            </a:r>
            <a:r>
              <a:rPr lang="en-US" dirty="0"/>
              <a:t> `</a:t>
            </a:r>
            <a:r>
              <a:rPr lang="en-US" dirty="0" err="1"/>
              <a:t>etac</a:t>
            </a:r>
            <a:r>
              <a:rPr lang="en-US" dirty="0"/>
              <a:t>[</a:t>
            </a:r>
            <a:r>
              <a:rPr lang="en-US" dirty="0" err="1"/>
              <a:t>oc</a:t>
            </a:r>
            <a:r>
              <a:rPr lang="en-US" dirty="0"/>
              <a:t> `</a:t>
            </a:r>
            <a:r>
              <a:rPr lang="en-US" dirty="0" err="1"/>
              <a:t>nje</a:t>
            </a:r>
            <a:r>
              <a:rPr lang="en-US" dirty="0"/>
              <a:t> </a:t>
            </a:r>
            <a:r>
              <a:rPr lang="en-US" dirty="0" err="1"/>
              <a:t>tekou`inam</a:t>
            </a:r>
            <a:endParaRPr lang="en-US" dirty="0"/>
          </a:p>
        </p:txBody>
      </p:sp>
    </p:spTree>
    <p:extLst>
      <p:ext uri="{BB962C8B-B14F-4D97-AF65-F5344CB8AC3E}">
        <p14:creationId xmlns:p14="http://schemas.microsoft.com/office/powerpoint/2010/main" val="497853902"/>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هلليلويا هلليلويا هلليلويا.</a:t>
            </a:r>
            <a:endParaRPr lang="en-US" sz="5400" dirty="0"/>
          </a:p>
        </p:txBody>
      </p:sp>
      <p:sp>
        <p:nvSpPr>
          <p:cNvPr id="3" name="Text Placeholder 2"/>
          <p:cNvSpPr>
            <a:spLocks noGrp="1"/>
          </p:cNvSpPr>
          <p:nvPr>
            <p:ph type="body" idx="1"/>
          </p:nvPr>
        </p:nvSpPr>
        <p:spPr/>
        <p:txBody>
          <a:bodyPr/>
          <a:lstStyle/>
          <a:p>
            <a:r>
              <a:rPr lang="ar-EG" sz="5400" dirty="0"/>
              <a:t>الليلوياالليلويا الليلويا </a:t>
            </a:r>
            <a:endParaRPr lang="en-US" sz="5400" dirty="0"/>
          </a:p>
        </p:txBody>
      </p:sp>
      <p:sp>
        <p:nvSpPr>
          <p:cNvPr id="4" name="Text Placeholder 3"/>
          <p:cNvSpPr>
            <a:spLocks noGrp="1"/>
          </p:cNvSpPr>
          <p:nvPr>
            <p:ph type="body" sz="quarter" idx="3"/>
          </p:nvPr>
        </p:nvSpPr>
        <p:spPr/>
        <p:txBody>
          <a:bodyPr/>
          <a:lstStyle/>
          <a:p>
            <a:r>
              <a:rPr lang="en-US" sz="4800" dirty="0" err="1"/>
              <a:t>Allylo`uia</a:t>
            </a:r>
            <a:r>
              <a:rPr lang="en-US" sz="4800" dirty="0"/>
              <a:t> `</a:t>
            </a:r>
            <a:r>
              <a:rPr lang="en-US" sz="4800" dirty="0" err="1"/>
              <a:t>allylo`uia</a:t>
            </a:r>
            <a:r>
              <a:rPr lang="en-US" sz="4800" dirty="0"/>
              <a:t> `</a:t>
            </a:r>
            <a:r>
              <a:rPr lang="en-US" sz="4800" dirty="0" err="1"/>
              <a:t>allylo`uia</a:t>
            </a:r>
            <a:r>
              <a:rPr lang="en-US" sz="4800" dirty="0"/>
              <a:t>. </a:t>
            </a:r>
          </a:p>
        </p:txBody>
      </p:sp>
    </p:spTree>
    <p:extLst>
      <p:ext uri="{BB962C8B-B14F-4D97-AF65-F5344CB8AC3E}">
        <p14:creationId xmlns:p14="http://schemas.microsoft.com/office/powerpoint/2010/main" val="4306962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kumimoji="0" lang="ar-EG" sz="4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إسمو إيرون تيرين: إنتيف توڤو إنينهيت:</a:t>
            </a:r>
            <a:endParaRPr lang="ar-EG" sz="4600" dirty="0"/>
          </a:p>
        </p:txBody>
      </p:sp>
      <p:sp>
        <p:nvSpPr>
          <p:cNvPr id="4" name="Text Placeholder 3"/>
          <p:cNvSpPr>
            <a:spLocks noGrp="1"/>
          </p:cNvSpPr>
          <p:nvPr>
            <p:ph type="body" sz="quarter" idx="3"/>
          </p:nvPr>
        </p:nvSpPr>
        <p:spPr>
          <a:xfrm>
            <a:off x="0" y="5191050"/>
            <a:ext cx="9144000" cy="808893"/>
          </a:xfrm>
        </p:spPr>
        <p:txBody>
          <a:bodyPr/>
          <a:lstStyle/>
          <a:p>
            <a:pPr rtl="0"/>
            <a:r>
              <a:rPr lang="en-US" sz="4000" dirty="0">
                <a:effectLst/>
              </a:rPr>
              <a:t>`</a:t>
            </a:r>
            <a:r>
              <a:rPr lang="en-US" sz="4000" dirty="0" err="1">
                <a:effectLst/>
              </a:rPr>
              <a:t>Ntef`cmou</a:t>
            </a:r>
            <a:r>
              <a:rPr lang="en-US" sz="4000" dirty="0">
                <a:effectLst/>
              </a:rPr>
              <a:t> `</a:t>
            </a:r>
            <a:r>
              <a:rPr lang="en-US" sz="4000" dirty="0" err="1">
                <a:effectLst/>
              </a:rPr>
              <a:t>eron</a:t>
            </a:r>
            <a:r>
              <a:rPr lang="en-US" sz="4000" dirty="0">
                <a:effectLst/>
              </a:rPr>
              <a:t> </a:t>
            </a:r>
            <a:r>
              <a:rPr lang="en-US" sz="4000" dirty="0" err="1">
                <a:effectLst/>
              </a:rPr>
              <a:t>tyren</a:t>
            </a:r>
            <a:r>
              <a:rPr lang="en-US" sz="4000" dirty="0">
                <a:effectLst/>
              </a:rPr>
              <a:t>@ `</a:t>
            </a:r>
            <a:r>
              <a:rPr lang="en-US" sz="4000" dirty="0" err="1">
                <a:effectLst/>
              </a:rPr>
              <a:t>nteftoubo</a:t>
            </a:r>
            <a:r>
              <a:rPr lang="en-US" sz="4000" dirty="0">
                <a:effectLst/>
              </a:rPr>
              <a:t> `</a:t>
            </a:r>
            <a:r>
              <a:rPr lang="en-US" sz="4000" dirty="0" err="1">
                <a:effectLst/>
              </a:rPr>
              <a:t>nnenhyt</a:t>
            </a:r>
            <a:r>
              <a:rPr lang="en-US" sz="4000" dirty="0">
                <a:effectLst/>
              </a:rPr>
              <a:t>@</a:t>
            </a:r>
          </a:p>
        </p:txBody>
      </p:sp>
      <p:sp>
        <p:nvSpPr>
          <p:cNvPr id="5" name="Text Placeholder 4">
            <a:extLst>
              <a:ext uri="{FF2B5EF4-FFF2-40B4-BE49-F238E27FC236}">
                <a16:creationId xmlns:a16="http://schemas.microsoft.com/office/drawing/2014/main" id="{D728177E-2AF1-4366-B411-517E59611D66}"/>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ليباركنا كلنا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يطهر قلوبنا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endParaRPr lang="en-GB" sz="4800" dirty="0"/>
          </a:p>
        </p:txBody>
      </p:sp>
    </p:spTree>
    <p:extLst>
      <p:ext uri="{BB962C8B-B14F-4D97-AF65-F5344CB8AC3E}">
        <p14:creationId xmlns:p14="http://schemas.microsoft.com/office/powerpoint/2010/main" val="3648869902"/>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 بارك الزروع والعشب/أهوية السماء/ مياه النهر)</a:t>
            </a:r>
            <a:endParaRPr lang="en-US" sz="4400" dirty="0"/>
          </a:p>
        </p:txBody>
      </p:sp>
      <p:sp>
        <p:nvSpPr>
          <p:cNvPr id="3" name="Text Placeholder 2"/>
          <p:cNvSpPr>
            <a:spLocks noGrp="1"/>
          </p:cNvSpPr>
          <p:nvPr>
            <p:ph type="body" idx="1"/>
          </p:nvPr>
        </p:nvSpPr>
        <p:spPr>
          <a:xfrm>
            <a:off x="0" y="6019799"/>
            <a:ext cx="9143999" cy="808893"/>
          </a:xfrm>
        </p:spPr>
        <p:txBody>
          <a:bodyPr/>
          <a:lstStyle/>
          <a:p>
            <a:r>
              <a:rPr lang="ar-EG" dirty="0"/>
              <a:t>(إزمو إيني سيتي نيم ني سيم/ إزمو إيه نى آإيرإنتي إتفي /إزمو ني موؤو إم إفيارو) </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sz="5400" dirty="0"/>
              <a:t>(`</a:t>
            </a:r>
            <a:r>
              <a:rPr lang="en-US" sz="5400" dirty="0" err="1"/>
              <a:t>cmou</a:t>
            </a:r>
            <a:r>
              <a:rPr lang="en-US" sz="5400" dirty="0"/>
              <a:t> `</a:t>
            </a:r>
            <a:r>
              <a:rPr lang="en-US" sz="5400" dirty="0" err="1"/>
              <a:t>enici</a:t>
            </a:r>
            <a:r>
              <a:rPr lang="en-US" sz="5400" dirty="0"/>
              <a:t>] </a:t>
            </a:r>
            <a:r>
              <a:rPr lang="en-US" sz="5400" dirty="0" err="1"/>
              <a:t>nem</a:t>
            </a:r>
            <a:r>
              <a:rPr lang="en-US" sz="5400" dirty="0"/>
              <a:t> </a:t>
            </a:r>
            <a:r>
              <a:rPr lang="en-US" sz="5400" dirty="0" err="1"/>
              <a:t>nicim</a:t>
            </a:r>
            <a:r>
              <a:rPr lang="en-US" sz="5400" dirty="0"/>
              <a:t>) </a:t>
            </a:r>
          </a:p>
        </p:txBody>
      </p:sp>
    </p:spTree>
    <p:extLst>
      <p:ext uri="{BB962C8B-B14F-4D97-AF65-F5344CB8AC3E}">
        <p14:creationId xmlns:p14="http://schemas.microsoft.com/office/powerpoint/2010/main" val="314967632"/>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فلتكن رحمتك وسلامك حصنا لشعبك.</a:t>
            </a:r>
            <a:endParaRPr lang="en-US" sz="4800" dirty="0"/>
          </a:p>
        </p:txBody>
      </p:sp>
      <p:sp>
        <p:nvSpPr>
          <p:cNvPr id="3" name="Text Placeholder 2"/>
          <p:cNvSpPr>
            <a:spLocks noGrp="1"/>
          </p:cNvSpPr>
          <p:nvPr>
            <p:ph type="body" idx="1"/>
          </p:nvPr>
        </p:nvSpPr>
        <p:spPr/>
        <p:txBody>
          <a:bodyPr/>
          <a:lstStyle/>
          <a:p>
            <a:r>
              <a:rPr lang="ar-EG"/>
              <a:t>ماري بيك ناي نيم تيك هيريني أوى إن سوبت إم بيك لاؤس. </a:t>
            </a:r>
            <a:endParaRPr lang="en-US"/>
          </a:p>
        </p:txBody>
      </p:sp>
      <p:sp>
        <p:nvSpPr>
          <p:cNvPr id="4" name="Text Placeholder 3"/>
          <p:cNvSpPr>
            <a:spLocks noGrp="1"/>
          </p:cNvSpPr>
          <p:nvPr>
            <p:ph type="body" sz="quarter" idx="3"/>
          </p:nvPr>
        </p:nvSpPr>
        <p:spPr>
          <a:xfrm>
            <a:off x="-328245" y="5317586"/>
            <a:ext cx="9894277" cy="655321"/>
          </a:xfrm>
        </p:spPr>
        <p:txBody>
          <a:bodyPr/>
          <a:lstStyle/>
          <a:p>
            <a:r>
              <a:rPr lang="en-US" sz="4000" dirty="0"/>
              <a:t>mare </a:t>
            </a:r>
            <a:r>
              <a:rPr lang="en-US" sz="4000" dirty="0" err="1"/>
              <a:t>peknai</a:t>
            </a:r>
            <a:r>
              <a:rPr lang="en-US" sz="4000" dirty="0"/>
              <a:t> </a:t>
            </a:r>
            <a:r>
              <a:rPr lang="en-US" sz="4000" dirty="0" err="1"/>
              <a:t>nem</a:t>
            </a:r>
            <a:r>
              <a:rPr lang="en-US" sz="4000" dirty="0"/>
              <a:t> </a:t>
            </a:r>
            <a:r>
              <a:rPr lang="en-US" sz="4000" dirty="0" err="1"/>
              <a:t>tekhiryny</a:t>
            </a:r>
            <a:r>
              <a:rPr lang="en-US" sz="4000" dirty="0"/>
              <a:t> oi `</a:t>
            </a:r>
            <a:r>
              <a:rPr lang="en-US" sz="4000" dirty="0" err="1"/>
              <a:t>ncobt</a:t>
            </a:r>
            <a:r>
              <a:rPr lang="en-US" sz="4000" dirty="0"/>
              <a:t> `</a:t>
            </a:r>
            <a:r>
              <a:rPr lang="en-US" sz="4000" dirty="0" err="1"/>
              <a:t>mpekla`oc</a:t>
            </a:r>
            <a:endParaRPr lang="en-US" sz="4000" dirty="0"/>
          </a:p>
        </p:txBody>
      </p:sp>
    </p:spTree>
    <p:extLst>
      <p:ext uri="{BB962C8B-B14F-4D97-AF65-F5344CB8AC3E}">
        <p14:creationId xmlns:p14="http://schemas.microsoft.com/office/powerpoint/2010/main" val="3234547566"/>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1007482883"/>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389936614"/>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21167068"/>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2238841735"/>
      </p:ext>
    </p:extLst>
  </p:cSld>
  <p:clrMapOvr>
    <a:masterClrMapping/>
  </p:clrMapOvr>
  <p:transition spd="slow" advClick="0" advTm="0"/>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DDBCAD8-1070-48CD-9CC4-D27A2390B92F}"/>
              </a:ext>
            </a:extLst>
          </p:cNvPr>
          <p:cNvSpPr>
            <a:spLocks noGrp="1"/>
          </p:cNvSpPr>
          <p:nvPr>
            <p:ph type="title"/>
          </p:nvPr>
        </p:nvSpPr>
        <p:spPr>
          <a:xfrm>
            <a:off x="0" y="4318942"/>
            <a:ext cx="9144000" cy="669917"/>
          </a:xfrm>
        </p:spPr>
        <p:txBody>
          <a:bodyPr anchor="t">
            <a:normAutofit/>
          </a:bodyPr>
          <a:lstStyle/>
          <a:p>
            <a:r>
              <a:rPr lang="ar-EG" b="1" dirty="0">
                <a:solidFill>
                  <a:srgbClr val="FFFFFF"/>
                </a:solidFill>
                <a:latin typeface="CS New Athanasius" pitchFamily="34" charset="0"/>
                <a:cs typeface="Times New Roman" pitchFamily="18" charset="0"/>
              </a:rPr>
              <a:t>روح الرب عليّ، من أجل هذا مسحني وارسلني،  </a:t>
            </a:r>
            <a:endParaRPr lang="en-GB" dirty="0"/>
          </a:p>
        </p:txBody>
      </p:sp>
      <p:sp>
        <p:nvSpPr>
          <p:cNvPr id="3" name="Text Placeholder 2">
            <a:extLst>
              <a:ext uri="{FF2B5EF4-FFF2-40B4-BE49-F238E27FC236}">
                <a16:creationId xmlns:a16="http://schemas.microsoft.com/office/drawing/2014/main" id="{558C4E23-F95A-4274-9D06-34598CFFE933}"/>
              </a:ext>
            </a:extLst>
          </p:cNvPr>
          <p:cNvSpPr>
            <a:spLocks noGrp="1"/>
          </p:cNvSpPr>
          <p:nvPr>
            <p:ph type="body" idx="1"/>
          </p:nvPr>
        </p:nvSpPr>
        <p:spPr>
          <a:xfrm>
            <a:off x="0" y="5887489"/>
            <a:ext cx="9143999" cy="970511"/>
          </a:xfrm>
        </p:spPr>
        <p:txBody>
          <a:bodyPr anchor="ctr"/>
          <a:lstStyle/>
          <a:p>
            <a:pPr>
              <a:spcBef>
                <a:spcPts val="0"/>
              </a:spcBef>
            </a:pPr>
            <a:r>
              <a:rPr lang="ar-EG" b="1" dirty="0">
                <a:solidFill>
                  <a:srgbClr val="FFFFFF"/>
                </a:solidFill>
                <a:latin typeface="CS New Athanasius" pitchFamily="34" charset="0"/>
                <a:cs typeface="Times New Roman" pitchFamily="18" charset="0"/>
              </a:rPr>
              <a:t>أو إبنفما إنتيه إبشويس بيتكي هي جوي: </a:t>
            </a:r>
          </a:p>
          <a:p>
            <a:pPr>
              <a:spcBef>
                <a:spcPts val="0"/>
              </a:spcBef>
            </a:pPr>
            <a:r>
              <a:rPr lang="ar-EG" b="1" dirty="0">
                <a:solidFill>
                  <a:srgbClr val="FFFFFF"/>
                </a:solidFill>
                <a:latin typeface="CS New Athanasius" pitchFamily="34" charset="0"/>
                <a:cs typeface="Times New Roman" pitchFamily="18" charset="0"/>
              </a:rPr>
              <a:t>إثفيه فاي أفثاهست أف أو أورب امموي: </a:t>
            </a:r>
            <a:endParaRPr lang="en-GB" dirty="0"/>
          </a:p>
        </p:txBody>
      </p:sp>
      <p:sp>
        <p:nvSpPr>
          <p:cNvPr id="4" name="Text Placeholder 3">
            <a:extLst>
              <a:ext uri="{FF2B5EF4-FFF2-40B4-BE49-F238E27FC236}">
                <a16:creationId xmlns:a16="http://schemas.microsoft.com/office/drawing/2014/main" id="{AA8B2DCA-E373-4C97-A397-4C3C9A0DE30D}"/>
              </a:ext>
            </a:extLst>
          </p:cNvPr>
          <p:cNvSpPr>
            <a:spLocks noGrp="1"/>
          </p:cNvSpPr>
          <p:nvPr>
            <p:ph type="body" sz="quarter" idx="3"/>
          </p:nvPr>
        </p:nvSpPr>
        <p:spPr>
          <a:xfrm>
            <a:off x="0" y="5002305"/>
            <a:ext cx="9144000" cy="885183"/>
          </a:xfrm>
        </p:spPr>
        <p:txBody>
          <a:bodyPr anchor="t"/>
          <a:lstStyle/>
          <a:p>
            <a:pPr>
              <a:lnSpc>
                <a:spcPct val="70000"/>
              </a:lnSpc>
              <a:spcBef>
                <a:spcPts val="0"/>
              </a:spcBef>
            </a:pPr>
            <a:r>
              <a:rPr lang="pt-BR" sz="4000" dirty="0"/>
              <a:t>Ou`pneuma `nte P=o=c pet,y hijwi@</a:t>
            </a:r>
            <a:endParaRPr lang="ar-EG" sz="4000" dirty="0"/>
          </a:p>
          <a:p>
            <a:pPr>
              <a:lnSpc>
                <a:spcPct val="70000"/>
              </a:lnSpc>
              <a:spcBef>
                <a:spcPts val="0"/>
              </a:spcBef>
            </a:pPr>
            <a:r>
              <a:rPr lang="pt-BR" sz="4000" dirty="0"/>
              <a:t> </a:t>
            </a:r>
            <a:r>
              <a:rPr lang="en-GB" sz="4000" dirty="0" err="1"/>
              <a:t>e;be</a:t>
            </a:r>
            <a:r>
              <a:rPr lang="en-GB" sz="4000" dirty="0"/>
              <a:t> </a:t>
            </a:r>
            <a:r>
              <a:rPr lang="en-GB" sz="4000" dirty="0" err="1"/>
              <a:t>vai</a:t>
            </a:r>
            <a:r>
              <a:rPr lang="en-GB" sz="4000" dirty="0"/>
              <a:t> </a:t>
            </a:r>
            <a:r>
              <a:rPr lang="en-GB" sz="4000" dirty="0" err="1"/>
              <a:t>af;ahct</a:t>
            </a:r>
            <a:r>
              <a:rPr lang="en-GB" sz="4000" dirty="0"/>
              <a:t> </a:t>
            </a:r>
            <a:r>
              <a:rPr lang="en-GB" sz="4000" dirty="0" err="1"/>
              <a:t>afouwrp</a:t>
            </a:r>
            <a:r>
              <a:rPr lang="en-GB" sz="4000" dirty="0"/>
              <a:t> `</a:t>
            </a:r>
            <a:r>
              <a:rPr lang="en-GB" sz="4000" dirty="0" err="1"/>
              <a:t>mmoi</a:t>
            </a:r>
            <a:r>
              <a:rPr lang="en-GB" sz="4000" dirty="0"/>
              <a:t>@</a:t>
            </a:r>
          </a:p>
        </p:txBody>
      </p:sp>
      <p:sp>
        <p:nvSpPr>
          <p:cNvPr id="6" name="TextBox 5">
            <a:hlinkClick r:id="rId2" action="ppaction://hlinksldjump"/>
            <a:extLst>
              <a:ext uri="{FF2B5EF4-FFF2-40B4-BE49-F238E27FC236}">
                <a16:creationId xmlns:a16="http://schemas.microsoft.com/office/drawing/2014/main" id="{5F00CBE9-F405-46BB-A6AB-05CB61C6DCCF}"/>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673802651"/>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FE1945-27F5-4D21-9830-C34C15097CF0}"/>
              </a:ext>
            </a:extLst>
          </p:cNvPr>
          <p:cNvSpPr>
            <a:spLocks noGrp="1"/>
          </p:cNvSpPr>
          <p:nvPr>
            <p:ph type="title"/>
          </p:nvPr>
        </p:nvSpPr>
        <p:spPr>
          <a:xfrm>
            <a:off x="0" y="4372730"/>
            <a:ext cx="9144000" cy="684549"/>
          </a:xfrm>
        </p:spPr>
        <p:txBody>
          <a:bodyPr/>
          <a:lstStyle/>
          <a:p>
            <a:r>
              <a:rPr lang="ar-EG" sz="4000" b="1" dirty="0">
                <a:solidFill>
                  <a:srgbClr val="FFFFFF"/>
                </a:solidFill>
                <a:latin typeface="CS New Athanasius" pitchFamily="34" charset="0"/>
                <a:cs typeface="Times New Roman" pitchFamily="18" charset="0"/>
              </a:rPr>
              <a:t>لأبشر المساكين، وأكرز بسنة مقبولة للرب.</a:t>
            </a:r>
            <a:endParaRPr lang="en-GB" dirty="0"/>
          </a:p>
        </p:txBody>
      </p:sp>
      <p:sp>
        <p:nvSpPr>
          <p:cNvPr id="3" name="Text Placeholder 2">
            <a:extLst>
              <a:ext uri="{FF2B5EF4-FFF2-40B4-BE49-F238E27FC236}">
                <a16:creationId xmlns:a16="http://schemas.microsoft.com/office/drawing/2014/main" id="{FD495009-5100-4A95-86C9-4B78FF1999C3}"/>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إيه هي شينوفي إن نيهيكي: إيهي أويش إن أو رومبي إس شيب إم إبشويس.</a:t>
            </a:r>
            <a:endParaRPr lang="en-GB" dirty="0"/>
          </a:p>
        </p:txBody>
      </p:sp>
      <p:sp>
        <p:nvSpPr>
          <p:cNvPr id="4" name="Text Placeholder 3">
            <a:extLst>
              <a:ext uri="{FF2B5EF4-FFF2-40B4-BE49-F238E27FC236}">
                <a16:creationId xmlns:a16="http://schemas.microsoft.com/office/drawing/2014/main" id="{C6385676-2BDB-4D92-A23B-195803E11AA6}"/>
              </a:ext>
            </a:extLst>
          </p:cNvPr>
          <p:cNvSpPr>
            <a:spLocks noGrp="1"/>
          </p:cNvSpPr>
          <p:nvPr>
            <p:ph type="body" sz="quarter" idx="3"/>
          </p:nvPr>
        </p:nvSpPr>
        <p:spPr>
          <a:xfrm>
            <a:off x="-1" y="5058464"/>
            <a:ext cx="9144000" cy="684549"/>
          </a:xfrm>
        </p:spPr>
        <p:txBody>
          <a:bodyPr anchor="ctr"/>
          <a:lstStyle/>
          <a:p>
            <a:r>
              <a:rPr lang="en-GB" sz="3400" dirty="0"/>
              <a:t>`</a:t>
            </a:r>
            <a:r>
              <a:rPr lang="en-GB" sz="3400" dirty="0" err="1"/>
              <a:t>ehisennoufi</a:t>
            </a:r>
            <a:r>
              <a:rPr lang="en-GB" sz="3400" dirty="0"/>
              <a:t> `</a:t>
            </a:r>
            <a:r>
              <a:rPr lang="en-GB" sz="3400" dirty="0" err="1"/>
              <a:t>nnihyki</a:t>
            </a:r>
            <a:r>
              <a:rPr lang="en-GB" sz="3400" dirty="0"/>
              <a:t>@ `</a:t>
            </a:r>
            <a:r>
              <a:rPr lang="en-GB" sz="3400" dirty="0" err="1"/>
              <a:t>ehiwis</a:t>
            </a:r>
            <a:r>
              <a:rPr lang="en-GB" sz="3400" dirty="0"/>
              <a:t> `</a:t>
            </a:r>
            <a:r>
              <a:rPr lang="en-GB" sz="3400" dirty="0" err="1"/>
              <a:t>nourompi</a:t>
            </a:r>
            <a:r>
              <a:rPr lang="en-GB" sz="3400" dirty="0"/>
              <a:t> </a:t>
            </a:r>
            <a:r>
              <a:rPr lang="en-GB" sz="3400" dirty="0" err="1"/>
              <a:t>ecsyp</a:t>
            </a:r>
            <a:r>
              <a:rPr lang="en-GB" sz="3400" dirty="0"/>
              <a:t> `</a:t>
            </a:r>
            <a:r>
              <a:rPr lang="en-GB" sz="3400" dirty="0" err="1"/>
              <a:t>mP</a:t>
            </a:r>
            <a:r>
              <a:rPr lang="en-GB" sz="3400" dirty="0"/>
              <a:t>=o=c.</a:t>
            </a:r>
          </a:p>
        </p:txBody>
      </p:sp>
    </p:spTree>
    <p:extLst>
      <p:ext uri="{BB962C8B-B14F-4D97-AF65-F5344CB8AC3E}">
        <p14:creationId xmlns:p14="http://schemas.microsoft.com/office/powerpoint/2010/main" val="2721454382"/>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03578AC-D8A6-4E12-B039-6CE044997D53}"/>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هلليلويا هلليلويا هلليلويا، بارك إكليل السنة </a:t>
            </a:r>
            <a:endParaRPr lang="en-GB" dirty="0"/>
          </a:p>
        </p:txBody>
      </p:sp>
      <p:sp>
        <p:nvSpPr>
          <p:cNvPr id="3" name="Text Placeholder 2">
            <a:extLst>
              <a:ext uri="{FF2B5EF4-FFF2-40B4-BE49-F238E27FC236}">
                <a16:creationId xmlns:a16="http://schemas.microsoft.com/office/drawing/2014/main" id="{3C2D108A-29D5-44B8-BC0E-3C451B8C224F}"/>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الليلويا الليلويا الليلويا: إزمو إيه بي إكلوم انتيه تي رومبي: </a:t>
            </a:r>
            <a:endParaRPr lang="en-GB" dirty="0"/>
          </a:p>
        </p:txBody>
      </p:sp>
      <p:sp>
        <p:nvSpPr>
          <p:cNvPr id="4" name="Text Placeholder 3">
            <a:extLst>
              <a:ext uri="{FF2B5EF4-FFF2-40B4-BE49-F238E27FC236}">
                <a16:creationId xmlns:a16="http://schemas.microsoft.com/office/drawing/2014/main" id="{603948EA-0ED3-43A6-8992-6C34244B6AF0}"/>
              </a:ext>
            </a:extLst>
          </p:cNvPr>
          <p:cNvSpPr>
            <a:spLocks noGrp="1"/>
          </p:cNvSpPr>
          <p:nvPr>
            <p:ph type="body" sz="quarter" idx="3"/>
          </p:nvPr>
        </p:nvSpPr>
        <p:spPr>
          <a:xfrm>
            <a:off x="0" y="5128207"/>
            <a:ext cx="9144000" cy="808893"/>
          </a:xfrm>
        </p:spPr>
        <p:txBody>
          <a:bodyPr/>
          <a:lstStyle/>
          <a:p>
            <a:r>
              <a:rPr lang="pt-BR" sz="3800" dirty="0"/>
              <a:t>Allylouia =a=l =a=l@ `Cmou `epi`,lom `nte ]rompi@</a:t>
            </a:r>
            <a:endParaRPr lang="en-GB" sz="3800" dirty="0"/>
          </a:p>
        </p:txBody>
      </p:sp>
    </p:spTree>
    <p:extLst>
      <p:ext uri="{BB962C8B-B14F-4D97-AF65-F5344CB8AC3E}">
        <p14:creationId xmlns:p14="http://schemas.microsoft.com/office/powerpoint/2010/main" val="2010512775"/>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F049E6-F1E2-44DB-BC95-65EC34AB21D9}"/>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بصلاحك يا رب، خلصنا وارحمنا.</a:t>
            </a:r>
            <a:endParaRPr lang="en-GB" dirty="0"/>
          </a:p>
        </p:txBody>
      </p:sp>
      <p:sp>
        <p:nvSpPr>
          <p:cNvPr id="3" name="Text Placeholder 2">
            <a:extLst>
              <a:ext uri="{FF2B5EF4-FFF2-40B4-BE49-F238E27FC236}">
                <a16:creationId xmlns:a16="http://schemas.microsoft.com/office/drawing/2014/main" id="{70170680-AC27-419C-9108-57D9F1D55F7D}"/>
              </a:ext>
            </a:extLst>
          </p:cNvPr>
          <p:cNvSpPr>
            <a:spLocks noGrp="1"/>
          </p:cNvSpPr>
          <p:nvPr>
            <p:ph type="body" idx="1"/>
          </p:nvPr>
        </p:nvSpPr>
        <p:spPr/>
        <p:txBody>
          <a:bodyPr/>
          <a:lstStyle/>
          <a:p>
            <a:r>
              <a:rPr lang="ar-EG" sz="3300" b="1" dirty="0">
                <a:solidFill>
                  <a:srgbClr val="FFFFFF"/>
                </a:solidFill>
                <a:latin typeface="CS New Athanasius" pitchFamily="34" charset="0"/>
                <a:cs typeface="Times New Roman" pitchFamily="18" charset="0"/>
              </a:rPr>
              <a:t>هيتين تيك ميت إخريستوس إبشويس: سوتي إممون أووه ناي نان. </a:t>
            </a:r>
            <a:endParaRPr lang="en-GB" sz="3300" dirty="0"/>
          </a:p>
        </p:txBody>
      </p:sp>
      <p:sp>
        <p:nvSpPr>
          <p:cNvPr id="4" name="Text Placeholder 3">
            <a:extLst>
              <a:ext uri="{FF2B5EF4-FFF2-40B4-BE49-F238E27FC236}">
                <a16:creationId xmlns:a16="http://schemas.microsoft.com/office/drawing/2014/main" id="{CB168C76-DC6F-46D8-9BA2-F1C94F621261}"/>
              </a:ext>
            </a:extLst>
          </p:cNvPr>
          <p:cNvSpPr>
            <a:spLocks noGrp="1"/>
          </p:cNvSpPr>
          <p:nvPr>
            <p:ph type="body" sz="quarter" idx="3"/>
          </p:nvPr>
        </p:nvSpPr>
        <p:spPr>
          <a:xfrm>
            <a:off x="0" y="5147652"/>
            <a:ext cx="9144000" cy="825255"/>
          </a:xfrm>
        </p:spPr>
        <p:txBody>
          <a:bodyPr anchor="ctr"/>
          <a:lstStyle/>
          <a:p>
            <a:r>
              <a:rPr lang="en-GB" sz="3400" dirty="0" err="1"/>
              <a:t>hiten</a:t>
            </a:r>
            <a:r>
              <a:rPr lang="en-GB" sz="3400" dirty="0"/>
              <a:t> </a:t>
            </a:r>
            <a:r>
              <a:rPr lang="en-GB" sz="3400" dirty="0" err="1"/>
              <a:t>tekmet</a:t>
            </a:r>
            <a:r>
              <a:rPr lang="en-GB" sz="3400" dirty="0"/>
              <a:t>`,</a:t>
            </a:r>
            <a:r>
              <a:rPr lang="en-GB" sz="3400" dirty="0" err="1"/>
              <a:t>ryctoc</a:t>
            </a:r>
            <a:r>
              <a:rPr lang="en-GB" sz="3400" dirty="0"/>
              <a:t> P=o=c@ </a:t>
            </a:r>
            <a:r>
              <a:rPr lang="en-GB" sz="3400" dirty="0" err="1"/>
              <a:t>cw</a:t>
            </a:r>
            <a:r>
              <a:rPr lang="en-GB" sz="3400" dirty="0"/>
              <a:t>] `</a:t>
            </a:r>
            <a:r>
              <a:rPr lang="en-GB" sz="3400" dirty="0" err="1"/>
              <a:t>mmon</a:t>
            </a:r>
            <a:r>
              <a:rPr lang="en-GB" sz="3400" dirty="0"/>
              <a:t> </a:t>
            </a:r>
            <a:r>
              <a:rPr lang="en-GB" sz="3400" dirty="0" err="1"/>
              <a:t>ouoh</a:t>
            </a:r>
            <a:r>
              <a:rPr lang="en-GB" sz="3400" dirty="0"/>
              <a:t> </a:t>
            </a:r>
            <a:r>
              <a:rPr lang="en-GB" sz="3400" dirty="0" err="1"/>
              <a:t>nai</a:t>
            </a:r>
            <a:r>
              <a:rPr lang="en-GB" sz="3400" dirty="0"/>
              <a:t> nan.</a:t>
            </a:r>
          </a:p>
        </p:txBody>
      </p:sp>
    </p:spTree>
    <p:extLst>
      <p:ext uri="{BB962C8B-B14F-4D97-AF65-F5344CB8AC3E}">
        <p14:creationId xmlns:p14="http://schemas.microsoft.com/office/powerpoint/2010/main" val="16709561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94129" y="6098271"/>
            <a:ext cx="9318812" cy="759729"/>
          </a:xfrm>
        </p:spPr>
        <p:txBody>
          <a:bodyPr anchor="ctr"/>
          <a:lstStyle/>
          <a:p>
            <a:r>
              <a:rPr lang="ar-EG" sz="3800" dirty="0"/>
              <a:t>إنتيف طالتشو إني شوني:</a:t>
            </a:r>
            <a:r>
              <a:rPr lang="en-US" sz="3800" dirty="0"/>
              <a:t> </a:t>
            </a:r>
            <a:r>
              <a:rPr lang="ar-EG" sz="3800" dirty="0"/>
              <a:t>إنتى نين إبسيشي نيم نين سوما.</a:t>
            </a:r>
          </a:p>
        </p:txBody>
      </p:sp>
      <p:sp>
        <p:nvSpPr>
          <p:cNvPr id="4" name="Text Placeholder 3"/>
          <p:cNvSpPr>
            <a:spLocks noGrp="1"/>
          </p:cNvSpPr>
          <p:nvPr>
            <p:ph type="body" sz="quarter" idx="3"/>
          </p:nvPr>
        </p:nvSpPr>
        <p:spPr>
          <a:xfrm>
            <a:off x="0" y="5191050"/>
            <a:ext cx="9144000" cy="907221"/>
          </a:xfrm>
        </p:spPr>
        <p:txBody>
          <a:bodyPr/>
          <a:lstStyle/>
          <a:p>
            <a:pPr rtl="0"/>
            <a:r>
              <a:rPr lang="pt-BR" sz="4000" dirty="0">
                <a:effectLst/>
              </a:rPr>
              <a:t>nteftal[o `nniswni@ `nte nen'u,y nem nencwma.</a:t>
            </a:r>
          </a:p>
        </p:txBody>
      </p:sp>
      <p:sp>
        <p:nvSpPr>
          <p:cNvPr id="5" name="Text Placeholder 4">
            <a:extLst>
              <a:ext uri="{FF2B5EF4-FFF2-40B4-BE49-F238E27FC236}">
                <a16:creationId xmlns:a16="http://schemas.microsoft.com/office/drawing/2014/main" id="{B9CFDC1A-29BE-437D-837E-4CE7F45F9415}"/>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 يشفى</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امراض</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نفوسنا و اجسادنا. </a:t>
            </a:r>
            <a:endParaRPr lang="en-GB" sz="4800" dirty="0"/>
          </a:p>
        </p:txBody>
      </p:sp>
    </p:spTree>
    <p:extLst>
      <p:ext uri="{BB962C8B-B14F-4D97-AF65-F5344CB8AC3E}">
        <p14:creationId xmlns:p14="http://schemas.microsoft.com/office/powerpoint/2010/main" val="350508565"/>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3B90BB3-5153-43C9-8B4D-EFDF06E932BD}"/>
              </a:ext>
            </a:extLst>
          </p:cNvPr>
          <p:cNvSpPr>
            <a:spLocks noGrp="1"/>
          </p:cNvSpPr>
          <p:nvPr>
            <p:ph type="title"/>
          </p:nvPr>
        </p:nvSpPr>
        <p:spPr>
          <a:xfrm>
            <a:off x="-67236" y="4287398"/>
            <a:ext cx="9278470" cy="782371"/>
          </a:xfrm>
        </p:spPr>
        <p:txBody>
          <a:bodyPr>
            <a:noAutofit/>
          </a:bodyPr>
          <a:lstStyle/>
          <a:p>
            <a:r>
              <a:rPr lang="ar-EG" sz="3400" b="1" dirty="0">
                <a:solidFill>
                  <a:srgbClr val="FFFFFF"/>
                </a:solidFill>
                <a:latin typeface="CS New Athanasius" pitchFamily="34" charset="0"/>
                <a:cs typeface="Times New Roman" pitchFamily="18" charset="0"/>
              </a:rPr>
              <a:t>الصليب سلاحنا، الصليب رجاؤنا، الصليب خلاصنا، الصليب فخرنا. </a:t>
            </a:r>
            <a:endParaRPr lang="en-GB" sz="3400" dirty="0"/>
          </a:p>
        </p:txBody>
      </p:sp>
      <p:sp>
        <p:nvSpPr>
          <p:cNvPr id="3" name="Text Placeholder 2">
            <a:extLst>
              <a:ext uri="{FF2B5EF4-FFF2-40B4-BE49-F238E27FC236}">
                <a16:creationId xmlns:a16="http://schemas.microsoft.com/office/drawing/2014/main" id="{E965CFBC-10AA-4EDC-9671-4805D91B0B55}"/>
              </a:ext>
            </a:extLst>
          </p:cNvPr>
          <p:cNvSpPr>
            <a:spLocks noGrp="1"/>
          </p:cNvSpPr>
          <p:nvPr>
            <p:ph type="body" idx="1"/>
          </p:nvPr>
        </p:nvSpPr>
        <p:spPr>
          <a:xfrm>
            <a:off x="-1" y="5892367"/>
            <a:ext cx="9143999" cy="965633"/>
          </a:xfrm>
        </p:spPr>
        <p:txBody>
          <a:bodyPr anchor="ctr"/>
          <a:lstStyle/>
          <a:p>
            <a:r>
              <a:rPr lang="ar-EG" sz="3600" b="1" dirty="0">
                <a:solidFill>
                  <a:srgbClr val="FFFFFF"/>
                </a:solidFill>
                <a:latin typeface="CS New Athanasius" pitchFamily="34" charset="0"/>
                <a:cs typeface="Times New Roman" pitchFamily="18" charset="0"/>
              </a:rPr>
              <a:t>بيستافروس بى بينهولبون: بيستافروس بى تين هلبيس: بيستافروس بى بين أوجاى: بيستافروس بى بين شوشو: </a:t>
            </a:r>
          </a:p>
        </p:txBody>
      </p:sp>
      <p:sp>
        <p:nvSpPr>
          <p:cNvPr id="4" name="Text Placeholder 3">
            <a:extLst>
              <a:ext uri="{FF2B5EF4-FFF2-40B4-BE49-F238E27FC236}">
                <a16:creationId xmlns:a16="http://schemas.microsoft.com/office/drawing/2014/main" id="{B34258C6-B699-4F5F-934B-D03F0C44F658}"/>
              </a:ext>
            </a:extLst>
          </p:cNvPr>
          <p:cNvSpPr>
            <a:spLocks noGrp="1"/>
          </p:cNvSpPr>
          <p:nvPr>
            <p:ph type="body" sz="quarter" idx="3"/>
          </p:nvPr>
        </p:nvSpPr>
        <p:spPr>
          <a:xfrm>
            <a:off x="0" y="4962193"/>
            <a:ext cx="9144000" cy="930174"/>
          </a:xfrm>
        </p:spPr>
        <p:txBody>
          <a:bodyPr anchor="ctr"/>
          <a:lstStyle/>
          <a:p>
            <a:pPr>
              <a:lnSpc>
                <a:spcPct val="80000"/>
              </a:lnSpc>
              <a:spcBef>
                <a:spcPts val="0"/>
              </a:spcBef>
            </a:pPr>
            <a:r>
              <a:rPr lang="en-GB" sz="3500" dirty="0" err="1"/>
              <a:t>Pi`ctauroc</a:t>
            </a:r>
            <a:r>
              <a:rPr lang="en-GB" sz="3500" dirty="0"/>
              <a:t> pe </a:t>
            </a:r>
            <a:r>
              <a:rPr lang="en-GB" sz="3500" dirty="0" err="1"/>
              <a:t>penhoplon</a:t>
            </a:r>
            <a:r>
              <a:rPr lang="en-GB" sz="3500" dirty="0"/>
              <a:t>@ </a:t>
            </a:r>
            <a:r>
              <a:rPr lang="en-GB" sz="3500" dirty="0" err="1"/>
              <a:t>pi`ctauroc</a:t>
            </a:r>
            <a:r>
              <a:rPr lang="en-GB" sz="3500" dirty="0"/>
              <a:t> pe </a:t>
            </a:r>
            <a:r>
              <a:rPr lang="en-GB" sz="3500" dirty="0" err="1"/>
              <a:t>tenhelpic</a:t>
            </a:r>
            <a:r>
              <a:rPr lang="en-GB" sz="3500" dirty="0"/>
              <a:t>@</a:t>
            </a:r>
            <a:endParaRPr lang="ar-EG" sz="3500" dirty="0"/>
          </a:p>
          <a:p>
            <a:pPr>
              <a:lnSpc>
                <a:spcPct val="80000"/>
              </a:lnSpc>
              <a:spcBef>
                <a:spcPts val="0"/>
              </a:spcBef>
            </a:pPr>
            <a:r>
              <a:rPr lang="en-GB" sz="3500" dirty="0" err="1"/>
              <a:t>pi`ctauroc</a:t>
            </a:r>
            <a:r>
              <a:rPr lang="en-GB" sz="3500" dirty="0"/>
              <a:t> pe </a:t>
            </a:r>
            <a:r>
              <a:rPr lang="en-GB" sz="3500" dirty="0" err="1"/>
              <a:t>penoujai</a:t>
            </a:r>
            <a:r>
              <a:rPr lang="en-GB" sz="3500" dirty="0"/>
              <a:t>@ </a:t>
            </a:r>
            <a:r>
              <a:rPr lang="en-GB" sz="3500" dirty="0" err="1"/>
              <a:t>pi`ctauroc</a:t>
            </a:r>
            <a:r>
              <a:rPr lang="en-GB" sz="3500" dirty="0"/>
              <a:t> pe </a:t>
            </a:r>
            <a:r>
              <a:rPr lang="en-GB" sz="3500" dirty="0" err="1"/>
              <a:t>pensousou</a:t>
            </a:r>
            <a:r>
              <a:rPr lang="en-GB" sz="3500" dirty="0"/>
              <a:t>.</a:t>
            </a:r>
          </a:p>
        </p:txBody>
      </p:sp>
      <p:sp>
        <p:nvSpPr>
          <p:cNvPr id="5" name="TextBox 4">
            <a:hlinkClick r:id="rId2" action="ppaction://hlinksldjump"/>
            <a:extLst>
              <a:ext uri="{FF2B5EF4-FFF2-40B4-BE49-F238E27FC236}">
                <a16:creationId xmlns:a16="http://schemas.microsoft.com/office/drawing/2014/main" id="{A8D192A5-E395-4D30-8D0B-2147EE0EF20E}"/>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1462864591"/>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32A1DEE-DD97-49DB-B42B-D5DDB1B65373}"/>
              </a:ext>
            </a:extLst>
          </p:cNvPr>
          <p:cNvSpPr>
            <a:spLocks noGrp="1"/>
          </p:cNvSpPr>
          <p:nvPr>
            <p:ph type="title"/>
          </p:nvPr>
        </p:nvSpPr>
        <p:spPr>
          <a:xfrm>
            <a:off x="0" y="4372731"/>
            <a:ext cx="9144000" cy="682358"/>
          </a:xfrm>
        </p:spPr>
        <p:txBody>
          <a:bodyPr anchor="t">
            <a:normAutofit fontScale="90000"/>
          </a:bodyPr>
          <a:lstStyle/>
          <a:p>
            <a:r>
              <a:rPr lang="ar-EG" sz="4000" b="1" dirty="0">
                <a:solidFill>
                  <a:srgbClr val="FFFFFF"/>
                </a:solidFill>
                <a:latin typeface="CS New Athanasius" pitchFamily="34" charset="0"/>
                <a:cs typeface="Times New Roman" pitchFamily="18" charset="0"/>
              </a:rPr>
              <a:t>هلليلويا (3)، يا ربى يسوع المسيح الذى صلب على الصليب، </a:t>
            </a:r>
            <a:endParaRPr lang="en-GB" dirty="0"/>
          </a:p>
        </p:txBody>
      </p:sp>
      <p:sp>
        <p:nvSpPr>
          <p:cNvPr id="3" name="Text Placeholder 2">
            <a:extLst>
              <a:ext uri="{FF2B5EF4-FFF2-40B4-BE49-F238E27FC236}">
                <a16:creationId xmlns:a16="http://schemas.microsoft.com/office/drawing/2014/main" id="{D48AE18B-9078-4709-9952-AC65E887C479}"/>
              </a:ext>
            </a:extLst>
          </p:cNvPr>
          <p:cNvSpPr>
            <a:spLocks noGrp="1"/>
          </p:cNvSpPr>
          <p:nvPr>
            <p:ph type="body" idx="1"/>
          </p:nvPr>
        </p:nvSpPr>
        <p:spPr>
          <a:xfrm>
            <a:off x="0" y="5737447"/>
            <a:ext cx="9143999" cy="1125178"/>
          </a:xfrm>
        </p:spPr>
        <p:txBody>
          <a:bodyPr/>
          <a:lstStyle/>
          <a:p>
            <a:pPr>
              <a:spcBef>
                <a:spcPts val="0"/>
              </a:spcBef>
            </a:pPr>
            <a:r>
              <a:rPr lang="ar-EG" sz="3600" b="1" dirty="0">
                <a:solidFill>
                  <a:srgbClr val="FFFFFF"/>
                </a:solidFill>
                <a:latin typeface="CS New Athanasius" pitchFamily="34" charset="0"/>
                <a:cs typeface="Times New Roman" pitchFamily="18" charset="0"/>
              </a:rPr>
              <a:t>الليلويا (3): باشويس</a:t>
            </a:r>
            <a:r>
              <a:rPr lang="ar-EG" sz="3600" b="1" baseline="0" dirty="0">
                <a:solidFill>
                  <a:srgbClr val="FFFFFF"/>
                </a:solidFill>
                <a:latin typeface="CS New Athanasius" pitchFamily="34" charset="0"/>
                <a:cs typeface="Times New Roman" pitchFamily="18" charset="0"/>
              </a:rPr>
              <a:t> ايسوس بيخرستوس: </a:t>
            </a:r>
          </a:p>
          <a:p>
            <a:pPr>
              <a:spcBef>
                <a:spcPts val="0"/>
              </a:spcBef>
            </a:pPr>
            <a:r>
              <a:rPr lang="ar-EG" sz="3600" b="1" baseline="0" dirty="0">
                <a:solidFill>
                  <a:srgbClr val="FFFFFF"/>
                </a:solidFill>
                <a:latin typeface="CS New Athanasius" pitchFamily="34" charset="0"/>
                <a:cs typeface="Times New Roman" pitchFamily="18" charset="0"/>
              </a:rPr>
              <a:t>فى إيتاف أشف إيبى استافروس: </a:t>
            </a:r>
            <a:endParaRPr lang="en-GB" dirty="0"/>
          </a:p>
        </p:txBody>
      </p:sp>
      <p:sp>
        <p:nvSpPr>
          <p:cNvPr id="4" name="Text Placeholder 3">
            <a:extLst>
              <a:ext uri="{FF2B5EF4-FFF2-40B4-BE49-F238E27FC236}">
                <a16:creationId xmlns:a16="http://schemas.microsoft.com/office/drawing/2014/main" id="{17133AC7-0751-4ADF-8DC6-EB56D2FE4ED3}"/>
              </a:ext>
            </a:extLst>
          </p:cNvPr>
          <p:cNvSpPr>
            <a:spLocks noGrp="1"/>
          </p:cNvSpPr>
          <p:nvPr>
            <p:ph type="body" sz="quarter" idx="3"/>
          </p:nvPr>
        </p:nvSpPr>
        <p:spPr>
          <a:xfrm>
            <a:off x="0" y="5055089"/>
            <a:ext cx="9144000" cy="682357"/>
          </a:xfrm>
        </p:spPr>
        <p:txBody>
          <a:bodyPr/>
          <a:lstStyle/>
          <a:p>
            <a:r>
              <a:rPr lang="pt-BR" sz="3400" dirty="0"/>
              <a:t>A=l@ =a=l@ =a=l@ pa=o=c I=y=c P=,=c@</a:t>
            </a:r>
            <a:r>
              <a:rPr lang="ar-EG" sz="3400" dirty="0"/>
              <a:t> </a:t>
            </a:r>
            <a:r>
              <a:rPr lang="pt-BR" sz="3400" dirty="0"/>
              <a:t>vy`etau`asf `epi`ctauroc</a:t>
            </a:r>
            <a:r>
              <a:rPr lang="en-US" sz="3400" dirty="0"/>
              <a:t>@</a:t>
            </a:r>
            <a:endParaRPr lang="en-GB" sz="3400" dirty="0"/>
          </a:p>
        </p:txBody>
      </p:sp>
    </p:spTree>
    <p:extLst>
      <p:ext uri="{BB962C8B-B14F-4D97-AF65-F5344CB8AC3E}">
        <p14:creationId xmlns:p14="http://schemas.microsoft.com/office/powerpoint/2010/main" val="2905909014"/>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9A7B28-38FA-4EE8-B674-D1EDB1C75FA1}"/>
              </a:ext>
            </a:extLst>
          </p:cNvPr>
          <p:cNvSpPr>
            <a:spLocks noGrp="1"/>
          </p:cNvSpPr>
          <p:nvPr>
            <p:ph type="title"/>
          </p:nvPr>
        </p:nvSpPr>
        <p:spPr>
          <a:xfrm>
            <a:off x="0" y="4318943"/>
            <a:ext cx="9144000" cy="682358"/>
          </a:xfrm>
        </p:spPr>
        <p:txBody>
          <a:bodyPr>
            <a:normAutofit/>
          </a:bodyPr>
          <a:lstStyle/>
          <a:p>
            <a:r>
              <a:rPr lang="ar-EG" sz="3600" b="1" dirty="0">
                <a:solidFill>
                  <a:srgbClr val="FFFFFF"/>
                </a:solidFill>
                <a:latin typeface="CS New Athanasius" pitchFamily="34" charset="0"/>
                <a:cs typeface="Times New Roman" pitchFamily="18" charset="0"/>
              </a:rPr>
              <a:t>اسحق الشيطان تحت أرجلنا. خلصنا وارحمنا.</a:t>
            </a:r>
            <a:endParaRPr lang="en-GB" sz="3600" dirty="0"/>
          </a:p>
        </p:txBody>
      </p:sp>
      <p:sp>
        <p:nvSpPr>
          <p:cNvPr id="3" name="Text Placeholder 2">
            <a:extLst>
              <a:ext uri="{FF2B5EF4-FFF2-40B4-BE49-F238E27FC236}">
                <a16:creationId xmlns:a16="http://schemas.microsoft.com/office/drawing/2014/main" id="{ABE0455C-C886-4BD9-AC28-0CA02B0CBD29}"/>
              </a:ext>
            </a:extLst>
          </p:cNvPr>
          <p:cNvSpPr>
            <a:spLocks noGrp="1"/>
          </p:cNvSpPr>
          <p:nvPr>
            <p:ph type="body" idx="1"/>
          </p:nvPr>
        </p:nvSpPr>
        <p:spPr>
          <a:xfrm>
            <a:off x="1" y="5943601"/>
            <a:ext cx="9143999" cy="914400"/>
          </a:xfrm>
        </p:spPr>
        <p:txBody>
          <a:bodyPr anchor="ctr"/>
          <a:lstStyle/>
          <a:p>
            <a:r>
              <a:rPr lang="ar-EG" sz="3600" b="1" baseline="0" dirty="0">
                <a:solidFill>
                  <a:srgbClr val="FFFFFF"/>
                </a:solidFill>
                <a:latin typeface="CS New Athanasius" pitchFamily="34" charset="0"/>
                <a:cs typeface="Times New Roman" pitchFamily="18" charset="0"/>
              </a:rPr>
              <a:t>إك إيخوم خين إبساتاناس سابيسيت إن نين إتشلافج. سوتى إممون أووه ناى نان.</a:t>
            </a:r>
            <a:endParaRPr lang="en-GB" dirty="0"/>
          </a:p>
        </p:txBody>
      </p:sp>
      <p:sp>
        <p:nvSpPr>
          <p:cNvPr id="4" name="Text Placeholder 3">
            <a:extLst>
              <a:ext uri="{FF2B5EF4-FFF2-40B4-BE49-F238E27FC236}">
                <a16:creationId xmlns:a16="http://schemas.microsoft.com/office/drawing/2014/main" id="{A66C415A-0C1A-4BD2-8133-759F3FFE4F3E}"/>
              </a:ext>
            </a:extLst>
          </p:cNvPr>
          <p:cNvSpPr>
            <a:spLocks noGrp="1"/>
          </p:cNvSpPr>
          <p:nvPr>
            <p:ph type="body" sz="quarter" idx="3"/>
          </p:nvPr>
        </p:nvSpPr>
        <p:spPr>
          <a:xfrm>
            <a:off x="0" y="5001301"/>
            <a:ext cx="9144000" cy="914400"/>
          </a:xfrm>
        </p:spPr>
        <p:txBody>
          <a:bodyPr anchor="ctr"/>
          <a:lstStyle/>
          <a:p>
            <a:r>
              <a:rPr lang="en-GB" dirty="0"/>
              <a:t>`</a:t>
            </a:r>
            <a:r>
              <a:rPr lang="en-GB" dirty="0" err="1"/>
              <a:t>ek`eqwmqem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97015524"/>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0772939-7DAE-439E-8483-28A689F1EFD7}"/>
              </a:ext>
            </a:extLst>
          </p:cNvPr>
          <p:cNvSpPr>
            <a:spLocks noGrp="1"/>
          </p:cNvSpPr>
          <p:nvPr>
            <p:ph type="title"/>
          </p:nvPr>
        </p:nvSpPr>
        <p:spPr>
          <a:xfrm>
            <a:off x="0" y="4338366"/>
            <a:ext cx="9144000" cy="808892"/>
          </a:xfrm>
        </p:spPr>
        <p:txBody>
          <a:bodyPr anchor="b">
            <a:noAutofit/>
          </a:bodyPr>
          <a:lstStyle/>
          <a:p>
            <a:r>
              <a:rPr lang="ar-EG" sz="4400" b="1" dirty="0">
                <a:solidFill>
                  <a:srgbClr val="FFFFFF"/>
                </a:solidFill>
                <a:latin typeface="CS New Athanasius" pitchFamily="34" charset="0"/>
                <a:cs typeface="Times New Roman" pitchFamily="18" charset="0"/>
              </a:rPr>
              <a:t>غبريال الملاك بشر العذراء قائلاً:</a:t>
            </a:r>
            <a:endParaRPr lang="en-GB" sz="4400" dirty="0"/>
          </a:p>
        </p:txBody>
      </p:sp>
      <p:sp>
        <p:nvSpPr>
          <p:cNvPr id="3" name="Text Placeholder 2">
            <a:extLst>
              <a:ext uri="{FF2B5EF4-FFF2-40B4-BE49-F238E27FC236}">
                <a16:creationId xmlns:a16="http://schemas.microsoft.com/office/drawing/2014/main" id="{62693DBE-31B5-457D-83A7-8AE23CA14919}"/>
              </a:ext>
            </a:extLst>
          </p:cNvPr>
          <p:cNvSpPr>
            <a:spLocks noGrp="1"/>
          </p:cNvSpPr>
          <p:nvPr>
            <p:ph type="body" idx="1"/>
          </p:nvPr>
        </p:nvSpPr>
        <p:spPr>
          <a:xfrm>
            <a:off x="0" y="6049107"/>
            <a:ext cx="9143999" cy="808893"/>
          </a:xfrm>
        </p:spPr>
        <p:txBody>
          <a:bodyPr anchor="ctr"/>
          <a:lstStyle/>
          <a:p>
            <a:r>
              <a:rPr lang="ar-EG" sz="4000" b="1" dirty="0">
                <a:solidFill>
                  <a:srgbClr val="FFFFFF"/>
                </a:solidFill>
                <a:latin typeface="CS New Athanasius" pitchFamily="34" charset="0"/>
                <a:cs typeface="Times New Roman" pitchFamily="18" charset="0"/>
              </a:rPr>
              <a:t>غبريل بى أنجيلوس أفهى شينوفى انتى بارثينوس:</a:t>
            </a:r>
          </a:p>
        </p:txBody>
      </p:sp>
      <p:sp>
        <p:nvSpPr>
          <p:cNvPr id="4" name="Text Placeholder 3">
            <a:extLst>
              <a:ext uri="{FF2B5EF4-FFF2-40B4-BE49-F238E27FC236}">
                <a16:creationId xmlns:a16="http://schemas.microsoft.com/office/drawing/2014/main" id="{9EF122B8-3C8C-4B52-98D4-A2578D831213}"/>
              </a:ext>
            </a:extLst>
          </p:cNvPr>
          <p:cNvSpPr>
            <a:spLocks noGrp="1"/>
          </p:cNvSpPr>
          <p:nvPr>
            <p:ph type="body" sz="quarter" idx="3"/>
          </p:nvPr>
        </p:nvSpPr>
        <p:spPr>
          <a:xfrm>
            <a:off x="-1" y="5103964"/>
            <a:ext cx="9144000" cy="808893"/>
          </a:xfrm>
        </p:spPr>
        <p:txBody>
          <a:bodyPr anchor="ctr"/>
          <a:lstStyle/>
          <a:p>
            <a:pPr>
              <a:lnSpc>
                <a:spcPct val="80000"/>
              </a:lnSpc>
              <a:spcBef>
                <a:spcPts val="0"/>
              </a:spcBef>
            </a:pPr>
            <a:r>
              <a:rPr lang="en-US" sz="3800" b="0" i="0" u="none" strike="noStrike" dirty="0" err="1">
                <a:effectLst/>
                <a:latin typeface="CS New Athanasius" pitchFamily="34" charset="0"/>
              </a:rPr>
              <a:t>Gabriyl</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pi`aggeloc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afhisennoufi</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Par;enoc</a:t>
            </a:r>
            <a:r>
              <a:rPr lang="en-US" sz="3800" b="0" i="0" u="none" strike="noStrike" dirty="0">
                <a:effectLst/>
                <a:latin typeface="CS New Athanasius" pitchFamily="34" charset="0"/>
              </a:rPr>
              <a:t>@</a:t>
            </a:r>
            <a:endParaRPr lang="ar-EG" sz="3800" b="0" i="0" u="none" strike="noStrike" dirty="0">
              <a:effectLst/>
              <a:latin typeface="CS New Athanasius" pitchFamily="34" charset="0"/>
            </a:endParaRPr>
          </a:p>
        </p:txBody>
      </p:sp>
      <p:sp>
        <p:nvSpPr>
          <p:cNvPr id="5" name="TextBox 4">
            <a:hlinkClick r:id="rId2" action="ppaction://hlinksldjump"/>
            <a:extLst>
              <a:ext uri="{FF2B5EF4-FFF2-40B4-BE49-F238E27FC236}">
                <a16:creationId xmlns:a16="http://schemas.microsoft.com/office/drawing/2014/main" id="{647F7816-EDD3-474F-9DDC-5EEE5BA40FD3}"/>
              </a:ext>
            </a:extLst>
          </p:cNvPr>
          <p:cNvSpPr txBox="1"/>
          <p:nvPr/>
        </p:nvSpPr>
        <p:spPr>
          <a:xfrm>
            <a:off x="5029200" y="3938773"/>
            <a:ext cx="4114799"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
        <p:nvSpPr>
          <p:cNvPr id="6" name="TextBox 5">
            <a:hlinkClick r:id="rId3" action="ppaction://hlinksldjump"/>
            <a:extLst>
              <a:ext uri="{FF2B5EF4-FFF2-40B4-BE49-F238E27FC236}">
                <a16:creationId xmlns:a16="http://schemas.microsoft.com/office/drawing/2014/main" id="{9D7DDD0A-18FB-48B5-8896-919844A0C246}"/>
              </a:ext>
            </a:extLst>
          </p:cNvPr>
          <p:cNvSpPr txBox="1"/>
          <p:nvPr/>
        </p:nvSpPr>
        <p:spPr>
          <a:xfrm>
            <a:off x="-1" y="3538405"/>
            <a:ext cx="4464426"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ثانى </a:t>
            </a:r>
            <a:r>
              <a:rPr lang="ar-EG" sz="1600" b="1" dirty="0">
                <a:solidFill>
                  <a:schemeClr val="bg1"/>
                </a:solidFill>
                <a:cs typeface="Times New Roman" pitchFamily="18" charset="0"/>
              </a:rPr>
              <a:t>(بى أنجيلوس إثؤواب/الملاك المقدس) </a:t>
            </a:r>
            <a:endParaRPr lang="en-US" sz="2000" b="1" dirty="0">
              <a:solidFill>
                <a:schemeClr val="bg1"/>
              </a:solidFill>
            </a:endParaRPr>
          </a:p>
        </p:txBody>
      </p:sp>
      <p:sp>
        <p:nvSpPr>
          <p:cNvPr id="7" name="TextBox 6">
            <a:hlinkClick r:id="rId4" action="ppaction://hlinksldjump"/>
            <a:extLst>
              <a:ext uri="{FF2B5EF4-FFF2-40B4-BE49-F238E27FC236}">
                <a16:creationId xmlns:a16="http://schemas.microsoft.com/office/drawing/2014/main" id="{13AF299D-EEAB-4189-9E34-9B1CB67956D4}"/>
              </a:ext>
            </a:extLst>
          </p:cNvPr>
          <p:cNvSpPr txBox="1"/>
          <p:nvPr/>
        </p:nvSpPr>
        <p:spPr>
          <a:xfrm>
            <a:off x="2" y="3938773"/>
            <a:ext cx="4464424"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ثالث </a:t>
            </a:r>
            <a:r>
              <a:rPr lang="ar-EG" b="1" dirty="0">
                <a:solidFill>
                  <a:schemeClr val="bg1"/>
                </a:solidFill>
                <a:cs typeface="Times New Roman" pitchFamily="18" charset="0"/>
              </a:rPr>
              <a:t>(أووه زخارياس/وزكريا الكاهن)</a:t>
            </a:r>
            <a:endParaRPr lang="en-US" sz="2000" b="1" dirty="0">
              <a:solidFill>
                <a:schemeClr val="bg1"/>
              </a:solidFill>
            </a:endParaRPr>
          </a:p>
        </p:txBody>
      </p:sp>
    </p:spTree>
    <p:extLst>
      <p:ext uri="{BB962C8B-B14F-4D97-AF65-F5344CB8AC3E}">
        <p14:creationId xmlns:p14="http://schemas.microsoft.com/office/powerpoint/2010/main" val="1262872719"/>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EB8C95-34F6-4463-8050-01F4D32A7695}"/>
              </a:ext>
            </a:extLst>
          </p:cNvPr>
          <p:cNvSpPr>
            <a:spLocks noGrp="1"/>
          </p:cNvSpPr>
          <p:nvPr>
            <p:ph type="title"/>
          </p:nvPr>
        </p:nvSpPr>
        <p:spPr>
          <a:xfrm>
            <a:off x="-1" y="4332389"/>
            <a:ext cx="9144000" cy="885183"/>
          </a:xfrm>
        </p:spPr>
        <p:txBody>
          <a:bodyPr>
            <a:normAutofit/>
          </a:bodyPr>
          <a:lstStyle/>
          <a:p>
            <a:r>
              <a:rPr lang="ar-EG" sz="4800" b="1" dirty="0">
                <a:solidFill>
                  <a:srgbClr val="FFFFFF"/>
                </a:solidFill>
                <a:latin typeface="CS New Athanasius" pitchFamily="34" charset="0"/>
                <a:cs typeface="Times New Roman" pitchFamily="18" charset="0"/>
              </a:rPr>
              <a:t>افرحي يا ممتلة نعمة، الرب معك،</a:t>
            </a:r>
            <a:endParaRPr lang="en-GB" sz="4800" dirty="0"/>
          </a:p>
        </p:txBody>
      </p:sp>
      <p:sp>
        <p:nvSpPr>
          <p:cNvPr id="3" name="Text Placeholder 2">
            <a:extLst>
              <a:ext uri="{FF2B5EF4-FFF2-40B4-BE49-F238E27FC236}">
                <a16:creationId xmlns:a16="http://schemas.microsoft.com/office/drawing/2014/main" id="{133BA46C-B723-453F-A705-1C0BE2A6289D}"/>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جى شيريه ثى إثميه إن إهموت: أووه إبتشويس شوب نى ميه</a:t>
            </a:r>
            <a:endParaRPr lang="en-GB" dirty="0"/>
          </a:p>
        </p:txBody>
      </p:sp>
      <p:sp>
        <p:nvSpPr>
          <p:cNvPr id="4" name="Text Placeholder 3">
            <a:extLst>
              <a:ext uri="{FF2B5EF4-FFF2-40B4-BE49-F238E27FC236}">
                <a16:creationId xmlns:a16="http://schemas.microsoft.com/office/drawing/2014/main" id="{51D476FA-E441-4EC8-B080-0FEA3AC4CA2A}"/>
              </a:ext>
            </a:extLst>
          </p:cNvPr>
          <p:cNvSpPr>
            <a:spLocks noGrp="1"/>
          </p:cNvSpPr>
          <p:nvPr>
            <p:ph type="body" sz="quarter" idx="3"/>
          </p:nvPr>
        </p:nvSpPr>
        <p:spPr>
          <a:xfrm>
            <a:off x="0" y="5191050"/>
            <a:ext cx="9144000" cy="808893"/>
          </a:xfrm>
        </p:spPr>
        <p:txBody>
          <a:bodyPr anchor="ctr"/>
          <a:lstStyle/>
          <a:p>
            <a:r>
              <a:rPr lang="en-US" sz="3800" b="0" i="0" u="none" strike="noStrike" dirty="0">
                <a:effectLst/>
                <a:latin typeface="CS New Athanasius" pitchFamily="34" charset="0"/>
              </a:rPr>
              <a:t>je ,ere ;</a:t>
            </a:r>
            <a:r>
              <a:rPr lang="en-US" sz="3800" b="0" i="0" u="none" strike="noStrike" dirty="0" err="1">
                <a:effectLst/>
                <a:latin typeface="CS New Athanasius" pitchFamily="34" charset="0"/>
              </a:rPr>
              <a:t>y`e;meh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n`hmot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P=o=c sop </a:t>
            </a:r>
            <a:r>
              <a:rPr lang="en-US" sz="3800" b="0" i="0" u="none" strike="noStrike" dirty="0" err="1">
                <a:effectLst/>
                <a:latin typeface="CS New Athanasius" pitchFamily="34" charset="0"/>
              </a:rPr>
              <a:t>neme</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067834973"/>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560BA20-9BD5-4F31-9DE5-CBE1BE3C2577}"/>
              </a:ext>
            </a:extLst>
          </p:cNvPr>
          <p:cNvSpPr>
            <a:spLocks noGrp="1"/>
          </p:cNvSpPr>
          <p:nvPr>
            <p:ph type="title"/>
          </p:nvPr>
        </p:nvSpPr>
        <p:spPr>
          <a:xfrm>
            <a:off x="-1" y="4372945"/>
            <a:ext cx="9144000" cy="679309"/>
          </a:xfrm>
        </p:spPr>
        <p:txBody>
          <a:bodyPr anchor="t">
            <a:normAutofit/>
          </a:bodyPr>
          <a:lstStyle/>
          <a:p>
            <a:r>
              <a:rPr lang="ar-EG" sz="4000" b="1" dirty="0">
                <a:solidFill>
                  <a:srgbClr val="FFFFFF"/>
                </a:solidFill>
                <a:latin typeface="CS New Athanasius" pitchFamily="34" charset="0"/>
                <a:cs typeface="Times New Roman" pitchFamily="18" charset="0"/>
              </a:rPr>
              <a:t>ستحبلين وتلدين ابناً، ويدعي اسمه يسوع،</a:t>
            </a:r>
            <a:endParaRPr lang="en-GB" dirty="0"/>
          </a:p>
        </p:txBody>
      </p:sp>
      <p:sp>
        <p:nvSpPr>
          <p:cNvPr id="3" name="Text Placeholder 2">
            <a:extLst>
              <a:ext uri="{FF2B5EF4-FFF2-40B4-BE49-F238E27FC236}">
                <a16:creationId xmlns:a16="http://schemas.microsoft.com/office/drawing/2014/main" id="{2DA94EB8-896B-4CC1-8250-952582881853}"/>
              </a:ext>
            </a:extLst>
          </p:cNvPr>
          <p:cNvSpPr>
            <a:spLocks noGrp="1"/>
          </p:cNvSpPr>
          <p:nvPr>
            <p:ph type="body" idx="1"/>
          </p:nvPr>
        </p:nvSpPr>
        <p:spPr>
          <a:xfrm>
            <a:off x="0" y="5981701"/>
            <a:ext cx="9143999" cy="883557"/>
          </a:xfrm>
        </p:spPr>
        <p:txBody>
          <a:bodyPr anchor="ctr"/>
          <a:lstStyle/>
          <a:p>
            <a:r>
              <a:rPr lang="ar-EG" sz="3200" b="1" dirty="0">
                <a:solidFill>
                  <a:srgbClr val="FFFFFF"/>
                </a:solidFill>
                <a:latin typeface="CS New Athanasius" pitchFamily="34" charset="0"/>
                <a:cs typeface="Times New Roman" pitchFamily="18" charset="0"/>
              </a:rPr>
              <a:t>تيرا إيرڤوكى أووه إنتى ميسى إن أوشيرى: إڤ إيموتى إي بيفران إنجى إيسوس:</a:t>
            </a:r>
            <a:endParaRPr lang="en-GB" sz="3200" dirty="0"/>
          </a:p>
        </p:txBody>
      </p:sp>
      <p:sp>
        <p:nvSpPr>
          <p:cNvPr id="4" name="Text Placeholder 3">
            <a:extLst>
              <a:ext uri="{FF2B5EF4-FFF2-40B4-BE49-F238E27FC236}">
                <a16:creationId xmlns:a16="http://schemas.microsoft.com/office/drawing/2014/main" id="{EFE29079-5BA1-4911-B9B4-DFD484926902}"/>
              </a:ext>
            </a:extLst>
          </p:cNvPr>
          <p:cNvSpPr>
            <a:spLocks noGrp="1"/>
          </p:cNvSpPr>
          <p:nvPr>
            <p:ph type="body" sz="quarter" idx="3"/>
          </p:nvPr>
        </p:nvSpPr>
        <p:spPr>
          <a:xfrm>
            <a:off x="0" y="5052255"/>
            <a:ext cx="9144000" cy="929446"/>
          </a:xfrm>
        </p:spPr>
        <p:txBody>
          <a:bodyPr anchor="ctr"/>
          <a:lstStyle/>
          <a:p>
            <a:r>
              <a:rPr lang="en-GB" dirty="0" err="1"/>
              <a:t>Tera`erboki</a:t>
            </a:r>
            <a:r>
              <a:rPr lang="en-GB" dirty="0"/>
              <a:t> </a:t>
            </a:r>
            <a:r>
              <a:rPr lang="en-GB" dirty="0" err="1"/>
              <a:t>ouoh</a:t>
            </a:r>
            <a:r>
              <a:rPr lang="en-GB" dirty="0"/>
              <a:t> `</a:t>
            </a:r>
            <a:r>
              <a:rPr lang="en-GB" dirty="0" err="1"/>
              <a:t>nte</a:t>
            </a:r>
            <a:r>
              <a:rPr lang="en-GB" dirty="0"/>
              <a:t> </a:t>
            </a:r>
            <a:r>
              <a:rPr lang="en-GB" dirty="0" err="1"/>
              <a:t>mici</a:t>
            </a:r>
            <a:r>
              <a:rPr lang="en-GB" dirty="0"/>
              <a:t> `</a:t>
            </a:r>
            <a:r>
              <a:rPr lang="en-GB" dirty="0" err="1"/>
              <a:t>nouSyri</a:t>
            </a:r>
            <a:r>
              <a:rPr lang="en-GB" dirty="0"/>
              <a:t>@ </a:t>
            </a:r>
            <a:r>
              <a:rPr lang="en-GB" dirty="0" err="1"/>
              <a:t>eu`emou</a:t>
            </a:r>
            <a:r>
              <a:rPr lang="en-GB" dirty="0"/>
              <a:t>] `</a:t>
            </a:r>
            <a:r>
              <a:rPr lang="en-GB" dirty="0" err="1"/>
              <a:t>epefran</a:t>
            </a:r>
            <a:r>
              <a:rPr lang="en-GB" dirty="0"/>
              <a:t> `</a:t>
            </a:r>
            <a:r>
              <a:rPr lang="en-GB" dirty="0" err="1"/>
              <a:t>nje</a:t>
            </a:r>
            <a:r>
              <a:rPr lang="en-GB" dirty="0"/>
              <a:t> I=y=c@</a:t>
            </a:r>
          </a:p>
        </p:txBody>
      </p:sp>
    </p:spTree>
    <p:extLst>
      <p:ext uri="{BB962C8B-B14F-4D97-AF65-F5344CB8AC3E}">
        <p14:creationId xmlns:p14="http://schemas.microsoft.com/office/powerpoint/2010/main" val="4058547919"/>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4469FF9-D180-43B7-9BF8-B2F7D1FEF19A}"/>
              </a:ext>
            </a:extLst>
          </p:cNvPr>
          <p:cNvSpPr>
            <a:spLocks noGrp="1"/>
          </p:cNvSpPr>
          <p:nvPr>
            <p:ph type="title"/>
          </p:nvPr>
        </p:nvSpPr>
        <p:spPr>
          <a:xfrm>
            <a:off x="0" y="4318942"/>
            <a:ext cx="9144000" cy="782371"/>
          </a:xfrm>
        </p:spPr>
        <p:txBody>
          <a:bodyPr/>
          <a:lstStyle/>
          <a:p>
            <a:r>
              <a:rPr lang="ar-EG" sz="4000" b="1" dirty="0">
                <a:solidFill>
                  <a:srgbClr val="FFFFFF"/>
                </a:solidFill>
                <a:latin typeface="CS New Athanasius" pitchFamily="34" charset="0"/>
                <a:cs typeface="Times New Roman" pitchFamily="18" charset="0"/>
              </a:rPr>
              <a:t>فأجابت الحكيمة: لتكن مشيئتك يا رب.</a:t>
            </a:r>
            <a:endParaRPr lang="en-GB" dirty="0"/>
          </a:p>
        </p:txBody>
      </p:sp>
      <p:sp>
        <p:nvSpPr>
          <p:cNvPr id="3" name="Text Placeholder 2">
            <a:extLst>
              <a:ext uri="{FF2B5EF4-FFF2-40B4-BE49-F238E27FC236}">
                <a16:creationId xmlns:a16="http://schemas.microsoft.com/office/drawing/2014/main" id="{03AEF184-CCD6-4886-A130-5E4EFB7E474C}"/>
              </a:ext>
            </a:extLst>
          </p:cNvPr>
          <p:cNvSpPr>
            <a:spLocks noGrp="1"/>
          </p:cNvSpPr>
          <p:nvPr>
            <p:ph type="body" idx="1"/>
          </p:nvPr>
        </p:nvSpPr>
        <p:spPr>
          <a:xfrm>
            <a:off x="-67236" y="6049107"/>
            <a:ext cx="9291919" cy="808893"/>
          </a:xfrm>
        </p:spPr>
        <p:txBody>
          <a:bodyPr anchor="ctr"/>
          <a:lstStyle/>
          <a:p>
            <a:r>
              <a:rPr lang="ar-EG" sz="3600" b="1" dirty="0">
                <a:solidFill>
                  <a:srgbClr val="FFFFFF"/>
                </a:solidFill>
                <a:latin typeface="CS New Athanasius" pitchFamily="34" charset="0"/>
                <a:cs typeface="Times New Roman" pitchFamily="18" charset="0"/>
              </a:rPr>
              <a:t>اس إيرؤو إنجى تى سافيه: بيت إهناك إبشويس ماريف شوبى.</a:t>
            </a:r>
            <a:endParaRPr lang="en-GB" b="0" dirty="0"/>
          </a:p>
        </p:txBody>
      </p:sp>
      <p:sp>
        <p:nvSpPr>
          <p:cNvPr id="4" name="Text Placeholder 3">
            <a:extLst>
              <a:ext uri="{FF2B5EF4-FFF2-40B4-BE49-F238E27FC236}">
                <a16:creationId xmlns:a16="http://schemas.microsoft.com/office/drawing/2014/main" id="{8D14B99F-165E-4483-8A87-A0DED20896B0}"/>
              </a:ext>
            </a:extLst>
          </p:cNvPr>
          <p:cNvSpPr>
            <a:spLocks noGrp="1"/>
          </p:cNvSpPr>
          <p:nvPr>
            <p:ph type="body" sz="quarter" idx="3"/>
          </p:nvPr>
        </p:nvSpPr>
        <p:spPr>
          <a:xfrm>
            <a:off x="0" y="5217572"/>
            <a:ext cx="9144000" cy="782371"/>
          </a:xfrm>
        </p:spPr>
        <p:txBody>
          <a:bodyPr anchor="ctr"/>
          <a:lstStyle/>
          <a:p>
            <a:r>
              <a:rPr lang="en-GB" sz="3800" dirty="0" err="1"/>
              <a:t>ac`erouw</a:t>
            </a:r>
            <a:r>
              <a:rPr lang="en-GB" sz="3800" dirty="0"/>
              <a:t> `</a:t>
            </a:r>
            <a:r>
              <a:rPr lang="en-GB" sz="3800" dirty="0" err="1"/>
              <a:t>nje</a:t>
            </a:r>
            <a:r>
              <a:rPr lang="en-GB" sz="3800" dirty="0"/>
              <a:t> ]</a:t>
            </a:r>
            <a:r>
              <a:rPr lang="en-GB" sz="3800" dirty="0" err="1"/>
              <a:t>cabe</a:t>
            </a:r>
            <a:r>
              <a:rPr lang="en-GB" sz="3800" dirty="0"/>
              <a:t>@ </a:t>
            </a:r>
            <a:r>
              <a:rPr lang="en-GB" sz="3800" dirty="0" err="1"/>
              <a:t>pet`hnak</a:t>
            </a:r>
            <a:r>
              <a:rPr lang="en-GB" sz="3800" dirty="0"/>
              <a:t> P=o=c </a:t>
            </a:r>
            <a:r>
              <a:rPr lang="en-GB" sz="3800" dirty="0" err="1"/>
              <a:t>marefswpi</a:t>
            </a:r>
            <a:r>
              <a:rPr lang="en-US" sz="3800" dirty="0"/>
              <a:t>.</a:t>
            </a:r>
            <a:endParaRPr lang="en-GB" sz="3800" dirty="0"/>
          </a:p>
        </p:txBody>
      </p:sp>
    </p:spTree>
    <p:extLst>
      <p:ext uri="{BB962C8B-B14F-4D97-AF65-F5344CB8AC3E}">
        <p14:creationId xmlns:p14="http://schemas.microsoft.com/office/powerpoint/2010/main" val="3108969544"/>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1</a:t>
            </a:r>
            <a:endParaRPr lang="en-GB" dirty="0"/>
          </a:p>
        </p:txBody>
      </p:sp>
    </p:spTree>
    <p:extLst>
      <p:ext uri="{BB962C8B-B14F-4D97-AF65-F5344CB8AC3E}">
        <p14:creationId xmlns:p14="http://schemas.microsoft.com/office/powerpoint/2010/main" val="195446858"/>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28A2B10-5808-4D50-A8AF-BD68617112DB}"/>
              </a:ext>
            </a:extLst>
          </p:cNvPr>
          <p:cNvSpPr>
            <a:spLocks noGrp="1"/>
          </p:cNvSpPr>
          <p:nvPr>
            <p:ph type="title"/>
          </p:nvPr>
        </p:nvSpPr>
        <p:spPr>
          <a:xfrm>
            <a:off x="-1" y="4365829"/>
            <a:ext cx="9144000" cy="730606"/>
          </a:xfrm>
        </p:spPr>
        <p:txBody>
          <a:bodyPr>
            <a:normAutofit/>
          </a:bodyPr>
          <a:lstStyle/>
          <a:p>
            <a:r>
              <a:rPr lang="ar-EG" sz="4400" b="1" dirty="0">
                <a:solidFill>
                  <a:srgbClr val="FFFFFF"/>
                </a:solidFill>
                <a:latin typeface="CS New Athanasius" pitchFamily="34" charset="0"/>
                <a:cs typeface="Times New Roman" pitchFamily="18" charset="0"/>
              </a:rPr>
              <a:t>الملاك المقدس غبريال، بشَّر العذراء، </a:t>
            </a:r>
            <a:endParaRPr lang="en-GB" sz="4400" dirty="0"/>
          </a:p>
        </p:txBody>
      </p:sp>
      <p:sp>
        <p:nvSpPr>
          <p:cNvPr id="3" name="Text Placeholder 2">
            <a:extLst>
              <a:ext uri="{FF2B5EF4-FFF2-40B4-BE49-F238E27FC236}">
                <a16:creationId xmlns:a16="http://schemas.microsoft.com/office/drawing/2014/main" id="{3DDE6DB5-A6F3-4450-83A3-57D3E38AD014}"/>
              </a:ext>
            </a:extLst>
          </p:cNvPr>
          <p:cNvSpPr>
            <a:spLocks noGrp="1"/>
          </p:cNvSpPr>
          <p:nvPr>
            <p:ph type="body" idx="1"/>
          </p:nvPr>
        </p:nvSpPr>
        <p:spPr>
          <a:xfrm>
            <a:off x="1" y="6078071"/>
            <a:ext cx="9143999" cy="779930"/>
          </a:xfrm>
        </p:spPr>
        <p:txBody>
          <a:bodyPr anchor="ctr"/>
          <a:lstStyle/>
          <a:p>
            <a:r>
              <a:rPr lang="ar-EG" sz="3500" b="1" dirty="0">
                <a:solidFill>
                  <a:srgbClr val="FFFFFF"/>
                </a:solidFill>
                <a:latin typeface="CS New Athanasius" pitchFamily="34" charset="0"/>
                <a:cs typeface="Times New Roman" pitchFamily="18" charset="0"/>
              </a:rPr>
              <a:t>بى أنجيلوس إثؤواب غبريل: أفهى شينوفى انتى تى بارثينوس:</a:t>
            </a:r>
          </a:p>
        </p:txBody>
      </p:sp>
      <p:sp>
        <p:nvSpPr>
          <p:cNvPr id="4" name="Text Placeholder 3">
            <a:extLst>
              <a:ext uri="{FF2B5EF4-FFF2-40B4-BE49-F238E27FC236}">
                <a16:creationId xmlns:a16="http://schemas.microsoft.com/office/drawing/2014/main" id="{6B09C821-67B0-4351-8322-51913A71D1A5}"/>
              </a:ext>
            </a:extLst>
          </p:cNvPr>
          <p:cNvSpPr>
            <a:spLocks noGrp="1"/>
          </p:cNvSpPr>
          <p:nvPr>
            <p:ph type="body" sz="quarter" idx="3"/>
          </p:nvPr>
        </p:nvSpPr>
        <p:spPr>
          <a:xfrm>
            <a:off x="-1" y="5096435"/>
            <a:ext cx="9144000" cy="981636"/>
          </a:xfrm>
        </p:spPr>
        <p:txBody>
          <a:bodyPr anchor="ctr"/>
          <a:lstStyle/>
          <a:p>
            <a:r>
              <a:rPr lang="en-GB" dirty="0" err="1"/>
              <a:t>Pi`aggeloc</a:t>
            </a:r>
            <a:r>
              <a:rPr lang="en-GB" dirty="0"/>
              <a:t> </a:t>
            </a:r>
            <a:r>
              <a:rPr lang="en-GB" dirty="0" err="1"/>
              <a:t>e;ouab</a:t>
            </a:r>
            <a:r>
              <a:rPr lang="en-GB" dirty="0"/>
              <a:t> </a:t>
            </a:r>
            <a:r>
              <a:rPr lang="en-GB" dirty="0" err="1"/>
              <a:t>Gabriyl</a:t>
            </a:r>
            <a:r>
              <a:rPr lang="en-GB" dirty="0"/>
              <a:t>@ </a:t>
            </a:r>
            <a:r>
              <a:rPr lang="en-GB" dirty="0" err="1"/>
              <a:t>afhisennoufi</a:t>
            </a:r>
            <a:r>
              <a:rPr lang="en-GB" dirty="0"/>
              <a:t> `n]</a:t>
            </a:r>
            <a:r>
              <a:rPr lang="en-GB" dirty="0" err="1"/>
              <a:t>Par;enoc</a:t>
            </a:r>
            <a:r>
              <a:rPr lang="en-GB" dirty="0"/>
              <a:t>@</a:t>
            </a:r>
          </a:p>
        </p:txBody>
      </p:sp>
      <p:sp>
        <p:nvSpPr>
          <p:cNvPr id="5" name="TextBox 4">
            <a:hlinkClick r:id="rId2" action="ppaction://hlinksldjump"/>
            <a:extLst>
              <a:ext uri="{FF2B5EF4-FFF2-40B4-BE49-F238E27FC236}">
                <a16:creationId xmlns:a16="http://schemas.microsoft.com/office/drawing/2014/main" id="{D0FEF199-0570-4DA0-A6F5-A3921D74F0CD}"/>
              </a:ext>
            </a:extLst>
          </p:cNvPr>
          <p:cNvSpPr txBox="1"/>
          <p:nvPr/>
        </p:nvSpPr>
        <p:spPr>
          <a:xfrm>
            <a:off x="7436224" y="3857277"/>
            <a:ext cx="1707776" cy="461665"/>
          </a:xfrm>
          <a:prstGeom prst="rect">
            <a:avLst/>
          </a:prstGeom>
          <a:noFill/>
          <a:ln w="28575">
            <a:solidFill>
              <a:srgbClr val="FFC000"/>
            </a:solidFill>
          </a:ln>
        </p:spPr>
        <p:txBody>
          <a:bodyPr wrap="square" rtlCol="0">
            <a:spAutoFit/>
          </a:bodyPr>
          <a:lstStyle/>
          <a:p>
            <a:pPr algn="ctr" rtl="1"/>
            <a:r>
              <a:rPr lang="ar-EG" sz="2400" b="1" dirty="0">
                <a:solidFill>
                  <a:srgbClr val="FFC000"/>
                </a:solidFill>
              </a:rPr>
              <a:t>الليلويا </a:t>
            </a:r>
            <a:endParaRPr lang="en-GB" sz="2400" b="1" dirty="0">
              <a:solidFill>
                <a:srgbClr val="FFC000"/>
              </a:solidFill>
            </a:endParaRPr>
          </a:p>
        </p:txBody>
      </p:sp>
    </p:spTree>
    <p:extLst>
      <p:ext uri="{BB962C8B-B14F-4D97-AF65-F5344CB8AC3E}">
        <p14:creationId xmlns:p14="http://schemas.microsoft.com/office/powerpoint/2010/main" val="2792914299"/>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D968828-5195-4F2C-8BC1-101747204AEA}"/>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وبعد السلام قوَّها بقوله:</a:t>
            </a:r>
            <a:endParaRPr lang="en-GB" sz="4800" dirty="0"/>
          </a:p>
        </p:txBody>
      </p:sp>
      <p:sp>
        <p:nvSpPr>
          <p:cNvPr id="3" name="Text Placeholder 2">
            <a:extLst>
              <a:ext uri="{FF2B5EF4-FFF2-40B4-BE49-F238E27FC236}">
                <a16:creationId xmlns:a16="http://schemas.microsoft.com/office/drawing/2014/main" id="{31BDC87A-BD1A-4EC5-BA4B-266AB1A8E70D}"/>
              </a:ext>
            </a:extLst>
          </p:cNvPr>
          <p:cNvSpPr>
            <a:spLocks noGrp="1"/>
          </p:cNvSpPr>
          <p:nvPr>
            <p:ph type="body" idx="1"/>
          </p:nvPr>
        </p:nvSpPr>
        <p:spPr/>
        <p:txBody>
          <a:bodyPr/>
          <a:lstStyle/>
          <a:p>
            <a:r>
              <a:rPr lang="ar-EG" sz="3800" b="1" dirty="0">
                <a:solidFill>
                  <a:srgbClr val="FFFFFF"/>
                </a:solidFill>
                <a:latin typeface="CS New Athanasius" pitchFamily="34" charset="0"/>
                <a:cs typeface="Times New Roman" pitchFamily="18" charset="0"/>
              </a:rPr>
              <a:t>مينينسا بى أسباسموس أفتاجرو إمموس خين بيف ساجى.</a:t>
            </a:r>
            <a:endParaRPr lang="en-GB" sz="3800" dirty="0"/>
          </a:p>
        </p:txBody>
      </p:sp>
      <p:sp>
        <p:nvSpPr>
          <p:cNvPr id="4" name="Text Placeholder 3">
            <a:extLst>
              <a:ext uri="{FF2B5EF4-FFF2-40B4-BE49-F238E27FC236}">
                <a16:creationId xmlns:a16="http://schemas.microsoft.com/office/drawing/2014/main" id="{15CB6F14-52FF-4676-AD09-8C33F1FF86AC}"/>
              </a:ext>
            </a:extLst>
          </p:cNvPr>
          <p:cNvSpPr>
            <a:spLocks noGrp="1"/>
          </p:cNvSpPr>
          <p:nvPr>
            <p:ph type="body" sz="quarter" idx="3"/>
          </p:nvPr>
        </p:nvSpPr>
        <p:spPr>
          <a:xfrm>
            <a:off x="0" y="5141654"/>
            <a:ext cx="9144000" cy="858289"/>
          </a:xfrm>
        </p:spPr>
        <p:txBody>
          <a:bodyPr anchor="ctr"/>
          <a:lstStyle/>
          <a:p>
            <a:r>
              <a:rPr lang="en-GB" sz="3600" dirty="0" err="1"/>
              <a:t>menenca</a:t>
            </a:r>
            <a:r>
              <a:rPr lang="en-GB" sz="3600" dirty="0"/>
              <a:t> </a:t>
            </a:r>
            <a:r>
              <a:rPr lang="en-GB" sz="3600" dirty="0" err="1"/>
              <a:t>pi`acpacmoc</a:t>
            </a:r>
            <a:r>
              <a:rPr lang="en-GB" sz="3600" dirty="0"/>
              <a:t> </a:t>
            </a:r>
            <a:r>
              <a:rPr lang="en-GB" sz="3600" dirty="0" err="1"/>
              <a:t>aftajro</a:t>
            </a:r>
            <a:r>
              <a:rPr lang="en-GB" sz="3600" dirty="0"/>
              <a:t> `</a:t>
            </a:r>
            <a:r>
              <a:rPr lang="en-GB" sz="3600" dirty="0" err="1"/>
              <a:t>mmoc</a:t>
            </a:r>
            <a:r>
              <a:rPr lang="en-GB" sz="3600" dirty="0"/>
              <a:t> </a:t>
            </a:r>
            <a:r>
              <a:rPr lang="en-GB" sz="3600" dirty="0" err="1"/>
              <a:t>qen</a:t>
            </a:r>
            <a:r>
              <a:rPr lang="en-GB" sz="3600" dirty="0"/>
              <a:t> </a:t>
            </a:r>
            <a:r>
              <a:rPr lang="en-GB" sz="3600" dirty="0" err="1"/>
              <a:t>pefcaji</a:t>
            </a:r>
            <a:r>
              <a:rPr lang="en-GB" sz="3600" dirty="0"/>
              <a:t>.</a:t>
            </a:r>
            <a:endParaRPr lang="en-GB" dirty="0"/>
          </a:p>
        </p:txBody>
      </p:sp>
    </p:spTree>
    <p:extLst>
      <p:ext uri="{BB962C8B-B14F-4D97-AF65-F5344CB8AC3E}">
        <p14:creationId xmlns:p14="http://schemas.microsoft.com/office/powerpoint/2010/main" val="3016590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85647"/>
            <a:ext cx="9143999" cy="67235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أوأوشت إمموك أو بخرستوس: نيم بيك يوت إن آغاثوس:</a:t>
            </a:r>
            <a:endParaRPr lang="ar-EG" sz="3500" dirty="0"/>
          </a:p>
        </p:txBody>
      </p:sp>
      <p:sp>
        <p:nvSpPr>
          <p:cNvPr id="4" name="Text Placeholder 3"/>
          <p:cNvSpPr>
            <a:spLocks noGrp="1"/>
          </p:cNvSpPr>
          <p:nvPr>
            <p:ph type="body" sz="quarter" idx="3"/>
          </p:nvPr>
        </p:nvSpPr>
        <p:spPr>
          <a:xfrm>
            <a:off x="0" y="5191050"/>
            <a:ext cx="9144000" cy="994597"/>
          </a:xfrm>
        </p:spPr>
        <p:txBody>
          <a:bodyPr/>
          <a:lstStyle/>
          <a:p>
            <a:pPr rtl="0"/>
            <a:r>
              <a:rPr lang="en-US" sz="4000" dirty="0" err="1">
                <a:effectLst/>
              </a:rPr>
              <a:t>Tenouwst</a:t>
            </a:r>
            <a:r>
              <a:rPr lang="en-US" sz="4000" dirty="0">
                <a:effectLst/>
              </a:rPr>
              <a:t> `</a:t>
            </a:r>
            <a:r>
              <a:rPr lang="en-US" sz="4000" dirty="0" err="1">
                <a:effectLst/>
              </a:rPr>
              <a:t>mmok</a:t>
            </a:r>
            <a:r>
              <a:rPr lang="en-US" sz="4000" dirty="0">
                <a:effectLst/>
              </a:rPr>
              <a:t> `w Pi`,</a:t>
            </a:r>
            <a:r>
              <a:rPr lang="en-US" sz="4000" dirty="0" err="1">
                <a:effectLst/>
              </a:rPr>
              <a:t>rictoc</a:t>
            </a:r>
            <a:r>
              <a:rPr lang="en-US" sz="4000" dirty="0">
                <a:effectLst/>
              </a:rPr>
              <a:t>@ </a:t>
            </a:r>
            <a:r>
              <a:rPr lang="en-US" sz="4000" dirty="0" err="1">
                <a:effectLst/>
              </a:rPr>
              <a:t>nem</a:t>
            </a:r>
            <a:r>
              <a:rPr lang="en-US" sz="4000" dirty="0">
                <a:effectLst/>
              </a:rPr>
              <a:t> </a:t>
            </a:r>
            <a:r>
              <a:rPr lang="en-US" sz="4000" dirty="0" err="1">
                <a:effectLst/>
              </a:rPr>
              <a:t>Pekiwt</a:t>
            </a:r>
            <a:r>
              <a:rPr lang="en-US" sz="4000" dirty="0">
                <a:effectLst/>
              </a:rPr>
              <a:t> `</a:t>
            </a:r>
            <a:r>
              <a:rPr lang="en-US" sz="4000" dirty="0" err="1">
                <a:effectLst/>
              </a:rPr>
              <a:t>n`aga;oc</a:t>
            </a:r>
            <a:r>
              <a:rPr lang="en-US" sz="4000" dirty="0">
                <a:effectLst/>
              </a:rPr>
              <a:t>@ </a:t>
            </a:r>
          </a:p>
        </p:txBody>
      </p:sp>
      <p:sp>
        <p:nvSpPr>
          <p:cNvPr id="5" name="Text Placeholder 4">
            <a:extLst>
              <a:ext uri="{FF2B5EF4-FFF2-40B4-BE49-F238E27FC236}">
                <a16:creationId xmlns:a16="http://schemas.microsoft.com/office/drawing/2014/main" id="{56F95B70-679B-462F-A2DE-77EC07909429}"/>
              </a:ext>
            </a:extLst>
          </p:cNvPr>
          <p:cNvSpPr>
            <a:spLocks noGrp="1"/>
          </p:cNvSpPr>
          <p:nvPr>
            <p:ph type="body" sz="quarter" idx="10"/>
          </p:nvPr>
        </p:nvSpPr>
        <p:spPr>
          <a:xfrm>
            <a:off x="0" y="4359275"/>
            <a:ext cx="9144000" cy="831775"/>
          </a:xfrm>
        </p:spPr>
        <p:txBody>
          <a:bodyPr/>
          <a:lstStyle/>
          <a:p>
            <a:r>
              <a:rPr lang="ar-EG" sz="4400" dirty="0"/>
              <a:t>نسجد لك ايها المسيح مع ابيك الصالح</a:t>
            </a:r>
            <a:endParaRPr lang="en-US" sz="4400" dirty="0"/>
          </a:p>
        </p:txBody>
      </p:sp>
    </p:spTree>
    <p:extLst>
      <p:ext uri="{BB962C8B-B14F-4D97-AF65-F5344CB8AC3E}">
        <p14:creationId xmlns:p14="http://schemas.microsoft.com/office/powerpoint/2010/main" val="2594858477"/>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942023B-A7F3-417C-8CC3-612EB33198BD}"/>
              </a:ext>
            </a:extLst>
          </p:cNvPr>
          <p:cNvSpPr>
            <a:spLocks noGrp="1"/>
          </p:cNvSpPr>
          <p:nvPr>
            <p:ph type="title"/>
          </p:nvPr>
        </p:nvSpPr>
        <p:spPr>
          <a:xfrm>
            <a:off x="-1" y="4332389"/>
            <a:ext cx="9144000" cy="750599"/>
          </a:xfrm>
        </p:spPr>
        <p:txBody>
          <a:bodyPr>
            <a:noAutofit/>
          </a:bodyPr>
          <a:lstStyle/>
          <a:p>
            <a:r>
              <a:rPr lang="ar-EG" sz="4400" b="1" dirty="0">
                <a:solidFill>
                  <a:srgbClr val="FFFFFF"/>
                </a:solidFill>
                <a:latin typeface="CS New Athanasius" pitchFamily="34" charset="0"/>
                <a:cs typeface="Times New Roman" pitchFamily="18" charset="0"/>
              </a:rPr>
              <a:t>لا تخافي يا مريم، لأنك وجدت نعمة عند الله، </a:t>
            </a:r>
            <a:endParaRPr lang="en-GB" sz="4400" dirty="0"/>
          </a:p>
        </p:txBody>
      </p:sp>
      <p:sp>
        <p:nvSpPr>
          <p:cNvPr id="3" name="Text Placeholder 2">
            <a:extLst>
              <a:ext uri="{FF2B5EF4-FFF2-40B4-BE49-F238E27FC236}">
                <a16:creationId xmlns:a16="http://schemas.microsoft.com/office/drawing/2014/main" id="{DCF48914-56DF-4DE7-A0B7-9C8BDA2B73E9}"/>
              </a:ext>
            </a:extLst>
          </p:cNvPr>
          <p:cNvSpPr>
            <a:spLocks noGrp="1"/>
          </p:cNvSpPr>
          <p:nvPr>
            <p:ph type="body" idx="1"/>
          </p:nvPr>
        </p:nvSpPr>
        <p:spPr>
          <a:xfrm>
            <a:off x="-1" y="5999943"/>
            <a:ext cx="9143999" cy="858057"/>
          </a:xfrm>
        </p:spPr>
        <p:txBody>
          <a:bodyPr anchor="ctr"/>
          <a:lstStyle/>
          <a:p>
            <a:r>
              <a:rPr lang="ar-EG" sz="4000" b="1" dirty="0">
                <a:solidFill>
                  <a:srgbClr val="FFFFFF"/>
                </a:solidFill>
                <a:latin typeface="CS New Athanasius" pitchFamily="34" charset="0"/>
                <a:cs typeface="Times New Roman" pitchFamily="18" charset="0"/>
              </a:rPr>
              <a:t>جى إمبير ابرهوت ماريام: أفجيمى غار إنؤو إهموت:</a:t>
            </a:r>
          </a:p>
        </p:txBody>
      </p:sp>
      <p:sp>
        <p:nvSpPr>
          <p:cNvPr id="4" name="Text Placeholder 3">
            <a:extLst>
              <a:ext uri="{FF2B5EF4-FFF2-40B4-BE49-F238E27FC236}">
                <a16:creationId xmlns:a16="http://schemas.microsoft.com/office/drawing/2014/main" id="{B7293D0E-CB33-452C-8EB9-C51D9D3E2708}"/>
              </a:ext>
            </a:extLst>
          </p:cNvPr>
          <p:cNvSpPr>
            <a:spLocks noGrp="1"/>
          </p:cNvSpPr>
          <p:nvPr>
            <p:ph type="body" sz="quarter" idx="3"/>
          </p:nvPr>
        </p:nvSpPr>
        <p:spPr>
          <a:xfrm>
            <a:off x="0" y="5096435"/>
            <a:ext cx="9144000" cy="796938"/>
          </a:xfrm>
        </p:spPr>
        <p:txBody>
          <a:bodyPr anchor="ctr"/>
          <a:lstStyle/>
          <a:p>
            <a:r>
              <a:rPr lang="en-GB" sz="3800" dirty="0"/>
              <a:t>Je `</a:t>
            </a:r>
            <a:r>
              <a:rPr lang="en-GB" sz="3800" dirty="0" err="1"/>
              <a:t>mpererho</a:t>
            </a:r>
            <a:r>
              <a:rPr lang="en-GB" sz="3800" dirty="0"/>
              <a:t>] Mariam@ `</a:t>
            </a:r>
            <a:r>
              <a:rPr lang="en-GB" sz="3800" dirty="0" err="1"/>
              <a:t>arejimi</a:t>
            </a:r>
            <a:r>
              <a:rPr lang="en-GB" sz="3800" dirty="0"/>
              <a:t> gar `</a:t>
            </a:r>
            <a:r>
              <a:rPr lang="en-GB" sz="3800" dirty="0" err="1"/>
              <a:t>nou`hmot</a:t>
            </a:r>
            <a:r>
              <a:rPr lang="en-GB" sz="3800" dirty="0"/>
              <a:t>@</a:t>
            </a:r>
          </a:p>
        </p:txBody>
      </p:sp>
    </p:spTree>
    <p:extLst>
      <p:ext uri="{BB962C8B-B14F-4D97-AF65-F5344CB8AC3E}">
        <p14:creationId xmlns:p14="http://schemas.microsoft.com/office/powerpoint/2010/main" val="3238996171"/>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232BB8A-7279-45C0-A26A-A0230AC38E0C}"/>
              </a:ext>
            </a:extLst>
          </p:cNvPr>
          <p:cNvSpPr>
            <a:spLocks noGrp="1"/>
          </p:cNvSpPr>
          <p:nvPr>
            <p:ph type="title"/>
          </p:nvPr>
        </p:nvSpPr>
        <p:spPr>
          <a:xfrm>
            <a:off x="0" y="4332389"/>
            <a:ext cx="9144000" cy="782371"/>
          </a:xfrm>
        </p:spPr>
        <p:txBody>
          <a:bodyPr>
            <a:normAutofit/>
          </a:bodyPr>
          <a:lstStyle/>
          <a:p>
            <a:r>
              <a:rPr lang="ar-EG" sz="4400" b="1" dirty="0">
                <a:solidFill>
                  <a:srgbClr val="FFFFFF"/>
                </a:solidFill>
                <a:latin typeface="CS New Athanasius" pitchFamily="34" charset="0"/>
                <a:cs typeface="Times New Roman" pitchFamily="18" charset="0"/>
              </a:rPr>
              <a:t>ها ستحبلين، وتلدين ابناً.</a:t>
            </a:r>
            <a:endParaRPr lang="en-GB" sz="4400" dirty="0"/>
          </a:p>
        </p:txBody>
      </p:sp>
      <p:sp>
        <p:nvSpPr>
          <p:cNvPr id="3" name="Text Placeholder 2">
            <a:extLst>
              <a:ext uri="{FF2B5EF4-FFF2-40B4-BE49-F238E27FC236}">
                <a16:creationId xmlns:a16="http://schemas.microsoft.com/office/drawing/2014/main" id="{6ADFB2A9-2672-43D4-A847-5FA82BACD650}"/>
              </a:ext>
            </a:extLst>
          </p:cNvPr>
          <p:cNvSpPr>
            <a:spLocks noGrp="1"/>
          </p:cNvSpPr>
          <p:nvPr>
            <p:ph type="body" idx="1"/>
          </p:nvPr>
        </p:nvSpPr>
        <p:spPr>
          <a:xfrm>
            <a:off x="0" y="6185647"/>
            <a:ext cx="9143999" cy="672353"/>
          </a:xfrm>
        </p:spPr>
        <p:txBody>
          <a:bodyPr anchor="ctr"/>
          <a:lstStyle/>
          <a:p>
            <a:r>
              <a:rPr lang="ar-EG" sz="3300" b="1" dirty="0">
                <a:solidFill>
                  <a:srgbClr val="FFFFFF"/>
                </a:solidFill>
                <a:latin typeface="CS New Athanasius" pitchFamily="34" charset="0"/>
                <a:cs typeface="Times New Roman" pitchFamily="18" charset="0"/>
              </a:rPr>
              <a:t>خاتين إفنوتى هيببيه غار تيرا إرڤوكى: أووه إنتى ميسى إنوشيرى.</a:t>
            </a:r>
            <a:endParaRPr lang="en-GB" sz="3300" dirty="0"/>
          </a:p>
        </p:txBody>
      </p:sp>
      <p:sp>
        <p:nvSpPr>
          <p:cNvPr id="4" name="Text Placeholder 3">
            <a:extLst>
              <a:ext uri="{FF2B5EF4-FFF2-40B4-BE49-F238E27FC236}">
                <a16:creationId xmlns:a16="http://schemas.microsoft.com/office/drawing/2014/main" id="{03696575-D565-441C-859E-E9C6CE1D0B30}"/>
              </a:ext>
            </a:extLst>
          </p:cNvPr>
          <p:cNvSpPr>
            <a:spLocks noGrp="1"/>
          </p:cNvSpPr>
          <p:nvPr>
            <p:ph type="body" sz="quarter" idx="3"/>
          </p:nvPr>
        </p:nvSpPr>
        <p:spPr>
          <a:xfrm>
            <a:off x="0" y="5114760"/>
            <a:ext cx="9144000" cy="1070887"/>
          </a:xfrm>
        </p:spPr>
        <p:txBody>
          <a:bodyPr anchor="ctr"/>
          <a:lstStyle/>
          <a:p>
            <a:r>
              <a:rPr lang="en-GB" sz="4000" dirty="0" err="1"/>
              <a:t>qaten</a:t>
            </a:r>
            <a:r>
              <a:rPr lang="en-GB" sz="4000" dirty="0"/>
              <a:t> V] </a:t>
            </a:r>
            <a:r>
              <a:rPr lang="en-GB" sz="4000" dirty="0" err="1"/>
              <a:t>hyppe</a:t>
            </a:r>
            <a:r>
              <a:rPr lang="en-GB" sz="4000" dirty="0"/>
              <a:t> gar </a:t>
            </a:r>
            <a:r>
              <a:rPr lang="en-GB" sz="4000" dirty="0" err="1"/>
              <a:t>tera`erboki</a:t>
            </a:r>
            <a:r>
              <a:rPr lang="en-GB" sz="4000" dirty="0"/>
              <a:t>@ </a:t>
            </a:r>
            <a:r>
              <a:rPr lang="en-GB" sz="4000" dirty="0" err="1"/>
              <a:t>ouoh</a:t>
            </a:r>
            <a:r>
              <a:rPr lang="en-GB" sz="4000" dirty="0"/>
              <a:t> `</a:t>
            </a:r>
            <a:r>
              <a:rPr lang="en-GB" sz="4000" dirty="0" err="1"/>
              <a:t>ntemici</a:t>
            </a:r>
            <a:r>
              <a:rPr lang="en-GB" sz="4000" dirty="0"/>
              <a:t> `</a:t>
            </a:r>
            <a:r>
              <a:rPr lang="en-GB" sz="4000" dirty="0" err="1"/>
              <a:t>nouSyri</a:t>
            </a:r>
            <a:r>
              <a:rPr lang="en-GB" sz="4000" dirty="0"/>
              <a:t>.</a:t>
            </a:r>
          </a:p>
        </p:txBody>
      </p:sp>
    </p:spTree>
    <p:extLst>
      <p:ext uri="{BB962C8B-B14F-4D97-AF65-F5344CB8AC3E}">
        <p14:creationId xmlns:p14="http://schemas.microsoft.com/office/powerpoint/2010/main" val="444040133"/>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2</a:t>
            </a:r>
            <a:endParaRPr lang="en-GB" dirty="0"/>
          </a:p>
        </p:txBody>
      </p:sp>
    </p:spTree>
    <p:extLst>
      <p:ext uri="{BB962C8B-B14F-4D97-AF65-F5344CB8AC3E}">
        <p14:creationId xmlns:p14="http://schemas.microsoft.com/office/powerpoint/2010/main" val="1980678050"/>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42D2E18-AAB6-404C-A2B6-EDD81092D863}"/>
              </a:ext>
            </a:extLst>
          </p:cNvPr>
          <p:cNvSpPr>
            <a:spLocks noGrp="1"/>
          </p:cNvSpPr>
          <p:nvPr>
            <p:ph type="title"/>
          </p:nvPr>
        </p:nvSpPr>
        <p:spPr>
          <a:xfrm>
            <a:off x="-1" y="4359284"/>
            <a:ext cx="9144000" cy="728530"/>
          </a:xfrm>
        </p:spPr>
        <p:txBody>
          <a:bodyPr>
            <a:normAutofit/>
          </a:bodyPr>
          <a:lstStyle/>
          <a:p>
            <a:r>
              <a:rPr lang="ar-EG" sz="4400" b="1" dirty="0">
                <a:solidFill>
                  <a:srgbClr val="FFFFFF"/>
                </a:solidFill>
                <a:latin typeface="CS New Athanasius" pitchFamily="34" charset="0"/>
                <a:cs typeface="Times New Roman" pitchFamily="18" charset="0"/>
              </a:rPr>
              <a:t>وزكريا الكاهن، أنت بشرته، </a:t>
            </a:r>
            <a:endParaRPr lang="en-GB" sz="4400" dirty="0"/>
          </a:p>
        </p:txBody>
      </p:sp>
      <p:sp>
        <p:nvSpPr>
          <p:cNvPr id="3" name="Text Placeholder 2">
            <a:extLst>
              <a:ext uri="{FF2B5EF4-FFF2-40B4-BE49-F238E27FC236}">
                <a16:creationId xmlns:a16="http://schemas.microsoft.com/office/drawing/2014/main" id="{297F6773-4CF6-4D58-A267-E52C18A8E742}"/>
              </a:ext>
            </a:extLst>
          </p:cNvPr>
          <p:cNvSpPr>
            <a:spLocks noGrp="1"/>
          </p:cNvSpPr>
          <p:nvPr>
            <p:ph type="body" idx="1"/>
          </p:nvPr>
        </p:nvSpPr>
        <p:spPr>
          <a:xfrm>
            <a:off x="-1" y="6129469"/>
            <a:ext cx="9143999" cy="728531"/>
          </a:xfrm>
        </p:spPr>
        <p:txBody>
          <a:bodyPr anchor="ctr"/>
          <a:lstStyle/>
          <a:p>
            <a:pPr>
              <a:spcBef>
                <a:spcPts val="0"/>
              </a:spcBef>
            </a:pPr>
            <a:r>
              <a:rPr lang="ar-EG" sz="4000" b="1" dirty="0">
                <a:solidFill>
                  <a:srgbClr val="FFFFFF"/>
                </a:solidFill>
                <a:latin typeface="CS New Athanasius" pitchFamily="34" charset="0"/>
                <a:cs typeface="Times New Roman" pitchFamily="18" charset="0"/>
              </a:rPr>
              <a:t>أووه زخارياس بى اوويب: إنثوك أكهى شينوفى ناف:</a:t>
            </a:r>
          </a:p>
        </p:txBody>
      </p:sp>
      <p:sp>
        <p:nvSpPr>
          <p:cNvPr id="4" name="Text Placeholder 3">
            <a:extLst>
              <a:ext uri="{FF2B5EF4-FFF2-40B4-BE49-F238E27FC236}">
                <a16:creationId xmlns:a16="http://schemas.microsoft.com/office/drawing/2014/main" id="{3A3AC9F8-75C6-4306-9DA7-8734069FC63C}"/>
              </a:ext>
            </a:extLst>
          </p:cNvPr>
          <p:cNvSpPr>
            <a:spLocks noGrp="1"/>
          </p:cNvSpPr>
          <p:nvPr>
            <p:ph type="body" sz="quarter" idx="3"/>
          </p:nvPr>
        </p:nvSpPr>
        <p:spPr>
          <a:xfrm>
            <a:off x="0" y="5087814"/>
            <a:ext cx="9144000" cy="1041655"/>
          </a:xfrm>
        </p:spPr>
        <p:txBody>
          <a:bodyPr anchor="ctr"/>
          <a:lstStyle/>
          <a:p>
            <a:r>
              <a:rPr lang="en-GB" sz="3700" dirty="0" err="1"/>
              <a:t>Ouoh</a:t>
            </a:r>
            <a:r>
              <a:rPr lang="en-GB" sz="3700" dirty="0"/>
              <a:t> </a:t>
            </a:r>
            <a:r>
              <a:rPr lang="en-GB" sz="3700" dirty="0" err="1"/>
              <a:t>Za,ariac</a:t>
            </a:r>
            <a:r>
              <a:rPr lang="en-GB" sz="3700" dirty="0"/>
              <a:t> </a:t>
            </a:r>
            <a:r>
              <a:rPr lang="en-GB" sz="3700" dirty="0" err="1"/>
              <a:t>piouyb</a:t>
            </a:r>
            <a:r>
              <a:rPr lang="en-GB" sz="3700" dirty="0"/>
              <a:t>@ `</a:t>
            </a:r>
            <a:r>
              <a:rPr lang="en-GB" sz="3700" dirty="0" err="1"/>
              <a:t>n;ok</a:t>
            </a:r>
            <a:r>
              <a:rPr lang="en-GB" sz="3700" dirty="0"/>
              <a:t> </a:t>
            </a:r>
            <a:r>
              <a:rPr lang="en-GB" sz="3700" dirty="0" err="1"/>
              <a:t>akhisennoufi</a:t>
            </a:r>
            <a:r>
              <a:rPr lang="en-GB" sz="3700" dirty="0"/>
              <a:t> </a:t>
            </a:r>
            <a:r>
              <a:rPr lang="en-GB" sz="3700" dirty="0" err="1"/>
              <a:t>naf</a:t>
            </a:r>
            <a:r>
              <a:rPr lang="en-GB" sz="3700" dirty="0"/>
              <a:t>@</a:t>
            </a:r>
          </a:p>
        </p:txBody>
      </p:sp>
    </p:spTree>
    <p:extLst>
      <p:ext uri="{BB962C8B-B14F-4D97-AF65-F5344CB8AC3E}">
        <p14:creationId xmlns:p14="http://schemas.microsoft.com/office/powerpoint/2010/main" val="3352331441"/>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FEC2E26-3F76-44A1-86F5-BB0CA85A405C}"/>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بميلاد السابق، يوحنا المعمدان.</a:t>
            </a:r>
            <a:endParaRPr lang="en-GB" sz="4800" dirty="0"/>
          </a:p>
        </p:txBody>
      </p:sp>
      <p:sp>
        <p:nvSpPr>
          <p:cNvPr id="3" name="Text Placeholder 2">
            <a:extLst>
              <a:ext uri="{FF2B5EF4-FFF2-40B4-BE49-F238E27FC236}">
                <a16:creationId xmlns:a16="http://schemas.microsoft.com/office/drawing/2014/main" id="{5650F537-79E3-4247-9422-2EEE28F1BFF8}"/>
              </a:ext>
            </a:extLst>
          </p:cNvPr>
          <p:cNvSpPr>
            <a:spLocks noGrp="1"/>
          </p:cNvSpPr>
          <p:nvPr>
            <p:ph type="body" idx="1"/>
          </p:nvPr>
        </p:nvSpPr>
        <p:spPr>
          <a:xfrm>
            <a:off x="-1" y="6062554"/>
            <a:ext cx="9143999" cy="808893"/>
          </a:xfrm>
        </p:spPr>
        <p:txBody>
          <a:bodyPr anchor="ctr"/>
          <a:lstStyle/>
          <a:p>
            <a:r>
              <a:rPr lang="ar-EG" sz="3500" b="1" dirty="0">
                <a:solidFill>
                  <a:srgbClr val="FFFFFF"/>
                </a:solidFill>
                <a:latin typeface="CS New Athanasius" pitchFamily="34" charset="0"/>
                <a:cs typeface="Times New Roman" pitchFamily="18" charset="0"/>
              </a:rPr>
              <a:t>خين إبجين ميسى إمبى إبرودروموس: يؤأنس بى رفتى أومس.</a:t>
            </a:r>
          </a:p>
        </p:txBody>
      </p:sp>
      <p:sp>
        <p:nvSpPr>
          <p:cNvPr id="4" name="Text Placeholder 3">
            <a:extLst>
              <a:ext uri="{FF2B5EF4-FFF2-40B4-BE49-F238E27FC236}">
                <a16:creationId xmlns:a16="http://schemas.microsoft.com/office/drawing/2014/main" id="{BBC17A16-E608-4F00-8366-98209361CF5B}"/>
              </a:ext>
            </a:extLst>
          </p:cNvPr>
          <p:cNvSpPr>
            <a:spLocks noGrp="1"/>
          </p:cNvSpPr>
          <p:nvPr>
            <p:ph type="body" sz="quarter" idx="3"/>
          </p:nvPr>
        </p:nvSpPr>
        <p:spPr>
          <a:xfrm>
            <a:off x="0" y="5141654"/>
            <a:ext cx="9144000" cy="858289"/>
          </a:xfrm>
        </p:spPr>
        <p:txBody>
          <a:bodyPr anchor="ctr"/>
          <a:lstStyle/>
          <a:p>
            <a:r>
              <a:rPr lang="en-GB" dirty="0" err="1"/>
              <a:t>qen</a:t>
            </a:r>
            <a:r>
              <a:rPr lang="en-GB" dirty="0"/>
              <a:t> `</a:t>
            </a:r>
            <a:r>
              <a:rPr lang="en-GB" dirty="0" err="1"/>
              <a:t>pjinmici</a:t>
            </a:r>
            <a:r>
              <a:rPr lang="en-GB" dirty="0"/>
              <a:t> `</a:t>
            </a:r>
            <a:r>
              <a:rPr lang="en-GB" dirty="0" err="1"/>
              <a:t>mpi`prodromoc</a:t>
            </a:r>
            <a:r>
              <a:rPr lang="en-GB" dirty="0"/>
              <a:t>@ </a:t>
            </a:r>
            <a:r>
              <a:rPr lang="en-GB" dirty="0" err="1"/>
              <a:t>Iw`annyc</a:t>
            </a:r>
            <a:r>
              <a:rPr lang="en-GB" dirty="0"/>
              <a:t> </a:t>
            </a:r>
            <a:r>
              <a:rPr lang="en-GB" dirty="0" err="1"/>
              <a:t>piref</a:t>
            </a:r>
            <a:r>
              <a:rPr lang="en-GB" dirty="0"/>
              <a:t>]</a:t>
            </a:r>
            <a:r>
              <a:rPr lang="en-GB" dirty="0" err="1"/>
              <a:t>wmc</a:t>
            </a:r>
            <a:r>
              <a:rPr lang="en-GB" dirty="0"/>
              <a:t>.</a:t>
            </a:r>
          </a:p>
        </p:txBody>
      </p:sp>
    </p:spTree>
    <p:extLst>
      <p:ext uri="{BB962C8B-B14F-4D97-AF65-F5344CB8AC3E}">
        <p14:creationId xmlns:p14="http://schemas.microsoft.com/office/powerpoint/2010/main" val="1542304174"/>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837CC9A-59FE-4074-89A3-78E9CCB8BD11}"/>
              </a:ext>
            </a:extLst>
          </p:cNvPr>
          <p:cNvSpPr>
            <a:spLocks noGrp="1"/>
          </p:cNvSpPr>
          <p:nvPr>
            <p:ph type="title"/>
          </p:nvPr>
        </p:nvSpPr>
        <p:spPr>
          <a:xfrm>
            <a:off x="-1640541" y="-29451"/>
            <a:ext cx="1640541" cy="2315451"/>
          </a:xfrm>
        </p:spPr>
        <p:txBody>
          <a:bodyPr>
            <a:normAutofit/>
          </a:bodyPr>
          <a:lstStyle/>
          <a:p>
            <a:r>
              <a:rPr lang="ar-EG" sz="3500" dirty="0"/>
              <a:t>ختام اسبسمس كيهك الواطس</a:t>
            </a:r>
            <a:endParaRPr lang="en-GB" sz="3500" dirty="0"/>
          </a:p>
        </p:txBody>
      </p:sp>
      <p:sp>
        <p:nvSpPr>
          <p:cNvPr id="3" name="Text Placeholder 2">
            <a:extLst>
              <a:ext uri="{FF2B5EF4-FFF2-40B4-BE49-F238E27FC236}">
                <a16:creationId xmlns:a16="http://schemas.microsoft.com/office/drawing/2014/main" id="{E0B38914-BD42-45AC-B8CD-157EA27C093D}"/>
              </a:ext>
            </a:extLst>
          </p:cNvPr>
          <p:cNvSpPr>
            <a:spLocks noGrp="1"/>
          </p:cNvSpPr>
          <p:nvPr>
            <p:ph type="body" idx="1"/>
          </p:nvPr>
        </p:nvSpPr>
        <p:spPr>
          <a:xfrm>
            <a:off x="-1" y="5824646"/>
            <a:ext cx="9143999" cy="1051427"/>
          </a:xfrm>
        </p:spPr>
        <p:txBody>
          <a:bodyPr anchor="ctr"/>
          <a:lstStyle/>
          <a:p>
            <a:r>
              <a:rPr lang="ar-EG" sz="3600" b="1" dirty="0">
                <a:solidFill>
                  <a:srgbClr val="FFFFFF"/>
                </a:solidFill>
                <a:latin typeface="CS New Athanasius" pitchFamily="34" charset="0"/>
                <a:cs typeface="Times New Roman" pitchFamily="18" charset="0"/>
              </a:rPr>
              <a:t>الليلويا (3): بى ميسى إيڤول خين إيفيوت خاجؤو إن نى أؤون تيرو: سوتى إممون اووه ناى نان.</a:t>
            </a:r>
          </a:p>
        </p:txBody>
      </p:sp>
      <p:sp>
        <p:nvSpPr>
          <p:cNvPr id="4" name="Text Placeholder 3">
            <a:extLst>
              <a:ext uri="{FF2B5EF4-FFF2-40B4-BE49-F238E27FC236}">
                <a16:creationId xmlns:a16="http://schemas.microsoft.com/office/drawing/2014/main" id="{9FA39B70-37ED-41F7-AE5D-DEDC5EC4D81E}"/>
              </a:ext>
            </a:extLst>
          </p:cNvPr>
          <p:cNvSpPr>
            <a:spLocks noGrp="1"/>
          </p:cNvSpPr>
          <p:nvPr>
            <p:ph type="body" sz="quarter" idx="3"/>
          </p:nvPr>
        </p:nvSpPr>
        <p:spPr>
          <a:xfrm>
            <a:off x="0" y="4948517"/>
            <a:ext cx="9144000" cy="876129"/>
          </a:xfrm>
        </p:spPr>
        <p:txBody>
          <a:bodyPr anchor="t"/>
          <a:lstStyle/>
          <a:p>
            <a:pPr>
              <a:lnSpc>
                <a:spcPct val="80000"/>
              </a:lnSpc>
              <a:spcBef>
                <a:spcPts val="0"/>
              </a:spcBef>
            </a:pPr>
            <a:r>
              <a:rPr lang="en-GB" dirty="0" err="1"/>
              <a:t>Allylouia</a:t>
            </a:r>
            <a:r>
              <a:rPr lang="en-GB" dirty="0"/>
              <a:t> =a=l =a=l@ </a:t>
            </a:r>
            <a:r>
              <a:rPr lang="en-GB" dirty="0" err="1"/>
              <a:t>pimici</a:t>
            </a:r>
            <a:r>
              <a:rPr lang="en-GB" dirty="0"/>
              <a:t> `</a:t>
            </a:r>
            <a:r>
              <a:rPr lang="en-GB" dirty="0" err="1"/>
              <a:t>ebol</a:t>
            </a:r>
            <a:r>
              <a:rPr lang="en-GB" dirty="0"/>
              <a:t> </a:t>
            </a:r>
            <a:r>
              <a:rPr lang="en-GB" dirty="0" err="1"/>
              <a:t>qen</a:t>
            </a:r>
            <a:r>
              <a:rPr lang="en-GB" dirty="0"/>
              <a:t> `</a:t>
            </a:r>
            <a:r>
              <a:rPr lang="en-GB" dirty="0" err="1"/>
              <a:t>Viwt</a:t>
            </a:r>
            <a:r>
              <a:rPr lang="en-GB" dirty="0"/>
              <a:t> </a:t>
            </a:r>
            <a:r>
              <a:rPr lang="en-GB" dirty="0" err="1"/>
              <a:t>qajwou</a:t>
            </a:r>
            <a:r>
              <a:rPr lang="en-GB" dirty="0"/>
              <a:t> `</a:t>
            </a:r>
            <a:r>
              <a:rPr lang="en-GB" dirty="0" err="1"/>
              <a:t>nni</a:t>
            </a:r>
            <a:r>
              <a:rPr lang="en-GB" dirty="0"/>
              <a:t> `</a:t>
            </a:r>
            <a:r>
              <a:rPr lang="en-GB" dirty="0" err="1"/>
              <a:t>e`wn</a:t>
            </a:r>
            <a:r>
              <a:rPr lang="en-GB" dirty="0"/>
              <a:t> </a:t>
            </a:r>
            <a:r>
              <a:rPr lang="en-GB" dirty="0" err="1"/>
              <a:t>tyrou</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
        <p:nvSpPr>
          <p:cNvPr id="5" name="Title 1">
            <a:extLst>
              <a:ext uri="{FF2B5EF4-FFF2-40B4-BE49-F238E27FC236}">
                <a16:creationId xmlns:a16="http://schemas.microsoft.com/office/drawing/2014/main" id="{AE08FBFF-D33E-4DFD-BD98-E39D04E105F6}"/>
              </a:ext>
            </a:extLst>
          </p:cNvPr>
          <p:cNvSpPr txBox="1">
            <a:spLocks/>
          </p:cNvSpPr>
          <p:nvPr/>
        </p:nvSpPr>
        <p:spPr>
          <a:xfrm>
            <a:off x="0" y="4372731"/>
            <a:ext cx="9144000" cy="57578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a:solidFill>
                  <a:srgbClr val="FFFFFF"/>
                </a:solidFill>
                <a:latin typeface="CS New Athanasius" pitchFamily="34" charset="0"/>
              </a:rPr>
              <a:t>هلليلويا(3)، المولود من الآب قبل كل الدهور، خلصنا وارحمنا.</a:t>
            </a:r>
            <a:endParaRPr lang="en-GB" sz="3500" dirty="0"/>
          </a:p>
        </p:txBody>
      </p:sp>
    </p:spTree>
    <p:extLst>
      <p:ext uri="{BB962C8B-B14F-4D97-AF65-F5344CB8AC3E}">
        <p14:creationId xmlns:p14="http://schemas.microsoft.com/office/powerpoint/2010/main" val="2413472330"/>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CAE60A2-C03B-4C50-A844-201325E3F79E}"/>
              </a:ext>
            </a:extLst>
          </p:cNvPr>
          <p:cNvSpPr>
            <a:spLocks noGrp="1"/>
          </p:cNvSpPr>
          <p:nvPr>
            <p:ph type="title"/>
          </p:nvPr>
        </p:nvSpPr>
        <p:spPr>
          <a:xfrm>
            <a:off x="0" y="4372731"/>
            <a:ext cx="9144000" cy="682358"/>
          </a:xfrm>
        </p:spPr>
        <p:txBody>
          <a:bodyPr/>
          <a:lstStyle/>
          <a:p>
            <a:r>
              <a:rPr lang="ar-EG" sz="4000" b="1" dirty="0">
                <a:solidFill>
                  <a:srgbClr val="FFFFFF"/>
                </a:solidFill>
                <a:latin typeface="CS New Athanasius" pitchFamily="34" charset="0"/>
                <a:cs typeface="Times New Roman" pitchFamily="18" charset="0"/>
              </a:rPr>
              <a:t>لما وُلد في بيت لحم، كأقوال الأنبياء، </a:t>
            </a:r>
            <a:endParaRPr lang="en-GB" dirty="0"/>
          </a:p>
        </p:txBody>
      </p:sp>
      <p:sp>
        <p:nvSpPr>
          <p:cNvPr id="3" name="Text Placeholder 2">
            <a:extLst>
              <a:ext uri="{FF2B5EF4-FFF2-40B4-BE49-F238E27FC236}">
                <a16:creationId xmlns:a16="http://schemas.microsoft.com/office/drawing/2014/main" id="{B700569A-C0AB-4503-8C91-0CB3E5E3B74A}"/>
              </a:ext>
            </a:extLst>
          </p:cNvPr>
          <p:cNvSpPr>
            <a:spLocks noGrp="1"/>
          </p:cNvSpPr>
          <p:nvPr>
            <p:ph type="body" idx="1"/>
          </p:nvPr>
        </p:nvSpPr>
        <p:spPr>
          <a:xfrm>
            <a:off x="0" y="6201709"/>
            <a:ext cx="9143999" cy="656291"/>
          </a:xfrm>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إيتافماسف خين بيثليئيم: كاطانى إسمى انتى نى ابروفيتيس: </a:t>
            </a:r>
            <a:endParaRPr lang="en-GB" dirty="0"/>
          </a:p>
        </p:txBody>
      </p:sp>
      <p:sp>
        <p:nvSpPr>
          <p:cNvPr id="4" name="Text Placeholder 3">
            <a:extLst>
              <a:ext uri="{FF2B5EF4-FFF2-40B4-BE49-F238E27FC236}">
                <a16:creationId xmlns:a16="http://schemas.microsoft.com/office/drawing/2014/main" id="{19A7138A-2E5F-4C7A-80F6-2BA9A9F43497}"/>
              </a:ext>
            </a:extLst>
          </p:cNvPr>
          <p:cNvSpPr>
            <a:spLocks noGrp="1"/>
          </p:cNvSpPr>
          <p:nvPr>
            <p:ph type="body" sz="quarter" idx="3"/>
          </p:nvPr>
        </p:nvSpPr>
        <p:spPr>
          <a:xfrm>
            <a:off x="-1" y="5155972"/>
            <a:ext cx="9144000" cy="944854"/>
          </a:xfrm>
        </p:spPr>
        <p:txBody>
          <a:bodyPr anchor="ctr"/>
          <a:lstStyle/>
          <a:p>
            <a:r>
              <a:rPr lang="sv-SE" sz="4000" dirty="0"/>
              <a:t>Etaumacf qen By;leem@ kata ni`cmy `nte ni`provytyc@ </a:t>
            </a:r>
            <a:endParaRPr lang="en-GB" sz="4000" dirty="0"/>
          </a:p>
        </p:txBody>
      </p:sp>
    </p:spTree>
    <p:extLst>
      <p:ext uri="{BB962C8B-B14F-4D97-AF65-F5344CB8AC3E}">
        <p14:creationId xmlns:p14="http://schemas.microsoft.com/office/powerpoint/2010/main" val="57432913"/>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620190B-E28F-4DF7-97FF-23742AD78EFA}"/>
              </a:ext>
            </a:extLst>
          </p:cNvPr>
          <p:cNvSpPr>
            <a:spLocks noGrp="1"/>
          </p:cNvSpPr>
          <p:nvPr>
            <p:ph type="title"/>
          </p:nvPr>
        </p:nvSpPr>
        <p:spPr>
          <a:xfrm>
            <a:off x="-1" y="4356830"/>
            <a:ext cx="9144000" cy="782371"/>
          </a:xfrm>
        </p:spPr>
        <p:txBody>
          <a:bodyPr/>
          <a:lstStyle/>
          <a:p>
            <a:r>
              <a:rPr lang="ar-EG" sz="4000" b="1" dirty="0">
                <a:solidFill>
                  <a:srgbClr val="FFFFFF"/>
                </a:solidFill>
                <a:latin typeface="CS New Athanasius" pitchFamily="34" charset="0"/>
                <a:cs typeface="Times New Roman" pitchFamily="18" charset="0"/>
              </a:rPr>
              <a:t>أنقذنا وخلصنا، لأننا نحن شعبه.</a:t>
            </a:r>
            <a:endParaRPr lang="en-GB" dirty="0"/>
          </a:p>
        </p:txBody>
      </p:sp>
      <p:sp>
        <p:nvSpPr>
          <p:cNvPr id="3" name="Text Placeholder 2">
            <a:extLst>
              <a:ext uri="{FF2B5EF4-FFF2-40B4-BE49-F238E27FC236}">
                <a16:creationId xmlns:a16="http://schemas.microsoft.com/office/drawing/2014/main" id="{012FEF2E-9A5E-4283-8EDA-B15C500F0E69}"/>
              </a:ext>
            </a:extLst>
          </p:cNvPr>
          <p:cNvSpPr>
            <a:spLocks noGrp="1"/>
          </p:cNvSpPr>
          <p:nvPr>
            <p:ph type="body" idx="1"/>
          </p:nvPr>
        </p:nvSpPr>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أفتوجون أفسوتى إممون: جى أنون بى بيف لاؤس.</a:t>
            </a:r>
            <a:endParaRPr lang="en-GB" sz="4000" dirty="0"/>
          </a:p>
        </p:txBody>
      </p:sp>
      <p:sp>
        <p:nvSpPr>
          <p:cNvPr id="4" name="Text Placeholder 3">
            <a:extLst>
              <a:ext uri="{FF2B5EF4-FFF2-40B4-BE49-F238E27FC236}">
                <a16:creationId xmlns:a16="http://schemas.microsoft.com/office/drawing/2014/main" id="{28C5ECED-3B55-4CA9-88B7-90CDB18EBD6A}"/>
              </a:ext>
            </a:extLst>
          </p:cNvPr>
          <p:cNvSpPr>
            <a:spLocks noGrp="1"/>
          </p:cNvSpPr>
          <p:nvPr>
            <p:ph type="body" sz="quarter" idx="3"/>
          </p:nvPr>
        </p:nvSpPr>
        <p:spPr>
          <a:xfrm>
            <a:off x="0" y="5087866"/>
            <a:ext cx="9144000" cy="912077"/>
          </a:xfrm>
        </p:spPr>
        <p:txBody>
          <a:bodyPr anchor="ctr"/>
          <a:lstStyle/>
          <a:p>
            <a:r>
              <a:rPr lang="en-GB" sz="4000" dirty="0" err="1"/>
              <a:t>aftoujon</a:t>
            </a:r>
            <a:r>
              <a:rPr lang="en-GB" sz="4000" dirty="0"/>
              <a:t> </a:t>
            </a:r>
            <a:r>
              <a:rPr lang="en-GB" sz="4000" dirty="0" err="1"/>
              <a:t>afcw</a:t>
            </a:r>
            <a:r>
              <a:rPr lang="en-GB" sz="4000" dirty="0"/>
              <a:t>] `</a:t>
            </a:r>
            <a:r>
              <a:rPr lang="en-GB" sz="4000" dirty="0" err="1"/>
              <a:t>mmon</a:t>
            </a:r>
            <a:r>
              <a:rPr lang="en-GB" sz="4000" dirty="0"/>
              <a:t>@ je `anon pe </a:t>
            </a:r>
            <a:r>
              <a:rPr lang="en-GB" sz="4000" dirty="0" err="1"/>
              <a:t>peflaoc</a:t>
            </a:r>
            <a:r>
              <a:rPr lang="en-GB" sz="4000" dirty="0"/>
              <a:t>.</a:t>
            </a:r>
          </a:p>
        </p:txBody>
      </p:sp>
    </p:spTree>
    <p:extLst>
      <p:ext uri="{BB962C8B-B14F-4D97-AF65-F5344CB8AC3E}">
        <p14:creationId xmlns:p14="http://schemas.microsoft.com/office/powerpoint/2010/main" val="666541865"/>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96C7CA1-E96B-4C87-B625-856E683DD65D}"/>
              </a:ext>
            </a:extLst>
          </p:cNvPr>
          <p:cNvSpPr>
            <a:spLocks noGrp="1"/>
          </p:cNvSpPr>
          <p:nvPr>
            <p:ph type="title"/>
          </p:nvPr>
        </p:nvSpPr>
        <p:spPr>
          <a:xfrm>
            <a:off x="0" y="4318943"/>
            <a:ext cx="9144000" cy="710257"/>
          </a:xfrm>
        </p:spPr>
        <p:txBody>
          <a:bodyPr anchor="ctr">
            <a:normAutofit/>
          </a:bodyPr>
          <a:lstStyle/>
          <a:p>
            <a:r>
              <a:rPr lang="ar-EG" b="1" dirty="0">
                <a:solidFill>
                  <a:srgbClr val="FFFFFF"/>
                </a:solidFill>
                <a:latin typeface="CS New Athanasius" pitchFamily="34" charset="0"/>
                <a:cs typeface="Times New Roman" pitchFamily="18" charset="0"/>
              </a:rPr>
              <a:t>قدموا لهُ هدايا، ذهباً ولباناً ومراً، </a:t>
            </a:r>
            <a:endParaRPr lang="en-GB" dirty="0"/>
          </a:p>
        </p:txBody>
      </p:sp>
      <p:sp>
        <p:nvSpPr>
          <p:cNvPr id="3" name="Text Placeholder 2">
            <a:extLst>
              <a:ext uri="{FF2B5EF4-FFF2-40B4-BE49-F238E27FC236}">
                <a16:creationId xmlns:a16="http://schemas.microsoft.com/office/drawing/2014/main" id="{4F474B08-47E1-4313-B350-9D1F9697D7F6}"/>
              </a:ext>
            </a:extLst>
          </p:cNvPr>
          <p:cNvSpPr>
            <a:spLocks noGrp="1"/>
          </p:cNvSpPr>
          <p:nvPr>
            <p:ph type="body" idx="1"/>
          </p:nvPr>
        </p:nvSpPr>
        <p:spPr>
          <a:xfrm>
            <a:off x="-94129" y="5999945"/>
            <a:ext cx="9332259" cy="858056"/>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آف إيني ناف إنهان ذورون: أونوب نيم أوليفانوس نيم أوشال:</a:t>
            </a:r>
            <a:endParaRPr lang="en-GB" dirty="0"/>
          </a:p>
        </p:txBody>
      </p:sp>
      <p:sp>
        <p:nvSpPr>
          <p:cNvPr id="4" name="Text Placeholder 3">
            <a:extLst>
              <a:ext uri="{FF2B5EF4-FFF2-40B4-BE49-F238E27FC236}">
                <a16:creationId xmlns:a16="http://schemas.microsoft.com/office/drawing/2014/main" id="{86AE8318-2EDA-4D95-A423-0DF70D20F842}"/>
              </a:ext>
            </a:extLst>
          </p:cNvPr>
          <p:cNvSpPr>
            <a:spLocks noGrp="1"/>
          </p:cNvSpPr>
          <p:nvPr>
            <p:ph type="body" sz="quarter" idx="3"/>
          </p:nvPr>
        </p:nvSpPr>
        <p:spPr>
          <a:xfrm>
            <a:off x="0" y="5029200"/>
            <a:ext cx="9144000" cy="1064873"/>
          </a:xfrm>
        </p:spPr>
        <p:txBody>
          <a:bodyPr anchor="ctr"/>
          <a:lstStyle/>
          <a:p>
            <a:r>
              <a:rPr lang="pt-BR" dirty="0"/>
              <a:t>Au`ini naf `nhandwron@ `ounoub nem `oulibanoc nem `ousal@</a:t>
            </a:r>
          </a:p>
        </p:txBody>
      </p:sp>
    </p:spTree>
    <p:extLst>
      <p:ext uri="{BB962C8B-B14F-4D97-AF65-F5344CB8AC3E}">
        <p14:creationId xmlns:p14="http://schemas.microsoft.com/office/powerpoint/2010/main" val="2866092863"/>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17CAA9-7A51-41A0-9C0A-EB7ABF68B791}"/>
              </a:ext>
            </a:extLst>
          </p:cNvPr>
          <p:cNvSpPr>
            <a:spLocks noGrp="1"/>
          </p:cNvSpPr>
          <p:nvPr>
            <p:ph type="title"/>
          </p:nvPr>
        </p:nvSpPr>
        <p:spPr>
          <a:xfrm>
            <a:off x="0" y="4364161"/>
            <a:ext cx="9144000" cy="782371"/>
          </a:xfrm>
        </p:spPr>
        <p:txBody>
          <a:bodyPr/>
          <a:lstStyle/>
          <a:p>
            <a:r>
              <a:rPr lang="ar-EG" sz="4000" b="1" dirty="0">
                <a:solidFill>
                  <a:srgbClr val="FFFFFF"/>
                </a:solidFill>
                <a:latin typeface="CS New Athanasius" pitchFamily="34" charset="0"/>
                <a:cs typeface="Times New Roman" pitchFamily="18" charset="0"/>
              </a:rPr>
              <a:t>مسبحين معَ البقية ساجدينَ لهُ.</a:t>
            </a:r>
            <a:endParaRPr lang="en-GB" dirty="0"/>
          </a:p>
        </p:txBody>
      </p:sp>
      <p:sp>
        <p:nvSpPr>
          <p:cNvPr id="3" name="Text Placeholder 2">
            <a:extLst>
              <a:ext uri="{FF2B5EF4-FFF2-40B4-BE49-F238E27FC236}">
                <a16:creationId xmlns:a16="http://schemas.microsoft.com/office/drawing/2014/main" id="{42987C98-AFC9-4032-B648-D4C918F7263B}"/>
              </a:ext>
            </a:extLst>
          </p:cNvPr>
          <p:cNvSpPr>
            <a:spLocks noGrp="1"/>
          </p:cNvSpPr>
          <p:nvPr>
            <p:ph type="body" idx="1"/>
          </p:nvPr>
        </p:nvSpPr>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إف إيرهيمنوس نيم إبسيبي إف أوأوشت إمموف.</a:t>
            </a:r>
            <a:endParaRPr lang="en-GB" dirty="0"/>
          </a:p>
        </p:txBody>
      </p:sp>
      <p:sp>
        <p:nvSpPr>
          <p:cNvPr id="4" name="Text Placeholder 3">
            <a:extLst>
              <a:ext uri="{FF2B5EF4-FFF2-40B4-BE49-F238E27FC236}">
                <a16:creationId xmlns:a16="http://schemas.microsoft.com/office/drawing/2014/main" id="{C993987B-76B5-49C3-96E2-5005D9CC2207}"/>
              </a:ext>
            </a:extLst>
          </p:cNvPr>
          <p:cNvSpPr>
            <a:spLocks noGrp="1"/>
          </p:cNvSpPr>
          <p:nvPr>
            <p:ph type="body" sz="quarter" idx="3"/>
          </p:nvPr>
        </p:nvSpPr>
        <p:spPr>
          <a:xfrm>
            <a:off x="0" y="5217572"/>
            <a:ext cx="9144000" cy="782371"/>
          </a:xfrm>
        </p:spPr>
        <p:txBody>
          <a:bodyPr anchor="ctr"/>
          <a:lstStyle/>
          <a:p>
            <a:r>
              <a:rPr lang="pt-BR" sz="4000" dirty="0"/>
              <a:t>eu`erhumnoc nem `pcepi@ eu`ou`wst `mmof.</a:t>
            </a:r>
            <a:endParaRPr lang="en-GB" sz="4000" dirty="0"/>
          </a:p>
        </p:txBody>
      </p:sp>
    </p:spTree>
    <p:extLst>
      <p:ext uri="{BB962C8B-B14F-4D97-AF65-F5344CB8AC3E}">
        <p14:creationId xmlns:p14="http://schemas.microsoft.com/office/powerpoint/2010/main" val="4794096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45306"/>
            <a:ext cx="9143999" cy="712694"/>
          </a:xfrm>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آك طونك أكسوتى إممون. ناى نان.</a:t>
            </a:r>
            <a:endParaRPr lang="ar-EG" sz="4400" dirty="0"/>
          </a:p>
        </p:txBody>
      </p:sp>
      <p:sp>
        <p:nvSpPr>
          <p:cNvPr id="4" name="Text Placeholder 3"/>
          <p:cNvSpPr>
            <a:spLocks noGrp="1"/>
          </p:cNvSpPr>
          <p:nvPr>
            <p:ph type="body" sz="quarter" idx="3"/>
          </p:nvPr>
        </p:nvSpPr>
        <p:spPr>
          <a:xfrm>
            <a:off x="0" y="5191050"/>
            <a:ext cx="9144000" cy="954256"/>
          </a:xfrm>
        </p:spPr>
        <p:txBody>
          <a:bodyPr/>
          <a:lstStyle/>
          <a:p>
            <a:pPr rtl="0"/>
            <a:r>
              <a:rPr lang="en-US" dirty="0" err="1">
                <a:effectLst/>
              </a:rPr>
              <a:t>nem</a:t>
            </a:r>
            <a:r>
              <a:rPr lang="en-US" dirty="0">
                <a:effectLst/>
              </a:rPr>
              <a:t> </a:t>
            </a:r>
            <a:r>
              <a:rPr lang="en-US" dirty="0" err="1">
                <a:effectLst/>
              </a:rPr>
              <a:t>Pi`pneuma</a:t>
            </a:r>
            <a:r>
              <a:rPr lang="en-US" dirty="0">
                <a:effectLst/>
              </a:rPr>
              <a:t> </a:t>
            </a:r>
            <a:r>
              <a:rPr lang="en-US" dirty="0" err="1">
                <a:effectLst/>
              </a:rPr>
              <a:t>e;ouab</a:t>
            </a:r>
            <a:r>
              <a:rPr lang="en-US" dirty="0">
                <a:effectLst/>
              </a:rPr>
              <a:t>@ je </a:t>
            </a:r>
            <a:r>
              <a:rPr lang="en-US" dirty="0" err="1">
                <a:effectLst/>
              </a:rPr>
              <a:t>aktwnk</a:t>
            </a:r>
            <a:r>
              <a:rPr lang="en-US" dirty="0">
                <a:effectLst/>
              </a:rPr>
              <a:t> </a:t>
            </a:r>
            <a:r>
              <a:rPr lang="en-US" dirty="0" err="1">
                <a:effectLst/>
              </a:rPr>
              <a:t>akcw</a:t>
            </a:r>
            <a:r>
              <a:rPr lang="en-US" dirty="0">
                <a:effectLst/>
              </a:rPr>
              <a:t>] `</a:t>
            </a:r>
            <a:r>
              <a:rPr lang="en-US" dirty="0" err="1">
                <a:effectLst/>
              </a:rPr>
              <a:t>mmon</a:t>
            </a:r>
            <a:r>
              <a:rPr lang="en-US" dirty="0">
                <a:effectLst/>
              </a:rPr>
              <a:t>. </a:t>
            </a:r>
            <a:r>
              <a:rPr lang="en-US" dirty="0" err="1">
                <a:effectLst/>
              </a:rPr>
              <a:t>Nai</a:t>
            </a:r>
            <a:r>
              <a:rPr lang="en-US" dirty="0">
                <a:effectLst/>
              </a:rPr>
              <a:t> nan</a:t>
            </a:r>
          </a:p>
        </p:txBody>
      </p:sp>
      <p:sp>
        <p:nvSpPr>
          <p:cNvPr id="7" name="Text Placeholder 6">
            <a:extLst>
              <a:ext uri="{FF2B5EF4-FFF2-40B4-BE49-F238E27FC236}">
                <a16:creationId xmlns:a16="http://schemas.microsoft.com/office/drawing/2014/main" id="{0AD26ABD-CFD7-4FD2-ADFB-D6AE7231B59A}"/>
              </a:ext>
            </a:extLst>
          </p:cNvPr>
          <p:cNvSpPr>
            <a:spLocks noGrp="1"/>
          </p:cNvSpPr>
          <p:nvPr>
            <p:ph type="body" sz="quarter" idx="10"/>
          </p:nvPr>
        </p:nvSpPr>
        <p:spPr>
          <a:xfrm>
            <a:off x="0" y="4359275"/>
            <a:ext cx="9144000" cy="831775"/>
          </a:xfrm>
        </p:spPr>
        <p:txBody>
          <a:bodyPr/>
          <a:lstStyle/>
          <a:p>
            <a:r>
              <a:rPr lang="ar-EG" sz="4800" dirty="0"/>
              <a:t>والروح القدس لأنك قمت وخلصتنا</a:t>
            </a:r>
            <a:endParaRPr lang="en-US" sz="4800" dirty="0"/>
          </a:p>
        </p:txBody>
      </p:sp>
      <p:sp>
        <p:nvSpPr>
          <p:cNvPr id="6" name="Rectangle 5">
            <a:hlinkClick r:id="rId2" action="ppaction://hlinksldjump"/>
            <a:extLst>
              <a:ext uri="{FF2B5EF4-FFF2-40B4-BE49-F238E27FC236}">
                <a16:creationId xmlns:a16="http://schemas.microsoft.com/office/drawing/2014/main" id="{77976060-0E3A-C03B-3679-E13CA07F386D}"/>
              </a:ext>
            </a:extLst>
          </p:cNvPr>
          <p:cNvSpPr/>
          <p:nvPr/>
        </p:nvSpPr>
        <p:spPr>
          <a:xfrm>
            <a:off x="0" y="3954757"/>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3" action="ppaction://hlinksldjump"/>
            <a:extLst>
              <a:ext uri="{FF2B5EF4-FFF2-40B4-BE49-F238E27FC236}">
                <a16:creationId xmlns:a16="http://schemas.microsoft.com/office/drawing/2014/main" id="{68CCC326-29E3-4AF5-A649-9508368FBF80}"/>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680626093"/>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3014020114"/>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F4E76B-2FDF-4A72-84AB-B081906F467E}"/>
              </a:ext>
            </a:extLst>
          </p:cNvPr>
          <p:cNvSpPr>
            <a:spLocks noGrp="1"/>
          </p:cNvSpPr>
          <p:nvPr>
            <p:ph type="title"/>
          </p:nvPr>
        </p:nvSpPr>
        <p:spPr>
          <a:xfrm>
            <a:off x="-1" y="4332389"/>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ولدت</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ه</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العذراء</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في بيت </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لحم اليهودية كالأصوات النبوية.</a:t>
            </a:r>
            <a:endParaRPr lang="en-GB" dirty="0"/>
          </a:p>
        </p:txBody>
      </p:sp>
      <p:sp>
        <p:nvSpPr>
          <p:cNvPr id="3" name="Text Placeholder 2">
            <a:extLst>
              <a:ext uri="{FF2B5EF4-FFF2-40B4-BE49-F238E27FC236}">
                <a16:creationId xmlns:a16="http://schemas.microsoft.com/office/drawing/2014/main" id="{BD1F1757-2AE6-413A-9430-A244EC5A7CA4}"/>
              </a:ext>
            </a:extLst>
          </p:cNvPr>
          <p:cNvSpPr>
            <a:spLocks noGrp="1"/>
          </p:cNvSpPr>
          <p:nvPr>
            <p:ph type="body" idx="1"/>
          </p:nvPr>
        </p:nvSpPr>
        <p:spPr>
          <a:xfrm>
            <a:off x="0" y="5999943"/>
            <a:ext cx="9143999" cy="858057"/>
          </a:xfrm>
        </p:spPr>
        <p:txBody>
          <a:bodyPr anchor="ctr"/>
          <a:lstStyle/>
          <a:p>
            <a:r>
              <a:rPr lang="ar-SA" sz="3200" b="1" dirty="0">
                <a:solidFill>
                  <a:schemeClr val="bg1"/>
                </a:solidFill>
                <a:latin typeface="Times New Roman" panose="02020603050405020304" pitchFamily="18" charset="0"/>
                <a:cs typeface="Times New Roman" panose="02020603050405020304" pitchFamily="18" charset="0"/>
              </a:rPr>
              <a:t>أسماسف إنجي تي بارثينوس</a:t>
            </a:r>
            <a:r>
              <a:rPr lang="ar-EG" sz="3200" b="1" dirty="0">
                <a:solidFill>
                  <a:schemeClr val="bg1"/>
                </a:solidFill>
                <a:latin typeface="Times New Roman" panose="02020603050405020304" pitchFamily="18" charset="0"/>
                <a:cs typeface="Times New Roman" panose="02020603050405020304" pitchFamily="18" charset="0"/>
              </a:rPr>
              <a:t>: خين فيثليئيم إنتي تي يوذيئا كاتا ني إزمي إم إبروفيتيكون.</a:t>
            </a:r>
            <a:endParaRPr lang="en-GB" sz="3200" dirty="0"/>
          </a:p>
        </p:txBody>
      </p:sp>
      <p:sp>
        <p:nvSpPr>
          <p:cNvPr id="4" name="Text Placeholder 3">
            <a:extLst>
              <a:ext uri="{FF2B5EF4-FFF2-40B4-BE49-F238E27FC236}">
                <a16:creationId xmlns:a16="http://schemas.microsoft.com/office/drawing/2014/main" id="{12E69640-B7C8-49CD-ADB4-C2AD1D1EA519}"/>
              </a:ext>
            </a:extLst>
          </p:cNvPr>
          <p:cNvSpPr>
            <a:spLocks noGrp="1"/>
          </p:cNvSpPr>
          <p:nvPr>
            <p:ph type="body" sz="quarter" idx="3"/>
          </p:nvPr>
        </p:nvSpPr>
        <p:spPr>
          <a:xfrm>
            <a:off x="0" y="5014746"/>
            <a:ext cx="9144000" cy="985197"/>
          </a:xfrm>
        </p:spPr>
        <p:txBody>
          <a:bodyPr anchor="ctr"/>
          <a:lstStyle/>
          <a:p>
            <a:r>
              <a:rPr lang="en-GB" dirty="0" err="1"/>
              <a:t>acmacf</a:t>
            </a:r>
            <a:r>
              <a:rPr lang="en-GB" dirty="0"/>
              <a:t> `</a:t>
            </a:r>
            <a:r>
              <a:rPr lang="en-GB" dirty="0" err="1"/>
              <a:t>nje</a:t>
            </a:r>
            <a:r>
              <a:rPr lang="en-GB" dirty="0"/>
              <a:t> ]</a:t>
            </a:r>
            <a:r>
              <a:rPr lang="en-GB" dirty="0" err="1"/>
              <a:t>Par;enoc</a:t>
            </a:r>
            <a:r>
              <a:rPr lang="en-GB" dirty="0"/>
              <a:t>@ </a:t>
            </a:r>
            <a:r>
              <a:rPr lang="en-GB" dirty="0" err="1"/>
              <a:t>qen</a:t>
            </a:r>
            <a:r>
              <a:rPr lang="en-GB" dirty="0"/>
              <a:t> </a:t>
            </a:r>
            <a:r>
              <a:rPr lang="en-GB" dirty="0" err="1"/>
              <a:t>By;leem</a:t>
            </a:r>
            <a:r>
              <a:rPr lang="en-GB" dirty="0"/>
              <a:t> `</a:t>
            </a:r>
            <a:r>
              <a:rPr lang="en-GB" dirty="0" err="1"/>
              <a:t>nte</a:t>
            </a:r>
            <a:r>
              <a:rPr lang="en-GB" dirty="0"/>
              <a:t> ]</a:t>
            </a:r>
            <a:r>
              <a:rPr lang="en-GB" dirty="0" err="1"/>
              <a:t>Ioude`a</a:t>
            </a:r>
            <a:r>
              <a:rPr lang="en-GB" dirty="0"/>
              <a:t> kata </a:t>
            </a:r>
            <a:r>
              <a:rPr lang="en-GB" dirty="0" err="1"/>
              <a:t>ni`cmy</a:t>
            </a:r>
            <a:r>
              <a:rPr lang="en-GB" dirty="0"/>
              <a:t> `</a:t>
            </a:r>
            <a:r>
              <a:rPr lang="en-GB" dirty="0" err="1"/>
              <a:t>m`provytkon</a:t>
            </a:r>
            <a:r>
              <a:rPr lang="en-GB" dirty="0"/>
              <a:t>.</a:t>
            </a:r>
          </a:p>
        </p:txBody>
      </p:sp>
    </p:spTree>
    <p:extLst>
      <p:ext uri="{BB962C8B-B14F-4D97-AF65-F5344CB8AC3E}">
        <p14:creationId xmlns:p14="http://schemas.microsoft.com/office/powerpoint/2010/main" val="224711371"/>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4ACBEA-B4B0-492E-A26D-616B45C6C7DE}"/>
              </a:ext>
            </a:extLst>
          </p:cNvPr>
          <p:cNvSpPr>
            <a:spLocks noGrp="1"/>
          </p:cNvSpPr>
          <p:nvPr>
            <p:ph type="title"/>
          </p:nvPr>
        </p:nvSpPr>
        <p:spPr>
          <a:xfrm>
            <a:off x="0" y="4377621"/>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تهلل مثل الحملان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أيها الاردن وبريته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D65DB54C-CDB3-48C7-8609-C130B286DA1E}"/>
              </a:ext>
            </a:extLst>
          </p:cNvPr>
          <p:cNvSpPr>
            <a:spLocks noGrp="1"/>
          </p:cNvSpPr>
          <p:nvPr>
            <p:ph type="body" idx="1"/>
          </p:nvPr>
        </p:nvSpPr>
        <p:spPr>
          <a:xfrm>
            <a:off x="0" y="6118411"/>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ثيليل إم إفريتي إنهان هيـّــب: أوبي يوردانيس نيم بيف إذريموس:</a:t>
            </a:r>
            <a:endParaRPr lang="en-GB" sz="3400" dirty="0"/>
          </a:p>
        </p:txBody>
      </p:sp>
      <p:sp>
        <p:nvSpPr>
          <p:cNvPr id="4" name="Text Placeholder 3">
            <a:extLst>
              <a:ext uri="{FF2B5EF4-FFF2-40B4-BE49-F238E27FC236}">
                <a16:creationId xmlns:a16="http://schemas.microsoft.com/office/drawing/2014/main" id="{250F161A-BFCF-443C-BE50-9B2B583412A4}"/>
              </a:ext>
            </a:extLst>
          </p:cNvPr>
          <p:cNvSpPr>
            <a:spLocks noGrp="1"/>
          </p:cNvSpPr>
          <p:nvPr>
            <p:ph type="body" sz="quarter" idx="3"/>
          </p:nvPr>
        </p:nvSpPr>
        <p:spPr>
          <a:xfrm>
            <a:off x="0" y="5117210"/>
            <a:ext cx="9144000" cy="1001201"/>
          </a:xfrm>
        </p:spPr>
        <p:txBody>
          <a:bodyPr anchor="ctr"/>
          <a:lstStyle/>
          <a:p>
            <a:r>
              <a:rPr lang="en-GB" dirty="0"/>
              <a:t>:</a:t>
            </a:r>
            <a:r>
              <a:rPr lang="en-GB" dirty="0" err="1"/>
              <a:t>elyl</a:t>
            </a:r>
            <a:r>
              <a:rPr lang="en-GB" dirty="0"/>
              <a:t> `</a:t>
            </a:r>
            <a:r>
              <a:rPr lang="en-GB" dirty="0" err="1"/>
              <a:t>m`vry</a:t>
            </a:r>
            <a:r>
              <a:rPr lang="en-GB" dirty="0"/>
              <a:t>] `</a:t>
            </a:r>
            <a:r>
              <a:rPr lang="en-GB" dirty="0" err="1"/>
              <a:t>nhanhiyb</a:t>
            </a:r>
            <a:r>
              <a:rPr lang="en-GB" dirty="0"/>
              <a:t>@ `</a:t>
            </a:r>
            <a:r>
              <a:rPr lang="en-GB" dirty="0" err="1"/>
              <a:t>wpiIordanyc</a:t>
            </a:r>
            <a:r>
              <a:rPr lang="en-GB" dirty="0"/>
              <a:t> </a:t>
            </a:r>
            <a:r>
              <a:rPr lang="en-GB" dirty="0" err="1"/>
              <a:t>nem</a:t>
            </a:r>
            <a:r>
              <a:rPr lang="en-GB" dirty="0"/>
              <a:t> </a:t>
            </a:r>
            <a:r>
              <a:rPr lang="en-GB" dirty="0" err="1"/>
              <a:t>pef`drimoc</a:t>
            </a:r>
            <a:r>
              <a:rPr lang="en-GB" dirty="0"/>
              <a:t>@</a:t>
            </a:r>
          </a:p>
        </p:txBody>
      </p:sp>
    </p:spTree>
    <p:extLst>
      <p:ext uri="{BB962C8B-B14F-4D97-AF65-F5344CB8AC3E}">
        <p14:creationId xmlns:p14="http://schemas.microsoft.com/office/powerpoint/2010/main" val="690221722"/>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3F9CAD-CE1F-4EBD-B7CA-ECB1F9CEBF8E}"/>
              </a:ext>
            </a:extLst>
          </p:cNvPr>
          <p:cNvSpPr>
            <a:spLocks noGrp="1"/>
          </p:cNvSpPr>
          <p:nvPr>
            <p:ph type="title"/>
          </p:nvPr>
        </p:nvSpPr>
        <p:spPr>
          <a:xfrm>
            <a:off x="0" y="4332389"/>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فقد أتي إليك الحمل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حامل خطية العالم.</a:t>
            </a:r>
            <a:endParaRPr lang="en-GB" dirty="0"/>
          </a:p>
        </p:txBody>
      </p:sp>
      <p:sp>
        <p:nvSpPr>
          <p:cNvPr id="3" name="Text Placeholder 2">
            <a:extLst>
              <a:ext uri="{FF2B5EF4-FFF2-40B4-BE49-F238E27FC236}">
                <a16:creationId xmlns:a16="http://schemas.microsoft.com/office/drawing/2014/main" id="{B27446AB-1807-4819-9322-0BEF85C756FC}"/>
              </a:ext>
            </a:extLst>
          </p:cNvPr>
          <p:cNvSpPr>
            <a:spLocks noGrp="1"/>
          </p:cNvSpPr>
          <p:nvPr>
            <p:ph type="body" idx="1"/>
          </p:nvPr>
        </p:nvSpPr>
        <p:spPr>
          <a:xfrm>
            <a:off x="-94129" y="6049107"/>
            <a:ext cx="9291918"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چى أفئي شاروك إنچى بي هيـّـب: في إتئولي إم إفنوڤي إمبي كوزموس.</a:t>
            </a:r>
            <a:endParaRPr lang="en-GB" sz="3200" dirty="0"/>
          </a:p>
        </p:txBody>
      </p:sp>
      <p:sp>
        <p:nvSpPr>
          <p:cNvPr id="4" name="Text Placeholder 3">
            <a:extLst>
              <a:ext uri="{FF2B5EF4-FFF2-40B4-BE49-F238E27FC236}">
                <a16:creationId xmlns:a16="http://schemas.microsoft.com/office/drawing/2014/main" id="{28744DB7-AC9B-493A-B07A-D4BA7810E95C}"/>
              </a:ext>
            </a:extLst>
          </p:cNvPr>
          <p:cNvSpPr>
            <a:spLocks noGrp="1"/>
          </p:cNvSpPr>
          <p:nvPr>
            <p:ph type="body" sz="quarter" idx="3"/>
          </p:nvPr>
        </p:nvSpPr>
        <p:spPr>
          <a:xfrm>
            <a:off x="40341" y="5063910"/>
            <a:ext cx="9144000" cy="985197"/>
          </a:xfrm>
        </p:spPr>
        <p:txBody>
          <a:bodyPr anchor="ctr"/>
          <a:lstStyle/>
          <a:p>
            <a:r>
              <a:rPr lang="en-GB" sz="4000" dirty="0"/>
              <a:t>je </a:t>
            </a:r>
            <a:r>
              <a:rPr lang="en-GB" sz="4000" dirty="0" err="1"/>
              <a:t>afisarok</a:t>
            </a:r>
            <a:r>
              <a:rPr lang="en-GB" sz="4000" dirty="0"/>
              <a:t> `</a:t>
            </a:r>
            <a:r>
              <a:rPr lang="en-GB" sz="4000" dirty="0" err="1"/>
              <a:t>nje</a:t>
            </a:r>
            <a:r>
              <a:rPr lang="en-GB" sz="4000" dirty="0"/>
              <a:t> </a:t>
            </a:r>
            <a:r>
              <a:rPr lang="en-GB" sz="4000" dirty="0" err="1"/>
              <a:t>pihiyb</a:t>
            </a:r>
            <a:r>
              <a:rPr lang="ar-EG" sz="4000" dirty="0"/>
              <a:t> </a:t>
            </a:r>
            <a:r>
              <a:rPr lang="en-GB" sz="4000" dirty="0" err="1"/>
              <a:t>vyet`wli</a:t>
            </a:r>
            <a:r>
              <a:rPr lang="en-GB" sz="4000" dirty="0"/>
              <a:t> `</a:t>
            </a:r>
            <a:r>
              <a:rPr lang="en-GB" sz="4000" dirty="0" err="1"/>
              <a:t>m`vnobi</a:t>
            </a:r>
            <a:r>
              <a:rPr lang="en-GB" sz="4000" dirty="0"/>
              <a:t> `</a:t>
            </a:r>
            <a:r>
              <a:rPr lang="en-GB" sz="4000" dirty="0" err="1"/>
              <a:t>mpikocmoc</a:t>
            </a:r>
            <a:r>
              <a:rPr lang="en-GB" sz="4000" dirty="0"/>
              <a:t>.</a:t>
            </a:r>
          </a:p>
        </p:txBody>
      </p:sp>
    </p:spTree>
    <p:extLst>
      <p:ext uri="{BB962C8B-B14F-4D97-AF65-F5344CB8AC3E}">
        <p14:creationId xmlns:p14="http://schemas.microsoft.com/office/powerpoint/2010/main" val="2874314429"/>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2293498130"/>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21A7C84-CB97-456D-A52F-A37368EC3FAB}"/>
              </a:ext>
            </a:extLst>
          </p:cNvPr>
          <p:cNvSpPr>
            <a:spLocks noGrp="1"/>
          </p:cNvSpPr>
          <p:nvPr>
            <p:ph type="title"/>
          </p:nvPr>
        </p:nvSpPr>
        <p:spPr>
          <a:xfrm>
            <a:off x="-1" y="4345836"/>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اعتمد في الأردن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ارحمنا كعظيم رحمتك.</a:t>
            </a:r>
            <a:endParaRPr lang="en-GB" dirty="0"/>
          </a:p>
        </p:txBody>
      </p:sp>
      <p:sp>
        <p:nvSpPr>
          <p:cNvPr id="3" name="Text Placeholder 2">
            <a:extLst>
              <a:ext uri="{FF2B5EF4-FFF2-40B4-BE49-F238E27FC236}">
                <a16:creationId xmlns:a16="http://schemas.microsoft.com/office/drawing/2014/main" id="{43F05A29-A4FC-47FC-B7AD-EC2CB567CBF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أومس خين بي يورذانيس: ناى نان كاطا بيك نيشتي إن ناى.</a:t>
            </a:r>
            <a:endParaRPr lang="en-GB" dirty="0"/>
          </a:p>
        </p:txBody>
      </p:sp>
      <p:sp>
        <p:nvSpPr>
          <p:cNvPr id="4" name="Text Placeholder 3">
            <a:extLst>
              <a:ext uri="{FF2B5EF4-FFF2-40B4-BE49-F238E27FC236}">
                <a16:creationId xmlns:a16="http://schemas.microsoft.com/office/drawing/2014/main" id="{718DCA28-DFEB-4A8F-8336-21ABCC94F59B}"/>
              </a:ext>
            </a:extLst>
          </p:cNvPr>
          <p:cNvSpPr>
            <a:spLocks noGrp="1"/>
          </p:cNvSpPr>
          <p:nvPr>
            <p:ph type="body" sz="quarter" idx="3"/>
          </p:nvPr>
        </p:nvSpPr>
        <p:spPr>
          <a:xfrm>
            <a:off x="-1" y="5135771"/>
            <a:ext cx="9144000" cy="971750"/>
          </a:xfrm>
        </p:spPr>
        <p:txBody>
          <a:bodyPr anchor="ctr"/>
          <a:lstStyle/>
          <a:p>
            <a:r>
              <a:rPr lang="fi-FI" sz="4000" dirty="0"/>
              <a:t>af[iwmc qen piIordanyc@ nai nan kata peknis] `nnai.</a:t>
            </a:r>
            <a:endParaRPr lang="en-GB" sz="4000" dirty="0"/>
          </a:p>
        </p:txBody>
      </p:sp>
    </p:spTree>
    <p:extLst>
      <p:ext uri="{BB962C8B-B14F-4D97-AF65-F5344CB8AC3E}">
        <p14:creationId xmlns:p14="http://schemas.microsoft.com/office/powerpoint/2010/main" val="391915344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9D76AB-9653-4393-8061-4F10D78F7433}"/>
              </a:ext>
            </a:extLst>
          </p:cNvPr>
          <p:cNvSpPr>
            <a:spLocks noGrp="1"/>
          </p:cNvSpPr>
          <p:nvPr>
            <p:ph type="title"/>
          </p:nvPr>
        </p:nvSpPr>
        <p:spPr>
          <a:xfrm>
            <a:off x="-1" y="4346543"/>
            <a:ext cx="9144000" cy="710140"/>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الناصري، بارك المياه فصيرها خمراً، </a:t>
            </a:r>
            <a:endParaRPr lang="en-GB" dirty="0"/>
          </a:p>
        </p:txBody>
      </p:sp>
      <p:sp>
        <p:nvSpPr>
          <p:cNvPr id="3" name="Text Placeholder 2">
            <a:extLst>
              <a:ext uri="{FF2B5EF4-FFF2-40B4-BE49-F238E27FC236}">
                <a16:creationId xmlns:a16="http://schemas.microsoft.com/office/drawing/2014/main" id="{21D8FA55-60E2-42D1-8C0B-666ABBEA32F9}"/>
              </a:ext>
            </a:extLst>
          </p:cNvPr>
          <p:cNvSpPr>
            <a:spLocks noGrp="1"/>
          </p:cNvSpPr>
          <p:nvPr>
            <p:ph type="body" idx="1"/>
          </p:nvPr>
        </p:nvSpPr>
        <p:spPr>
          <a:xfrm>
            <a:off x="-40341" y="6147860"/>
            <a:ext cx="9238129" cy="71014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بى ريم نازاريث: أف اسمو إينى موؤو اف ايتو إنيرب: </a:t>
            </a:r>
            <a:endParaRPr lang="en-GB" dirty="0"/>
          </a:p>
        </p:txBody>
      </p:sp>
      <p:sp>
        <p:nvSpPr>
          <p:cNvPr id="4" name="Text Placeholder 3">
            <a:extLst>
              <a:ext uri="{FF2B5EF4-FFF2-40B4-BE49-F238E27FC236}">
                <a16:creationId xmlns:a16="http://schemas.microsoft.com/office/drawing/2014/main" id="{7F696B48-B7A7-40F6-8D14-90E3D0D30A83}"/>
              </a:ext>
            </a:extLst>
          </p:cNvPr>
          <p:cNvSpPr>
            <a:spLocks noGrp="1"/>
          </p:cNvSpPr>
          <p:nvPr>
            <p:ph type="body" sz="quarter" idx="3"/>
          </p:nvPr>
        </p:nvSpPr>
        <p:spPr>
          <a:xfrm>
            <a:off x="-1" y="5028195"/>
            <a:ext cx="9144000" cy="1119665"/>
          </a:xfrm>
        </p:spPr>
        <p:txBody>
          <a:bodyPr anchor="ctr"/>
          <a:lstStyle/>
          <a:p>
            <a:r>
              <a:rPr lang="en-GB" dirty="0" err="1"/>
              <a:t>Iycouc</a:t>
            </a:r>
            <a:r>
              <a:rPr lang="en-GB" dirty="0"/>
              <a:t> </a:t>
            </a:r>
            <a:r>
              <a:rPr lang="en-GB" dirty="0" err="1"/>
              <a:t>Piremnazare</a:t>
            </a:r>
            <a:r>
              <a:rPr lang="en-GB" dirty="0"/>
              <a:t>;@ </a:t>
            </a:r>
            <a:r>
              <a:rPr lang="en-GB" dirty="0" err="1"/>
              <a:t>af`cmou</a:t>
            </a:r>
            <a:r>
              <a:rPr lang="en-GB" dirty="0"/>
              <a:t> `</a:t>
            </a:r>
            <a:r>
              <a:rPr lang="en-GB" dirty="0" err="1"/>
              <a:t>enimwou</a:t>
            </a:r>
            <a:r>
              <a:rPr lang="en-GB" dirty="0"/>
              <a:t> </a:t>
            </a:r>
            <a:r>
              <a:rPr lang="en-GB" dirty="0" err="1"/>
              <a:t>afaitou</a:t>
            </a:r>
            <a:r>
              <a:rPr lang="en-GB" dirty="0"/>
              <a:t> `</a:t>
            </a:r>
            <a:r>
              <a:rPr lang="en-GB" dirty="0" err="1"/>
              <a:t>nyrp</a:t>
            </a:r>
            <a:r>
              <a:rPr lang="en-GB" dirty="0"/>
              <a:t>@ </a:t>
            </a:r>
          </a:p>
        </p:txBody>
      </p:sp>
    </p:spTree>
    <p:extLst>
      <p:ext uri="{BB962C8B-B14F-4D97-AF65-F5344CB8AC3E}">
        <p14:creationId xmlns:p14="http://schemas.microsoft.com/office/powerpoint/2010/main" val="2426715636"/>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589B042-C82B-4301-BC16-0A654B71FDD1}"/>
              </a:ext>
            </a:extLst>
          </p:cNvPr>
          <p:cNvSpPr>
            <a:spLocks noGrp="1"/>
          </p:cNvSpPr>
          <p:nvPr>
            <p:ph type="title"/>
          </p:nvPr>
        </p:nvSpPr>
        <p:spPr>
          <a:xfrm>
            <a:off x="0" y="4332389"/>
            <a:ext cx="9144000" cy="629577"/>
          </a:xfrm>
        </p:spPr>
        <p:txBody>
          <a:bodyPr anchor="t">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ما نظر أحد أعجوبة مثل هذه، منذ أدم إلى اليوم.</a:t>
            </a:r>
            <a:endParaRPr lang="en-GB" dirty="0"/>
          </a:p>
        </p:txBody>
      </p:sp>
      <p:sp>
        <p:nvSpPr>
          <p:cNvPr id="3" name="Text Placeholder 2">
            <a:extLst>
              <a:ext uri="{FF2B5EF4-FFF2-40B4-BE49-F238E27FC236}">
                <a16:creationId xmlns:a16="http://schemas.microsoft.com/office/drawing/2014/main" id="{3DE7A8F9-0CD6-4C42-B32C-156B2BE473E8}"/>
              </a:ext>
            </a:extLst>
          </p:cNvPr>
          <p:cNvSpPr>
            <a:spLocks noGrp="1"/>
          </p:cNvSpPr>
          <p:nvPr>
            <p:ph type="body" idx="1"/>
          </p:nvPr>
        </p:nvSpPr>
        <p:spPr>
          <a:xfrm>
            <a:off x="1" y="5999945"/>
            <a:ext cx="9143999" cy="85805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إمبى إهلى ناف إيه أوو إشفيرى يس أونى إنثاى: يسجين أدام شا إيخون إمفوؤو.</a:t>
            </a:r>
            <a:endParaRPr lang="en-GB" dirty="0"/>
          </a:p>
        </p:txBody>
      </p:sp>
      <p:sp>
        <p:nvSpPr>
          <p:cNvPr id="4" name="Text Placeholder 3">
            <a:extLst>
              <a:ext uri="{FF2B5EF4-FFF2-40B4-BE49-F238E27FC236}">
                <a16:creationId xmlns:a16="http://schemas.microsoft.com/office/drawing/2014/main" id="{F1BD0D07-67E2-4061-9070-0C37B71E700F}"/>
              </a:ext>
            </a:extLst>
          </p:cNvPr>
          <p:cNvSpPr>
            <a:spLocks noGrp="1"/>
          </p:cNvSpPr>
          <p:nvPr>
            <p:ph type="body" sz="quarter" idx="3"/>
          </p:nvPr>
        </p:nvSpPr>
        <p:spPr>
          <a:xfrm>
            <a:off x="0" y="4961966"/>
            <a:ext cx="9144000" cy="1037978"/>
          </a:xfrm>
        </p:spPr>
        <p:txBody>
          <a:bodyPr/>
          <a:lstStyle/>
          <a:p>
            <a:r>
              <a:rPr lang="en-GB" dirty="0"/>
              <a:t>`</a:t>
            </a:r>
            <a:r>
              <a:rPr lang="en-GB" dirty="0" err="1"/>
              <a:t>mpe`hli</a:t>
            </a:r>
            <a:r>
              <a:rPr lang="en-GB" dirty="0"/>
              <a:t> </a:t>
            </a:r>
            <a:r>
              <a:rPr lang="en-GB" dirty="0" err="1"/>
              <a:t>nau</a:t>
            </a:r>
            <a:r>
              <a:rPr lang="en-GB" dirty="0"/>
              <a:t> `</a:t>
            </a:r>
            <a:r>
              <a:rPr lang="en-GB" dirty="0" err="1"/>
              <a:t>eou`svyri</a:t>
            </a:r>
            <a:r>
              <a:rPr lang="en-GB" dirty="0"/>
              <a:t> </a:t>
            </a:r>
            <a:r>
              <a:rPr lang="en-GB" dirty="0" err="1"/>
              <a:t>ec`oni</a:t>
            </a:r>
            <a:r>
              <a:rPr lang="en-GB" dirty="0"/>
              <a:t> `</a:t>
            </a:r>
            <a:r>
              <a:rPr lang="en-GB" dirty="0" err="1"/>
              <a:t>n;ai</a:t>
            </a:r>
            <a:r>
              <a:rPr lang="en-GB" dirty="0"/>
              <a:t>@ </a:t>
            </a:r>
            <a:r>
              <a:rPr lang="en-GB" dirty="0" err="1"/>
              <a:t>icjen</a:t>
            </a:r>
            <a:r>
              <a:rPr lang="en-GB" dirty="0"/>
              <a:t> `Adam </a:t>
            </a:r>
            <a:r>
              <a:rPr lang="en-GB" dirty="0" err="1"/>
              <a:t>sa</a:t>
            </a:r>
            <a:r>
              <a:rPr lang="en-GB" dirty="0"/>
              <a:t> `</a:t>
            </a:r>
            <a:r>
              <a:rPr lang="en-GB" dirty="0" err="1"/>
              <a:t>eqoun</a:t>
            </a:r>
            <a:r>
              <a:rPr lang="en-GB" dirty="0"/>
              <a:t> `</a:t>
            </a:r>
            <a:r>
              <a:rPr lang="en-GB" dirty="0" err="1"/>
              <a:t>mvoou</a:t>
            </a:r>
            <a:r>
              <a:rPr lang="en-GB" dirty="0"/>
              <a:t>.</a:t>
            </a:r>
          </a:p>
        </p:txBody>
      </p:sp>
    </p:spTree>
    <p:extLst>
      <p:ext uri="{BB962C8B-B14F-4D97-AF65-F5344CB8AC3E}">
        <p14:creationId xmlns:p14="http://schemas.microsoft.com/office/powerpoint/2010/main" val="3237271566"/>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D94E462-C586-49A2-BC7B-EB42321FF23B}"/>
              </a:ext>
            </a:extLst>
          </p:cNvPr>
          <p:cNvSpPr>
            <a:spLocks noGrp="1"/>
          </p:cNvSpPr>
          <p:nvPr>
            <p:ph type="title"/>
          </p:nvPr>
        </p:nvSpPr>
        <p:spPr>
          <a:xfrm>
            <a:off x="0" y="4372731"/>
            <a:ext cx="9144000" cy="68235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أنا أعرف أنك صالح، رؤوف ورحيم، </a:t>
            </a:r>
            <a:endParaRPr lang="en-GB" dirty="0"/>
          </a:p>
        </p:txBody>
      </p:sp>
      <p:sp>
        <p:nvSpPr>
          <p:cNvPr id="3" name="Text Placeholder 2">
            <a:extLst>
              <a:ext uri="{FF2B5EF4-FFF2-40B4-BE49-F238E27FC236}">
                <a16:creationId xmlns:a16="http://schemas.microsoft.com/office/drawing/2014/main" id="{918B0901-B39B-42B3-9AFE-D841EB61A9FC}"/>
              </a:ext>
            </a:extLst>
          </p:cNvPr>
          <p:cNvSpPr>
            <a:spLocks noGrp="1"/>
          </p:cNvSpPr>
          <p:nvPr>
            <p:ph type="body" idx="1"/>
          </p:nvPr>
        </p:nvSpPr>
        <p:spPr>
          <a:xfrm>
            <a:off x="0" y="6049107"/>
            <a:ext cx="9143999" cy="80889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سو أون چيه انثوك أو آغاثوس: ان ريف شينهيت أووة ان نا إيت:</a:t>
            </a:r>
            <a:endParaRPr lang="en-GB" sz="3200" dirty="0"/>
          </a:p>
        </p:txBody>
      </p:sp>
      <p:sp>
        <p:nvSpPr>
          <p:cNvPr id="4" name="Text Placeholder 3">
            <a:extLst>
              <a:ext uri="{FF2B5EF4-FFF2-40B4-BE49-F238E27FC236}">
                <a16:creationId xmlns:a16="http://schemas.microsoft.com/office/drawing/2014/main" id="{7217A4AC-FDE5-447B-B85D-B17F717D5F03}"/>
              </a:ext>
            </a:extLst>
          </p:cNvPr>
          <p:cNvSpPr>
            <a:spLocks noGrp="1"/>
          </p:cNvSpPr>
          <p:nvPr>
            <p:ph type="body" sz="quarter" idx="3"/>
          </p:nvPr>
        </p:nvSpPr>
        <p:spPr/>
        <p:txBody>
          <a:bodyPr anchor="ctr"/>
          <a:lstStyle/>
          <a:p>
            <a:r>
              <a:rPr lang="en-GB" sz="4000" dirty="0"/>
              <a:t>}</a:t>
            </a:r>
            <a:r>
              <a:rPr lang="en-GB" sz="4000" dirty="0" err="1"/>
              <a:t>cw`oun</a:t>
            </a:r>
            <a:r>
              <a:rPr lang="en-GB" sz="4000" dirty="0"/>
              <a:t> je `</a:t>
            </a:r>
            <a:r>
              <a:rPr lang="en-GB" sz="4000" dirty="0" err="1"/>
              <a:t>N;ok</a:t>
            </a:r>
            <a:r>
              <a:rPr lang="en-GB" sz="4000" dirty="0"/>
              <a:t> `</a:t>
            </a:r>
            <a:r>
              <a:rPr lang="en-GB" sz="4000" dirty="0" err="1"/>
              <a:t>ou`aga;oc</a:t>
            </a:r>
            <a:r>
              <a:rPr lang="en-GB" sz="4000" dirty="0"/>
              <a:t>@ `</a:t>
            </a:r>
            <a:r>
              <a:rPr lang="en-GB" sz="4000" dirty="0" err="1"/>
              <a:t>nrefsenhyt</a:t>
            </a:r>
            <a:r>
              <a:rPr lang="en-GB" sz="4000" dirty="0"/>
              <a:t> </a:t>
            </a:r>
            <a:r>
              <a:rPr lang="en-GB" sz="4000" dirty="0" err="1"/>
              <a:t>ouoh</a:t>
            </a:r>
            <a:r>
              <a:rPr lang="en-GB" sz="4000" dirty="0"/>
              <a:t> `</a:t>
            </a:r>
            <a:r>
              <a:rPr lang="en-GB" sz="4000" dirty="0" err="1"/>
              <a:t>nna`yt</a:t>
            </a:r>
            <a:r>
              <a:rPr lang="en-GB" sz="4000" dirty="0"/>
              <a:t>@</a:t>
            </a:r>
          </a:p>
        </p:txBody>
      </p:sp>
    </p:spTree>
    <p:extLst>
      <p:ext uri="{BB962C8B-B14F-4D97-AF65-F5344CB8AC3E}">
        <p14:creationId xmlns:p14="http://schemas.microsoft.com/office/powerpoint/2010/main" val="1698548403"/>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D16B41B-038D-45FE-9407-759EF78B7F35}"/>
              </a:ext>
            </a:extLst>
          </p:cNvPr>
          <p:cNvSpPr>
            <a:spLocks noGrp="1"/>
          </p:cNvSpPr>
          <p:nvPr>
            <p:ph type="title"/>
          </p:nvPr>
        </p:nvSpPr>
        <p:spPr>
          <a:xfrm>
            <a:off x="-1" y="4332390"/>
            <a:ext cx="9144000" cy="808892"/>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أذكرنى برحمتك، إلى أبد الأبد.</a:t>
            </a:r>
            <a:endParaRPr lang="en-GB" dirty="0"/>
          </a:p>
        </p:txBody>
      </p:sp>
      <p:sp>
        <p:nvSpPr>
          <p:cNvPr id="3" name="Text Placeholder 2">
            <a:extLst>
              <a:ext uri="{FF2B5EF4-FFF2-40B4-BE49-F238E27FC236}">
                <a16:creationId xmlns:a16="http://schemas.microsoft.com/office/drawing/2014/main" id="{A2126B9D-7480-420A-A1BF-9A2A8165DF44}"/>
              </a:ext>
            </a:extLst>
          </p:cNvPr>
          <p:cNvSpPr>
            <a:spLocks noGrp="1"/>
          </p:cNvSpPr>
          <p:nvPr>
            <p:ph type="body" idx="1"/>
          </p:nvPr>
        </p:nvSpPr>
        <p:spPr/>
        <p:txBody>
          <a:bodyPr/>
          <a:lstStyle/>
          <a:p>
            <a:pPr rtl="0"/>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 ميڤئ خين بيك ناى: شا ايه نيه انتيه نى ايه نيه.</a:t>
            </a:r>
            <a:endParaRPr lang="en-GB" sz="4000" dirty="0"/>
          </a:p>
        </p:txBody>
      </p:sp>
      <p:sp>
        <p:nvSpPr>
          <p:cNvPr id="4" name="Text Placeholder 3">
            <a:extLst>
              <a:ext uri="{FF2B5EF4-FFF2-40B4-BE49-F238E27FC236}">
                <a16:creationId xmlns:a16="http://schemas.microsoft.com/office/drawing/2014/main" id="{4F47B272-7829-4A90-B8A4-84E4735F49E7}"/>
              </a:ext>
            </a:extLst>
          </p:cNvPr>
          <p:cNvSpPr>
            <a:spLocks noGrp="1"/>
          </p:cNvSpPr>
          <p:nvPr>
            <p:ph type="body" sz="quarter" idx="3"/>
          </p:nvPr>
        </p:nvSpPr>
        <p:spPr>
          <a:xfrm>
            <a:off x="0" y="5141282"/>
            <a:ext cx="9144000" cy="858661"/>
          </a:xfrm>
        </p:spPr>
        <p:txBody>
          <a:bodyPr anchor="ctr"/>
          <a:lstStyle/>
          <a:p>
            <a:r>
              <a:rPr lang="sv-SE" sz="4000" dirty="0"/>
              <a:t>`aripameu`i qen peknai@ sa `eneh `nte ni`eneh.</a:t>
            </a:r>
            <a:endParaRPr lang="en-GB" sz="4000" dirty="0"/>
          </a:p>
        </p:txBody>
      </p:sp>
    </p:spTree>
    <p:extLst>
      <p:ext uri="{BB962C8B-B14F-4D97-AF65-F5344CB8AC3E}">
        <p14:creationId xmlns:p14="http://schemas.microsoft.com/office/powerpoint/2010/main" val="16254675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153F7AB1-8340-4930-A4C8-E90A147AB223}"/>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72491338-62BC-4D07-9E3A-2DAFDCE5B3B5}"/>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A615D8F3-EFF0-41CE-AD25-EC185A889F4C}"/>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30A3ABE-4FC6-4D98-BBC1-262A54FC288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384350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4D6651D-35AA-4D23-AF87-327815EAF123}"/>
              </a:ext>
            </a:extLst>
          </p:cNvPr>
          <p:cNvSpPr>
            <a:spLocks noGrp="1"/>
          </p:cNvSpPr>
          <p:nvPr>
            <p:ph type="title"/>
          </p:nvPr>
        </p:nvSpPr>
        <p:spPr>
          <a:xfrm>
            <a:off x="0" y="4332389"/>
            <a:ext cx="9144000" cy="782371"/>
          </a:xfrm>
        </p:spPr>
        <p:txBody>
          <a:bodyPr anchor="t"/>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أطلب إليك يا ربى يسوع، أن لا تبكتنى بغضبك، </a:t>
            </a:r>
            <a:endParaRPr lang="en-GB" dirty="0"/>
          </a:p>
        </p:txBody>
      </p:sp>
      <p:sp>
        <p:nvSpPr>
          <p:cNvPr id="3" name="Text Placeholder 2">
            <a:extLst>
              <a:ext uri="{FF2B5EF4-FFF2-40B4-BE49-F238E27FC236}">
                <a16:creationId xmlns:a16="http://schemas.microsoft.com/office/drawing/2014/main" id="{ADB413C9-83A4-4580-8C64-9A969839CA0D}"/>
              </a:ext>
            </a:extLst>
          </p:cNvPr>
          <p:cNvSpPr>
            <a:spLocks noGrp="1"/>
          </p:cNvSpPr>
          <p:nvPr>
            <p:ph type="body" idx="1"/>
          </p:nvPr>
        </p:nvSpPr>
        <p:spPr>
          <a:xfrm>
            <a:off x="0" y="6040656"/>
            <a:ext cx="9144000"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تي توبه إمموك ؤ باشويس إيسوس: إمبير سوهي إمموي خين بيك جونت: </a:t>
            </a:r>
            <a:endParaRPr lang="en-GB" sz="3200" dirty="0"/>
          </a:p>
        </p:txBody>
      </p:sp>
      <p:sp>
        <p:nvSpPr>
          <p:cNvPr id="4" name="Text Placeholder 3">
            <a:extLst>
              <a:ext uri="{FF2B5EF4-FFF2-40B4-BE49-F238E27FC236}">
                <a16:creationId xmlns:a16="http://schemas.microsoft.com/office/drawing/2014/main" id="{87B1F82C-5A02-4697-A342-45EC156DD0FD}"/>
              </a:ext>
            </a:extLst>
          </p:cNvPr>
          <p:cNvSpPr>
            <a:spLocks noGrp="1"/>
          </p:cNvSpPr>
          <p:nvPr>
            <p:ph type="body" sz="quarter" idx="3"/>
          </p:nvPr>
        </p:nvSpPr>
        <p:spPr>
          <a:xfrm>
            <a:off x="0" y="5114760"/>
            <a:ext cx="9144000" cy="885183"/>
          </a:xfrm>
        </p:spPr>
        <p:txBody>
          <a:bodyPr anchor="ctr"/>
          <a:lstStyle/>
          <a:p>
            <a:r>
              <a:rPr lang="en-GB" dirty="0"/>
              <a:t>}</a:t>
            </a:r>
            <a:r>
              <a:rPr lang="en-GB" dirty="0" err="1"/>
              <a:t>twbh</a:t>
            </a:r>
            <a:r>
              <a:rPr lang="en-GB" dirty="0"/>
              <a:t> `</a:t>
            </a:r>
            <a:r>
              <a:rPr lang="en-GB" dirty="0" err="1"/>
              <a:t>mmok</a:t>
            </a:r>
            <a:r>
              <a:rPr lang="en-GB" dirty="0"/>
              <a:t> `w pa{</a:t>
            </a:r>
            <a:r>
              <a:rPr lang="en-GB" dirty="0" err="1"/>
              <a:t>oic</a:t>
            </a:r>
            <a:r>
              <a:rPr lang="en-GB" dirty="0"/>
              <a:t> I=y=c@ `</a:t>
            </a:r>
            <a:r>
              <a:rPr lang="en-GB" dirty="0" err="1"/>
              <a:t>mpercohi</a:t>
            </a:r>
            <a:r>
              <a:rPr lang="en-GB" dirty="0"/>
              <a:t> `</a:t>
            </a:r>
            <a:r>
              <a:rPr lang="en-GB" dirty="0" err="1"/>
              <a:t>mmoi</a:t>
            </a:r>
            <a:r>
              <a:rPr lang="en-GB" dirty="0"/>
              <a:t> </a:t>
            </a:r>
            <a:r>
              <a:rPr lang="en-GB" dirty="0" err="1"/>
              <a:t>qen</a:t>
            </a:r>
            <a:r>
              <a:rPr lang="en-GB" dirty="0"/>
              <a:t> </a:t>
            </a:r>
            <a:r>
              <a:rPr lang="en-GB" dirty="0" err="1"/>
              <a:t>pekjwnt</a:t>
            </a:r>
            <a:r>
              <a:rPr lang="en-GB" dirty="0"/>
              <a:t>@ </a:t>
            </a:r>
          </a:p>
        </p:txBody>
      </p:sp>
    </p:spTree>
    <p:extLst>
      <p:ext uri="{BB962C8B-B14F-4D97-AF65-F5344CB8AC3E}">
        <p14:creationId xmlns:p14="http://schemas.microsoft.com/office/powerpoint/2010/main" val="2682888509"/>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7FD7E26-BA0A-4F20-9AA5-B6CE79719768}"/>
              </a:ext>
            </a:extLst>
          </p:cNvPr>
          <p:cNvSpPr>
            <a:spLocks noGrp="1"/>
          </p:cNvSpPr>
          <p:nvPr>
            <p:ph type="title"/>
          </p:nvPr>
        </p:nvSpPr>
        <p:spPr>
          <a:xfrm>
            <a:off x="-1" y="4372730"/>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ولا برجزك، تؤدب جهالتى.</a:t>
            </a:r>
            <a:endParaRPr lang="en-GB" dirty="0"/>
          </a:p>
        </p:txBody>
      </p:sp>
      <p:sp>
        <p:nvSpPr>
          <p:cNvPr id="3" name="Text Placeholder 2">
            <a:extLst>
              <a:ext uri="{FF2B5EF4-FFF2-40B4-BE49-F238E27FC236}">
                <a16:creationId xmlns:a16="http://schemas.microsoft.com/office/drawing/2014/main" id="{18AEC93B-FB59-4149-AE97-55F2A35F7D75}"/>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اوذي اون خين بيك إمڤون: إمبيرتي إسڤو إن آميت أت إمي.</a:t>
            </a:r>
            <a:endParaRPr lang="en-GB" dirty="0"/>
          </a:p>
        </p:txBody>
      </p:sp>
      <p:sp>
        <p:nvSpPr>
          <p:cNvPr id="4" name="Text Placeholder 3">
            <a:extLst>
              <a:ext uri="{FF2B5EF4-FFF2-40B4-BE49-F238E27FC236}">
                <a16:creationId xmlns:a16="http://schemas.microsoft.com/office/drawing/2014/main" id="{EE84D0A3-3C76-4BB6-BF69-9E67A171031A}"/>
              </a:ext>
            </a:extLst>
          </p:cNvPr>
          <p:cNvSpPr>
            <a:spLocks noGrp="1"/>
          </p:cNvSpPr>
          <p:nvPr>
            <p:ph type="body" sz="quarter" idx="3"/>
          </p:nvPr>
        </p:nvSpPr>
        <p:spPr>
          <a:xfrm>
            <a:off x="0" y="5155102"/>
            <a:ext cx="9144000" cy="844842"/>
          </a:xfrm>
        </p:spPr>
        <p:txBody>
          <a:bodyPr anchor="ctr"/>
          <a:lstStyle/>
          <a:p>
            <a:r>
              <a:rPr lang="en-GB" dirty="0"/>
              <a:t>`</a:t>
            </a:r>
            <a:r>
              <a:rPr lang="en-GB" dirty="0" err="1"/>
              <a:t>oude</a:t>
            </a:r>
            <a:r>
              <a:rPr lang="en-GB" dirty="0"/>
              <a:t> on </a:t>
            </a:r>
            <a:r>
              <a:rPr lang="en-GB" dirty="0" err="1"/>
              <a:t>qen</a:t>
            </a:r>
            <a:r>
              <a:rPr lang="en-GB" dirty="0"/>
              <a:t> </a:t>
            </a:r>
            <a:r>
              <a:rPr lang="en-GB" dirty="0" err="1"/>
              <a:t>pek`mbon</a:t>
            </a:r>
            <a:r>
              <a:rPr lang="en-GB" dirty="0"/>
              <a:t>@ `</a:t>
            </a:r>
            <a:r>
              <a:rPr lang="en-GB" dirty="0" err="1"/>
              <a:t>mper</a:t>
            </a:r>
            <a:r>
              <a:rPr lang="en-GB" dirty="0"/>
              <a:t>]`</a:t>
            </a:r>
            <a:r>
              <a:rPr lang="en-GB" dirty="0" err="1"/>
              <a:t>cbw</a:t>
            </a:r>
            <a:r>
              <a:rPr lang="en-GB" dirty="0"/>
              <a:t> `</a:t>
            </a:r>
            <a:r>
              <a:rPr lang="en-GB" dirty="0" err="1"/>
              <a:t>ntametat`emi</a:t>
            </a:r>
            <a:r>
              <a:rPr lang="en-GB" dirty="0"/>
              <a:t>.</a:t>
            </a:r>
          </a:p>
        </p:txBody>
      </p:sp>
    </p:spTree>
    <p:extLst>
      <p:ext uri="{BB962C8B-B14F-4D97-AF65-F5344CB8AC3E}">
        <p14:creationId xmlns:p14="http://schemas.microsoft.com/office/powerpoint/2010/main" val="973408541"/>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8A86911-F665-47FE-A70F-893ED4601BBE}"/>
              </a:ext>
            </a:extLst>
          </p:cNvPr>
          <p:cNvSpPr>
            <a:spLocks noGrp="1"/>
          </p:cNvSpPr>
          <p:nvPr>
            <p:ph type="title"/>
          </p:nvPr>
        </p:nvSpPr>
        <p:spPr>
          <a:xfrm>
            <a:off x="0" y="4345836"/>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المسيح صام عنا، </a:t>
            </a:r>
            <a:endParaRPr lang="en-GB" dirty="0"/>
          </a:p>
        </p:txBody>
      </p:sp>
      <p:sp>
        <p:nvSpPr>
          <p:cNvPr id="3" name="Text Placeholder 2">
            <a:extLst>
              <a:ext uri="{FF2B5EF4-FFF2-40B4-BE49-F238E27FC236}">
                <a16:creationId xmlns:a16="http://schemas.microsoft.com/office/drawing/2014/main" id="{05993F1E-3F7F-47F3-A756-2AE91285D071}"/>
              </a:ext>
            </a:extLst>
          </p:cNvPr>
          <p:cNvSpPr>
            <a:spLocks noGrp="1"/>
          </p:cNvSpPr>
          <p:nvPr>
            <p:ph type="body" idx="1"/>
          </p:nvPr>
        </p:nvSpPr>
        <p:spPr>
          <a:xfrm>
            <a:off x="0" y="6040284"/>
            <a:ext cx="9143999" cy="808893"/>
          </a:xfrm>
        </p:spPr>
        <p:txBody>
          <a:bodyPr/>
          <a:lstStyle/>
          <a:p>
            <a:r>
              <a:rPr lang="ar-EG" sz="3200" dirty="0"/>
              <a:t>الليلويا</a:t>
            </a:r>
            <a:r>
              <a:rPr lang="en-US" sz="3200" dirty="0"/>
              <a:t>(3)</a:t>
            </a:r>
            <a:r>
              <a:rPr lang="ar-EG" sz="3200" dirty="0"/>
              <a:t> : بى اخرستوس آف إيرنيس تيه ڤين إيه إهرى إيه جون: </a:t>
            </a:r>
            <a:endParaRPr lang="en-GB" sz="3200" dirty="0"/>
          </a:p>
        </p:txBody>
      </p:sp>
      <p:sp>
        <p:nvSpPr>
          <p:cNvPr id="4" name="Text Placeholder 3">
            <a:extLst>
              <a:ext uri="{FF2B5EF4-FFF2-40B4-BE49-F238E27FC236}">
                <a16:creationId xmlns:a16="http://schemas.microsoft.com/office/drawing/2014/main" id="{534902D5-771C-4C54-8D5E-9F9BC8486745}"/>
              </a:ext>
            </a:extLst>
          </p:cNvPr>
          <p:cNvSpPr>
            <a:spLocks noGrp="1"/>
          </p:cNvSpPr>
          <p:nvPr>
            <p:ph type="body" sz="quarter" idx="3"/>
          </p:nvPr>
        </p:nvSpPr>
        <p:spPr/>
        <p:txBody>
          <a:bodyPr/>
          <a:lstStyle/>
          <a:p>
            <a:r>
              <a:rPr lang="en-GB" sz="3500" dirty="0" err="1"/>
              <a:t>Allylouia</a:t>
            </a:r>
            <a:r>
              <a:rPr lang="en-GB" sz="3500" dirty="0"/>
              <a:t> =a=l =a=l@ P=,=c </a:t>
            </a:r>
            <a:r>
              <a:rPr lang="en-GB" sz="3500" dirty="0" err="1"/>
              <a:t>af`ernycteuin</a:t>
            </a:r>
            <a:r>
              <a:rPr lang="en-GB" sz="3500" dirty="0"/>
              <a:t> `</a:t>
            </a:r>
            <a:r>
              <a:rPr lang="en-GB" sz="3500" dirty="0" err="1"/>
              <a:t>e`hryi</a:t>
            </a:r>
            <a:r>
              <a:rPr lang="en-GB" sz="3500" dirty="0"/>
              <a:t> `</a:t>
            </a:r>
            <a:r>
              <a:rPr lang="en-GB" sz="3500" dirty="0" err="1"/>
              <a:t>ejwn</a:t>
            </a:r>
            <a:r>
              <a:rPr lang="en-GB" sz="3500" dirty="0"/>
              <a:t>@ </a:t>
            </a:r>
          </a:p>
        </p:txBody>
      </p:sp>
    </p:spTree>
    <p:extLst>
      <p:ext uri="{BB962C8B-B14F-4D97-AF65-F5344CB8AC3E}">
        <p14:creationId xmlns:p14="http://schemas.microsoft.com/office/powerpoint/2010/main" val="3025207955"/>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BC41EEC-C1A4-4DA8-84F7-73136DE4E51E}"/>
              </a:ext>
            </a:extLst>
          </p:cNvPr>
          <p:cNvSpPr>
            <a:spLocks noGrp="1"/>
          </p:cNvSpPr>
          <p:nvPr>
            <p:ph type="title"/>
          </p:nvPr>
        </p:nvSpPr>
        <p:spPr>
          <a:xfrm>
            <a:off x="0" y="4370294"/>
            <a:ext cx="9144000" cy="564777"/>
          </a:xfrm>
        </p:spPr>
        <p:txBody>
          <a:bodyPr anchor="t">
            <a:normAutofit fontScale="90000"/>
          </a:bodyPr>
          <a:lstStyle/>
          <a:p>
            <a:r>
              <a:rPr lang="ar-EG" dirty="0"/>
              <a:t>أربعين يوماً وأربعين ليلة، ارحمنا كعظيم رحمتك.</a:t>
            </a:r>
            <a:endParaRPr lang="en-GB" dirty="0"/>
          </a:p>
        </p:txBody>
      </p:sp>
      <p:sp>
        <p:nvSpPr>
          <p:cNvPr id="3" name="Text Placeholder 2">
            <a:extLst>
              <a:ext uri="{FF2B5EF4-FFF2-40B4-BE49-F238E27FC236}">
                <a16:creationId xmlns:a16="http://schemas.microsoft.com/office/drawing/2014/main" id="{A846570D-7924-4E66-9187-0979D619B83D}"/>
              </a:ext>
            </a:extLst>
          </p:cNvPr>
          <p:cNvSpPr>
            <a:spLocks noGrp="1"/>
          </p:cNvSpPr>
          <p:nvPr>
            <p:ph type="body" idx="1"/>
          </p:nvPr>
        </p:nvSpPr>
        <p:spPr>
          <a:xfrm>
            <a:off x="0" y="5889812"/>
            <a:ext cx="9143999" cy="968189"/>
          </a:xfrm>
        </p:spPr>
        <p:txBody>
          <a:bodyPr anchor="ctr"/>
          <a:lstStyle/>
          <a:p>
            <a:r>
              <a:rPr lang="ar-EG" dirty="0"/>
              <a:t>إن إهميه ان اي هوؤ نيم إهميه ان إجوره: ناى نان كاطا بيك نيشتى إنناى.</a:t>
            </a:r>
            <a:endParaRPr lang="en-GB" dirty="0"/>
          </a:p>
        </p:txBody>
      </p:sp>
      <p:sp>
        <p:nvSpPr>
          <p:cNvPr id="4" name="Text Placeholder 3">
            <a:extLst>
              <a:ext uri="{FF2B5EF4-FFF2-40B4-BE49-F238E27FC236}">
                <a16:creationId xmlns:a16="http://schemas.microsoft.com/office/drawing/2014/main" id="{81F62D31-4C94-4B3A-8D02-15EDE4EB07D1}"/>
              </a:ext>
            </a:extLst>
          </p:cNvPr>
          <p:cNvSpPr>
            <a:spLocks noGrp="1"/>
          </p:cNvSpPr>
          <p:nvPr>
            <p:ph type="body" sz="quarter" idx="3"/>
          </p:nvPr>
        </p:nvSpPr>
        <p:spPr>
          <a:xfrm>
            <a:off x="0" y="4935072"/>
            <a:ext cx="9144000" cy="954740"/>
          </a:xfrm>
        </p:spPr>
        <p:txBody>
          <a:bodyPr anchor="ctr"/>
          <a:lstStyle/>
          <a:p>
            <a:pPr>
              <a:lnSpc>
                <a:spcPct val="80000"/>
              </a:lnSpc>
              <a:spcBef>
                <a:spcPts val="0"/>
              </a:spcBef>
            </a:pPr>
            <a:r>
              <a:rPr lang="pt-BR" dirty="0"/>
              <a:t>`n`hme `n`eho`ou nem `hme `n`ejwrh.</a:t>
            </a:r>
          </a:p>
          <a:p>
            <a:pPr>
              <a:lnSpc>
                <a:spcPct val="80000"/>
              </a:lnSpc>
              <a:spcBef>
                <a:spcPts val="0"/>
              </a:spcBef>
            </a:pPr>
            <a:r>
              <a:rPr lang="pt-BR" dirty="0"/>
              <a:t> Nai nan kata peknis] `nnai.</a:t>
            </a:r>
            <a:endParaRPr lang="en-GB" dirty="0"/>
          </a:p>
        </p:txBody>
      </p:sp>
    </p:spTree>
    <p:extLst>
      <p:ext uri="{BB962C8B-B14F-4D97-AF65-F5344CB8AC3E}">
        <p14:creationId xmlns:p14="http://schemas.microsoft.com/office/powerpoint/2010/main" val="2867407563"/>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8228CF1-FADA-47D2-8E8F-7F626FE37035}"/>
              </a:ext>
            </a:extLst>
          </p:cNvPr>
          <p:cNvSpPr>
            <a:spLocks noGrp="1"/>
          </p:cNvSpPr>
          <p:nvPr>
            <p:ph type="title"/>
          </p:nvPr>
        </p:nvSpPr>
        <p:spPr>
          <a:xfrm>
            <a:off x="0" y="4332390"/>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طأطأ سماء السموات، وجاء إلى بطن العذراء،</a:t>
            </a:r>
            <a:endParaRPr lang="en-GB" dirty="0"/>
          </a:p>
        </p:txBody>
      </p:sp>
      <p:sp>
        <p:nvSpPr>
          <p:cNvPr id="3" name="Text Placeholder 2">
            <a:extLst>
              <a:ext uri="{FF2B5EF4-FFF2-40B4-BE49-F238E27FC236}">
                <a16:creationId xmlns:a16="http://schemas.microsoft.com/office/drawing/2014/main" id="{714A8177-6420-4E0D-AE7D-448E328D8419}"/>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أريك نى فيئوى انتيه نى فيئوى: اف إي يثميترا إن تى بارثينوس:</a:t>
            </a:r>
            <a:endParaRPr lang="en-GB" sz="3400" dirty="0"/>
          </a:p>
        </p:txBody>
      </p:sp>
      <p:sp>
        <p:nvSpPr>
          <p:cNvPr id="4" name="Text Placeholder 3">
            <a:extLst>
              <a:ext uri="{FF2B5EF4-FFF2-40B4-BE49-F238E27FC236}">
                <a16:creationId xmlns:a16="http://schemas.microsoft.com/office/drawing/2014/main" id="{BD10158E-DC77-4605-B961-60B57A0F3CDD}"/>
              </a:ext>
            </a:extLst>
          </p:cNvPr>
          <p:cNvSpPr>
            <a:spLocks noGrp="1"/>
          </p:cNvSpPr>
          <p:nvPr>
            <p:ph type="body" sz="quarter" idx="3"/>
          </p:nvPr>
        </p:nvSpPr>
        <p:spPr>
          <a:xfrm>
            <a:off x="0" y="5014749"/>
            <a:ext cx="9144000" cy="1087142"/>
          </a:xfrm>
        </p:spPr>
        <p:txBody>
          <a:bodyPr anchor="ctr"/>
          <a:lstStyle/>
          <a:p>
            <a:pPr>
              <a:lnSpc>
                <a:spcPct val="80000"/>
              </a:lnSpc>
              <a:spcBef>
                <a:spcPts val="0"/>
              </a:spcBef>
            </a:pPr>
            <a:r>
              <a:rPr lang="en-GB" sz="4000" dirty="0" err="1"/>
              <a:t>Afrek</a:t>
            </a:r>
            <a:r>
              <a:rPr lang="en-GB" sz="4000" dirty="0"/>
              <a:t> </a:t>
            </a:r>
            <a:r>
              <a:rPr lang="en-GB" sz="4000" dirty="0" err="1"/>
              <a:t>nivyou`i</a:t>
            </a:r>
            <a:r>
              <a:rPr lang="en-GB" sz="4000" dirty="0"/>
              <a:t> `</a:t>
            </a:r>
            <a:r>
              <a:rPr lang="en-GB" sz="4000" dirty="0" err="1"/>
              <a:t>nte</a:t>
            </a:r>
            <a:r>
              <a:rPr lang="en-GB" sz="4000" dirty="0"/>
              <a:t> </a:t>
            </a:r>
            <a:r>
              <a:rPr lang="en-GB" sz="4000" dirty="0" err="1"/>
              <a:t>nivyou`i</a:t>
            </a:r>
            <a:r>
              <a:rPr lang="en-GB" sz="4000" dirty="0"/>
              <a:t>@</a:t>
            </a:r>
            <a:endParaRPr lang="ar-EG" sz="4000" dirty="0"/>
          </a:p>
          <a:p>
            <a:pPr>
              <a:lnSpc>
                <a:spcPct val="80000"/>
              </a:lnSpc>
              <a:spcBef>
                <a:spcPts val="0"/>
              </a:spcBef>
            </a:pPr>
            <a:r>
              <a:rPr lang="en-GB" sz="4000" dirty="0"/>
              <a:t> </a:t>
            </a:r>
            <a:r>
              <a:rPr lang="en-GB" sz="4000" dirty="0" err="1"/>
              <a:t>af`i</a:t>
            </a:r>
            <a:r>
              <a:rPr lang="en-GB" sz="4000" dirty="0"/>
              <a:t> </a:t>
            </a:r>
            <a:r>
              <a:rPr lang="en-GB" sz="4000" dirty="0" err="1"/>
              <a:t>e;mytra</a:t>
            </a:r>
            <a:r>
              <a:rPr lang="en-GB" sz="4000" dirty="0"/>
              <a:t> `n}</a:t>
            </a:r>
            <a:r>
              <a:rPr lang="en-GB" sz="4000" dirty="0" err="1"/>
              <a:t>par;enoc</a:t>
            </a:r>
            <a:r>
              <a:rPr lang="en-GB" sz="4000" dirty="0"/>
              <a:t>@</a:t>
            </a:r>
          </a:p>
        </p:txBody>
      </p:sp>
    </p:spTree>
    <p:extLst>
      <p:ext uri="{BB962C8B-B14F-4D97-AF65-F5344CB8AC3E}">
        <p14:creationId xmlns:p14="http://schemas.microsoft.com/office/powerpoint/2010/main" val="259249961"/>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D2CB6E7-7B61-4207-B880-DA319BE517DF}"/>
              </a:ext>
            </a:extLst>
          </p:cNvPr>
          <p:cNvSpPr>
            <a:spLocks noGrp="1"/>
          </p:cNvSpPr>
          <p:nvPr>
            <p:ph type="title"/>
          </p:nvPr>
        </p:nvSpPr>
        <p:spPr>
          <a:xfrm>
            <a:off x="0" y="4332390"/>
            <a:ext cx="9144000" cy="682358"/>
          </a:xfrm>
        </p:spPr>
        <p:txBody>
          <a:bodyPr anchor="b"/>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وصار إنساناً مثلنا، ما خلا الخطية وحدها.</a:t>
            </a:r>
            <a:endParaRPr lang="en-GB" dirty="0"/>
          </a:p>
        </p:txBody>
      </p:sp>
      <p:sp>
        <p:nvSpPr>
          <p:cNvPr id="3" name="Text Placeholder 2">
            <a:extLst>
              <a:ext uri="{FF2B5EF4-FFF2-40B4-BE49-F238E27FC236}">
                <a16:creationId xmlns:a16="http://schemas.microsoft.com/office/drawing/2014/main" id="{BE2E26A3-AD32-4581-8F2F-1A54F0FCCAD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افيرومى إمبينريت: شاتين إفنوفى أممافاتف.</a:t>
            </a:r>
            <a:endParaRPr lang="en-GB" sz="4000" dirty="0"/>
          </a:p>
        </p:txBody>
      </p:sp>
      <p:sp>
        <p:nvSpPr>
          <p:cNvPr id="4" name="Text Placeholder 3">
            <a:extLst>
              <a:ext uri="{FF2B5EF4-FFF2-40B4-BE49-F238E27FC236}">
                <a16:creationId xmlns:a16="http://schemas.microsoft.com/office/drawing/2014/main" id="{FABBE8F9-032D-4A28-B958-1A2500243EFC}"/>
              </a:ext>
            </a:extLst>
          </p:cNvPr>
          <p:cNvSpPr>
            <a:spLocks noGrp="1"/>
          </p:cNvSpPr>
          <p:nvPr>
            <p:ph type="body" sz="quarter" idx="3"/>
          </p:nvPr>
        </p:nvSpPr>
        <p:spPr>
          <a:xfrm>
            <a:off x="0" y="5014748"/>
            <a:ext cx="9144000" cy="985195"/>
          </a:xfrm>
        </p:spPr>
        <p:txBody>
          <a:bodyPr anchor="ctr"/>
          <a:lstStyle/>
          <a:p>
            <a:r>
              <a:rPr lang="en-GB" sz="4000" dirty="0" err="1"/>
              <a:t>aferrwmi</a:t>
            </a:r>
            <a:r>
              <a:rPr lang="en-GB" sz="4000" dirty="0"/>
              <a:t> `</a:t>
            </a:r>
            <a:r>
              <a:rPr lang="en-GB" sz="4000" dirty="0" err="1"/>
              <a:t>mpenry</a:t>
            </a:r>
            <a:r>
              <a:rPr lang="en-GB" sz="4000" dirty="0"/>
              <a:t>]@ </a:t>
            </a:r>
            <a:r>
              <a:rPr lang="en-GB" sz="4000" dirty="0" err="1"/>
              <a:t>saten</a:t>
            </a:r>
            <a:r>
              <a:rPr lang="en-GB" sz="4000" dirty="0"/>
              <a:t> `</a:t>
            </a:r>
            <a:r>
              <a:rPr lang="en-GB" sz="4000" dirty="0" err="1"/>
              <a:t>vnobi</a:t>
            </a:r>
            <a:r>
              <a:rPr lang="en-GB" sz="4000" dirty="0"/>
              <a:t> `</a:t>
            </a:r>
            <a:r>
              <a:rPr lang="en-GB" sz="4000" dirty="0" err="1"/>
              <a:t>mmauatf</a:t>
            </a:r>
            <a:r>
              <a:rPr lang="en-GB" sz="4000" dirty="0"/>
              <a:t>.</a:t>
            </a:r>
          </a:p>
        </p:txBody>
      </p:sp>
    </p:spTree>
    <p:extLst>
      <p:ext uri="{BB962C8B-B14F-4D97-AF65-F5344CB8AC3E}">
        <p14:creationId xmlns:p14="http://schemas.microsoft.com/office/powerpoint/2010/main" val="4249856837"/>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72232FB-C8A4-4676-8B56-924615F52E7F}"/>
              </a:ext>
            </a:extLst>
          </p:cNvPr>
          <p:cNvSpPr>
            <a:spLocks noGrp="1"/>
          </p:cNvSpPr>
          <p:nvPr>
            <p:ph type="title"/>
          </p:nvPr>
        </p:nvSpPr>
        <p:spPr>
          <a:xfrm>
            <a:off x="0" y="4345835"/>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يسوع المسيح إبن الله،</a:t>
            </a:r>
            <a:endParaRPr lang="en-GB" dirty="0"/>
          </a:p>
        </p:txBody>
      </p:sp>
      <p:sp>
        <p:nvSpPr>
          <p:cNvPr id="3" name="Text Placeholder 2">
            <a:extLst>
              <a:ext uri="{FF2B5EF4-FFF2-40B4-BE49-F238E27FC236}">
                <a16:creationId xmlns:a16="http://schemas.microsoft.com/office/drawing/2014/main" id="{59DC92A8-E1DF-473A-97F5-1BB13E8E7E77}"/>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 إيسوس بيخريستوس إبشيرى إمفنوتى:</a:t>
            </a:r>
            <a:endParaRPr lang="en-GB" sz="4000" dirty="0"/>
          </a:p>
        </p:txBody>
      </p:sp>
      <p:sp>
        <p:nvSpPr>
          <p:cNvPr id="4" name="Text Placeholder 3">
            <a:extLst>
              <a:ext uri="{FF2B5EF4-FFF2-40B4-BE49-F238E27FC236}">
                <a16:creationId xmlns:a16="http://schemas.microsoft.com/office/drawing/2014/main" id="{3471927F-A0BD-417C-9CC5-1C3E8D15199A}"/>
              </a:ext>
            </a:extLst>
          </p:cNvPr>
          <p:cNvSpPr>
            <a:spLocks noGrp="1"/>
          </p:cNvSpPr>
          <p:nvPr>
            <p:ph type="body" sz="quarter" idx="3"/>
          </p:nvPr>
        </p:nvSpPr>
        <p:spPr>
          <a:xfrm>
            <a:off x="0" y="5317586"/>
            <a:ext cx="9144000" cy="682357"/>
          </a:xfrm>
        </p:spPr>
        <p:txBody>
          <a:bodyPr anchor="ctr"/>
          <a:lstStyle/>
          <a:p>
            <a:r>
              <a:rPr lang="en-GB" sz="3500" dirty="0" err="1"/>
              <a:t>Allylouia</a:t>
            </a:r>
            <a:r>
              <a:rPr lang="en-GB" sz="3500" dirty="0"/>
              <a:t> (=g)@ </a:t>
            </a:r>
            <a:r>
              <a:rPr lang="en-GB" sz="3500" dirty="0" err="1"/>
              <a:t>Iycouc</a:t>
            </a:r>
            <a:r>
              <a:rPr lang="ar-EG" sz="3500" dirty="0"/>
              <a:t> </a:t>
            </a:r>
            <a:r>
              <a:rPr lang="en-GB" sz="3500" dirty="0"/>
              <a:t>Pi`,</a:t>
            </a:r>
            <a:r>
              <a:rPr lang="en-GB" sz="3500" dirty="0" err="1"/>
              <a:t>rictoc</a:t>
            </a:r>
            <a:r>
              <a:rPr lang="en-GB" sz="3500" dirty="0"/>
              <a:t> `</a:t>
            </a:r>
            <a:r>
              <a:rPr lang="en-GB" sz="3500" dirty="0" err="1"/>
              <a:t>Psyri</a:t>
            </a:r>
            <a:r>
              <a:rPr lang="en-GB" sz="3500" dirty="0"/>
              <a:t> `</a:t>
            </a:r>
            <a:r>
              <a:rPr lang="en-GB" sz="3500" dirty="0" err="1"/>
              <a:t>m`Vnou</a:t>
            </a:r>
            <a:r>
              <a:rPr lang="en-GB" sz="3500" dirty="0"/>
              <a:t>]@</a:t>
            </a:r>
          </a:p>
        </p:txBody>
      </p:sp>
    </p:spTree>
    <p:extLst>
      <p:ext uri="{BB962C8B-B14F-4D97-AF65-F5344CB8AC3E}">
        <p14:creationId xmlns:p14="http://schemas.microsoft.com/office/powerpoint/2010/main" val="4011785886"/>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9365695-7C59-462A-AC71-3185E6A41FA0}"/>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تجسد من العذراء، خلصنا وإرحمنا.</a:t>
            </a:r>
            <a:endParaRPr lang="en-GB" dirty="0"/>
          </a:p>
        </p:txBody>
      </p:sp>
      <p:sp>
        <p:nvSpPr>
          <p:cNvPr id="3" name="Text Placeholder 2">
            <a:extLst>
              <a:ext uri="{FF2B5EF4-FFF2-40B4-BE49-F238E27FC236}">
                <a16:creationId xmlns:a16="http://schemas.microsoft.com/office/drawing/2014/main" id="{3E26E2B2-B6FE-422C-89F1-5C89F766A624}"/>
              </a:ext>
            </a:extLst>
          </p:cNvPr>
          <p:cNvSpPr>
            <a:spLocks noGrp="1"/>
          </p:cNvSpPr>
          <p:nvPr>
            <p:ph type="body" idx="1"/>
          </p:nvPr>
        </p:nvSpPr>
        <p:spPr>
          <a:xfrm>
            <a:off x="-53788" y="6166820"/>
            <a:ext cx="9251576" cy="682357"/>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إفتشى ساركس إيفول خين تى بارثينوس: سوتى إممون أووه ناى نان.</a:t>
            </a:r>
            <a:endParaRPr lang="en-GB" sz="3200" dirty="0"/>
          </a:p>
        </p:txBody>
      </p:sp>
      <p:sp>
        <p:nvSpPr>
          <p:cNvPr id="4" name="Text Placeholder 3">
            <a:extLst>
              <a:ext uri="{FF2B5EF4-FFF2-40B4-BE49-F238E27FC236}">
                <a16:creationId xmlns:a16="http://schemas.microsoft.com/office/drawing/2014/main" id="{2A31506F-8143-4B24-9B16-F8EF20224F0E}"/>
              </a:ext>
            </a:extLst>
          </p:cNvPr>
          <p:cNvSpPr>
            <a:spLocks noGrp="1"/>
          </p:cNvSpPr>
          <p:nvPr>
            <p:ph type="body" sz="quarter" idx="3"/>
          </p:nvPr>
        </p:nvSpPr>
        <p:spPr>
          <a:xfrm>
            <a:off x="0" y="5176614"/>
            <a:ext cx="9144000" cy="990206"/>
          </a:xfrm>
        </p:spPr>
        <p:txBody>
          <a:bodyPr anchor="ctr"/>
          <a:lstStyle/>
          <a:p>
            <a:r>
              <a:rPr lang="en-GB" sz="4000" dirty="0" err="1"/>
              <a:t>af</a:t>
            </a:r>
            <a:r>
              <a:rPr lang="en-GB" sz="4000" dirty="0"/>
              <a:t>[</a:t>
            </a:r>
            <a:r>
              <a:rPr lang="en-GB" sz="4000" dirty="0" err="1"/>
              <a:t>icarx</a:t>
            </a:r>
            <a:r>
              <a:rPr lang="en-GB" sz="4000" dirty="0"/>
              <a:t> `</a:t>
            </a:r>
            <a:r>
              <a:rPr lang="en-GB" sz="4000" dirty="0" err="1"/>
              <a:t>ebol</a:t>
            </a:r>
            <a:r>
              <a:rPr lang="en-GB" sz="4000" dirty="0"/>
              <a:t> </a:t>
            </a:r>
            <a:r>
              <a:rPr lang="en-GB" sz="4000" dirty="0" err="1"/>
              <a:t>qen</a:t>
            </a:r>
            <a:r>
              <a:rPr lang="en-GB" sz="4000" dirty="0"/>
              <a:t> }</a:t>
            </a:r>
            <a:r>
              <a:rPr lang="en-GB" sz="4000" dirty="0" err="1"/>
              <a:t>par;enoc</a:t>
            </a: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184503784"/>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98F1837-D71E-4914-ADC1-4BD8DD3A34DB}"/>
              </a:ext>
            </a:extLst>
          </p:cNvPr>
          <p:cNvSpPr>
            <a:spLocks noGrp="1"/>
          </p:cNvSpPr>
          <p:nvPr>
            <p:ph type="title"/>
          </p:nvPr>
        </p:nvSpPr>
        <p:spPr>
          <a:xfrm>
            <a:off x="-1"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أعجوبة مملوءة مجداُ، الجالس علي الشاروبيم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6798F2F9-DAB4-48F6-9A30-E459C498ED7A}"/>
              </a:ext>
            </a:extLst>
          </p:cNvPr>
          <p:cNvSpPr>
            <a:spLocks noGrp="1"/>
          </p:cNvSpPr>
          <p:nvPr>
            <p:ph type="body" idx="1"/>
          </p:nvPr>
        </p:nvSpPr>
        <p:spPr>
          <a:xfrm>
            <a:off x="0" y="6098271"/>
            <a:ext cx="9143999" cy="759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 إشفيري إفميه إن أوأوو: فى إتهيمسي هيجين نى شيروبيم:</a:t>
            </a:r>
            <a:endParaRPr lang="en-GB" dirty="0"/>
          </a:p>
        </p:txBody>
      </p:sp>
      <p:sp>
        <p:nvSpPr>
          <p:cNvPr id="4" name="Text Placeholder 3">
            <a:extLst>
              <a:ext uri="{FF2B5EF4-FFF2-40B4-BE49-F238E27FC236}">
                <a16:creationId xmlns:a16="http://schemas.microsoft.com/office/drawing/2014/main" id="{0BDEB625-BCEA-46B3-B7CA-90AF9DCB044F}"/>
              </a:ext>
            </a:extLst>
          </p:cNvPr>
          <p:cNvSpPr>
            <a:spLocks noGrp="1"/>
          </p:cNvSpPr>
          <p:nvPr>
            <p:ph type="body" sz="quarter" idx="3"/>
          </p:nvPr>
        </p:nvSpPr>
        <p:spPr>
          <a:xfrm>
            <a:off x="0" y="5113074"/>
            <a:ext cx="9144000" cy="985197"/>
          </a:xfrm>
        </p:spPr>
        <p:txBody>
          <a:bodyPr anchor="ctr"/>
          <a:lstStyle/>
          <a:p>
            <a:r>
              <a:rPr lang="en-GB" sz="4000" dirty="0" err="1"/>
              <a:t>Ou`svyri</a:t>
            </a:r>
            <a:r>
              <a:rPr lang="en-GB" sz="4000" dirty="0"/>
              <a:t> </a:t>
            </a:r>
            <a:r>
              <a:rPr lang="en-GB" sz="4000" dirty="0" err="1"/>
              <a:t>efmeh</a:t>
            </a:r>
            <a:r>
              <a:rPr lang="en-GB" sz="4000" dirty="0"/>
              <a:t> `n``</a:t>
            </a:r>
            <a:r>
              <a:rPr lang="en-GB" sz="4000" dirty="0" err="1"/>
              <a:t>wou</a:t>
            </a:r>
            <a:r>
              <a:rPr lang="en-GB" sz="4000" dirty="0"/>
              <a:t>@ </a:t>
            </a:r>
            <a:r>
              <a:rPr lang="en-GB" sz="4000" dirty="0" err="1"/>
              <a:t>vyethemci</a:t>
            </a:r>
            <a:r>
              <a:rPr lang="en-GB" sz="4000" dirty="0"/>
              <a:t> </a:t>
            </a:r>
            <a:r>
              <a:rPr lang="en-GB" sz="4000" dirty="0" err="1"/>
              <a:t>hijen</a:t>
            </a:r>
            <a:r>
              <a:rPr lang="en-GB" sz="4000" dirty="0"/>
              <a:t> </a:t>
            </a:r>
            <a:r>
              <a:rPr lang="en-GB" sz="4000" dirty="0" err="1"/>
              <a:t>ni</a:t>
            </a:r>
            <a:r>
              <a:rPr lang="en-GB" sz="4000" dirty="0"/>
              <a:t>&lt;</a:t>
            </a:r>
            <a:r>
              <a:rPr lang="en-GB" sz="4000" dirty="0" err="1"/>
              <a:t>eroubim</a:t>
            </a:r>
            <a:r>
              <a:rPr lang="en-GB" sz="4000" dirty="0"/>
              <a:t>@</a:t>
            </a:r>
          </a:p>
        </p:txBody>
      </p:sp>
    </p:spTree>
    <p:extLst>
      <p:ext uri="{BB962C8B-B14F-4D97-AF65-F5344CB8AC3E}">
        <p14:creationId xmlns:p14="http://schemas.microsoft.com/office/powerpoint/2010/main" val="1559881101"/>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8E12317-4FB5-4C1F-8F2B-4AAA02C62560}"/>
              </a:ext>
            </a:extLst>
          </p:cNvPr>
          <p:cNvSpPr>
            <a:spLocks noGrp="1"/>
          </p:cNvSpPr>
          <p:nvPr>
            <p:ph type="title"/>
          </p:nvPr>
        </p:nvSpPr>
        <p:spPr>
          <a:xfrm>
            <a:off x="0" y="4345836"/>
            <a:ext cx="9144000" cy="84521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في مثل هذا اليوم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نظر إلي اورشليم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16543B9D-C727-42B2-8310-0B9639E9E6AA}"/>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إفريتي إمباى إهؤو: أفشيــه إيخون إى يروساليم.</a:t>
            </a:r>
            <a:endParaRPr lang="en-GB" sz="4000" dirty="0"/>
          </a:p>
        </p:txBody>
      </p:sp>
      <p:sp>
        <p:nvSpPr>
          <p:cNvPr id="4" name="Text Placeholder 3">
            <a:extLst>
              <a:ext uri="{FF2B5EF4-FFF2-40B4-BE49-F238E27FC236}">
                <a16:creationId xmlns:a16="http://schemas.microsoft.com/office/drawing/2014/main" id="{693A14D9-4DF6-449F-AFFD-5F2DF6B883D9}"/>
              </a:ext>
            </a:extLst>
          </p:cNvPr>
          <p:cNvSpPr>
            <a:spLocks noGrp="1"/>
          </p:cNvSpPr>
          <p:nvPr>
            <p:ph type="body" sz="quarter" idx="3"/>
          </p:nvPr>
        </p:nvSpPr>
        <p:spPr>
          <a:xfrm>
            <a:off x="0" y="5191050"/>
            <a:ext cx="9144000" cy="808893"/>
          </a:xfrm>
        </p:spPr>
        <p:txBody>
          <a:bodyPr anchor="ctr"/>
          <a:lstStyle/>
          <a:p>
            <a:r>
              <a:rPr lang="en-GB" dirty="0"/>
              <a:t>kata `</a:t>
            </a:r>
            <a:r>
              <a:rPr lang="en-GB" dirty="0" err="1"/>
              <a:t>vry</a:t>
            </a:r>
            <a:r>
              <a:rPr lang="en-GB" dirty="0"/>
              <a:t>] `</a:t>
            </a:r>
            <a:r>
              <a:rPr lang="en-GB" dirty="0" err="1"/>
              <a:t>mpai</a:t>
            </a:r>
            <a:r>
              <a:rPr lang="en-GB" dirty="0"/>
              <a:t> `</a:t>
            </a:r>
            <a:r>
              <a:rPr lang="en-GB" dirty="0" err="1"/>
              <a:t>ehoou</a:t>
            </a:r>
            <a:r>
              <a:rPr lang="en-GB" dirty="0"/>
              <a:t>@ </a:t>
            </a:r>
            <a:r>
              <a:rPr lang="en-GB" dirty="0" err="1"/>
              <a:t>afse</a:t>
            </a:r>
            <a:r>
              <a:rPr lang="en-GB" dirty="0"/>
              <a:t> `</a:t>
            </a:r>
            <a:r>
              <a:rPr lang="en-GB" dirty="0" err="1"/>
              <a:t>eqoun</a:t>
            </a:r>
            <a:r>
              <a:rPr lang="en-GB" dirty="0"/>
              <a:t> `</a:t>
            </a:r>
            <a:r>
              <a:rPr lang="en-GB" dirty="0" err="1"/>
              <a:t>eIeroucalym</a:t>
            </a:r>
            <a:r>
              <a:rPr lang="en-GB" dirty="0"/>
              <a:t>.</a:t>
            </a:r>
          </a:p>
        </p:txBody>
      </p:sp>
    </p:spTree>
    <p:extLst>
      <p:ext uri="{BB962C8B-B14F-4D97-AF65-F5344CB8AC3E}">
        <p14:creationId xmlns:p14="http://schemas.microsoft.com/office/powerpoint/2010/main" val="1867895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a:xfrm>
            <a:off x="-1669776" y="-8475"/>
            <a:ext cx="1669776" cy="958311"/>
          </a:xfrm>
        </p:spPr>
        <p:txBody>
          <a:bodyPr>
            <a:noAutofit/>
          </a:bodyPr>
          <a:lstStyle/>
          <a:p>
            <a:r>
              <a:rPr lang="ar-EG" sz="3200" dirty="0"/>
              <a:t>لحن اك اسمارؤوت</a:t>
            </a:r>
            <a:endParaRPr lang="en-US" sz="32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a:xfrm>
            <a:off x="0" y="5191050"/>
            <a:ext cx="9144000" cy="808893"/>
          </a:xfrm>
        </p:spPr>
        <p:txBody>
          <a:bodyPr/>
          <a:lstStyle/>
          <a:p>
            <a:r>
              <a:rPr lang="en-US" sz="4200" dirty="0"/>
              <a:t>~</a:t>
            </a:r>
            <a:r>
              <a:rPr lang="en-US" sz="4200" dirty="0" err="1"/>
              <a:t>K`cmarwout</a:t>
            </a:r>
            <a:r>
              <a:rPr lang="en-US" sz="4200" dirty="0"/>
              <a:t> `</a:t>
            </a:r>
            <a:r>
              <a:rPr lang="en-US" sz="4200" dirty="0" err="1"/>
              <a:t>aly;wc</a:t>
            </a:r>
            <a:r>
              <a:rPr lang="en-US" sz="4200" dirty="0"/>
              <a:t>@ </a:t>
            </a:r>
            <a:r>
              <a:rPr lang="en-US" sz="4200" dirty="0" err="1"/>
              <a:t>nem</a:t>
            </a:r>
            <a:r>
              <a:rPr lang="ar-EG" sz="4200" dirty="0"/>
              <a:t> </a:t>
            </a:r>
            <a:r>
              <a:rPr lang="en-US" sz="4200" dirty="0" err="1"/>
              <a:t>Pekiwt</a:t>
            </a:r>
            <a:r>
              <a:rPr lang="en-US" sz="4200" dirty="0"/>
              <a:t> `</a:t>
            </a:r>
            <a:r>
              <a:rPr lang="en-US" sz="4200" dirty="0" err="1"/>
              <a:t>n`ag;oc</a:t>
            </a:r>
            <a:endParaRPr lang="en-US" sz="4200" dirty="0"/>
          </a:p>
        </p:txBody>
      </p:sp>
      <p:sp>
        <p:nvSpPr>
          <p:cNvPr id="3" name="Text Placeholder 2">
            <a:extLst>
              <a:ext uri="{FF2B5EF4-FFF2-40B4-BE49-F238E27FC236}">
                <a16:creationId xmlns:a16="http://schemas.microsoft.com/office/drawing/2014/main" id="{DF9E90D1-CB0B-4AC4-B581-47C16F7F1AD7}"/>
              </a:ext>
            </a:extLst>
          </p:cNvPr>
          <p:cNvSpPr>
            <a:spLocks noGrp="1"/>
          </p:cNvSpPr>
          <p:nvPr>
            <p:ph type="body" sz="quarter" idx="10"/>
          </p:nvPr>
        </p:nvSpPr>
        <p:spPr>
          <a:xfrm>
            <a:off x="0" y="4359275"/>
            <a:ext cx="9144000" cy="831775"/>
          </a:xfrm>
        </p:spPr>
        <p:txBody>
          <a:bodyPr/>
          <a:lstStyle/>
          <a:p>
            <a:r>
              <a:rPr lang="ar-EG" sz="4400" dirty="0"/>
              <a:t>مبارك أنت بالحقيقة مع أبيك الصالح</a:t>
            </a:r>
            <a:endParaRPr lang="en-US" sz="4400" dirty="0"/>
          </a:p>
        </p:txBody>
      </p:sp>
    </p:spTree>
    <p:extLst>
      <p:ext uri="{BB962C8B-B14F-4D97-AF65-F5344CB8AC3E}">
        <p14:creationId xmlns:p14="http://schemas.microsoft.com/office/powerpoint/2010/main" val="3219805990"/>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3A71E8B-C741-453E-9230-91A782B20793}"/>
              </a:ext>
            </a:extLst>
          </p:cNvPr>
          <p:cNvSpPr>
            <a:spLocks noGrp="1"/>
          </p:cNvSpPr>
          <p:nvPr>
            <p:ph type="title"/>
          </p:nvPr>
        </p:nvSpPr>
        <p:spPr>
          <a:xfrm>
            <a:off x="-1" y="4315131"/>
            <a:ext cx="9144000" cy="552704"/>
          </a:xfrm>
        </p:spPr>
        <p:txBody>
          <a:bodyPr>
            <a:noAutofit/>
          </a:bodyPr>
          <a:lstStyle/>
          <a:p>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(3)</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يسوع المسيح ابن الله</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دخل اورشليم. خلصنا و ارحمنا.</a:t>
            </a:r>
            <a:endParaRPr lang="en-GB" sz="3200" dirty="0"/>
          </a:p>
        </p:txBody>
      </p:sp>
      <p:sp>
        <p:nvSpPr>
          <p:cNvPr id="3" name="Text Placeholder 2">
            <a:extLst>
              <a:ext uri="{FF2B5EF4-FFF2-40B4-BE49-F238E27FC236}">
                <a16:creationId xmlns:a16="http://schemas.microsoft.com/office/drawing/2014/main" id="{2445A653-229C-4F2E-A74A-E41E4E948DC0}"/>
              </a:ext>
            </a:extLst>
          </p:cNvPr>
          <p:cNvSpPr>
            <a:spLocks noGrp="1"/>
          </p:cNvSpPr>
          <p:nvPr>
            <p:ph type="body" idx="1"/>
          </p:nvPr>
        </p:nvSpPr>
        <p:spPr>
          <a:xfrm>
            <a:off x="1" y="5916707"/>
            <a:ext cx="9143999" cy="941294"/>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بخرستوس اإبشيري إم إفنوتي: أفشى إيخون إى يروساليم: سوتى اممون أووه ناى نان.</a:t>
            </a:r>
          </a:p>
        </p:txBody>
      </p:sp>
      <p:sp>
        <p:nvSpPr>
          <p:cNvPr id="4" name="Text Placeholder 3">
            <a:extLst>
              <a:ext uri="{FF2B5EF4-FFF2-40B4-BE49-F238E27FC236}">
                <a16:creationId xmlns:a16="http://schemas.microsoft.com/office/drawing/2014/main" id="{0E952A28-7274-4462-9E89-ECB76BE35E8A}"/>
              </a:ext>
            </a:extLst>
          </p:cNvPr>
          <p:cNvSpPr>
            <a:spLocks noGrp="1"/>
          </p:cNvSpPr>
          <p:nvPr>
            <p:ph type="body" sz="quarter" idx="3"/>
          </p:nvPr>
        </p:nvSpPr>
        <p:spPr>
          <a:xfrm>
            <a:off x="-1" y="4975412"/>
            <a:ext cx="9144000" cy="941294"/>
          </a:xfrm>
        </p:spPr>
        <p:txBody>
          <a:bodyPr anchor="ctr"/>
          <a:lstStyle/>
          <a:p>
            <a:pPr>
              <a:lnSpc>
                <a:spcPct val="80000"/>
              </a:lnSpc>
              <a:spcBef>
                <a:spcPts val="0"/>
              </a:spcBef>
            </a:pPr>
            <a:r>
              <a:rPr lang="en-GB" dirty="0" err="1"/>
              <a:t>Allylouia</a:t>
            </a:r>
            <a:r>
              <a:rPr lang="en-GB" dirty="0"/>
              <a:t> </a:t>
            </a:r>
            <a:r>
              <a:rPr lang="en-GB" sz="3600" dirty="0"/>
              <a:t>(=g)</a:t>
            </a:r>
            <a:r>
              <a:rPr lang="en-GB" dirty="0"/>
              <a:t>@ I=y=c P=,=c </a:t>
            </a:r>
            <a:r>
              <a:rPr lang="en-GB" dirty="0" err="1"/>
              <a:t>Psyri</a:t>
            </a:r>
            <a:r>
              <a:rPr lang="en-GB" dirty="0"/>
              <a:t> `mV]</a:t>
            </a:r>
            <a:r>
              <a:rPr lang="en-US" dirty="0"/>
              <a:t>@</a:t>
            </a:r>
            <a:r>
              <a:rPr lang="en-GB" dirty="0"/>
              <a:t> </a:t>
            </a:r>
            <a:r>
              <a:rPr lang="en-GB" dirty="0" err="1"/>
              <a:t>afse</a:t>
            </a:r>
            <a:r>
              <a:rPr lang="en-GB" dirty="0"/>
              <a:t> `</a:t>
            </a:r>
            <a:r>
              <a:rPr lang="en-GB" dirty="0" err="1"/>
              <a:t>eqoun</a:t>
            </a:r>
            <a:r>
              <a:rPr lang="en-GB" dirty="0"/>
              <a:t> `</a:t>
            </a:r>
            <a:r>
              <a:rPr lang="en-GB" dirty="0" err="1"/>
              <a:t>eIeroucalym</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4223942286"/>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0C720F5-977E-4E76-A906-C5C93F383732}"/>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وأيضا وضع في القبر</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حسب الأصوات النبوية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38F8CB6B-E85C-400D-B609-7FE62845BF6C}"/>
              </a:ext>
            </a:extLst>
          </p:cNvPr>
          <p:cNvSpPr>
            <a:spLocks noGrp="1"/>
          </p:cNvSpPr>
          <p:nvPr>
            <p:ph type="body" idx="1"/>
          </p:nvPr>
        </p:nvSpPr>
        <p:spPr>
          <a:xfrm>
            <a:off x="0" y="6049107"/>
            <a:ext cx="9143999" cy="80889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ليبون آفكاف خين بى إمهاف: كاطا نى إسمى إم إبروفيتيكون:</a:t>
            </a:r>
            <a:endParaRPr lang="en-GB" dirty="0"/>
          </a:p>
        </p:txBody>
      </p:sp>
      <p:sp>
        <p:nvSpPr>
          <p:cNvPr id="4" name="Text Placeholder 3">
            <a:extLst>
              <a:ext uri="{FF2B5EF4-FFF2-40B4-BE49-F238E27FC236}">
                <a16:creationId xmlns:a16="http://schemas.microsoft.com/office/drawing/2014/main" id="{5E91296D-A3D5-445F-853B-E0806CDFD9F9}"/>
              </a:ext>
            </a:extLst>
          </p:cNvPr>
          <p:cNvSpPr>
            <a:spLocks noGrp="1"/>
          </p:cNvSpPr>
          <p:nvPr>
            <p:ph type="body" sz="quarter" idx="3"/>
          </p:nvPr>
        </p:nvSpPr>
        <p:spPr>
          <a:xfrm>
            <a:off x="0" y="5014746"/>
            <a:ext cx="9144000" cy="1034361"/>
          </a:xfrm>
        </p:spPr>
        <p:txBody>
          <a:bodyPr anchor="ctr"/>
          <a:lstStyle/>
          <a:p>
            <a:pPr>
              <a:lnSpc>
                <a:spcPct val="80000"/>
              </a:lnSpc>
              <a:spcBef>
                <a:spcPts val="0"/>
              </a:spcBef>
            </a:pPr>
            <a:r>
              <a:rPr lang="en-GB" sz="4000" dirty="0" err="1"/>
              <a:t>Loipon</a:t>
            </a:r>
            <a:r>
              <a:rPr lang="en-GB" sz="4000" dirty="0"/>
              <a:t> </a:t>
            </a:r>
            <a:r>
              <a:rPr lang="en-GB" sz="4000" dirty="0" err="1"/>
              <a:t>au,af</a:t>
            </a:r>
            <a:r>
              <a:rPr lang="en-GB" sz="4000" dirty="0"/>
              <a:t> </a:t>
            </a:r>
            <a:r>
              <a:rPr lang="en-GB" sz="4000" dirty="0" err="1"/>
              <a:t>qen</a:t>
            </a:r>
            <a:r>
              <a:rPr lang="en-GB" sz="4000" dirty="0"/>
              <a:t> </a:t>
            </a:r>
            <a:r>
              <a:rPr lang="en-GB" sz="4000" dirty="0" err="1"/>
              <a:t>pi`mhau</a:t>
            </a:r>
            <a:r>
              <a:rPr lang="en-GB" sz="4000" dirty="0"/>
              <a:t>@</a:t>
            </a:r>
            <a:endParaRPr lang="ar-EG" sz="4000" dirty="0"/>
          </a:p>
          <a:p>
            <a:pPr>
              <a:lnSpc>
                <a:spcPct val="80000"/>
              </a:lnSpc>
              <a:spcBef>
                <a:spcPts val="0"/>
              </a:spcBef>
            </a:pPr>
            <a:r>
              <a:rPr lang="en-GB" sz="4000" dirty="0"/>
              <a:t> kata </a:t>
            </a:r>
            <a:r>
              <a:rPr lang="en-GB" sz="4000" dirty="0" err="1"/>
              <a:t>ni`cmyi</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3088722421"/>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8D9FC9E-AAE8-4EB8-A33E-1A535EDF496C}"/>
              </a:ext>
            </a:extLst>
          </p:cNvPr>
          <p:cNvSpPr>
            <a:spLocks noGrp="1"/>
          </p:cNvSpPr>
          <p:nvPr>
            <p:ph type="title"/>
          </p:nvPr>
        </p:nvSpPr>
        <p:spPr>
          <a:xfrm>
            <a:off x="0" y="4345836"/>
            <a:ext cx="9144000" cy="817835"/>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وفي اليوم الثالث</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قام المسيح من الأموات</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F23C12A-1C0A-404D-9A62-D5DBF60CA39D}"/>
              </a:ext>
            </a:extLst>
          </p:cNvPr>
          <p:cNvSpPr>
            <a:spLocks noGrp="1"/>
          </p:cNvSpPr>
          <p:nvPr>
            <p:ph type="body" idx="1"/>
          </p:nvPr>
        </p:nvSpPr>
        <p:spPr>
          <a:xfrm>
            <a:off x="0" y="6040284"/>
            <a:ext cx="9144000" cy="808893"/>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بى ماه شومت إن إيهوؤ: بى إخرستوس آنيستى إكنيكرون.</a:t>
            </a:r>
            <a:endParaRPr lang="en-GB" sz="3500" dirty="0"/>
          </a:p>
        </p:txBody>
      </p:sp>
      <p:sp>
        <p:nvSpPr>
          <p:cNvPr id="4" name="Text Placeholder 3">
            <a:extLst>
              <a:ext uri="{FF2B5EF4-FFF2-40B4-BE49-F238E27FC236}">
                <a16:creationId xmlns:a16="http://schemas.microsoft.com/office/drawing/2014/main" id="{DD0991FD-6143-46BB-BAB2-AF9B8C24E3B9}"/>
              </a:ext>
            </a:extLst>
          </p:cNvPr>
          <p:cNvSpPr>
            <a:spLocks noGrp="1"/>
          </p:cNvSpPr>
          <p:nvPr>
            <p:ph type="body" sz="quarter" idx="3"/>
          </p:nvPr>
        </p:nvSpPr>
        <p:spPr>
          <a:xfrm>
            <a:off x="0" y="5163672"/>
            <a:ext cx="9144000" cy="836272"/>
          </a:xfrm>
        </p:spPr>
        <p:txBody>
          <a:bodyPr anchor="ct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eknekrwn</a:t>
            </a:r>
            <a:r>
              <a:rPr lang="en-GB" sz="3700" dirty="0"/>
              <a:t>.</a:t>
            </a:r>
          </a:p>
        </p:txBody>
      </p:sp>
    </p:spTree>
    <p:extLst>
      <p:ext uri="{BB962C8B-B14F-4D97-AF65-F5344CB8AC3E}">
        <p14:creationId xmlns:p14="http://schemas.microsoft.com/office/powerpoint/2010/main" val="1913545793"/>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4D0924C-750B-404B-9867-42540E14261E}"/>
              </a:ext>
            </a:extLst>
          </p:cNvPr>
          <p:cNvSpPr>
            <a:spLocks noGrp="1"/>
          </p:cNvSpPr>
          <p:nvPr>
            <p:ph type="title"/>
          </p:nvPr>
        </p:nvSpPr>
        <p:spPr>
          <a:xfrm>
            <a:off x="-80682" y="4339952"/>
            <a:ext cx="9291918" cy="527884"/>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3100" dirty="0"/>
              <a:t>(3)</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يسوع المسيح ملك المجد</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قام من الأموات</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خلصنا وارحمنا</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endParaRPr lang="en-GB" sz="3100" dirty="0"/>
          </a:p>
        </p:txBody>
      </p:sp>
      <p:sp>
        <p:nvSpPr>
          <p:cNvPr id="3" name="Text Placeholder 2">
            <a:extLst>
              <a:ext uri="{FF2B5EF4-FFF2-40B4-BE49-F238E27FC236}">
                <a16:creationId xmlns:a16="http://schemas.microsoft.com/office/drawing/2014/main" id="{BBA171E2-5C6F-4DB1-A750-595959B75633}"/>
              </a:ext>
            </a:extLst>
          </p:cNvPr>
          <p:cNvSpPr>
            <a:spLocks noGrp="1"/>
          </p:cNvSpPr>
          <p:nvPr>
            <p:ph type="body" idx="1"/>
          </p:nvPr>
        </p:nvSpPr>
        <p:spPr>
          <a:xfrm>
            <a:off x="-1" y="5849471"/>
            <a:ext cx="9143999" cy="100852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بى إخرستوس إب أورو إنتى إبؤوأو: أفتونف إيفول خين نى إثمو أوت: سوتى إممون أووه ناى نان.</a:t>
            </a:r>
          </a:p>
        </p:txBody>
      </p:sp>
      <p:sp>
        <p:nvSpPr>
          <p:cNvPr id="4" name="Text Placeholder 3">
            <a:extLst>
              <a:ext uri="{FF2B5EF4-FFF2-40B4-BE49-F238E27FC236}">
                <a16:creationId xmlns:a16="http://schemas.microsoft.com/office/drawing/2014/main" id="{5EFB16AD-51D3-410F-BCCA-B9B36C6B7113}"/>
              </a:ext>
            </a:extLst>
          </p:cNvPr>
          <p:cNvSpPr>
            <a:spLocks noGrp="1"/>
          </p:cNvSpPr>
          <p:nvPr>
            <p:ph type="body" sz="quarter" idx="3"/>
          </p:nvPr>
        </p:nvSpPr>
        <p:spPr>
          <a:xfrm>
            <a:off x="0" y="4867836"/>
            <a:ext cx="9143999" cy="1008529"/>
          </a:xfrm>
        </p:spPr>
        <p:txBody>
          <a:bodyPr/>
          <a:lstStyle/>
          <a:p>
            <a:r>
              <a:rPr lang="en-US" sz="3500" dirty="0" err="1">
                <a:latin typeface="CS New Athanasius" panose="020B0500000000000000" pitchFamily="34" charset="0"/>
                <a:cs typeface="Times New Roman" panose="02020603050405020304" pitchFamily="18" charset="0"/>
              </a:rPr>
              <a:t>Allylouia</a:t>
            </a:r>
            <a:r>
              <a:rPr lang="en-US" sz="3500" dirty="0">
                <a:latin typeface="CS New Athanasius" panose="020B0500000000000000" pitchFamily="34" charset="0"/>
                <a:cs typeface="Times New Roman" panose="02020603050405020304" pitchFamily="18" charset="0"/>
              </a:rPr>
              <a:t> (=g)</a:t>
            </a:r>
            <a:r>
              <a:rPr lang="en-US" sz="3500" dirty="0">
                <a:cs typeface="Times New Roman" panose="02020603050405020304" pitchFamily="18" charset="0"/>
              </a:rPr>
              <a:t>@ </a:t>
            </a:r>
            <a:r>
              <a:rPr lang="en-US" sz="3500" dirty="0">
                <a:latin typeface="CS New Athanasius" panose="020B0500000000000000" pitchFamily="34" charset="0"/>
                <a:cs typeface="Times New Roman" panose="02020603050405020304" pitchFamily="18" charset="0"/>
              </a:rPr>
              <a:t>=I=y=c P=,=c `</a:t>
            </a:r>
            <a:r>
              <a:rPr lang="en-US" sz="3500" dirty="0" err="1">
                <a:latin typeface="CS New Athanasius" panose="020B0500000000000000" pitchFamily="34" charset="0"/>
                <a:cs typeface="Times New Roman" panose="02020603050405020304" pitchFamily="18" charset="0"/>
              </a:rPr>
              <a:t>p`Ouro</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p`w`ou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aftwnf</a:t>
            </a:r>
            <a:endParaRPr lang="en-US" sz="3500" dirty="0">
              <a:latin typeface="CS New Athanasius" panose="020B0500000000000000" pitchFamily="34" charset="0"/>
              <a:cs typeface="Times New Roman" panose="02020603050405020304" pitchFamily="18" charset="0"/>
            </a:endParaRPr>
          </a:p>
          <a:p>
            <a:pPr>
              <a:lnSpc>
                <a:spcPct val="80000"/>
              </a:lnSpc>
              <a:spcBef>
                <a:spcPts val="0"/>
              </a:spcBef>
            </a:pP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ebolqen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ny`e;mw`out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Cw</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mmon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ouoh</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nai</a:t>
            </a:r>
            <a:r>
              <a:rPr lang="en-US" sz="3500" dirty="0">
                <a:latin typeface="CS New Athanasius" panose="020B0500000000000000" pitchFamily="34" charset="0"/>
                <a:cs typeface="Times New Roman" panose="02020603050405020304" pitchFamily="18" charset="0"/>
              </a:rPr>
              <a:t> nan.</a:t>
            </a:r>
          </a:p>
        </p:txBody>
      </p:sp>
    </p:spTree>
    <p:extLst>
      <p:ext uri="{BB962C8B-B14F-4D97-AF65-F5344CB8AC3E}">
        <p14:creationId xmlns:p14="http://schemas.microsoft.com/office/powerpoint/2010/main" val="1502759347"/>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85DB4A1-DBCE-4F93-A1A5-836BB4DCEE62}"/>
              </a:ext>
            </a:extLst>
          </p:cNvPr>
          <p:cNvSpPr>
            <a:spLocks noGrp="1"/>
          </p:cNvSpPr>
          <p:nvPr>
            <p:ph type="title"/>
          </p:nvPr>
        </p:nvSpPr>
        <p:spPr>
          <a:xfrm>
            <a:off x="-1" y="4359283"/>
            <a:ext cx="9144000" cy="69513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صعد إلى السموات، وخضعت له الملائكة،</a:t>
            </a:r>
            <a:endParaRPr lang="en-GB" dirty="0"/>
          </a:p>
        </p:txBody>
      </p:sp>
      <p:sp>
        <p:nvSpPr>
          <p:cNvPr id="3" name="Text Placeholder 2">
            <a:extLst>
              <a:ext uri="{FF2B5EF4-FFF2-40B4-BE49-F238E27FC236}">
                <a16:creationId xmlns:a16="http://schemas.microsoft.com/office/drawing/2014/main" id="{F08D6276-F15C-485A-ADC6-AF907B712B10}"/>
              </a:ext>
            </a:extLst>
          </p:cNvPr>
          <p:cNvSpPr>
            <a:spLocks noGrp="1"/>
          </p:cNvSpPr>
          <p:nvPr>
            <p:ph type="body" idx="1"/>
          </p:nvPr>
        </p:nvSpPr>
        <p:spPr>
          <a:xfrm>
            <a:off x="-1" y="5981701"/>
            <a:ext cx="9143999" cy="876300"/>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آفشيناف إيه إبشوي إيه ني فيؤوي: آﭭتشنيه حوأوو ناف إنﭽيه هان آنجيلوس:</a:t>
            </a:r>
            <a:endParaRPr lang="en-GB" sz="3200" dirty="0"/>
          </a:p>
        </p:txBody>
      </p:sp>
      <p:sp>
        <p:nvSpPr>
          <p:cNvPr id="4" name="Text Placeholder 3">
            <a:extLst>
              <a:ext uri="{FF2B5EF4-FFF2-40B4-BE49-F238E27FC236}">
                <a16:creationId xmlns:a16="http://schemas.microsoft.com/office/drawing/2014/main" id="{A1C12CCB-28C9-4970-83FF-B4E30694D5CD}"/>
              </a:ext>
            </a:extLst>
          </p:cNvPr>
          <p:cNvSpPr>
            <a:spLocks noGrp="1"/>
          </p:cNvSpPr>
          <p:nvPr>
            <p:ph type="body" sz="quarter" idx="3"/>
          </p:nvPr>
        </p:nvSpPr>
        <p:spPr>
          <a:xfrm>
            <a:off x="-1" y="5054420"/>
            <a:ext cx="9144000" cy="808893"/>
          </a:xfrm>
        </p:spPr>
        <p:txBody>
          <a:bodyPr anchor="ctr"/>
          <a:lstStyle/>
          <a:p>
            <a:r>
              <a:rPr lang="en-GB" dirty="0" err="1"/>
              <a:t>Afsenaf</a:t>
            </a:r>
            <a:r>
              <a:rPr lang="en-GB" dirty="0"/>
              <a:t> `</a:t>
            </a:r>
            <a:r>
              <a:rPr lang="en-GB" dirty="0" err="1"/>
              <a:t>e`pswi</a:t>
            </a:r>
            <a:r>
              <a:rPr lang="en-GB" dirty="0"/>
              <a:t> `</a:t>
            </a:r>
            <a:r>
              <a:rPr lang="en-GB" dirty="0" err="1"/>
              <a:t>enivyou`i</a:t>
            </a:r>
            <a:r>
              <a:rPr lang="en-GB" dirty="0"/>
              <a:t>@ au[</a:t>
            </a:r>
            <a:r>
              <a:rPr lang="en-GB" dirty="0" err="1"/>
              <a:t>nejwou</a:t>
            </a:r>
            <a:r>
              <a:rPr lang="en-GB" dirty="0"/>
              <a:t> </a:t>
            </a:r>
            <a:r>
              <a:rPr lang="en-GB" dirty="0" err="1"/>
              <a:t>naf</a:t>
            </a:r>
            <a:r>
              <a:rPr lang="en-GB" dirty="0"/>
              <a:t> `</a:t>
            </a:r>
            <a:r>
              <a:rPr lang="en-GB" dirty="0" err="1"/>
              <a:t>nje</a:t>
            </a:r>
            <a:r>
              <a:rPr lang="en-GB" dirty="0"/>
              <a:t> </a:t>
            </a:r>
            <a:r>
              <a:rPr lang="en-GB" dirty="0" err="1"/>
              <a:t>hanaggeloc</a:t>
            </a:r>
            <a:r>
              <a:rPr lang="en-GB" dirty="0"/>
              <a:t>@</a:t>
            </a:r>
          </a:p>
        </p:txBody>
      </p:sp>
    </p:spTree>
    <p:extLst>
      <p:ext uri="{BB962C8B-B14F-4D97-AF65-F5344CB8AC3E}">
        <p14:creationId xmlns:p14="http://schemas.microsoft.com/office/powerpoint/2010/main" val="2204902956"/>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43AB8F-C102-4368-A11C-8564CC029C7E}"/>
              </a:ext>
            </a:extLst>
          </p:cNvPr>
          <p:cNvSpPr>
            <a:spLocks noGrp="1"/>
          </p:cNvSpPr>
          <p:nvPr>
            <p:ph type="title"/>
          </p:nvPr>
        </p:nvSpPr>
        <p:spPr>
          <a:xfrm>
            <a:off x="0" y="4318943"/>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والقوات والسلاطين، حسب قول الرسول.</a:t>
            </a:r>
            <a:endParaRPr lang="en-GB" dirty="0"/>
          </a:p>
        </p:txBody>
      </p:sp>
      <p:sp>
        <p:nvSpPr>
          <p:cNvPr id="3" name="Text Placeholder 2">
            <a:extLst>
              <a:ext uri="{FF2B5EF4-FFF2-40B4-BE49-F238E27FC236}">
                <a16:creationId xmlns:a16="http://schemas.microsoft.com/office/drawing/2014/main" id="{1A5FAC59-D495-44E3-AB74-09AE85F1416C}"/>
              </a:ext>
            </a:extLst>
          </p:cNvPr>
          <p:cNvSpPr>
            <a:spLocks noGrp="1"/>
          </p:cNvSpPr>
          <p:nvPr>
            <p:ph type="body" idx="1"/>
          </p:nvPr>
        </p:nvSpPr>
        <p:spPr>
          <a:xfrm>
            <a:off x="1" y="5933774"/>
            <a:ext cx="9143999" cy="915404"/>
          </a:xfrm>
        </p:spPr>
        <p:txBody>
          <a:bodyPr anchor="ctr"/>
          <a:lstStyle/>
          <a:p>
            <a:r>
              <a:rPr lang="ar-EG" dirty="0"/>
              <a:t>نيم هان جوم نيم هان إيه إكسوسيا: كاطا إبصاﭽـي إمبي آبوسطولوس. </a:t>
            </a:r>
            <a:endParaRPr lang="en-GB" dirty="0"/>
          </a:p>
        </p:txBody>
      </p:sp>
      <p:sp>
        <p:nvSpPr>
          <p:cNvPr id="4" name="Text Placeholder 3">
            <a:extLst>
              <a:ext uri="{FF2B5EF4-FFF2-40B4-BE49-F238E27FC236}">
                <a16:creationId xmlns:a16="http://schemas.microsoft.com/office/drawing/2014/main" id="{E5E7A54C-CD49-42A9-831B-799A02C0058A}"/>
              </a:ext>
            </a:extLst>
          </p:cNvPr>
          <p:cNvSpPr>
            <a:spLocks noGrp="1"/>
          </p:cNvSpPr>
          <p:nvPr>
            <p:ph type="body" sz="quarter" idx="3"/>
          </p:nvPr>
        </p:nvSpPr>
        <p:spPr>
          <a:xfrm>
            <a:off x="0" y="5001302"/>
            <a:ext cx="9144000" cy="915404"/>
          </a:xfrm>
        </p:spPr>
        <p:txBody>
          <a:bodyPr anchor="ctr"/>
          <a:lstStyle/>
          <a:p>
            <a:pPr>
              <a:lnSpc>
                <a:spcPct val="80000"/>
              </a:lnSpc>
              <a:spcBef>
                <a:spcPts val="0"/>
              </a:spcBef>
            </a:pPr>
            <a:r>
              <a:rPr lang="pt-BR" sz="4000" dirty="0"/>
              <a:t>nem hanjom nem hanexoucia@</a:t>
            </a:r>
            <a:r>
              <a:rPr lang="ar-EG" sz="4000" dirty="0"/>
              <a:t> </a:t>
            </a:r>
            <a:r>
              <a:rPr lang="pt-BR" sz="4000" dirty="0"/>
              <a:t>kata `pcaji</a:t>
            </a:r>
            <a:endParaRPr lang="ar-EG" sz="4000" dirty="0"/>
          </a:p>
          <a:p>
            <a:pPr>
              <a:lnSpc>
                <a:spcPct val="80000"/>
              </a:lnSpc>
              <a:spcBef>
                <a:spcPts val="0"/>
              </a:spcBef>
            </a:pPr>
            <a:r>
              <a:rPr lang="pt-BR" sz="4000" dirty="0"/>
              <a:t> `mpi`apoctoloc.</a:t>
            </a:r>
            <a:endParaRPr lang="en-GB" sz="4000" dirty="0"/>
          </a:p>
        </p:txBody>
      </p:sp>
    </p:spTree>
    <p:extLst>
      <p:ext uri="{BB962C8B-B14F-4D97-AF65-F5344CB8AC3E}">
        <p14:creationId xmlns:p14="http://schemas.microsoft.com/office/powerpoint/2010/main" val="4217576671"/>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FE75501-B3FE-4A0B-8165-358F06D5C283}"/>
              </a:ext>
            </a:extLst>
          </p:cNvPr>
          <p:cNvSpPr>
            <a:spLocks noGrp="1"/>
          </p:cNvSpPr>
          <p:nvPr>
            <p:ph type="title"/>
          </p:nvPr>
        </p:nvSpPr>
        <p:spPr>
          <a:xfrm>
            <a:off x="-1" y="4372731"/>
            <a:ext cx="9144000" cy="682358"/>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هلليلويا</a:t>
            </a:r>
            <a:r>
              <a:rPr lang="en-US" dirty="0"/>
              <a:t>(3)</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المسيح قام من بين الأموات، </a:t>
            </a:r>
            <a:endParaRPr lang="en-GB" dirty="0"/>
          </a:p>
        </p:txBody>
      </p:sp>
      <p:sp>
        <p:nvSpPr>
          <p:cNvPr id="3" name="Text Placeholder 2">
            <a:extLst>
              <a:ext uri="{FF2B5EF4-FFF2-40B4-BE49-F238E27FC236}">
                <a16:creationId xmlns:a16="http://schemas.microsoft.com/office/drawing/2014/main" id="{7CE240CA-70F2-483B-83D4-283FA6E7FED8}"/>
              </a:ext>
            </a:extLst>
          </p:cNvPr>
          <p:cNvSpPr>
            <a:spLocks noGrp="1"/>
          </p:cNvSpPr>
          <p:nvPr>
            <p:ph type="body" idx="1"/>
          </p:nvPr>
        </p:nvSpPr>
        <p:spPr>
          <a:xfrm>
            <a:off x="0" y="6175642"/>
            <a:ext cx="9144000" cy="682358"/>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a:t>
            </a:r>
            <a:r>
              <a:rPr lang="en-US" sz="3100" dirty="0"/>
              <a:t>(3)</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 إيسوس بي خريستوس آفطونف إي</a:t>
            </a:r>
            <a:r>
              <a:rPr lang="ar-EG" sz="3100" dirty="0"/>
              <a:t>ـ</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ﭬول خين ني إثموأووت:</a:t>
            </a:r>
            <a:endParaRPr lang="en-GB" sz="3100" dirty="0"/>
          </a:p>
        </p:txBody>
      </p:sp>
      <p:sp>
        <p:nvSpPr>
          <p:cNvPr id="4" name="Text Placeholder 3">
            <a:extLst>
              <a:ext uri="{FF2B5EF4-FFF2-40B4-BE49-F238E27FC236}">
                <a16:creationId xmlns:a16="http://schemas.microsoft.com/office/drawing/2014/main" id="{8F9B7770-3C1A-4493-AE02-BAAAA929D1C1}"/>
              </a:ext>
            </a:extLst>
          </p:cNvPr>
          <p:cNvSpPr>
            <a:spLocks noGrp="1"/>
          </p:cNvSpPr>
          <p:nvPr>
            <p:ph type="body" sz="quarter" idx="3"/>
          </p:nvPr>
        </p:nvSpPr>
        <p:spPr>
          <a:xfrm>
            <a:off x="0" y="5230788"/>
            <a:ext cx="9144000" cy="944854"/>
          </a:xfrm>
        </p:spPr>
        <p:txBody>
          <a:bodyPr anchor="ctr"/>
          <a:lstStyle/>
          <a:p>
            <a:pPr>
              <a:spcBef>
                <a:spcPts val="0"/>
              </a:spcBef>
            </a:pPr>
            <a:r>
              <a:rPr lang="en-GB" dirty="0" err="1"/>
              <a:t>Allylouia</a:t>
            </a:r>
            <a:r>
              <a:rPr lang="en-GB" dirty="0"/>
              <a:t> </a:t>
            </a:r>
            <a:r>
              <a:rPr lang="en-US" dirty="0"/>
              <a:t>(=g)</a:t>
            </a:r>
            <a:r>
              <a:rPr lang="en-GB" dirty="0"/>
              <a:t>@ P=,=c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a:t>
            </a:r>
          </a:p>
        </p:txBody>
      </p:sp>
    </p:spTree>
    <p:extLst>
      <p:ext uri="{BB962C8B-B14F-4D97-AF65-F5344CB8AC3E}">
        <p14:creationId xmlns:p14="http://schemas.microsoft.com/office/powerpoint/2010/main" val="2105478098"/>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016DFA-31D8-4BDA-BF2E-86A5164F9C76}"/>
              </a:ext>
            </a:extLst>
          </p:cNvPr>
          <p:cNvSpPr>
            <a:spLocks noGrp="1"/>
          </p:cNvSpPr>
          <p:nvPr>
            <p:ph type="title"/>
          </p:nvPr>
        </p:nvSpPr>
        <p:spPr>
          <a:xfrm>
            <a:off x="0" y="4345835"/>
            <a:ext cx="9144000" cy="80183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وصعد إلى السموات. خلصنا وإرحمنا.</a:t>
            </a:r>
            <a:endParaRPr lang="en-GB" dirty="0"/>
          </a:p>
        </p:txBody>
      </p:sp>
      <p:sp>
        <p:nvSpPr>
          <p:cNvPr id="3" name="Text Placeholder 2">
            <a:extLst>
              <a:ext uri="{FF2B5EF4-FFF2-40B4-BE49-F238E27FC236}">
                <a16:creationId xmlns:a16="http://schemas.microsoft.com/office/drawing/2014/main" id="{B80F9544-CCB2-45AB-8962-33AD6B1D6EB3}"/>
              </a:ext>
            </a:extLst>
          </p:cNvPr>
          <p:cNvSpPr>
            <a:spLocks noGrp="1"/>
          </p:cNvSpPr>
          <p:nvPr>
            <p:ph type="body" idx="1"/>
          </p:nvPr>
        </p:nvSpPr>
        <p:spPr>
          <a:xfrm>
            <a:off x="1" y="6172199"/>
            <a:ext cx="9143999" cy="685801"/>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اووه آفشيناف إيه إبشوي إيه ني في أووي. سوتى إممون أووه ناى نان.</a:t>
            </a:r>
            <a:endParaRPr lang="en-GB" sz="3100" dirty="0"/>
          </a:p>
        </p:txBody>
      </p:sp>
      <p:sp>
        <p:nvSpPr>
          <p:cNvPr id="4" name="Text Placeholder 3">
            <a:extLst>
              <a:ext uri="{FF2B5EF4-FFF2-40B4-BE49-F238E27FC236}">
                <a16:creationId xmlns:a16="http://schemas.microsoft.com/office/drawing/2014/main" id="{6E9282C5-F3A9-4355-99E7-EBA9F1DA011B}"/>
              </a:ext>
            </a:extLst>
          </p:cNvPr>
          <p:cNvSpPr>
            <a:spLocks noGrp="1"/>
          </p:cNvSpPr>
          <p:nvPr>
            <p:ph type="body" sz="quarter" idx="3"/>
          </p:nvPr>
        </p:nvSpPr>
        <p:spPr>
          <a:xfrm>
            <a:off x="0" y="5147667"/>
            <a:ext cx="9144000" cy="1024532"/>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3789852561"/>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123B936-1ED0-4834-930A-3E200D9F5B3A}"/>
              </a:ext>
            </a:extLst>
          </p:cNvPr>
          <p:cNvSpPr>
            <a:spLocks noGrp="1"/>
          </p:cNvSpPr>
          <p:nvPr>
            <p:ph type="title"/>
          </p:nvPr>
        </p:nvSpPr>
        <p:spPr>
          <a:xfrm>
            <a:off x="-1" y="4345836"/>
            <a:ext cx="9144000" cy="845214"/>
          </a:xfrm>
        </p:spPr>
        <p:txBody>
          <a:bodyPr>
            <a:normAutofit/>
          </a:bodyPr>
          <a:lstStyle/>
          <a:p>
            <a:r>
              <a:rPr lang="ar-EG" sz="4000" b="1" dirty="0">
                <a:solidFill>
                  <a:srgbClr val="FFFFFF"/>
                </a:solidFill>
                <a:latin typeface="CS New Athanasius" pitchFamily="34" charset="0"/>
                <a:cs typeface="Times New Roman" pitchFamily="18" charset="0"/>
              </a:rPr>
              <a:t>صعد إلى سماء السموات، ناحية المشارق، </a:t>
            </a:r>
            <a:endParaRPr lang="en-GB" dirty="0"/>
          </a:p>
        </p:txBody>
      </p:sp>
      <p:sp>
        <p:nvSpPr>
          <p:cNvPr id="3" name="Text Placeholder 2">
            <a:extLst>
              <a:ext uri="{FF2B5EF4-FFF2-40B4-BE49-F238E27FC236}">
                <a16:creationId xmlns:a16="http://schemas.microsoft.com/office/drawing/2014/main" id="{5F222E3A-2D92-4AFD-B034-26F3250E8B92}"/>
              </a:ext>
            </a:extLst>
          </p:cNvPr>
          <p:cNvSpPr>
            <a:spLocks noGrp="1"/>
          </p:cNvSpPr>
          <p:nvPr>
            <p:ph type="body" idx="1"/>
          </p:nvPr>
        </p:nvSpPr>
        <p:spPr>
          <a:xfrm>
            <a:off x="-1" y="6049107"/>
            <a:ext cx="9143999" cy="808893"/>
          </a:xfrm>
        </p:spPr>
        <p:txBody>
          <a:bodyPr/>
          <a:lstStyle/>
          <a:p>
            <a:r>
              <a:rPr lang="ar-EG" sz="4000" b="1" dirty="0">
                <a:solidFill>
                  <a:srgbClr val="FFFFFF"/>
                </a:solidFill>
                <a:latin typeface="CS New Athanasius" pitchFamily="34" charset="0"/>
                <a:cs typeface="Times New Roman" pitchFamily="18" charset="0"/>
              </a:rPr>
              <a:t>أفشيناف إى إبشوى إي إتفى: إنتى إتفى سانى مانشاى:</a:t>
            </a:r>
          </a:p>
        </p:txBody>
      </p:sp>
      <p:sp>
        <p:nvSpPr>
          <p:cNvPr id="4" name="Text Placeholder 3">
            <a:extLst>
              <a:ext uri="{FF2B5EF4-FFF2-40B4-BE49-F238E27FC236}">
                <a16:creationId xmlns:a16="http://schemas.microsoft.com/office/drawing/2014/main" id="{DD24FA7F-2EC1-4ED2-9547-526501CE9001}"/>
              </a:ext>
            </a:extLst>
          </p:cNvPr>
          <p:cNvSpPr>
            <a:spLocks noGrp="1"/>
          </p:cNvSpPr>
          <p:nvPr>
            <p:ph type="body" sz="quarter" idx="3"/>
          </p:nvPr>
        </p:nvSpPr>
        <p:spPr>
          <a:xfrm>
            <a:off x="-1" y="5191050"/>
            <a:ext cx="9144001" cy="808893"/>
          </a:xfrm>
        </p:spPr>
        <p:txBody>
          <a:bodyPr anchor="ctr"/>
          <a:lstStyle/>
          <a:p>
            <a:r>
              <a:rPr lang="en-GB" sz="3800" dirty="0" err="1"/>
              <a:t>Afsenaf</a:t>
            </a:r>
            <a:r>
              <a:rPr lang="en-GB" sz="3800" dirty="0"/>
              <a:t> `</a:t>
            </a:r>
            <a:r>
              <a:rPr lang="en-GB" sz="3800" dirty="0" err="1"/>
              <a:t>e`pswi</a:t>
            </a:r>
            <a:r>
              <a:rPr lang="en-GB" sz="3800" dirty="0"/>
              <a:t> `</a:t>
            </a:r>
            <a:r>
              <a:rPr lang="en-GB" sz="3800" dirty="0" err="1"/>
              <a:t>e`tve</a:t>
            </a:r>
            <a:r>
              <a:rPr lang="en-GB" sz="3800" dirty="0"/>
              <a:t>@ `</a:t>
            </a:r>
            <a:r>
              <a:rPr lang="en-GB" sz="3800" dirty="0" err="1"/>
              <a:t>nte</a:t>
            </a:r>
            <a:r>
              <a:rPr lang="en-GB" sz="3800" dirty="0"/>
              <a:t> `</a:t>
            </a:r>
            <a:r>
              <a:rPr lang="en-GB" sz="3800" dirty="0" err="1"/>
              <a:t>tve</a:t>
            </a:r>
            <a:r>
              <a:rPr lang="en-GB" sz="3800" dirty="0"/>
              <a:t> ca </a:t>
            </a:r>
            <a:r>
              <a:rPr lang="en-GB" sz="3800" dirty="0" err="1"/>
              <a:t>nima</a:t>
            </a:r>
            <a:r>
              <a:rPr lang="en-GB" sz="3800" dirty="0"/>
              <a:t> `</a:t>
            </a:r>
            <a:r>
              <a:rPr lang="en-GB" sz="3800" dirty="0" err="1"/>
              <a:t>nsai</a:t>
            </a:r>
            <a:r>
              <a:rPr lang="en-GB" sz="3800" dirty="0"/>
              <a:t>@</a:t>
            </a:r>
          </a:p>
        </p:txBody>
      </p:sp>
    </p:spTree>
    <p:extLst>
      <p:ext uri="{BB962C8B-B14F-4D97-AF65-F5344CB8AC3E}">
        <p14:creationId xmlns:p14="http://schemas.microsoft.com/office/powerpoint/2010/main" val="2992043670"/>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892A5B6-B848-4E72-8A61-9D367CBDF256}"/>
              </a:ext>
            </a:extLst>
          </p:cNvPr>
          <p:cNvSpPr>
            <a:spLocks noGrp="1"/>
          </p:cNvSpPr>
          <p:nvPr>
            <p:ph type="title"/>
          </p:nvPr>
        </p:nvSpPr>
        <p:spPr>
          <a:xfrm>
            <a:off x="0" y="4345835"/>
            <a:ext cx="9144000" cy="694257"/>
          </a:xfrm>
        </p:spPr>
        <p:txBody>
          <a:bodyPr>
            <a:normAutofit/>
          </a:bodyPr>
          <a:lstStyle/>
          <a:p>
            <a:r>
              <a:rPr lang="ar-EG" sz="4000" b="1" dirty="0">
                <a:solidFill>
                  <a:srgbClr val="FFFFFF"/>
                </a:solidFill>
                <a:latin typeface="CS New Athanasius" pitchFamily="34" charset="0"/>
                <a:cs typeface="Times New Roman" pitchFamily="18" charset="0"/>
              </a:rPr>
              <a:t>لكي يرسل لنا البارقليط، روح الحق.</a:t>
            </a:r>
            <a:endParaRPr lang="en-GB" dirty="0"/>
          </a:p>
        </p:txBody>
      </p:sp>
      <p:sp>
        <p:nvSpPr>
          <p:cNvPr id="3" name="Text Placeholder 2">
            <a:extLst>
              <a:ext uri="{FF2B5EF4-FFF2-40B4-BE49-F238E27FC236}">
                <a16:creationId xmlns:a16="http://schemas.microsoft.com/office/drawing/2014/main" id="{D2FE9956-C5DC-426B-900F-87E93D968FE7}"/>
              </a:ext>
            </a:extLst>
          </p:cNvPr>
          <p:cNvSpPr>
            <a:spLocks noGrp="1"/>
          </p:cNvSpPr>
          <p:nvPr>
            <p:ph type="body" idx="1"/>
          </p:nvPr>
        </p:nvSpPr>
        <p:spPr>
          <a:xfrm>
            <a:off x="1" y="6158753"/>
            <a:ext cx="9143999" cy="699247"/>
          </a:xfrm>
        </p:spPr>
        <p:txBody>
          <a:bodyPr anchor="ctr"/>
          <a:lstStyle/>
          <a:p>
            <a:r>
              <a:rPr lang="ar-EG" sz="3300" b="1" dirty="0">
                <a:solidFill>
                  <a:srgbClr val="FFFFFF"/>
                </a:solidFill>
                <a:latin typeface="CS New Athanasius" pitchFamily="34" charset="0"/>
                <a:cs typeface="Times New Roman" pitchFamily="18" charset="0"/>
              </a:rPr>
              <a:t>هينا إنتيف أوأورب نان إمبى باراكليتون: بي إبنفما إنتى تي ميثمي.</a:t>
            </a:r>
            <a:endParaRPr lang="en-GB" sz="3300" dirty="0"/>
          </a:p>
        </p:txBody>
      </p:sp>
      <p:sp>
        <p:nvSpPr>
          <p:cNvPr id="4" name="Text Placeholder 3">
            <a:extLst>
              <a:ext uri="{FF2B5EF4-FFF2-40B4-BE49-F238E27FC236}">
                <a16:creationId xmlns:a16="http://schemas.microsoft.com/office/drawing/2014/main" id="{A4D614A7-19F9-4B4F-985C-A1FB19D5471E}"/>
              </a:ext>
            </a:extLst>
          </p:cNvPr>
          <p:cNvSpPr>
            <a:spLocks noGrp="1"/>
          </p:cNvSpPr>
          <p:nvPr>
            <p:ph type="body" sz="quarter" idx="3"/>
          </p:nvPr>
        </p:nvSpPr>
        <p:spPr>
          <a:xfrm>
            <a:off x="-1" y="5040092"/>
            <a:ext cx="9144000" cy="1118661"/>
          </a:xfrm>
        </p:spPr>
        <p:txBody>
          <a:bodyPr anchor="ctr"/>
          <a:lstStyle/>
          <a:p>
            <a:r>
              <a:rPr lang="en-GB" sz="4000" dirty="0" err="1"/>
              <a:t>hina</a:t>
            </a:r>
            <a:r>
              <a:rPr lang="en-GB" sz="4000" dirty="0"/>
              <a:t> `</a:t>
            </a:r>
            <a:r>
              <a:rPr lang="en-GB" sz="4000" dirty="0" err="1"/>
              <a:t>ntefouwrp</a:t>
            </a:r>
            <a:r>
              <a:rPr lang="en-GB" sz="4000" dirty="0"/>
              <a:t> nan `</a:t>
            </a:r>
            <a:r>
              <a:rPr lang="en-GB" sz="4000" dirty="0" err="1"/>
              <a:t>mPiparaklyton</a:t>
            </a:r>
            <a:r>
              <a:rPr lang="en-GB" sz="4000" dirty="0"/>
              <a:t>@ </a:t>
            </a:r>
            <a:r>
              <a:rPr lang="en-GB" sz="4000" dirty="0" err="1"/>
              <a:t>Pi`pneuma</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476329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ext Placeholder 13"/>
          <p:cNvSpPr>
            <a:spLocks noGrp="1"/>
          </p:cNvSpPr>
          <p:nvPr>
            <p:ph type="body" idx="1"/>
          </p:nvPr>
        </p:nvSpPr>
        <p:spPr>
          <a:xfrm>
            <a:off x="0" y="6158753"/>
            <a:ext cx="9143999" cy="699247"/>
          </a:xfrm>
        </p:spPr>
        <p:txBody>
          <a:bodyPr anchor="ctr"/>
          <a:lstStyle/>
          <a:p>
            <a:r>
              <a:rPr lang="ar-EG" sz="3800" dirty="0"/>
              <a:t>نيم بي إبنفما إثؤواب جيه آك طونك آك سوتي إممون ناي نان</a:t>
            </a:r>
          </a:p>
        </p:txBody>
      </p:sp>
      <p:sp>
        <p:nvSpPr>
          <p:cNvPr id="15" name="Text Placeholder 14"/>
          <p:cNvSpPr>
            <a:spLocks noGrp="1"/>
          </p:cNvSpPr>
          <p:nvPr>
            <p:ph type="body" sz="quarter" idx="3"/>
          </p:nvPr>
        </p:nvSpPr>
        <p:spPr>
          <a:xfrm>
            <a:off x="0" y="5191050"/>
            <a:ext cx="9144000" cy="967703"/>
          </a:xfrm>
        </p:spPr>
        <p:txBody>
          <a:bodyPr/>
          <a:lstStyle/>
          <a:p>
            <a:r>
              <a:rPr lang="en-US" sz="4000" dirty="0" err="1"/>
              <a:t>nem</a:t>
            </a:r>
            <a:r>
              <a:rPr lang="en-US" sz="4000" dirty="0"/>
              <a:t> </a:t>
            </a:r>
            <a:r>
              <a:rPr lang="en-US" sz="4000" dirty="0" err="1"/>
              <a:t>Pi`pneuma</a:t>
            </a:r>
            <a:r>
              <a:rPr lang="ar-EG" sz="4000" dirty="0"/>
              <a:t> </a:t>
            </a:r>
            <a:r>
              <a:rPr lang="en-US" sz="4000" dirty="0"/>
              <a:t>`</a:t>
            </a:r>
            <a:r>
              <a:rPr lang="en-US" sz="4000" dirty="0" err="1"/>
              <a:t>e;ouab</a:t>
            </a:r>
            <a:r>
              <a:rPr lang="en-US" sz="4000" dirty="0"/>
              <a:t>@ je </a:t>
            </a:r>
            <a:r>
              <a:rPr lang="en-US" sz="4000" dirty="0" err="1"/>
              <a:t>aktwnk</a:t>
            </a:r>
            <a:r>
              <a:rPr lang="en-US" sz="4000" dirty="0"/>
              <a:t> </a:t>
            </a:r>
            <a:r>
              <a:rPr lang="en-US" sz="4000" dirty="0" err="1"/>
              <a:t>akcw</a:t>
            </a:r>
            <a:r>
              <a:rPr lang="en-US" sz="4000" dirty="0"/>
              <a:t>] `</a:t>
            </a:r>
            <a:r>
              <a:rPr lang="en-US" sz="4000" dirty="0" err="1"/>
              <a:t>mmon</a:t>
            </a:r>
            <a:r>
              <a:rPr lang="en-US" sz="4000" dirty="0"/>
              <a:t> </a:t>
            </a:r>
            <a:r>
              <a:rPr lang="en-US" sz="4000" dirty="0" err="1"/>
              <a:t>nai</a:t>
            </a:r>
            <a:r>
              <a:rPr lang="ar-EG" sz="4000" dirty="0"/>
              <a:t> </a:t>
            </a:r>
            <a:r>
              <a:rPr lang="en-US" sz="4000" dirty="0"/>
              <a:t>nan</a:t>
            </a:r>
          </a:p>
        </p:txBody>
      </p:sp>
      <p:sp>
        <p:nvSpPr>
          <p:cNvPr id="3" name="Text Placeholder 2">
            <a:extLst>
              <a:ext uri="{FF2B5EF4-FFF2-40B4-BE49-F238E27FC236}">
                <a16:creationId xmlns:a16="http://schemas.microsoft.com/office/drawing/2014/main" id="{25B4EC99-843C-44EF-BB4E-84A30CF90BD5}"/>
              </a:ext>
            </a:extLst>
          </p:cNvPr>
          <p:cNvSpPr>
            <a:spLocks noGrp="1"/>
          </p:cNvSpPr>
          <p:nvPr>
            <p:ph type="body" sz="quarter" idx="10"/>
          </p:nvPr>
        </p:nvSpPr>
        <p:spPr>
          <a:xfrm>
            <a:off x="0" y="4359275"/>
            <a:ext cx="9144000" cy="808893"/>
          </a:xfrm>
        </p:spPr>
        <p:txBody>
          <a:bodyPr/>
          <a:lstStyle/>
          <a:p>
            <a:r>
              <a:rPr lang="ar-EG" sz="4400" dirty="0"/>
              <a:t>والروح القدس لأنك قمت وخلصتنا</a:t>
            </a:r>
            <a:endParaRPr lang="en-US" sz="4400" dirty="0"/>
          </a:p>
        </p:txBody>
      </p:sp>
    </p:spTree>
    <p:extLst>
      <p:ext uri="{BB962C8B-B14F-4D97-AF65-F5344CB8AC3E}">
        <p14:creationId xmlns:p14="http://schemas.microsoft.com/office/powerpoint/2010/main" val="1643108150"/>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2F3E93B-529A-45E6-9A85-2C3C8C327141}"/>
              </a:ext>
            </a:extLst>
          </p:cNvPr>
          <p:cNvSpPr>
            <a:spLocks noGrp="1"/>
          </p:cNvSpPr>
          <p:nvPr>
            <p:ph type="title"/>
          </p:nvPr>
        </p:nvSpPr>
        <p:spPr>
          <a:xfrm>
            <a:off x="-1" y="4345836"/>
            <a:ext cx="9144000" cy="845215"/>
          </a:xfrm>
        </p:spPr>
        <p:txBody>
          <a:bodyPr>
            <a:noAutofit/>
          </a:bodyPr>
          <a:lstStyle/>
          <a:p>
            <a:r>
              <a:rPr lang="ar-EG" b="1" dirty="0">
                <a:solidFill>
                  <a:srgbClr val="FFFFFF"/>
                </a:solidFill>
                <a:latin typeface="CS New Athanasius" pitchFamily="34" charset="0"/>
                <a:cs typeface="Times New Roman" pitchFamily="18" charset="0"/>
              </a:rPr>
              <a:t>هلليلويا (3)،</a:t>
            </a:r>
            <a:r>
              <a:rPr lang="ar-EG" b="1" baseline="0" dirty="0">
                <a:solidFill>
                  <a:srgbClr val="FFFFFF"/>
                </a:solidFill>
                <a:latin typeface="CS New Athanasius" pitchFamily="34" charset="0"/>
                <a:cs typeface="Times New Roman" pitchFamily="18" charset="0"/>
              </a:rPr>
              <a:t> </a:t>
            </a:r>
            <a:r>
              <a:rPr lang="ar-EG" b="1" dirty="0">
                <a:solidFill>
                  <a:srgbClr val="FFFFFF"/>
                </a:solidFill>
                <a:latin typeface="CS New Athanasius" pitchFamily="34" charset="0"/>
                <a:cs typeface="Times New Roman" pitchFamily="18" charset="0"/>
              </a:rPr>
              <a:t>المسيح قام ثم صعد، </a:t>
            </a:r>
            <a:endParaRPr lang="en-GB" dirty="0"/>
          </a:p>
        </p:txBody>
      </p:sp>
      <p:sp>
        <p:nvSpPr>
          <p:cNvPr id="3" name="Text Placeholder 2">
            <a:extLst>
              <a:ext uri="{FF2B5EF4-FFF2-40B4-BE49-F238E27FC236}">
                <a16:creationId xmlns:a16="http://schemas.microsoft.com/office/drawing/2014/main" id="{0B1C54F2-B75E-4CE1-AE51-E46670EA33E0}"/>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الليلويا (3) : إيسوس بي خريستوس آفطونف اووه آفشيناف:</a:t>
            </a:r>
          </a:p>
        </p:txBody>
      </p:sp>
      <p:sp>
        <p:nvSpPr>
          <p:cNvPr id="4" name="Text Placeholder 3">
            <a:extLst>
              <a:ext uri="{FF2B5EF4-FFF2-40B4-BE49-F238E27FC236}">
                <a16:creationId xmlns:a16="http://schemas.microsoft.com/office/drawing/2014/main" id="{FB270D6E-C27E-4411-9B68-2F996E12AC24}"/>
              </a:ext>
            </a:extLst>
          </p:cNvPr>
          <p:cNvSpPr>
            <a:spLocks noGrp="1"/>
          </p:cNvSpPr>
          <p:nvPr>
            <p:ph type="body" sz="quarter" idx="3"/>
          </p:nvPr>
        </p:nvSpPr>
        <p:spPr>
          <a:xfrm>
            <a:off x="-53788" y="5191050"/>
            <a:ext cx="9265024" cy="808893"/>
          </a:xfrm>
        </p:spPr>
        <p:txBody>
          <a:bodyPr anchor="ctr"/>
          <a:lstStyle/>
          <a:p>
            <a:r>
              <a:rPr lang="en-GB" dirty="0" err="1"/>
              <a:t>Allylouia</a:t>
            </a:r>
            <a:r>
              <a:rPr lang="en-GB" dirty="0"/>
              <a:t> (=g)</a:t>
            </a:r>
            <a:r>
              <a:rPr lang="en-US" dirty="0"/>
              <a:t>@ </a:t>
            </a:r>
            <a:r>
              <a:rPr lang="en-GB" dirty="0"/>
              <a:t>Pi`,</a:t>
            </a:r>
            <a:r>
              <a:rPr lang="en-GB" dirty="0" err="1"/>
              <a:t>rictoc</a:t>
            </a:r>
            <a:r>
              <a:rPr lang="en-GB" dirty="0"/>
              <a:t> </a:t>
            </a:r>
            <a:r>
              <a:rPr lang="en-GB" dirty="0" err="1"/>
              <a:t>aftwnf</a:t>
            </a:r>
            <a:r>
              <a:rPr lang="en-GB" dirty="0"/>
              <a:t> </a:t>
            </a:r>
            <a:r>
              <a:rPr lang="en-GB" dirty="0" err="1"/>
              <a:t>ouoh</a:t>
            </a:r>
            <a:r>
              <a:rPr lang="en-GB" dirty="0"/>
              <a:t> </a:t>
            </a:r>
            <a:r>
              <a:rPr lang="en-GB" dirty="0" err="1"/>
              <a:t>afsenaf</a:t>
            </a:r>
            <a:r>
              <a:rPr lang="en-GB" dirty="0"/>
              <a:t>@</a:t>
            </a:r>
          </a:p>
        </p:txBody>
      </p:sp>
    </p:spTree>
    <p:extLst>
      <p:ext uri="{BB962C8B-B14F-4D97-AF65-F5344CB8AC3E}">
        <p14:creationId xmlns:p14="http://schemas.microsoft.com/office/powerpoint/2010/main" val="3168826789"/>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0F83128-573B-46F4-8C71-93E97A344E54}"/>
              </a:ext>
            </a:extLst>
          </p:cNvPr>
          <p:cNvSpPr>
            <a:spLocks noGrp="1"/>
          </p:cNvSpPr>
          <p:nvPr>
            <p:ph type="title"/>
          </p:nvPr>
        </p:nvSpPr>
        <p:spPr>
          <a:xfrm>
            <a:off x="0" y="4359283"/>
            <a:ext cx="9144000" cy="782371"/>
          </a:xfrm>
        </p:spPr>
        <p:txBody>
          <a:bodyPr/>
          <a:lstStyle/>
          <a:p>
            <a:r>
              <a:rPr lang="ar-EG" sz="4000" b="1" dirty="0">
                <a:solidFill>
                  <a:srgbClr val="FFFFFF"/>
                </a:solidFill>
                <a:latin typeface="CS New Athanasius" pitchFamily="34" charset="0"/>
                <a:cs typeface="Times New Roman" pitchFamily="18" charset="0"/>
              </a:rPr>
              <a:t>وأرسل لنا البارقليط. خلصنا وإرحمنا.</a:t>
            </a:r>
            <a:endParaRPr lang="en-GB" dirty="0"/>
          </a:p>
        </p:txBody>
      </p:sp>
      <p:sp>
        <p:nvSpPr>
          <p:cNvPr id="3" name="Text Placeholder 2">
            <a:extLst>
              <a:ext uri="{FF2B5EF4-FFF2-40B4-BE49-F238E27FC236}">
                <a16:creationId xmlns:a16="http://schemas.microsoft.com/office/drawing/2014/main" id="{DC1C75E7-A564-421C-BF1D-E193E556A681}"/>
              </a:ext>
            </a:extLst>
          </p:cNvPr>
          <p:cNvSpPr>
            <a:spLocks noGrp="1"/>
          </p:cNvSpPr>
          <p:nvPr>
            <p:ph type="body" idx="1"/>
          </p:nvPr>
        </p:nvSpPr>
        <p:spPr>
          <a:xfrm>
            <a:off x="0" y="6158753"/>
            <a:ext cx="9143999" cy="690796"/>
          </a:xfrm>
        </p:spPr>
        <p:txBody>
          <a:bodyPr/>
          <a:lstStyle/>
          <a:p>
            <a:r>
              <a:rPr lang="ar-EG" sz="3600" b="1" dirty="0">
                <a:solidFill>
                  <a:srgbClr val="FFFFFF"/>
                </a:solidFill>
                <a:latin typeface="CS New Athanasius" pitchFamily="34" charset="0"/>
                <a:cs typeface="Times New Roman" pitchFamily="18" charset="0"/>
              </a:rPr>
              <a:t>أف أوأورب نان إمبى باراكليتون. سوتى إممون أووه ناى نان.</a:t>
            </a:r>
            <a:endParaRPr lang="en-GB" dirty="0"/>
          </a:p>
        </p:txBody>
      </p:sp>
      <p:sp>
        <p:nvSpPr>
          <p:cNvPr id="4" name="Text Placeholder 3">
            <a:extLst>
              <a:ext uri="{FF2B5EF4-FFF2-40B4-BE49-F238E27FC236}">
                <a16:creationId xmlns:a16="http://schemas.microsoft.com/office/drawing/2014/main" id="{D91FB750-8831-4F58-88D2-AAE2B1171034}"/>
              </a:ext>
            </a:extLst>
          </p:cNvPr>
          <p:cNvSpPr>
            <a:spLocks noGrp="1"/>
          </p:cNvSpPr>
          <p:nvPr>
            <p:ph type="body" sz="quarter" idx="3"/>
          </p:nvPr>
        </p:nvSpPr>
        <p:spPr>
          <a:xfrm>
            <a:off x="-1" y="5141654"/>
            <a:ext cx="9144000" cy="1017099"/>
          </a:xfrm>
        </p:spPr>
        <p:txBody>
          <a:bodyPr anchor="ctr"/>
          <a:lstStyle/>
          <a:p>
            <a:pPr>
              <a:lnSpc>
                <a:spcPct val="80000"/>
              </a:lnSpc>
              <a:spcBef>
                <a:spcPts val="0"/>
              </a:spcBef>
            </a:pPr>
            <a:r>
              <a:rPr lang="en-GB" sz="4000" dirty="0" err="1"/>
              <a:t>afouwrp</a:t>
            </a:r>
            <a:r>
              <a:rPr lang="en-GB" sz="4000" dirty="0"/>
              <a:t> nan `</a:t>
            </a:r>
            <a:r>
              <a:rPr lang="en-GB" sz="4000" dirty="0" err="1"/>
              <a:t>mPiparaklyton</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2177080185"/>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91D40D4-EA14-4616-A338-05A378674F05}"/>
              </a:ext>
            </a:extLst>
          </p:cNvPr>
          <p:cNvSpPr>
            <a:spLocks noGrp="1"/>
          </p:cNvSpPr>
          <p:nvPr>
            <p:ph type="title"/>
          </p:nvPr>
        </p:nvSpPr>
        <p:spPr>
          <a:xfrm>
            <a:off x="0" y="4332389"/>
            <a:ext cx="9144000" cy="682357"/>
          </a:xfrm>
        </p:spPr>
        <p:txBody>
          <a:bodyPr/>
          <a:lstStyle/>
          <a:p>
            <a:r>
              <a:rPr lang="ar-EG" sz="4000" b="1" dirty="0">
                <a:solidFill>
                  <a:srgbClr val="FFFFFF"/>
                </a:solidFill>
                <a:latin typeface="CS New Athanasius" pitchFamily="34" charset="0"/>
                <a:cs typeface="Times New Roman" pitchFamily="18" charset="0"/>
              </a:rPr>
              <a:t>أباؤنا القديسون الرسل، هو الذي أرشدهم، </a:t>
            </a:r>
            <a:endParaRPr lang="en-GB" dirty="0"/>
          </a:p>
        </p:txBody>
      </p:sp>
      <p:sp>
        <p:nvSpPr>
          <p:cNvPr id="3" name="Text Placeholder 2">
            <a:extLst>
              <a:ext uri="{FF2B5EF4-FFF2-40B4-BE49-F238E27FC236}">
                <a16:creationId xmlns:a16="http://schemas.microsoft.com/office/drawing/2014/main" id="{47208D05-DE0C-41A5-8AD4-3818FEF97B3F}"/>
              </a:ext>
            </a:extLst>
          </p:cNvPr>
          <p:cNvSpPr>
            <a:spLocks noGrp="1"/>
          </p:cNvSpPr>
          <p:nvPr>
            <p:ph type="body" idx="1"/>
          </p:nvPr>
        </p:nvSpPr>
        <p:spPr>
          <a:xfrm>
            <a:off x="-1" y="5999943"/>
            <a:ext cx="9144001" cy="858057"/>
          </a:xfrm>
        </p:spPr>
        <p:txBody>
          <a:bodyPr anchor="ctr"/>
          <a:lstStyle/>
          <a:p>
            <a:pPr>
              <a:spcBef>
                <a:spcPts val="0"/>
              </a:spcBef>
            </a:pPr>
            <a:r>
              <a:rPr lang="ar-EG" b="1" dirty="0">
                <a:solidFill>
                  <a:srgbClr val="FFFFFF"/>
                </a:solidFill>
                <a:latin typeface="CS New Athanasius" pitchFamily="34" charset="0"/>
                <a:cs typeface="Times New Roman" pitchFamily="18" charset="0"/>
              </a:rPr>
              <a:t>نين يوتي إثؤواب إن أبوسطولوس: إنثوف إ تير إتطشاڤ مويت خا جو اُو:</a:t>
            </a:r>
            <a:endParaRPr lang="en-GB" dirty="0"/>
          </a:p>
        </p:txBody>
      </p:sp>
      <p:sp>
        <p:nvSpPr>
          <p:cNvPr id="4" name="Text Placeholder 3">
            <a:extLst>
              <a:ext uri="{FF2B5EF4-FFF2-40B4-BE49-F238E27FC236}">
                <a16:creationId xmlns:a16="http://schemas.microsoft.com/office/drawing/2014/main" id="{07BCCCE2-60E8-436F-9AE7-3761046FE1DB}"/>
              </a:ext>
            </a:extLst>
          </p:cNvPr>
          <p:cNvSpPr>
            <a:spLocks noGrp="1"/>
          </p:cNvSpPr>
          <p:nvPr>
            <p:ph type="body" sz="quarter" idx="3"/>
          </p:nvPr>
        </p:nvSpPr>
        <p:spPr>
          <a:xfrm>
            <a:off x="0" y="5014746"/>
            <a:ext cx="9143999" cy="985197"/>
          </a:xfrm>
        </p:spPr>
        <p:txBody>
          <a:bodyPr anchor="ctr"/>
          <a:lstStyle/>
          <a:p>
            <a:pPr>
              <a:lnSpc>
                <a:spcPct val="80000"/>
              </a:lnSpc>
              <a:spcBef>
                <a:spcPts val="0"/>
              </a:spcBef>
            </a:pPr>
            <a:r>
              <a:rPr lang="en-GB" dirty="0" err="1"/>
              <a:t>Nenio</a:t>
            </a:r>
            <a:r>
              <a:rPr lang="en-GB" dirty="0"/>
              <a:t>] </a:t>
            </a:r>
            <a:r>
              <a:rPr lang="en-GB" dirty="0" err="1"/>
              <a:t>e;ouab</a:t>
            </a:r>
            <a:r>
              <a:rPr lang="en-GB" dirty="0"/>
              <a:t> `</a:t>
            </a:r>
            <a:r>
              <a:rPr lang="en-GB" dirty="0" err="1"/>
              <a:t>n`apoctoloc</a:t>
            </a:r>
            <a:r>
              <a:rPr lang="en-GB" dirty="0"/>
              <a:t>@</a:t>
            </a:r>
            <a:endParaRPr lang="ar-EG" dirty="0"/>
          </a:p>
          <a:p>
            <a:pPr>
              <a:lnSpc>
                <a:spcPct val="80000"/>
              </a:lnSpc>
              <a:spcBef>
                <a:spcPts val="0"/>
              </a:spcBef>
            </a:pPr>
            <a:r>
              <a:rPr lang="en-GB" dirty="0"/>
              <a:t> `</a:t>
            </a:r>
            <a:r>
              <a:rPr lang="en-GB" dirty="0" err="1"/>
              <a:t>n;of</a:t>
            </a:r>
            <a:r>
              <a:rPr lang="en-GB" dirty="0"/>
              <a:t> `</a:t>
            </a:r>
            <a:r>
              <a:rPr lang="en-GB" dirty="0" err="1"/>
              <a:t>eter</a:t>
            </a:r>
            <a:r>
              <a:rPr lang="en-GB" dirty="0"/>
              <a:t>[</a:t>
            </a:r>
            <a:r>
              <a:rPr lang="en-GB" dirty="0" err="1"/>
              <a:t>aumwit</a:t>
            </a:r>
            <a:r>
              <a:rPr lang="en-GB" dirty="0"/>
              <a:t> </a:t>
            </a:r>
            <a:r>
              <a:rPr lang="en-GB" dirty="0" err="1"/>
              <a:t>qajwou</a:t>
            </a:r>
            <a:r>
              <a:rPr lang="en-GB" dirty="0"/>
              <a:t>@</a:t>
            </a:r>
          </a:p>
        </p:txBody>
      </p:sp>
    </p:spTree>
    <p:extLst>
      <p:ext uri="{BB962C8B-B14F-4D97-AF65-F5344CB8AC3E}">
        <p14:creationId xmlns:p14="http://schemas.microsoft.com/office/powerpoint/2010/main" val="2815396201"/>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7C41B5B-CA04-4A05-82B5-5F7861CD2BC5}"/>
              </a:ext>
            </a:extLst>
          </p:cNvPr>
          <p:cNvSpPr>
            <a:spLocks noGrp="1"/>
          </p:cNvSpPr>
          <p:nvPr>
            <p:ph type="title"/>
          </p:nvPr>
        </p:nvSpPr>
        <p:spPr>
          <a:xfrm>
            <a:off x="0" y="4359284"/>
            <a:ext cx="9144000" cy="764044"/>
          </a:xfrm>
        </p:spPr>
        <p:txBody>
          <a:bodyPr>
            <a:normAutofit/>
          </a:bodyPr>
          <a:lstStyle/>
          <a:p>
            <a:r>
              <a:rPr lang="ar-EG" sz="4000" b="1" dirty="0">
                <a:solidFill>
                  <a:srgbClr val="FFFFFF"/>
                </a:solidFill>
                <a:latin typeface="CS New Athanasius" pitchFamily="34" charset="0"/>
                <a:cs typeface="Times New Roman" pitchFamily="18" charset="0"/>
              </a:rPr>
              <a:t>حتى ردُّوا المسكونة، إلى معرفة الحق.</a:t>
            </a:r>
            <a:endParaRPr lang="en-GB" dirty="0"/>
          </a:p>
        </p:txBody>
      </p:sp>
      <p:sp>
        <p:nvSpPr>
          <p:cNvPr id="3" name="Text Placeholder 2">
            <a:extLst>
              <a:ext uri="{FF2B5EF4-FFF2-40B4-BE49-F238E27FC236}">
                <a16:creationId xmlns:a16="http://schemas.microsoft.com/office/drawing/2014/main" id="{3BE91A7F-0012-4D66-95C3-543A1FA8D6B9}"/>
              </a:ext>
            </a:extLst>
          </p:cNvPr>
          <p:cNvSpPr>
            <a:spLocks noGrp="1"/>
          </p:cNvSpPr>
          <p:nvPr>
            <p:ph type="body" idx="1"/>
          </p:nvPr>
        </p:nvSpPr>
        <p:spPr>
          <a:xfrm>
            <a:off x="0" y="6145306"/>
            <a:ext cx="9143999" cy="712694"/>
          </a:xfrm>
        </p:spPr>
        <p:txBody>
          <a:bodyPr anchor="ctr"/>
          <a:lstStyle/>
          <a:p>
            <a:r>
              <a:rPr lang="ar-EG" sz="3200" b="1" dirty="0">
                <a:solidFill>
                  <a:srgbClr val="FFFFFF"/>
                </a:solidFill>
                <a:latin typeface="CS New Athanasius" pitchFamily="34" charset="0"/>
                <a:cs typeface="Times New Roman" pitchFamily="18" charset="0"/>
              </a:rPr>
              <a:t>شا إنتو طاس تو إنتيه إي كوميني: إيه خون إيه إبسو إن تي ميثمي.</a:t>
            </a:r>
            <a:endParaRPr lang="en-GB" sz="3200" dirty="0"/>
          </a:p>
        </p:txBody>
      </p:sp>
      <p:sp>
        <p:nvSpPr>
          <p:cNvPr id="4" name="Text Placeholder 3">
            <a:extLst>
              <a:ext uri="{FF2B5EF4-FFF2-40B4-BE49-F238E27FC236}">
                <a16:creationId xmlns:a16="http://schemas.microsoft.com/office/drawing/2014/main" id="{F64BF4A2-976C-463E-A3D2-C8416A0A67F1}"/>
              </a:ext>
            </a:extLst>
          </p:cNvPr>
          <p:cNvSpPr>
            <a:spLocks noGrp="1"/>
          </p:cNvSpPr>
          <p:nvPr>
            <p:ph type="body" sz="quarter" idx="3"/>
          </p:nvPr>
        </p:nvSpPr>
        <p:spPr>
          <a:xfrm>
            <a:off x="0" y="5123329"/>
            <a:ext cx="9144000" cy="1021978"/>
          </a:xfrm>
        </p:spPr>
        <p:txBody>
          <a:bodyPr anchor="ctr"/>
          <a:lstStyle/>
          <a:p>
            <a:pPr>
              <a:lnSpc>
                <a:spcPct val="80000"/>
              </a:lnSpc>
              <a:spcBef>
                <a:spcPts val="0"/>
              </a:spcBef>
            </a:pPr>
            <a:r>
              <a:rPr lang="en-GB" sz="4000" dirty="0" err="1"/>
              <a:t>sa</a:t>
            </a:r>
            <a:r>
              <a:rPr lang="en-GB" sz="4000" dirty="0"/>
              <a:t> `</a:t>
            </a:r>
            <a:r>
              <a:rPr lang="en-GB" sz="4000" dirty="0" err="1"/>
              <a:t>ntoutac;o</a:t>
            </a:r>
            <a:r>
              <a:rPr lang="en-GB" sz="4000" dirty="0"/>
              <a:t> `n]</a:t>
            </a:r>
            <a:r>
              <a:rPr lang="en-GB" sz="4000" dirty="0" err="1"/>
              <a:t>oikoumeny</a:t>
            </a:r>
            <a:r>
              <a:rPr lang="en-GB" sz="4000" dirty="0"/>
              <a:t>@</a:t>
            </a:r>
            <a:endParaRPr lang="ar-EG" sz="4000" dirty="0"/>
          </a:p>
          <a:p>
            <a:pPr>
              <a:lnSpc>
                <a:spcPct val="80000"/>
              </a:lnSpc>
              <a:spcBef>
                <a:spcPts val="0"/>
              </a:spcBef>
            </a:pPr>
            <a:r>
              <a:rPr lang="en-GB" sz="4000" dirty="0"/>
              <a:t> `</a:t>
            </a:r>
            <a:r>
              <a:rPr lang="en-GB" sz="4000" dirty="0" err="1"/>
              <a:t>eqoun</a:t>
            </a:r>
            <a:r>
              <a:rPr lang="en-GB" sz="4000" dirty="0"/>
              <a:t> `</a:t>
            </a:r>
            <a:r>
              <a:rPr lang="en-GB" sz="4000" dirty="0" err="1"/>
              <a:t>e`pcouen</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374524544"/>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07B5838-CEA4-4A47-BCCD-8FE594846474}"/>
              </a:ext>
            </a:extLst>
          </p:cNvPr>
          <p:cNvSpPr>
            <a:spLocks noGrp="1"/>
          </p:cNvSpPr>
          <p:nvPr>
            <p:ph type="title"/>
          </p:nvPr>
        </p:nvSpPr>
        <p:spPr>
          <a:xfrm>
            <a:off x="-1" y="4332390"/>
            <a:ext cx="9144000" cy="562340"/>
          </a:xfrm>
        </p:spPr>
        <p:txBody>
          <a:bodyPr>
            <a:noAutofit/>
          </a:bodyPr>
          <a:lstStyle/>
          <a:p>
            <a:r>
              <a:rPr lang="ar-EG" sz="3100" b="1" dirty="0">
                <a:solidFill>
                  <a:srgbClr val="FFFFFF"/>
                </a:solidFill>
                <a:latin typeface="Times New Roman" panose="02020603050405020304" pitchFamily="18" charset="0"/>
                <a:cs typeface="Times New Roman" panose="02020603050405020304" pitchFamily="18" charset="0"/>
              </a:rPr>
              <a:t>هلليلويا (3)، بارك أهوية السماء، فلتكن رحمتك وسلامك حصنا لشعبك.</a:t>
            </a:r>
            <a:endParaRPr lang="en-GB" sz="3100" dirty="0"/>
          </a:p>
        </p:txBody>
      </p:sp>
      <p:sp>
        <p:nvSpPr>
          <p:cNvPr id="3" name="Text Placeholder 2">
            <a:extLst>
              <a:ext uri="{FF2B5EF4-FFF2-40B4-BE49-F238E27FC236}">
                <a16:creationId xmlns:a16="http://schemas.microsoft.com/office/drawing/2014/main" id="{2EF4F89B-6858-4414-A692-18B758854AAE}"/>
              </a:ext>
            </a:extLst>
          </p:cNvPr>
          <p:cNvSpPr>
            <a:spLocks noGrp="1"/>
          </p:cNvSpPr>
          <p:nvPr>
            <p:ph type="body" idx="1"/>
          </p:nvPr>
        </p:nvSpPr>
        <p:spPr>
          <a:xfrm>
            <a:off x="-1" y="5876365"/>
            <a:ext cx="9143999" cy="986259"/>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الليلويا(3) : إزمو إيه نى آإيرإنتي إتفي: ماري بيك ناي نيم تيك هيريني: أوى إن سوبت إم بيك لاؤس. </a:t>
            </a:r>
          </a:p>
        </p:txBody>
      </p:sp>
      <p:sp>
        <p:nvSpPr>
          <p:cNvPr id="4" name="Text Placeholder 3">
            <a:extLst>
              <a:ext uri="{FF2B5EF4-FFF2-40B4-BE49-F238E27FC236}">
                <a16:creationId xmlns:a16="http://schemas.microsoft.com/office/drawing/2014/main" id="{4BBB3F50-3BDF-457C-B5EF-73A8A6080669}"/>
              </a:ext>
            </a:extLst>
          </p:cNvPr>
          <p:cNvSpPr>
            <a:spLocks noGrp="1"/>
          </p:cNvSpPr>
          <p:nvPr>
            <p:ph type="body" sz="quarter" idx="3"/>
          </p:nvPr>
        </p:nvSpPr>
        <p:spPr>
          <a:xfrm>
            <a:off x="0" y="4894730"/>
            <a:ext cx="9144000" cy="981635"/>
          </a:xfrm>
        </p:spPr>
        <p:txBody>
          <a:bodyPr anchor="ctr"/>
          <a:lstStyle/>
          <a:p>
            <a:pPr>
              <a:lnSpc>
                <a:spcPct val="80000"/>
              </a:lnSpc>
            </a:pPr>
            <a:r>
              <a:rPr lang="en-GB" dirty="0" err="1"/>
              <a:t>Allylouia</a:t>
            </a:r>
            <a:r>
              <a:rPr lang="en-GB" dirty="0"/>
              <a:t> =a=l =a=l. `</a:t>
            </a:r>
            <a:r>
              <a:rPr lang="en-GB" dirty="0" err="1"/>
              <a:t>Cmou</a:t>
            </a:r>
            <a:r>
              <a:rPr lang="en-GB" dirty="0"/>
              <a:t> `</a:t>
            </a:r>
            <a:r>
              <a:rPr lang="en-GB" dirty="0" err="1"/>
              <a:t>eni`ayr</a:t>
            </a:r>
            <a:r>
              <a:rPr lang="en-GB" dirty="0"/>
              <a:t> `</a:t>
            </a:r>
            <a:r>
              <a:rPr lang="en-GB" dirty="0" err="1"/>
              <a:t>nte</a:t>
            </a:r>
            <a:r>
              <a:rPr lang="en-GB" dirty="0"/>
              <a:t> `</a:t>
            </a:r>
            <a:r>
              <a:rPr lang="en-GB" dirty="0" err="1"/>
              <a:t>tve</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3298182747"/>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87DE072-55D2-44FD-B3B7-976F65E1C5FF}"/>
              </a:ext>
            </a:extLst>
          </p:cNvPr>
          <p:cNvSpPr>
            <a:spLocks noGrp="1"/>
          </p:cNvSpPr>
          <p:nvPr>
            <p:ph type="title"/>
          </p:nvPr>
        </p:nvSpPr>
        <p:spPr>
          <a:xfrm>
            <a:off x="0"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السلام للطبيب الحقيقي، بولس سراج الأرثوذكسية، </a:t>
            </a:r>
            <a:endParaRPr lang="en-GB" dirty="0"/>
          </a:p>
        </p:txBody>
      </p:sp>
      <p:sp>
        <p:nvSpPr>
          <p:cNvPr id="3" name="Text Placeholder 2">
            <a:extLst>
              <a:ext uri="{FF2B5EF4-FFF2-40B4-BE49-F238E27FC236}">
                <a16:creationId xmlns:a16="http://schemas.microsoft.com/office/drawing/2014/main" id="{1EF9A07D-7F66-487A-9650-CB7A79A6E8DC}"/>
              </a:ext>
            </a:extLst>
          </p:cNvPr>
          <p:cNvSpPr>
            <a:spLocks noGrp="1"/>
          </p:cNvSpPr>
          <p:nvPr>
            <p:ph type="body" idx="1"/>
          </p:nvPr>
        </p:nvSpPr>
        <p:spPr/>
        <p:txBody>
          <a:bodyPr/>
          <a:lstStyle/>
          <a:p>
            <a:r>
              <a:rPr lang="ar-EG" sz="3800" b="1" dirty="0">
                <a:solidFill>
                  <a:srgbClr val="FFFFFF"/>
                </a:solidFill>
                <a:latin typeface="Times New Roman" panose="02020603050405020304" pitchFamily="18" charset="0"/>
                <a:cs typeface="Times New Roman" panose="02020603050405020304" pitchFamily="18" charset="0"/>
              </a:rPr>
              <a:t>شيري بيسينى إممى بافلوس: بى خيبس إنتى أرثوذوكسيا: </a:t>
            </a:r>
            <a:endParaRPr lang="en-GB" sz="3800" dirty="0"/>
          </a:p>
        </p:txBody>
      </p:sp>
      <p:sp>
        <p:nvSpPr>
          <p:cNvPr id="4" name="Text Placeholder 3">
            <a:extLst>
              <a:ext uri="{FF2B5EF4-FFF2-40B4-BE49-F238E27FC236}">
                <a16:creationId xmlns:a16="http://schemas.microsoft.com/office/drawing/2014/main" id="{CFA1B1A1-CCD2-4FED-A358-8B6AE47B7783}"/>
              </a:ext>
            </a:extLst>
          </p:cNvPr>
          <p:cNvSpPr>
            <a:spLocks noGrp="1"/>
          </p:cNvSpPr>
          <p:nvPr>
            <p:ph type="body" sz="quarter" idx="3"/>
          </p:nvPr>
        </p:nvSpPr>
        <p:spPr>
          <a:xfrm>
            <a:off x="-26896" y="5028193"/>
            <a:ext cx="9170895" cy="971750"/>
          </a:xfrm>
        </p:spPr>
        <p:txBody>
          <a:bodyPr anchor="ctr"/>
          <a:lstStyle/>
          <a:p>
            <a:r>
              <a:rPr lang="it-IT" sz="3400" dirty="0"/>
              <a:t>&lt;ere picyini `mmyi@ Pauloc piqybc `nte }or;odoxia@</a:t>
            </a:r>
            <a:endParaRPr lang="en-GB" sz="3400" dirty="0"/>
          </a:p>
        </p:txBody>
      </p:sp>
    </p:spTree>
    <p:extLst>
      <p:ext uri="{BB962C8B-B14F-4D97-AF65-F5344CB8AC3E}">
        <p14:creationId xmlns:p14="http://schemas.microsoft.com/office/powerpoint/2010/main" val="2719832298"/>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6052846-16EF-4DFB-9C4E-470CE34E18B0}"/>
              </a:ext>
            </a:extLst>
          </p:cNvPr>
          <p:cNvSpPr>
            <a:spLocks noGrp="1"/>
          </p:cNvSpPr>
          <p:nvPr>
            <p:ph type="title"/>
          </p:nvPr>
        </p:nvSpPr>
        <p:spPr>
          <a:xfrm>
            <a:off x="0" y="4359283"/>
            <a:ext cx="9144000" cy="83176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الذي صنع الآيات، بإسم المسيح الذاتي.</a:t>
            </a:r>
            <a:endParaRPr lang="en-GB" dirty="0"/>
          </a:p>
        </p:txBody>
      </p:sp>
      <p:sp>
        <p:nvSpPr>
          <p:cNvPr id="3" name="Text Placeholder 2">
            <a:extLst>
              <a:ext uri="{FF2B5EF4-FFF2-40B4-BE49-F238E27FC236}">
                <a16:creationId xmlns:a16="http://schemas.microsoft.com/office/drawing/2014/main" id="{085F73BB-45F8-4216-BC12-B29C2685940D}"/>
              </a:ext>
            </a:extLst>
          </p:cNvPr>
          <p:cNvSpPr>
            <a:spLocks noGrp="1"/>
          </p:cNvSpPr>
          <p:nvPr>
            <p:ph type="body" idx="1"/>
          </p:nvPr>
        </p:nvSpPr>
        <p:spPr>
          <a:xfrm>
            <a:off x="12748" y="6049107"/>
            <a:ext cx="9143999" cy="8088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فى إيتاف إيرى إنهان مينى: خين إفران إمبخرستوس بى أليثوس.</a:t>
            </a:r>
            <a:endParaRPr lang="en-GB" sz="3400" dirty="0"/>
          </a:p>
        </p:txBody>
      </p:sp>
      <p:sp>
        <p:nvSpPr>
          <p:cNvPr id="4" name="Text Placeholder 3">
            <a:extLst>
              <a:ext uri="{FF2B5EF4-FFF2-40B4-BE49-F238E27FC236}">
                <a16:creationId xmlns:a16="http://schemas.microsoft.com/office/drawing/2014/main" id="{0ACAEA65-9640-4129-A2E7-230BC7A4AE3C}"/>
              </a:ext>
            </a:extLst>
          </p:cNvPr>
          <p:cNvSpPr>
            <a:spLocks noGrp="1"/>
          </p:cNvSpPr>
          <p:nvPr>
            <p:ph type="body" sz="quarter" idx="3"/>
          </p:nvPr>
        </p:nvSpPr>
        <p:spPr>
          <a:xfrm>
            <a:off x="-13447" y="5191050"/>
            <a:ext cx="9170194" cy="808893"/>
          </a:xfrm>
        </p:spPr>
        <p:txBody>
          <a:bodyPr anchor="ctr"/>
          <a:lstStyle/>
          <a:p>
            <a:r>
              <a:rPr lang="en-GB" sz="3400" dirty="0" err="1"/>
              <a:t>vyetaf`iri</a:t>
            </a:r>
            <a:r>
              <a:rPr lang="en-GB" sz="3400" dirty="0"/>
              <a:t> `</a:t>
            </a:r>
            <a:r>
              <a:rPr lang="en-GB" sz="3400" dirty="0" err="1"/>
              <a:t>nhanmyini</a:t>
            </a:r>
            <a:r>
              <a:rPr lang="en-GB" sz="3400" dirty="0"/>
              <a:t>@ </a:t>
            </a:r>
            <a:r>
              <a:rPr lang="en-GB" sz="3400" dirty="0" err="1"/>
              <a:t>qen</a:t>
            </a:r>
            <a:r>
              <a:rPr lang="en-GB" sz="3400" dirty="0"/>
              <a:t> `</a:t>
            </a:r>
            <a:r>
              <a:rPr lang="en-GB" sz="3400" dirty="0" err="1"/>
              <a:t>vran</a:t>
            </a:r>
            <a:r>
              <a:rPr lang="en-GB" sz="3400" dirty="0"/>
              <a:t> `</a:t>
            </a:r>
            <a:r>
              <a:rPr lang="en-GB" sz="3400" dirty="0" err="1"/>
              <a:t>mPi</a:t>
            </a:r>
            <a:r>
              <a:rPr lang="en-GB" sz="3400" dirty="0"/>
              <a:t>`,</a:t>
            </a:r>
            <a:r>
              <a:rPr lang="en-GB" sz="3400" dirty="0" err="1"/>
              <a:t>rictoc</a:t>
            </a:r>
            <a:r>
              <a:rPr lang="en-GB" sz="3400" dirty="0"/>
              <a:t> </a:t>
            </a:r>
            <a:r>
              <a:rPr lang="en-GB" sz="3400" dirty="0" err="1"/>
              <a:t>Piaidioc</a:t>
            </a:r>
            <a:r>
              <a:rPr lang="en-GB" sz="3400" dirty="0"/>
              <a:t>.</a:t>
            </a:r>
          </a:p>
        </p:txBody>
      </p:sp>
    </p:spTree>
    <p:extLst>
      <p:ext uri="{BB962C8B-B14F-4D97-AF65-F5344CB8AC3E}">
        <p14:creationId xmlns:p14="http://schemas.microsoft.com/office/powerpoint/2010/main" val="1594894975"/>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3626263455"/>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D5008B6-63D1-4DAC-B8C3-B46296ED393D}"/>
              </a:ext>
            </a:extLst>
          </p:cNvPr>
          <p:cNvSpPr>
            <a:spLocks noGrp="1"/>
          </p:cNvSpPr>
          <p:nvPr>
            <p:ph type="title"/>
          </p:nvPr>
        </p:nvSpPr>
        <p:spPr>
          <a:xfrm>
            <a:off x="-1" y="4372731"/>
            <a:ext cx="9144000" cy="682358"/>
          </a:xfrm>
        </p:spPr>
        <p:txBody>
          <a:bodyPr>
            <a:normAutofit/>
          </a:bodyPr>
          <a:lstStyle/>
          <a:p>
            <a:r>
              <a:rPr lang="ar-EG" sz="4000" b="1" dirty="0">
                <a:solidFill>
                  <a:srgbClr val="FFFFFF"/>
                </a:solidFill>
                <a:latin typeface="Times New Roman" panose="02020603050405020304" pitchFamily="18" charset="0"/>
                <a:cs typeface="Times New Roman" panose="02020603050405020304" pitchFamily="18" charset="0"/>
              </a:rPr>
              <a:t>من انا الضعيف، أكثر من كل من على الأرض</a:t>
            </a:r>
            <a:r>
              <a:rPr lang="ar-EG" dirty="0">
                <a:solidFill>
                  <a:srgbClr val="FFFFFF"/>
                </a:solidFill>
              </a:rPr>
              <a:t>،</a:t>
            </a:r>
            <a:r>
              <a:rPr lang="ar-EG" sz="4000" b="1" dirty="0">
                <a:solidFill>
                  <a:srgbClr val="FFFFFF"/>
                </a:solidFill>
                <a:latin typeface="Times New Roman" panose="02020603050405020304" pitchFamily="18" charset="0"/>
                <a:cs typeface="Times New Roman" panose="02020603050405020304" pitchFamily="18" charset="0"/>
              </a:rPr>
              <a:t> </a:t>
            </a:r>
            <a:endParaRPr lang="en-GB" dirty="0"/>
          </a:p>
        </p:txBody>
      </p:sp>
      <p:sp>
        <p:nvSpPr>
          <p:cNvPr id="3" name="Text Placeholder 2">
            <a:extLst>
              <a:ext uri="{FF2B5EF4-FFF2-40B4-BE49-F238E27FC236}">
                <a16:creationId xmlns:a16="http://schemas.microsoft.com/office/drawing/2014/main" id="{DC7C5813-12E9-4F15-A8C3-99694399367E}"/>
              </a:ext>
            </a:extLst>
          </p:cNvPr>
          <p:cNvSpPr>
            <a:spLocks noGrp="1"/>
          </p:cNvSpPr>
          <p:nvPr>
            <p:ph type="body" idx="1"/>
          </p:nvPr>
        </p:nvSpPr>
        <p:spPr>
          <a:xfrm>
            <a:off x="1" y="6158753"/>
            <a:ext cx="9143999" cy="699247"/>
          </a:xfrm>
        </p:spPr>
        <p:txBody>
          <a:bodyPr/>
          <a:lstStyle/>
          <a:p>
            <a:r>
              <a:rPr lang="ar-EG" sz="3600" b="1" dirty="0">
                <a:solidFill>
                  <a:srgbClr val="FFFFFF"/>
                </a:solidFill>
                <a:latin typeface="Times New Roman" panose="02020603050405020304" pitchFamily="18" charset="0"/>
                <a:cs typeface="Times New Roman" panose="02020603050405020304" pitchFamily="18" charset="0"/>
              </a:rPr>
              <a:t>أنوك نيم خا بى إيفين: بارا أوؤون نيفين ايت هيجين بيكاهى:</a:t>
            </a:r>
          </a:p>
        </p:txBody>
      </p:sp>
      <p:sp>
        <p:nvSpPr>
          <p:cNvPr id="4" name="Text Placeholder 3">
            <a:extLst>
              <a:ext uri="{FF2B5EF4-FFF2-40B4-BE49-F238E27FC236}">
                <a16:creationId xmlns:a16="http://schemas.microsoft.com/office/drawing/2014/main" id="{C621BFD5-2864-409F-9EA4-6AD119A3546A}"/>
              </a:ext>
            </a:extLst>
          </p:cNvPr>
          <p:cNvSpPr>
            <a:spLocks noGrp="1"/>
          </p:cNvSpPr>
          <p:nvPr>
            <p:ph type="body" sz="quarter" idx="3"/>
          </p:nvPr>
        </p:nvSpPr>
        <p:spPr>
          <a:xfrm>
            <a:off x="0" y="5055089"/>
            <a:ext cx="9144000" cy="1103664"/>
          </a:xfrm>
        </p:spPr>
        <p:txBody>
          <a:bodyPr anchor="ctr"/>
          <a:lstStyle/>
          <a:p>
            <a:r>
              <a:rPr lang="en-GB" dirty="0" err="1"/>
              <a:t>Anok</a:t>
            </a:r>
            <a:r>
              <a:rPr lang="en-GB" dirty="0"/>
              <a:t> </a:t>
            </a:r>
            <a:r>
              <a:rPr lang="en-GB" dirty="0" err="1"/>
              <a:t>nim</a:t>
            </a:r>
            <a:r>
              <a:rPr lang="en-GB" dirty="0"/>
              <a:t> </a:t>
            </a:r>
            <a:r>
              <a:rPr lang="en-GB" dirty="0" err="1"/>
              <a:t>qa</a:t>
            </a:r>
            <a:r>
              <a:rPr lang="en-GB" dirty="0"/>
              <a:t> </a:t>
            </a:r>
            <a:r>
              <a:rPr lang="en-GB" dirty="0" err="1"/>
              <a:t>pi`ebiyn</a:t>
            </a:r>
            <a:r>
              <a:rPr lang="en-US" dirty="0"/>
              <a:t>@</a:t>
            </a:r>
            <a:r>
              <a:rPr lang="en-GB" dirty="0"/>
              <a:t> para </a:t>
            </a:r>
            <a:r>
              <a:rPr lang="en-GB" dirty="0" err="1"/>
              <a:t>ouon</a:t>
            </a:r>
            <a:r>
              <a:rPr lang="en-GB" dirty="0"/>
              <a:t> </a:t>
            </a:r>
            <a:r>
              <a:rPr lang="en-GB" dirty="0" err="1"/>
              <a:t>niben</a:t>
            </a:r>
            <a:r>
              <a:rPr lang="en-GB" dirty="0"/>
              <a:t> et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1918058579"/>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F4AFEB8-D666-4535-9750-223595E78F42}"/>
              </a:ext>
            </a:extLst>
          </p:cNvPr>
          <p:cNvSpPr>
            <a:spLocks noGrp="1"/>
          </p:cNvSpPr>
          <p:nvPr>
            <p:ph type="title"/>
          </p:nvPr>
        </p:nvSpPr>
        <p:spPr>
          <a:xfrm>
            <a:off x="-1"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لكى أنطق بكرامتك، يا مريم ابنة يواقيم.</a:t>
            </a:r>
            <a:endParaRPr lang="en-GB" dirty="0"/>
          </a:p>
        </p:txBody>
      </p:sp>
      <p:sp>
        <p:nvSpPr>
          <p:cNvPr id="3" name="Text Placeholder 2">
            <a:extLst>
              <a:ext uri="{FF2B5EF4-FFF2-40B4-BE49-F238E27FC236}">
                <a16:creationId xmlns:a16="http://schemas.microsoft.com/office/drawing/2014/main" id="{7DB6C624-87DB-4A3E-9695-C876E0B2018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إثرى ساجى إمبطايو ماريا إتشيرى إن يواكيم.</a:t>
            </a:r>
            <a:endParaRPr lang="en-GB" sz="4000" dirty="0"/>
          </a:p>
        </p:txBody>
      </p:sp>
      <p:sp>
        <p:nvSpPr>
          <p:cNvPr id="4" name="Text Placeholder 3">
            <a:extLst>
              <a:ext uri="{FF2B5EF4-FFF2-40B4-BE49-F238E27FC236}">
                <a16:creationId xmlns:a16="http://schemas.microsoft.com/office/drawing/2014/main" id="{1EA92B6A-E80B-4A22-B1A5-31B72B27B21B}"/>
              </a:ext>
            </a:extLst>
          </p:cNvPr>
          <p:cNvSpPr>
            <a:spLocks noGrp="1"/>
          </p:cNvSpPr>
          <p:nvPr>
            <p:ph type="body" sz="quarter" idx="3"/>
          </p:nvPr>
        </p:nvSpPr>
        <p:spPr>
          <a:xfrm>
            <a:off x="0" y="5028194"/>
            <a:ext cx="9144000" cy="971750"/>
          </a:xfrm>
        </p:spPr>
        <p:txBody>
          <a:bodyPr anchor="ctr"/>
          <a:lstStyle/>
          <a:p>
            <a:r>
              <a:rPr lang="en-GB" sz="4000" dirty="0" err="1"/>
              <a:t>e;ricaji</a:t>
            </a:r>
            <a:r>
              <a:rPr lang="en-GB" sz="4000" dirty="0"/>
              <a:t> `</a:t>
            </a:r>
            <a:r>
              <a:rPr lang="en-GB" sz="4000" dirty="0" err="1"/>
              <a:t>mpetai`o</a:t>
            </a:r>
            <a:r>
              <a:rPr lang="en-GB" sz="4000" dirty="0"/>
              <a:t>@ </a:t>
            </a:r>
            <a:r>
              <a:rPr lang="en-GB" sz="4000" dirty="0" err="1"/>
              <a:t>Mari`a</a:t>
            </a:r>
            <a:r>
              <a:rPr lang="en-GB" sz="4000" dirty="0"/>
              <a:t> `</a:t>
            </a:r>
            <a:r>
              <a:rPr lang="en-GB" sz="4000" dirty="0" err="1"/>
              <a:t>tseri</a:t>
            </a:r>
            <a:r>
              <a:rPr lang="en-GB" sz="4000" dirty="0"/>
              <a:t> `</a:t>
            </a:r>
            <a:r>
              <a:rPr lang="en-GB" sz="4000" dirty="0" err="1"/>
              <a:t>nIw`akim</a:t>
            </a:r>
            <a:r>
              <a:rPr lang="en-GB" sz="4000" dirty="0"/>
              <a:t>.</a:t>
            </a:r>
          </a:p>
        </p:txBody>
      </p:sp>
    </p:spTree>
    <p:extLst>
      <p:ext uri="{BB962C8B-B14F-4D97-AF65-F5344CB8AC3E}">
        <p14:creationId xmlns:p14="http://schemas.microsoft.com/office/powerpoint/2010/main" val="2434924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907549"/>
            <a:ext cx="9143999" cy="950451"/>
          </a:xfrm>
        </p:spPr>
        <p:txBody>
          <a:bodyPr anchor="ctr"/>
          <a:lstStyle/>
          <a:p>
            <a:r>
              <a:rPr lang="ar-EG" sz="3600" dirty="0"/>
              <a:t>هيتين نو افشى اريه إيه ابؤنخ ام بنيوت ايت طايوت ان أرشى ايه</a:t>
            </a:r>
            <a:r>
              <a:rPr lang="en-US" sz="3600" dirty="0"/>
              <a:t> </a:t>
            </a:r>
            <a:r>
              <a:rPr lang="ar-EG" sz="3600" dirty="0"/>
              <a:t>ريفس </a:t>
            </a:r>
          </a:p>
        </p:txBody>
      </p:sp>
      <p:sp>
        <p:nvSpPr>
          <p:cNvPr id="4" name="Text Placeholder 3"/>
          <p:cNvSpPr>
            <a:spLocks noGrp="1"/>
          </p:cNvSpPr>
          <p:nvPr>
            <p:ph type="body" sz="quarter" idx="3"/>
          </p:nvPr>
        </p:nvSpPr>
        <p:spPr>
          <a:xfrm>
            <a:off x="-1" y="5071969"/>
            <a:ext cx="9144000" cy="675717"/>
          </a:xfrm>
        </p:spPr>
        <p:txBody>
          <a:bodyPr/>
          <a:lstStyle/>
          <a:p>
            <a:r>
              <a:rPr lang="en-US" dirty="0"/>
              <a:t>Hiten </a:t>
            </a:r>
            <a:r>
              <a:rPr lang="en-US" dirty="0" err="1"/>
              <a:t>ni`eu,y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nar,y`ereuc</a:t>
            </a:r>
            <a:endParaRPr lang="en-US" dirty="0"/>
          </a:p>
        </p:txBody>
      </p:sp>
      <p:sp>
        <p:nvSpPr>
          <p:cNvPr id="6" name="Text Placeholder 5">
            <a:extLst>
              <a:ext uri="{FF2B5EF4-FFF2-40B4-BE49-F238E27FC236}">
                <a16:creationId xmlns:a16="http://schemas.microsoft.com/office/drawing/2014/main" id="{44CF775B-5ACA-4267-9F17-B4A8A26A621A}"/>
              </a:ext>
            </a:extLst>
          </p:cNvPr>
          <p:cNvSpPr>
            <a:spLocks noGrp="1"/>
          </p:cNvSpPr>
          <p:nvPr>
            <p:ph type="body" sz="quarter" idx="10"/>
          </p:nvPr>
        </p:nvSpPr>
        <p:spPr>
          <a:xfrm>
            <a:off x="0" y="4359275"/>
            <a:ext cx="9144000" cy="675717"/>
          </a:xfrm>
        </p:spPr>
        <p:txBody>
          <a:bodyPr/>
          <a:lstStyle/>
          <a:p>
            <a:r>
              <a:rPr lang="ar-EG" sz="4400" dirty="0"/>
              <a:t>بصلواتهم احفظ</a:t>
            </a:r>
            <a:r>
              <a:rPr lang="en-US" sz="4400" dirty="0"/>
              <a:t> </a:t>
            </a:r>
            <a:r>
              <a:rPr lang="ar-EG" sz="4400" dirty="0"/>
              <a:t>حياة أبينا المكرم رئيس الكهنة </a:t>
            </a:r>
            <a:endParaRPr lang="en-US" sz="4400" dirty="0"/>
          </a:p>
        </p:txBody>
      </p:sp>
    </p:spTree>
    <p:extLst>
      <p:ext uri="{BB962C8B-B14F-4D97-AF65-F5344CB8AC3E}">
        <p14:creationId xmlns:p14="http://schemas.microsoft.com/office/powerpoint/2010/main" val="86640107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1538255820"/>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 y="4372730"/>
            <a:ext cx="9144000" cy="782371"/>
          </a:xfrm>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a:xfrm>
            <a:off x="0" y="6051662"/>
            <a:ext cx="9143999" cy="808893"/>
          </a:xfrm>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3169417810"/>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20236432"/>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71363645"/>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4128450614"/>
      </p:ext>
    </p:extLst>
  </p:cSld>
  <p:clrMapOvr>
    <a:masterClrMapping/>
  </p:clrMapOvr>
  <p:transition spd="slow" advClick="0" advTm="0"/>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قدوس قدوس قدوس </a:t>
            </a:r>
          </a:p>
        </p:txBody>
      </p:sp>
      <p:sp>
        <p:nvSpPr>
          <p:cNvPr id="10" name="Text Placeholder 9"/>
          <p:cNvSpPr>
            <a:spLocks noGrp="1"/>
          </p:cNvSpPr>
          <p:nvPr>
            <p:ph type="body" idx="1"/>
          </p:nvPr>
        </p:nvSpPr>
        <p:spPr/>
        <p:txBody>
          <a:bodyPr/>
          <a:lstStyle/>
          <a:p>
            <a:r>
              <a:rPr lang="ar-EG" sz="5400" dirty="0"/>
              <a:t>آجيوس آجيوس آجيوس</a:t>
            </a:r>
            <a:endParaRPr lang="en-US" sz="5400" dirty="0"/>
          </a:p>
        </p:txBody>
      </p:sp>
      <p:sp>
        <p:nvSpPr>
          <p:cNvPr id="11" name="Text Placeholder 10"/>
          <p:cNvSpPr>
            <a:spLocks noGrp="1"/>
          </p:cNvSpPr>
          <p:nvPr>
            <p:ph type="body" sz="quarter" idx="3"/>
          </p:nvPr>
        </p:nvSpPr>
        <p:spPr/>
        <p:txBody>
          <a:bodyPr/>
          <a:lstStyle/>
          <a:p>
            <a:r>
              <a:rPr lang="en-US" sz="5400" dirty="0" err="1"/>
              <a:t>Agioc</a:t>
            </a:r>
            <a:r>
              <a:rPr lang="ar-EG" sz="5400" dirty="0"/>
              <a:t> </a:t>
            </a:r>
            <a:r>
              <a:rPr lang="en-US" sz="5400" dirty="0" err="1"/>
              <a:t>Agioc</a:t>
            </a:r>
            <a:r>
              <a:rPr lang="en-US" sz="5400" dirty="0"/>
              <a:t> </a:t>
            </a:r>
            <a:r>
              <a:rPr lang="en-US" sz="5400" dirty="0" err="1"/>
              <a:t>Agioc</a:t>
            </a:r>
            <a:endParaRPr lang="en-US" sz="5400" dirty="0"/>
          </a:p>
        </p:txBody>
      </p:sp>
      <p:sp>
        <p:nvSpPr>
          <p:cNvPr id="3" name="Rectangle 2">
            <a:hlinkClick r:id="rId2" action="ppaction://hlinksldjump"/>
            <a:extLst>
              <a:ext uri="{FF2B5EF4-FFF2-40B4-BE49-F238E27FC236}">
                <a16:creationId xmlns:a16="http://schemas.microsoft.com/office/drawing/2014/main" id="{C7F0E015-9FD3-C8EE-E281-802B6EE643C2}"/>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17748475"/>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قدوس قدوس  قدوس </a:t>
            </a:r>
            <a:endParaRPr lang="en-US" sz="6000" dirty="0"/>
          </a:p>
        </p:txBody>
      </p:sp>
      <p:sp>
        <p:nvSpPr>
          <p:cNvPr id="10" name="Text Placeholder 9"/>
          <p:cNvSpPr>
            <a:spLocks noGrp="1"/>
          </p:cNvSpPr>
          <p:nvPr>
            <p:ph type="body" idx="1"/>
          </p:nvPr>
        </p:nvSpPr>
        <p:spPr/>
        <p:txBody>
          <a:bodyPr/>
          <a:lstStyle/>
          <a:p>
            <a:r>
              <a:rPr lang="ar-EG" sz="5400" dirty="0"/>
              <a:t>إكؤواب  إكؤواب إكؤواب</a:t>
            </a:r>
          </a:p>
        </p:txBody>
      </p:sp>
      <p:sp>
        <p:nvSpPr>
          <p:cNvPr id="11" name="Text Placeholder 10"/>
          <p:cNvSpPr>
            <a:spLocks noGrp="1"/>
          </p:cNvSpPr>
          <p:nvPr>
            <p:ph type="body" sz="quarter" idx="3"/>
          </p:nvPr>
        </p:nvSpPr>
        <p:spPr/>
        <p:txBody>
          <a:bodyPr/>
          <a:lstStyle/>
          <a:p>
            <a:r>
              <a:rPr lang="en-US" sz="5400" dirty="0"/>
              <a:t>~</a:t>
            </a:r>
            <a:r>
              <a:rPr lang="en-US" sz="5400" dirty="0" err="1"/>
              <a:t>Xouab</a:t>
            </a:r>
            <a:r>
              <a:rPr lang="ar-EG" sz="5400" dirty="0"/>
              <a:t> </a:t>
            </a:r>
            <a:r>
              <a:rPr lang="en-US" sz="5400" dirty="0"/>
              <a:t> `</a:t>
            </a:r>
            <a:r>
              <a:rPr lang="en-US" sz="5400" dirty="0" err="1"/>
              <a:t>xouab</a:t>
            </a:r>
            <a:r>
              <a:rPr lang="ar-EG" sz="5400" dirty="0"/>
              <a:t> </a:t>
            </a:r>
            <a:r>
              <a:rPr lang="en-US" sz="5400" dirty="0"/>
              <a:t> `</a:t>
            </a:r>
            <a:r>
              <a:rPr lang="en-US" sz="5400" dirty="0" err="1"/>
              <a:t>xouab</a:t>
            </a:r>
            <a:endParaRPr lang="en-US" sz="5400" dirty="0"/>
          </a:p>
        </p:txBody>
      </p:sp>
      <p:sp>
        <p:nvSpPr>
          <p:cNvPr id="2" name="Rectangle 1">
            <a:hlinkClick r:id="rId2" action="ppaction://hlinksldjump"/>
            <a:extLst>
              <a:ext uri="{FF2B5EF4-FFF2-40B4-BE49-F238E27FC236}">
                <a16:creationId xmlns:a16="http://schemas.microsoft.com/office/drawing/2014/main" id="{D0257553-AB01-C945-A37E-8E1A878A12F0}"/>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10609090"/>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بالحقيقة أيها الرب إلهنا</a:t>
            </a:r>
          </a:p>
        </p:txBody>
      </p:sp>
      <p:sp>
        <p:nvSpPr>
          <p:cNvPr id="10" name="Text Placeholder 9"/>
          <p:cNvSpPr>
            <a:spLocks noGrp="1"/>
          </p:cNvSpPr>
          <p:nvPr>
            <p:ph type="body" idx="1"/>
          </p:nvPr>
        </p:nvSpPr>
        <p:spPr/>
        <p:txBody>
          <a:bodyPr/>
          <a:lstStyle/>
          <a:p>
            <a:r>
              <a:rPr lang="ar-EG" sz="4800" dirty="0"/>
              <a:t>خين أو ميثمي إبشويس بيننوتي</a:t>
            </a:r>
          </a:p>
        </p:txBody>
      </p:sp>
      <p:sp>
        <p:nvSpPr>
          <p:cNvPr id="11" name="Text Placeholder 10"/>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oumeqmhi</a:t>
            </a:r>
            <a:r>
              <a:rPr lang="en-US" sz="5400" dirty="0"/>
              <a:t> </a:t>
            </a:r>
            <a:r>
              <a:rPr lang="ar-EG" sz="5400" dirty="0"/>
              <a:t> </a:t>
            </a:r>
            <a:r>
              <a:rPr lang="en-US" sz="5400" dirty="0"/>
              <a:t>~P_ </a:t>
            </a:r>
            <a:r>
              <a:rPr lang="en-US" sz="5400" dirty="0" err="1"/>
              <a:t>Pennou</a:t>
            </a:r>
            <a:r>
              <a:rPr lang="en-US" sz="5400" dirty="0"/>
              <a:t>;</a:t>
            </a:r>
          </a:p>
        </p:txBody>
      </p:sp>
      <p:sp>
        <p:nvSpPr>
          <p:cNvPr id="2" name="Rectangle 1">
            <a:hlinkClick r:id="rId2" action="ppaction://hlinksldjump"/>
            <a:extLst>
              <a:ext uri="{FF2B5EF4-FFF2-40B4-BE49-F238E27FC236}">
                <a16:creationId xmlns:a16="http://schemas.microsoft.com/office/drawing/2014/main" id="{52D55507-5BB3-7F32-3C26-9CF0D692B80C}"/>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44403210"/>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الذي جبلنا وخلقنا</a:t>
            </a:r>
          </a:p>
        </p:txBody>
      </p:sp>
      <p:sp>
        <p:nvSpPr>
          <p:cNvPr id="10" name="Text Placeholder 9"/>
          <p:cNvSpPr>
            <a:spLocks noGrp="1"/>
          </p:cNvSpPr>
          <p:nvPr>
            <p:ph type="body" idx="1"/>
          </p:nvPr>
        </p:nvSpPr>
        <p:spPr/>
        <p:txBody>
          <a:bodyPr/>
          <a:lstStyle/>
          <a:p>
            <a:r>
              <a:rPr lang="ar-EG" sz="4800" dirty="0"/>
              <a:t>فيئيطاف إير إبلازين إممون أووه أفثاميون </a:t>
            </a:r>
          </a:p>
        </p:txBody>
      </p:sp>
      <p:sp>
        <p:nvSpPr>
          <p:cNvPr id="11" name="Text Placeholder 10"/>
          <p:cNvSpPr>
            <a:spLocks noGrp="1"/>
          </p:cNvSpPr>
          <p:nvPr>
            <p:ph type="body" sz="quarter" idx="3"/>
          </p:nvPr>
        </p:nvSpPr>
        <p:spPr/>
        <p:txBody>
          <a:bodyPr/>
          <a:lstStyle/>
          <a:p>
            <a:r>
              <a:rPr lang="en-US" sz="4800" dirty="0" err="1"/>
              <a:t>Vh`etfer`plazin</a:t>
            </a:r>
            <a:r>
              <a:rPr lang="en-US" sz="4800" dirty="0"/>
              <a:t> `</a:t>
            </a:r>
            <a:r>
              <a:rPr lang="en-US" sz="4800" dirty="0" err="1"/>
              <a:t>mmon</a:t>
            </a:r>
            <a:r>
              <a:rPr lang="en-US" sz="4800" dirty="0"/>
              <a:t>&gt; </a:t>
            </a:r>
            <a:r>
              <a:rPr lang="en-US" sz="4800" dirty="0" err="1"/>
              <a:t>ouo</a:t>
            </a:r>
            <a:r>
              <a:rPr lang="en-US" sz="4800" dirty="0"/>
              <a:t>\ </a:t>
            </a:r>
            <a:r>
              <a:rPr lang="en-US" sz="4800" dirty="0" err="1"/>
              <a:t>afqamion</a:t>
            </a:r>
            <a:endParaRPr lang="en-US" sz="4800" dirty="0"/>
          </a:p>
        </p:txBody>
      </p:sp>
      <p:sp>
        <p:nvSpPr>
          <p:cNvPr id="2" name="Rectangle 1">
            <a:hlinkClick r:id="rId2" action="ppaction://hlinksldjump"/>
            <a:extLst>
              <a:ext uri="{FF2B5EF4-FFF2-40B4-BE49-F238E27FC236}">
                <a16:creationId xmlns:a16="http://schemas.microsoft.com/office/drawing/2014/main" id="{974ECA8A-35CF-2D42-AD81-381343D18136}"/>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39959053"/>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ووضعنا في فردوس النعيم </a:t>
            </a:r>
            <a:endParaRPr lang="en-US" sz="5400" dirty="0"/>
          </a:p>
        </p:txBody>
      </p:sp>
      <p:sp>
        <p:nvSpPr>
          <p:cNvPr id="10" name="Text Placeholder 9"/>
          <p:cNvSpPr>
            <a:spLocks noGrp="1"/>
          </p:cNvSpPr>
          <p:nvPr>
            <p:ph type="body" idx="1"/>
          </p:nvPr>
        </p:nvSpPr>
        <p:spPr/>
        <p:txBody>
          <a:bodyPr/>
          <a:lstStyle/>
          <a:p>
            <a:r>
              <a:rPr lang="ar-EG" sz="4800" dirty="0"/>
              <a:t>أووه أفكان خين بي بارذيسوس إنتي إبؤونوف</a:t>
            </a:r>
          </a:p>
        </p:txBody>
      </p:sp>
      <p:sp>
        <p:nvSpPr>
          <p:cNvPr id="11" name="Text Placeholder 10"/>
          <p:cNvSpPr>
            <a:spLocks noGrp="1"/>
          </p:cNvSpPr>
          <p:nvPr>
            <p:ph type="body" sz="quarter" idx="3"/>
          </p:nvPr>
        </p:nvSpPr>
        <p:spPr/>
        <p:txBody>
          <a:bodyPr/>
          <a:lstStyle/>
          <a:p>
            <a:r>
              <a:rPr lang="es-ES" sz="4400" dirty="0" err="1"/>
              <a:t>ouo</a:t>
            </a:r>
            <a:r>
              <a:rPr lang="es-ES" sz="4400" dirty="0"/>
              <a:t>\</a:t>
            </a:r>
            <a:r>
              <a:rPr lang="ar-EG" sz="4400" dirty="0"/>
              <a:t> </a:t>
            </a:r>
            <a:r>
              <a:rPr lang="es-ES" sz="4400" dirty="0"/>
              <a:t> </a:t>
            </a:r>
            <a:r>
              <a:rPr lang="es-ES" sz="4400" dirty="0" err="1"/>
              <a:t>afxan</a:t>
            </a:r>
            <a:r>
              <a:rPr lang="es-ES" sz="4400" dirty="0"/>
              <a:t>  'en </a:t>
            </a:r>
            <a:r>
              <a:rPr lang="es-ES" sz="4400" dirty="0" err="1"/>
              <a:t>piparadicoc</a:t>
            </a:r>
            <a:r>
              <a:rPr lang="ar-EG" sz="4400" dirty="0"/>
              <a:t> </a:t>
            </a:r>
            <a:r>
              <a:rPr lang="es-ES" sz="4400" dirty="0"/>
              <a:t> `</a:t>
            </a:r>
            <a:r>
              <a:rPr lang="es-ES" sz="4400" dirty="0" err="1"/>
              <a:t>nte</a:t>
            </a:r>
            <a:r>
              <a:rPr lang="es-ES" sz="4400" dirty="0"/>
              <a:t> `</a:t>
            </a:r>
            <a:r>
              <a:rPr lang="es-ES" sz="4400" dirty="0" err="1"/>
              <a:t>pounof</a:t>
            </a:r>
            <a:endParaRPr lang="es-ES" sz="4400" dirty="0"/>
          </a:p>
        </p:txBody>
      </p:sp>
    </p:spTree>
    <p:extLst>
      <p:ext uri="{BB962C8B-B14F-4D97-AF65-F5344CB8AC3E}">
        <p14:creationId xmlns:p14="http://schemas.microsoft.com/office/powerpoint/2010/main" val="361554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a:xfrm>
            <a:off x="0" y="6158753"/>
            <a:ext cx="9143999" cy="699247"/>
          </a:xfrm>
        </p:spPr>
        <p:txBody>
          <a:bodyPr anchor="ctr"/>
          <a:lstStyle/>
          <a:p>
            <a:r>
              <a:rPr lang="ar-EG" sz="3300" dirty="0"/>
              <a:t>إنثو غار بى بى بيرغوس إتتشوسى: إتاف جيم بى آنامى إنـخيتف:</a:t>
            </a:r>
            <a:endParaRPr lang="en-GB" sz="3300" dirty="0"/>
          </a:p>
        </p:txBody>
      </p:sp>
      <p:sp>
        <p:nvSpPr>
          <p:cNvPr id="5" name="Text Placeholder 10"/>
          <p:cNvSpPr>
            <a:spLocks noGrp="1"/>
          </p:cNvSpPr>
          <p:nvPr>
            <p:ph type="body" sz="quarter" idx="3"/>
          </p:nvPr>
        </p:nvSpPr>
        <p:spPr>
          <a:xfrm>
            <a:off x="0" y="5141843"/>
            <a:ext cx="9144000" cy="1016909"/>
          </a:xfrm>
        </p:spPr>
        <p:txBody>
          <a:bodyPr/>
          <a:lstStyle/>
          <a:p>
            <a:r>
              <a:rPr lang="en-GB" dirty="0" err="1"/>
              <a:t>N;o</a:t>
            </a:r>
            <a:r>
              <a:rPr lang="en-GB" dirty="0"/>
              <a:t> gar </a:t>
            </a:r>
            <a:r>
              <a:rPr lang="en-GB" dirty="0" err="1"/>
              <a:t>pe</a:t>
            </a:r>
            <a:r>
              <a:rPr lang="en-GB" dirty="0"/>
              <a:t> </a:t>
            </a:r>
            <a:r>
              <a:rPr lang="en-GB" dirty="0" err="1"/>
              <a:t>pipurgoc</a:t>
            </a:r>
            <a:r>
              <a:rPr lang="en-GB" dirty="0"/>
              <a:t> et[</a:t>
            </a:r>
            <a:r>
              <a:rPr lang="en-GB" dirty="0" err="1"/>
              <a:t>oci</a:t>
            </a:r>
            <a:r>
              <a:rPr lang="en-GB" dirty="0"/>
              <a:t>@ `</a:t>
            </a:r>
            <a:r>
              <a:rPr lang="en-GB" dirty="0" err="1"/>
              <a:t>etaujem</a:t>
            </a:r>
            <a:r>
              <a:rPr lang="en-GB" dirty="0"/>
              <a:t> </a:t>
            </a:r>
            <a:r>
              <a:rPr lang="en-GB" dirty="0" err="1"/>
              <a:t>pi`anamyi</a:t>
            </a:r>
            <a:r>
              <a:rPr lang="en-GB" dirty="0"/>
              <a:t> `</a:t>
            </a:r>
            <a:r>
              <a:rPr lang="en-GB" dirty="0" err="1"/>
              <a:t>nqytf</a:t>
            </a:r>
            <a:r>
              <a:rPr lang="en-GB" dirty="0"/>
              <a:t>@</a:t>
            </a:r>
          </a:p>
        </p:txBody>
      </p:sp>
      <p:sp>
        <p:nvSpPr>
          <p:cNvPr id="2" name="Text Placeholder 1">
            <a:extLst>
              <a:ext uri="{FF2B5EF4-FFF2-40B4-BE49-F238E27FC236}">
                <a16:creationId xmlns:a16="http://schemas.microsoft.com/office/drawing/2014/main" id="{C8CAC669-B38B-4A62-B6D5-3C91CE7257E7}"/>
              </a:ext>
            </a:extLst>
          </p:cNvPr>
          <p:cNvSpPr>
            <a:spLocks noGrp="1"/>
          </p:cNvSpPr>
          <p:nvPr>
            <p:ph type="body" sz="quarter" idx="10"/>
          </p:nvPr>
        </p:nvSpPr>
        <p:spPr/>
        <p:txBody>
          <a:bodyPr/>
          <a:lstStyle/>
          <a:p>
            <a:r>
              <a:rPr lang="ar-EG" dirty="0"/>
              <a:t>أنتِ هي البرج العالي، الذي وجدوا فيه الجوهر،</a:t>
            </a:r>
            <a:endParaRPr lang="en-GB" dirty="0"/>
          </a:p>
        </p:txBody>
      </p:sp>
    </p:spTree>
    <p:extLst>
      <p:ext uri="{BB962C8B-B14F-4D97-AF65-F5344CB8AC3E}">
        <p14:creationId xmlns:p14="http://schemas.microsoft.com/office/powerpoint/2010/main" val="1584321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6000" dirty="0"/>
              <a:t>بابا آفا (تواضروس)</a:t>
            </a:r>
          </a:p>
        </p:txBody>
      </p:sp>
      <p:sp>
        <p:nvSpPr>
          <p:cNvPr id="4" name="Text Placeholder 3"/>
          <p:cNvSpPr>
            <a:spLocks noGrp="1"/>
          </p:cNvSpPr>
          <p:nvPr>
            <p:ph type="body" sz="quarter" idx="3"/>
          </p:nvPr>
        </p:nvSpPr>
        <p:spPr>
          <a:xfrm>
            <a:off x="0" y="5133412"/>
            <a:ext cx="9144000" cy="808894"/>
          </a:xfrm>
        </p:spPr>
        <p:txBody>
          <a:bodyPr/>
          <a:lstStyle/>
          <a:p>
            <a:r>
              <a:rPr lang="en-US" sz="5400" dirty="0"/>
              <a:t>Papa abba (</a:t>
            </a:r>
            <a:r>
              <a:rPr lang="pl-PL" sz="4400" kern="1200" dirty="0">
                <a:effectLst/>
                <a:latin typeface="CS New Athanasius" panose="020B0500000000000000" pitchFamily="34" charset="0"/>
                <a:ea typeface="+mn-ea"/>
                <a:cs typeface="Traditional Arabic" panose="02020603050405020304" pitchFamily="18" charset="-78"/>
              </a:rPr>
              <a:t>:e`odoroc</a:t>
            </a:r>
            <a:r>
              <a:rPr lang="en-US" sz="5400" dirty="0"/>
              <a:t>)</a:t>
            </a:r>
          </a:p>
        </p:txBody>
      </p:sp>
      <p:sp>
        <p:nvSpPr>
          <p:cNvPr id="6" name="Text Placeholder 5">
            <a:extLst>
              <a:ext uri="{FF2B5EF4-FFF2-40B4-BE49-F238E27FC236}">
                <a16:creationId xmlns:a16="http://schemas.microsoft.com/office/drawing/2014/main" id="{1EC37798-479F-4316-ACDB-235BBEEC5D99}"/>
              </a:ext>
            </a:extLst>
          </p:cNvPr>
          <p:cNvSpPr>
            <a:spLocks noGrp="1"/>
          </p:cNvSpPr>
          <p:nvPr>
            <p:ph type="body" sz="quarter" idx="10"/>
          </p:nvPr>
        </p:nvSpPr>
        <p:spPr>
          <a:xfrm>
            <a:off x="0" y="4359275"/>
            <a:ext cx="9144000" cy="808894"/>
          </a:xfrm>
        </p:spPr>
        <p:txBody>
          <a:bodyPr/>
          <a:lstStyle/>
          <a:p>
            <a:r>
              <a:rPr lang="ar-EG" sz="5400" dirty="0">
                <a:cs typeface="+mj-cs"/>
              </a:rPr>
              <a:t>البابا انبا (تواضروس)</a:t>
            </a:r>
            <a:endParaRPr lang="en-US" sz="5400" dirty="0">
              <a:cs typeface="+mj-cs"/>
            </a:endParaRPr>
          </a:p>
        </p:txBody>
      </p:sp>
    </p:spTree>
    <p:extLst>
      <p:ext uri="{BB962C8B-B14F-4D97-AF65-F5344CB8AC3E}">
        <p14:creationId xmlns:p14="http://schemas.microsoft.com/office/powerpoint/2010/main" val="4166765933"/>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وعندما خالفنا وصيتك </a:t>
            </a:r>
          </a:p>
        </p:txBody>
      </p:sp>
      <p:sp>
        <p:nvSpPr>
          <p:cNvPr id="10" name="Text Placeholder 9"/>
          <p:cNvSpPr>
            <a:spLocks noGrp="1"/>
          </p:cNvSpPr>
          <p:nvPr>
            <p:ph type="body" idx="1"/>
          </p:nvPr>
        </p:nvSpPr>
        <p:spPr/>
        <p:txBody>
          <a:bodyPr/>
          <a:lstStyle/>
          <a:p>
            <a:r>
              <a:rPr lang="ar-EG" sz="4400" dirty="0"/>
              <a:t>خين إبجين إيثرين إيربرافينين ذى إنتيك إنتولي </a:t>
            </a:r>
          </a:p>
        </p:txBody>
      </p:sp>
      <p:sp>
        <p:nvSpPr>
          <p:cNvPr id="11" name="Text Placeholder 10"/>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pjin`qrene-rparabenin</a:t>
            </a:r>
            <a:r>
              <a:rPr lang="en-US" sz="4000" dirty="0"/>
              <a:t> de</a:t>
            </a:r>
            <a:r>
              <a:rPr lang="ar-EG" sz="4000" dirty="0"/>
              <a:t> </a:t>
            </a:r>
            <a:r>
              <a:rPr lang="en-US" sz="4000" dirty="0"/>
              <a:t>`</a:t>
            </a:r>
            <a:r>
              <a:rPr lang="en-US" sz="4000" dirty="0" err="1"/>
              <a:t>ntekentolh</a:t>
            </a:r>
            <a:endParaRPr lang="en-US" sz="4000" dirty="0"/>
          </a:p>
        </p:txBody>
      </p:sp>
    </p:spTree>
    <p:extLst>
      <p:ext uri="{BB962C8B-B14F-4D97-AF65-F5344CB8AC3E}">
        <p14:creationId xmlns:p14="http://schemas.microsoft.com/office/powerpoint/2010/main" val="2575253969"/>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بغواية الحية </a:t>
            </a:r>
          </a:p>
        </p:txBody>
      </p:sp>
      <p:sp>
        <p:nvSpPr>
          <p:cNvPr id="10" name="Text Placeholder 9"/>
          <p:cNvSpPr>
            <a:spLocks noGrp="1"/>
          </p:cNvSpPr>
          <p:nvPr>
            <p:ph type="body" idx="1"/>
          </p:nvPr>
        </p:nvSpPr>
        <p:spPr/>
        <p:txBody>
          <a:bodyPr/>
          <a:lstStyle/>
          <a:p>
            <a:r>
              <a:rPr lang="ar-EG" sz="5400" dirty="0"/>
              <a:t>هيتين ني آباتي إنتي بيهوف </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apath</a:t>
            </a:r>
            <a:r>
              <a:rPr lang="en-US" sz="5400" dirty="0"/>
              <a:t> `</a:t>
            </a:r>
            <a:r>
              <a:rPr lang="en-US" sz="5400" dirty="0" err="1"/>
              <a:t>nte</a:t>
            </a:r>
            <a:r>
              <a:rPr lang="en-US" sz="5400" dirty="0"/>
              <a:t> pi\of</a:t>
            </a:r>
          </a:p>
        </p:txBody>
      </p:sp>
    </p:spTree>
    <p:extLst>
      <p:ext uri="{BB962C8B-B14F-4D97-AF65-F5344CB8AC3E}">
        <p14:creationId xmlns:p14="http://schemas.microsoft.com/office/powerpoint/2010/main" val="88734552"/>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dirty="0"/>
              <a:t>سقطنا من الحياة الأبدية </a:t>
            </a:r>
          </a:p>
        </p:txBody>
      </p:sp>
      <p:sp>
        <p:nvSpPr>
          <p:cNvPr id="10" name="Text Placeholder 9"/>
          <p:cNvSpPr>
            <a:spLocks noGrp="1"/>
          </p:cNvSpPr>
          <p:nvPr>
            <p:ph type="body" idx="1"/>
          </p:nvPr>
        </p:nvSpPr>
        <p:spPr/>
        <p:txBody>
          <a:bodyPr/>
          <a:lstStyle/>
          <a:p>
            <a:r>
              <a:rPr lang="ar-EG" sz="5400" dirty="0"/>
              <a:t>أنهي إيفول خين بي كونخ إن إينيه</a:t>
            </a:r>
          </a:p>
        </p:txBody>
      </p:sp>
      <p:sp>
        <p:nvSpPr>
          <p:cNvPr id="11" name="Text Placeholder 10"/>
          <p:cNvSpPr>
            <a:spLocks noGrp="1"/>
          </p:cNvSpPr>
          <p:nvPr>
            <p:ph type="body" sz="quarter" idx="3"/>
          </p:nvPr>
        </p:nvSpPr>
        <p:spPr/>
        <p:txBody>
          <a:bodyPr/>
          <a:lstStyle/>
          <a:p>
            <a:r>
              <a:rPr lang="da-DK" sz="5400" dirty="0"/>
              <a:t>an\ei</a:t>
            </a:r>
            <a:r>
              <a:rPr lang="ar-EG" sz="5400" dirty="0"/>
              <a:t> </a:t>
            </a:r>
            <a:r>
              <a:rPr lang="da-DK" sz="5400" dirty="0"/>
              <a:t> `ebol 'en piwn’ `n`ene\</a:t>
            </a:r>
          </a:p>
        </p:txBody>
      </p:sp>
    </p:spTree>
    <p:extLst>
      <p:ext uri="{BB962C8B-B14F-4D97-AF65-F5344CB8AC3E}">
        <p14:creationId xmlns:p14="http://schemas.microsoft.com/office/powerpoint/2010/main" val="3252818754"/>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287565"/>
            <a:ext cx="9144000" cy="782371"/>
          </a:xfrm>
        </p:spPr>
        <p:txBody>
          <a:bodyPr>
            <a:normAutofit/>
          </a:bodyPr>
          <a:lstStyle/>
          <a:p>
            <a:r>
              <a:rPr lang="ar-EG" sz="4400" dirty="0"/>
              <a:t>و نفينا من فردوس النعيم </a:t>
            </a:r>
            <a:endParaRPr lang="en-US" sz="4400" dirty="0"/>
          </a:p>
        </p:txBody>
      </p:sp>
      <p:sp>
        <p:nvSpPr>
          <p:cNvPr id="10" name="Text Placeholder 9"/>
          <p:cNvSpPr>
            <a:spLocks noGrp="1"/>
          </p:cNvSpPr>
          <p:nvPr>
            <p:ph type="body" idx="1"/>
          </p:nvPr>
        </p:nvSpPr>
        <p:spPr>
          <a:xfrm>
            <a:off x="0" y="6068157"/>
            <a:ext cx="9143999" cy="808893"/>
          </a:xfrm>
        </p:spPr>
        <p:txBody>
          <a:bodyPr/>
          <a:lstStyle/>
          <a:p>
            <a:r>
              <a:rPr lang="ar-EG" dirty="0"/>
              <a:t>أووه أفئرإكسوريزين إممون إيقول خين بي بارذيسوس إنتي إبؤونوف</a:t>
            </a:r>
          </a:p>
        </p:txBody>
      </p:sp>
      <p:sp>
        <p:nvSpPr>
          <p:cNvPr id="11" name="Text Placeholder 10"/>
          <p:cNvSpPr>
            <a:spLocks noGrp="1"/>
          </p:cNvSpPr>
          <p:nvPr>
            <p:ph type="body" sz="quarter" idx="3"/>
          </p:nvPr>
        </p:nvSpPr>
        <p:spPr/>
        <p:txBody>
          <a:bodyPr/>
          <a:lstStyle/>
          <a:p>
            <a:r>
              <a:rPr lang="es-ES" dirty="0" err="1"/>
              <a:t>ouo</a:t>
            </a:r>
            <a:r>
              <a:rPr lang="es-ES" dirty="0"/>
              <a:t>\ </a:t>
            </a:r>
            <a:r>
              <a:rPr lang="es-ES" dirty="0" err="1"/>
              <a:t>auere</a:t>
            </a:r>
            <a:r>
              <a:rPr lang="es-ES" dirty="0"/>
              <a:t>[</a:t>
            </a:r>
            <a:r>
              <a:rPr lang="es-ES" dirty="0" err="1"/>
              <a:t>orizin</a:t>
            </a:r>
            <a:r>
              <a:rPr lang="ar-EG" dirty="0"/>
              <a:t> </a:t>
            </a:r>
            <a:r>
              <a:rPr lang="es-ES" dirty="0"/>
              <a:t> `</a:t>
            </a:r>
            <a:r>
              <a:rPr lang="es-ES" dirty="0" err="1"/>
              <a:t>mmon</a:t>
            </a:r>
            <a:r>
              <a:rPr lang="es-ES" dirty="0"/>
              <a:t> `</a:t>
            </a:r>
            <a:r>
              <a:rPr lang="es-ES" dirty="0" err="1"/>
              <a:t>ebol</a:t>
            </a:r>
            <a:r>
              <a:rPr lang="es-ES" dirty="0"/>
              <a:t> 'en </a:t>
            </a:r>
            <a:r>
              <a:rPr lang="es-ES" dirty="0" err="1"/>
              <a:t>piparadicoc</a:t>
            </a:r>
            <a:r>
              <a:rPr lang="ar-EG" dirty="0"/>
              <a:t> </a:t>
            </a:r>
            <a:r>
              <a:rPr lang="es-ES" dirty="0"/>
              <a:t> `</a:t>
            </a:r>
            <a:r>
              <a:rPr lang="es-ES" dirty="0" err="1"/>
              <a:t>nte</a:t>
            </a:r>
            <a:r>
              <a:rPr lang="es-ES" dirty="0"/>
              <a:t>  `</a:t>
            </a:r>
            <a:r>
              <a:rPr lang="es-ES" dirty="0" err="1"/>
              <a:t>pounof</a:t>
            </a:r>
            <a:endParaRPr lang="es-ES" dirty="0"/>
          </a:p>
        </p:txBody>
      </p:sp>
    </p:spTree>
    <p:extLst>
      <p:ext uri="{BB962C8B-B14F-4D97-AF65-F5344CB8AC3E}">
        <p14:creationId xmlns:p14="http://schemas.microsoft.com/office/powerpoint/2010/main" val="1009223751"/>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dirty="0"/>
              <a:t>فلم تتركنا عنك أيضاً إلى الإنقضاء</a:t>
            </a:r>
            <a:endParaRPr lang="en-US" sz="4800" dirty="0"/>
          </a:p>
        </p:txBody>
      </p:sp>
      <p:sp>
        <p:nvSpPr>
          <p:cNvPr id="10" name="Text Placeholder 9"/>
          <p:cNvSpPr>
            <a:spLocks noGrp="1"/>
          </p:cNvSpPr>
          <p:nvPr>
            <p:ph type="body" idx="1"/>
          </p:nvPr>
        </p:nvSpPr>
        <p:spPr/>
        <p:txBody>
          <a:bodyPr/>
          <a:lstStyle/>
          <a:p>
            <a:r>
              <a:rPr lang="ar-EG" sz="4800" dirty="0"/>
              <a:t>إمبيك كان إنثوك أون شا إيفول </a:t>
            </a:r>
          </a:p>
        </p:txBody>
      </p:sp>
      <p:sp>
        <p:nvSpPr>
          <p:cNvPr id="11" name="Text Placeholder 10"/>
          <p:cNvSpPr>
            <a:spLocks noGrp="1"/>
          </p:cNvSpPr>
          <p:nvPr>
            <p:ph type="body" sz="quarter" idx="3"/>
          </p:nvPr>
        </p:nvSpPr>
        <p:spPr/>
        <p:txBody>
          <a:bodyPr/>
          <a:lstStyle/>
          <a:p>
            <a:r>
              <a:rPr lang="en-US" sz="4800" dirty="0"/>
              <a:t>~</a:t>
            </a:r>
            <a:r>
              <a:rPr lang="en-US" sz="4800" dirty="0" err="1"/>
              <a:t>Mpekxan</a:t>
            </a:r>
            <a:r>
              <a:rPr lang="ar-EG" sz="4800" dirty="0"/>
              <a:t> </a:t>
            </a:r>
            <a:r>
              <a:rPr lang="en-US" sz="4800" dirty="0"/>
              <a:t> `</a:t>
            </a:r>
            <a:r>
              <a:rPr lang="en-US" sz="4800" dirty="0" err="1"/>
              <a:t>ncwk</a:t>
            </a:r>
            <a:r>
              <a:rPr lang="en-US" sz="4800" dirty="0"/>
              <a:t> on ]a `</a:t>
            </a:r>
            <a:r>
              <a:rPr lang="en-US" sz="4800" dirty="0" err="1"/>
              <a:t>ebol</a:t>
            </a:r>
            <a:endParaRPr lang="en-US" sz="4800" dirty="0"/>
          </a:p>
        </p:txBody>
      </p:sp>
    </p:spTree>
    <p:extLst>
      <p:ext uri="{BB962C8B-B14F-4D97-AF65-F5344CB8AC3E}">
        <p14:creationId xmlns:p14="http://schemas.microsoft.com/office/powerpoint/2010/main" val="195534790"/>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 y="4302804"/>
            <a:ext cx="9144000" cy="782371"/>
          </a:xfrm>
        </p:spPr>
        <p:txBody>
          <a:bodyPr>
            <a:normAutofit/>
          </a:bodyPr>
          <a:lstStyle/>
          <a:p>
            <a:r>
              <a:rPr lang="ar-EG" dirty="0"/>
              <a:t>بل تعهدتنا دائماً بأنبيائك القديسين </a:t>
            </a:r>
            <a:endParaRPr lang="en-US" dirty="0"/>
          </a:p>
        </p:txBody>
      </p:sp>
      <p:sp>
        <p:nvSpPr>
          <p:cNvPr id="10" name="Text Placeholder 9"/>
          <p:cNvSpPr>
            <a:spLocks noGrp="1"/>
          </p:cNvSpPr>
          <p:nvPr>
            <p:ph type="body" idx="1"/>
          </p:nvPr>
        </p:nvSpPr>
        <p:spPr>
          <a:xfrm>
            <a:off x="0" y="6106257"/>
            <a:ext cx="9143999" cy="808893"/>
          </a:xfrm>
        </p:spPr>
        <p:txBody>
          <a:bodyPr/>
          <a:lstStyle/>
          <a:p>
            <a:r>
              <a:rPr lang="ar-EG" dirty="0"/>
              <a:t>آللا أك جيم بين شيني خين أو مون إيفول هيتين نيك إبروفيتيس إثؤواب</a:t>
            </a:r>
          </a:p>
        </p:txBody>
      </p:sp>
      <p:sp>
        <p:nvSpPr>
          <p:cNvPr id="11" name="Text Placeholder 10"/>
          <p:cNvSpPr>
            <a:spLocks noGrp="1"/>
          </p:cNvSpPr>
          <p:nvPr>
            <p:ph type="body" sz="quarter" idx="3"/>
          </p:nvPr>
        </p:nvSpPr>
        <p:spPr/>
        <p:txBody>
          <a:bodyPr/>
          <a:lstStyle/>
          <a:p>
            <a:r>
              <a:rPr lang="en-US" dirty="0" err="1"/>
              <a:t>alla</a:t>
            </a:r>
            <a:r>
              <a:rPr lang="en-US" dirty="0"/>
              <a:t> </a:t>
            </a:r>
            <a:r>
              <a:rPr lang="en-US" dirty="0" err="1"/>
              <a:t>akjempen</a:t>
            </a:r>
            <a:r>
              <a:rPr lang="en-US" dirty="0"/>
              <a:t>]</a:t>
            </a:r>
            <a:r>
              <a:rPr lang="en-US" dirty="0" err="1"/>
              <a:t>ini</a:t>
            </a:r>
            <a:endParaRPr lang="en-US" dirty="0"/>
          </a:p>
          <a:p>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iten</a:t>
            </a:r>
            <a:r>
              <a:rPr lang="en-US" dirty="0"/>
              <a:t> </a:t>
            </a:r>
            <a:r>
              <a:rPr lang="en-US" dirty="0" err="1"/>
              <a:t>nek`provhthc</a:t>
            </a:r>
            <a:r>
              <a:rPr lang="ar-EG" dirty="0"/>
              <a:t> </a:t>
            </a:r>
            <a:r>
              <a:rPr lang="en-US" dirty="0"/>
              <a:t> `</a:t>
            </a:r>
            <a:r>
              <a:rPr lang="en-US" dirty="0" err="1"/>
              <a:t>eqouab</a:t>
            </a:r>
            <a:endParaRPr lang="en-US" dirty="0"/>
          </a:p>
        </p:txBody>
      </p:sp>
    </p:spTree>
    <p:extLst>
      <p:ext uri="{BB962C8B-B14F-4D97-AF65-F5344CB8AC3E}">
        <p14:creationId xmlns:p14="http://schemas.microsoft.com/office/powerpoint/2010/main" val="1359526763"/>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وفي أخر الأيام ظهرت لنا</a:t>
            </a:r>
          </a:p>
        </p:txBody>
      </p:sp>
      <p:sp>
        <p:nvSpPr>
          <p:cNvPr id="10" name="Text Placeholder 9"/>
          <p:cNvSpPr>
            <a:spLocks noGrp="1"/>
          </p:cNvSpPr>
          <p:nvPr>
            <p:ph type="body" idx="1"/>
          </p:nvPr>
        </p:nvSpPr>
        <p:spPr/>
        <p:txBody>
          <a:bodyPr/>
          <a:lstStyle/>
          <a:p>
            <a:r>
              <a:rPr lang="ar-EG" sz="4000" dirty="0"/>
              <a:t>أووه خين إيتخائي إنتي نيئيهوؤو أكؤونه نان إيفول</a:t>
            </a:r>
          </a:p>
        </p:txBody>
      </p:sp>
      <p:sp>
        <p:nvSpPr>
          <p:cNvPr id="11" name="Text Placeholder 10"/>
          <p:cNvSpPr>
            <a:spLocks noGrp="1"/>
          </p:cNvSpPr>
          <p:nvPr>
            <p:ph type="body" sz="quarter" idx="3"/>
          </p:nvPr>
        </p:nvSpPr>
        <p:spPr/>
        <p:txBody>
          <a:bodyPr/>
          <a:lstStyle/>
          <a:p>
            <a:r>
              <a:rPr lang="es-ES" dirty="0" err="1"/>
              <a:t>Ouo</a:t>
            </a:r>
            <a:r>
              <a:rPr lang="es-ES" dirty="0"/>
              <a:t>\ 'en  `</a:t>
            </a:r>
            <a:r>
              <a:rPr lang="es-ES" dirty="0" err="1"/>
              <a:t>t'a`e</a:t>
            </a:r>
            <a:r>
              <a:rPr lang="ar-EG" dirty="0"/>
              <a:t> </a:t>
            </a:r>
            <a:r>
              <a:rPr lang="es-ES" dirty="0"/>
              <a:t> `</a:t>
            </a:r>
            <a:r>
              <a:rPr lang="es-ES" dirty="0" err="1"/>
              <a:t>nte</a:t>
            </a:r>
            <a:r>
              <a:rPr lang="es-ES" dirty="0"/>
              <a:t>  </a:t>
            </a:r>
            <a:r>
              <a:rPr lang="es-ES" dirty="0" err="1"/>
              <a:t>ni`e</a:t>
            </a:r>
            <a:r>
              <a:rPr lang="es-ES" dirty="0"/>
              <a:t>\</a:t>
            </a:r>
            <a:r>
              <a:rPr lang="es-ES" dirty="0" err="1"/>
              <a:t>oou</a:t>
            </a:r>
            <a:r>
              <a:rPr lang="ar-EG" dirty="0"/>
              <a:t> </a:t>
            </a:r>
            <a:r>
              <a:rPr lang="es-ES" dirty="0" err="1"/>
              <a:t>Akouwn</a:t>
            </a:r>
            <a:r>
              <a:rPr lang="es-ES" dirty="0"/>
              <a:t>\</a:t>
            </a:r>
            <a:r>
              <a:rPr lang="ar-EG" dirty="0"/>
              <a:t> </a:t>
            </a:r>
            <a:r>
              <a:rPr lang="es-ES" dirty="0"/>
              <a:t> </a:t>
            </a:r>
            <a:r>
              <a:rPr lang="es-ES" dirty="0" err="1"/>
              <a:t>nan</a:t>
            </a:r>
            <a:r>
              <a:rPr lang="es-ES" dirty="0"/>
              <a:t>   `</a:t>
            </a:r>
            <a:r>
              <a:rPr lang="es-ES" dirty="0" err="1"/>
              <a:t>ebol</a:t>
            </a:r>
            <a:endParaRPr lang="es-ES" dirty="0"/>
          </a:p>
        </p:txBody>
      </p:sp>
    </p:spTree>
    <p:extLst>
      <p:ext uri="{BB962C8B-B14F-4D97-AF65-F5344CB8AC3E}">
        <p14:creationId xmlns:p14="http://schemas.microsoft.com/office/powerpoint/2010/main" val="4239031574"/>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400" dirty="0"/>
              <a:t>نحن الجلوس في الظلمة وظلال الموت </a:t>
            </a:r>
          </a:p>
        </p:txBody>
      </p:sp>
      <p:sp>
        <p:nvSpPr>
          <p:cNvPr id="10" name="Text Placeholder 9"/>
          <p:cNvSpPr>
            <a:spLocks noGrp="1"/>
          </p:cNvSpPr>
          <p:nvPr>
            <p:ph type="body" idx="1"/>
          </p:nvPr>
        </p:nvSpPr>
        <p:spPr/>
        <p:txBody>
          <a:bodyPr/>
          <a:lstStyle/>
          <a:p>
            <a:r>
              <a:rPr lang="ar-EG" sz="4400" dirty="0"/>
              <a:t>أنون خانيئتهيمسي خين إبكاكي نيم إتخيفي إم إفمو </a:t>
            </a:r>
          </a:p>
        </p:txBody>
      </p:sp>
      <p:sp>
        <p:nvSpPr>
          <p:cNvPr id="11" name="Text Placeholder 10"/>
          <p:cNvSpPr>
            <a:spLocks noGrp="1"/>
          </p:cNvSpPr>
          <p:nvPr>
            <p:ph type="body" sz="quarter" idx="3"/>
          </p:nvPr>
        </p:nvSpPr>
        <p:spPr/>
        <p:txBody>
          <a:bodyPr/>
          <a:lstStyle/>
          <a:p>
            <a:r>
              <a:rPr lang="en-US" dirty="0"/>
              <a:t>`anon</a:t>
            </a:r>
            <a:r>
              <a:rPr lang="ar-EG" dirty="0"/>
              <a:t> </a:t>
            </a:r>
            <a:r>
              <a:rPr lang="en-US" dirty="0"/>
              <a:t> ‘</a:t>
            </a:r>
            <a:r>
              <a:rPr lang="en-US" dirty="0" err="1"/>
              <a:t>anhet</a:t>
            </a:r>
            <a:r>
              <a:rPr lang="en-US" dirty="0"/>
              <a:t>\</a:t>
            </a:r>
            <a:r>
              <a:rPr lang="en-US" dirty="0" err="1"/>
              <a:t>emci</a:t>
            </a:r>
            <a:r>
              <a:rPr lang="en-US" dirty="0"/>
              <a:t> '</a:t>
            </a:r>
            <a:r>
              <a:rPr lang="en-US" dirty="0" err="1"/>
              <a:t>en</a:t>
            </a:r>
            <a:r>
              <a:rPr lang="en-US" dirty="0"/>
              <a:t> `</a:t>
            </a:r>
            <a:r>
              <a:rPr lang="en-US" dirty="0" err="1"/>
              <a:t>pxaki</a:t>
            </a:r>
            <a:r>
              <a:rPr lang="en-US" dirty="0"/>
              <a:t>  </a:t>
            </a:r>
            <a:r>
              <a:rPr lang="en-US" dirty="0" err="1"/>
              <a:t>nem</a:t>
            </a:r>
            <a:r>
              <a:rPr lang="en-US" dirty="0"/>
              <a:t> </a:t>
            </a:r>
            <a:r>
              <a:rPr lang="en-US" dirty="0" err="1"/>
              <a:t>t'hib</a:t>
            </a:r>
            <a:r>
              <a:rPr lang="en-US" dirty="0"/>
              <a:t> </a:t>
            </a:r>
            <a:r>
              <a:rPr lang="en-US" dirty="0" err="1"/>
              <a:t>i</a:t>
            </a:r>
            <a:r>
              <a:rPr lang="en-US" dirty="0"/>
              <a:t> `</a:t>
            </a:r>
            <a:r>
              <a:rPr lang="en-US" dirty="0" err="1"/>
              <a:t>m`vmou</a:t>
            </a:r>
            <a:endParaRPr lang="en-US" dirty="0"/>
          </a:p>
        </p:txBody>
      </p:sp>
    </p:spTree>
    <p:extLst>
      <p:ext uri="{BB962C8B-B14F-4D97-AF65-F5344CB8AC3E}">
        <p14:creationId xmlns:p14="http://schemas.microsoft.com/office/powerpoint/2010/main" val="2752507420"/>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بإبنك الوحيد الجنس ربنا </a:t>
            </a:r>
            <a:endParaRPr lang="en-US" sz="5400" dirty="0"/>
          </a:p>
        </p:txBody>
      </p:sp>
      <p:sp>
        <p:nvSpPr>
          <p:cNvPr id="10" name="Text Placeholder 9"/>
          <p:cNvSpPr>
            <a:spLocks noGrp="1"/>
          </p:cNvSpPr>
          <p:nvPr>
            <p:ph type="body" idx="1"/>
          </p:nvPr>
        </p:nvSpPr>
        <p:spPr/>
        <p:txBody>
          <a:bodyPr/>
          <a:lstStyle/>
          <a:p>
            <a:r>
              <a:rPr lang="ar-EG" sz="4800" dirty="0"/>
              <a:t>هيتين بيك مونوجينيس إنشيري بين شويس</a:t>
            </a:r>
          </a:p>
        </p:txBody>
      </p:sp>
      <p:sp>
        <p:nvSpPr>
          <p:cNvPr id="11" name="Text Placeholder 10"/>
          <p:cNvSpPr>
            <a:spLocks noGrp="1"/>
          </p:cNvSpPr>
          <p:nvPr>
            <p:ph type="body" sz="quarter" idx="3"/>
          </p:nvPr>
        </p:nvSpPr>
        <p:spPr/>
        <p:txBody>
          <a:bodyPr/>
          <a:lstStyle/>
          <a:p>
            <a:r>
              <a:rPr lang="en-US" sz="4800" dirty="0"/>
              <a:t>|</a:t>
            </a:r>
            <a:r>
              <a:rPr lang="en-US" sz="4800" dirty="0" err="1"/>
              <a:t>iten</a:t>
            </a:r>
            <a:r>
              <a:rPr lang="en-US" sz="4800" dirty="0"/>
              <a:t> </a:t>
            </a:r>
            <a:r>
              <a:rPr lang="en-US" sz="4800" dirty="0" err="1"/>
              <a:t>pekmonogenhc</a:t>
            </a:r>
            <a:r>
              <a:rPr lang="ar-EG" sz="4800" dirty="0"/>
              <a:t> </a:t>
            </a:r>
            <a:r>
              <a:rPr lang="en-US" sz="4800" dirty="0"/>
              <a:t> `n}</a:t>
            </a:r>
            <a:r>
              <a:rPr lang="en-US" sz="4800" dirty="0" err="1"/>
              <a:t>hri</a:t>
            </a:r>
            <a:r>
              <a:rPr lang="en-US" sz="4800" dirty="0"/>
              <a:t> Pen_</a:t>
            </a:r>
          </a:p>
        </p:txBody>
      </p:sp>
    </p:spTree>
    <p:extLst>
      <p:ext uri="{BB962C8B-B14F-4D97-AF65-F5344CB8AC3E}">
        <p14:creationId xmlns:p14="http://schemas.microsoft.com/office/powerpoint/2010/main" val="2275974761"/>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وإلهنا ومخلصنا يسوع المسيح </a:t>
            </a:r>
            <a:endParaRPr lang="en-US" sz="5400" dirty="0"/>
          </a:p>
        </p:txBody>
      </p:sp>
      <p:sp>
        <p:nvSpPr>
          <p:cNvPr id="10" name="Text Placeholder 9"/>
          <p:cNvSpPr>
            <a:spLocks noGrp="1"/>
          </p:cNvSpPr>
          <p:nvPr>
            <p:ph type="body" idx="1"/>
          </p:nvPr>
        </p:nvSpPr>
        <p:spPr/>
        <p:txBody>
          <a:bodyPr/>
          <a:lstStyle/>
          <a:p>
            <a:r>
              <a:rPr lang="ar-EG" sz="4000" dirty="0"/>
              <a:t>أووه بيننوتي أووه بينسوتير إيسوس بي إخرستوس </a:t>
            </a:r>
          </a:p>
        </p:txBody>
      </p:sp>
      <p:sp>
        <p:nvSpPr>
          <p:cNvPr id="11" name="Text Placeholder 10"/>
          <p:cNvSpPr>
            <a:spLocks noGrp="1"/>
          </p:cNvSpPr>
          <p:nvPr>
            <p:ph type="body" sz="quarter" idx="3"/>
          </p:nvPr>
        </p:nvSpPr>
        <p:spPr/>
        <p:txBody>
          <a:bodyPr/>
          <a:lstStyle/>
          <a:p>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824224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ext Placeholder 7"/>
          <p:cNvSpPr>
            <a:spLocks noGrp="1"/>
          </p:cNvSpPr>
          <p:nvPr>
            <p:ph type="body" idx="1"/>
          </p:nvPr>
        </p:nvSpPr>
        <p:spPr/>
        <p:txBody>
          <a:bodyPr/>
          <a:lstStyle/>
          <a:p>
            <a:r>
              <a:rPr lang="ar-EG" sz="4700" dirty="0"/>
              <a:t>نيم بين يوت ان ايه </a:t>
            </a:r>
            <a:r>
              <a:rPr lang="en-US" sz="4700" dirty="0"/>
              <a:t>)</a:t>
            </a:r>
            <a:r>
              <a:rPr lang="ar-EG" sz="4700" dirty="0"/>
              <a:t>متروبوليتيس</a:t>
            </a:r>
            <a:r>
              <a:rPr lang="en-US" sz="4700" dirty="0"/>
              <a:t>(</a:t>
            </a:r>
            <a:r>
              <a:rPr lang="ar-EG" sz="4700" dirty="0"/>
              <a:t> افا </a:t>
            </a:r>
            <a:r>
              <a:rPr lang="en-US" sz="4700" dirty="0"/>
              <a:t>)</a:t>
            </a:r>
            <a:r>
              <a:rPr lang="ar-EG" sz="4700" dirty="0"/>
              <a:t>دانيال</a:t>
            </a:r>
            <a:r>
              <a:rPr lang="en-US" sz="4700" dirty="0"/>
              <a:t>(</a:t>
            </a:r>
            <a:endParaRPr lang="ar-EG" sz="4700" dirty="0"/>
          </a:p>
        </p:txBody>
      </p:sp>
      <p:sp>
        <p:nvSpPr>
          <p:cNvPr id="9" name="Text Placeholder 8"/>
          <p:cNvSpPr>
            <a:spLocks noGrp="1"/>
          </p:cNvSpPr>
          <p:nvPr>
            <p:ph type="body" sz="quarter" idx="3"/>
          </p:nvPr>
        </p:nvSpPr>
        <p:spPr>
          <a:xfrm>
            <a:off x="0" y="5191050"/>
            <a:ext cx="9144000" cy="808893"/>
          </a:xfrm>
        </p:spPr>
        <p:txBody>
          <a:bodyPr/>
          <a:lstStyle/>
          <a:p>
            <a:r>
              <a:rPr lang="en-US" sz="4000" dirty="0" err="1"/>
              <a:t>Nem</a:t>
            </a:r>
            <a:r>
              <a:rPr lang="en-US" sz="4000" dirty="0"/>
              <a:t> </a:t>
            </a:r>
            <a:r>
              <a:rPr lang="en-US" sz="4000" dirty="0" err="1"/>
              <a:t>peniwt</a:t>
            </a:r>
            <a:r>
              <a:rPr lang="ar-EG" sz="4000" dirty="0">
                <a:effectLst/>
                <a:ea typeface="Times New Roman" panose="02020603050405020304" pitchFamily="18" charset="0"/>
                <a:cs typeface="Arial" panose="020B0604020202020204" pitchFamily="34" charset="0"/>
              </a:rPr>
              <a:t> </a:t>
            </a:r>
            <a:r>
              <a:rPr lang="en-US" sz="4000" dirty="0">
                <a:ea typeface="Times New Roman" panose="02020603050405020304" pitchFamily="18" charset="0"/>
                <a:cs typeface="Arial" panose="020B0604020202020204" pitchFamily="34" charset="0"/>
              </a:rPr>
              <a:t>`</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a:t>
            </a:r>
            <a:r>
              <a:rPr lang="en-US" sz="4000" dirty="0"/>
              <a:t>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3" name="Text Placeholder 2">
            <a:extLst>
              <a:ext uri="{FF2B5EF4-FFF2-40B4-BE49-F238E27FC236}">
                <a16:creationId xmlns:a16="http://schemas.microsoft.com/office/drawing/2014/main" id="{F93AC5C0-4FBE-44BE-AA1F-1D5B151BE74F}"/>
              </a:ext>
            </a:extLst>
          </p:cNvPr>
          <p:cNvSpPr>
            <a:spLocks noGrp="1"/>
          </p:cNvSpPr>
          <p:nvPr>
            <p:ph type="body" sz="quarter" idx="10"/>
          </p:nvPr>
        </p:nvSpPr>
        <p:spPr>
          <a:xfrm>
            <a:off x="0" y="4359275"/>
            <a:ext cx="9144000" cy="831775"/>
          </a:xfrm>
        </p:spPr>
        <p:txBody>
          <a:bodyPr/>
          <a:lstStyle/>
          <a:p>
            <a:r>
              <a:rPr lang="ar-EG" sz="4800" dirty="0">
                <a:cs typeface="+mj-cs"/>
              </a:rPr>
              <a:t>وابينا (المطران) أنبا </a:t>
            </a:r>
            <a:r>
              <a:rPr lang="en-US" sz="4800" dirty="0">
                <a:latin typeface="Times New Roman" panose="02020603050405020304" pitchFamily="18" charset="0"/>
                <a:cs typeface="Times New Roman" panose="02020603050405020304" pitchFamily="18" charset="0"/>
              </a:rPr>
              <a:t>)</a:t>
            </a:r>
            <a:r>
              <a:rPr lang="ar-EG" sz="4800" dirty="0">
                <a:cs typeface="+mj-cs"/>
              </a:rPr>
              <a:t>دانيال</a:t>
            </a:r>
            <a:r>
              <a:rPr lang="en-US" sz="4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78289173"/>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هذا الذي من الروح القدس</a:t>
            </a:r>
          </a:p>
        </p:txBody>
      </p:sp>
      <p:sp>
        <p:nvSpPr>
          <p:cNvPr id="10" name="Text Placeholder 9"/>
          <p:cNvSpPr>
            <a:spLocks noGrp="1"/>
          </p:cNvSpPr>
          <p:nvPr>
            <p:ph type="body" idx="1"/>
          </p:nvPr>
        </p:nvSpPr>
        <p:spPr/>
        <p:txBody>
          <a:bodyPr/>
          <a:lstStyle/>
          <a:p>
            <a:r>
              <a:rPr lang="ar-EG" sz="4800" dirty="0"/>
              <a:t>فاي إيتي إيفول خين بي إبنيفما إثؤواب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ete</a:t>
            </a:r>
            <a:r>
              <a:rPr lang="en-US" sz="4800" dirty="0"/>
              <a:t>   `</a:t>
            </a:r>
            <a:r>
              <a:rPr lang="en-US" sz="4800" dirty="0" err="1"/>
              <a:t>ebol</a:t>
            </a:r>
            <a:r>
              <a:rPr lang="ar-EG" sz="4800" dirty="0"/>
              <a:t> </a:t>
            </a:r>
            <a:r>
              <a:rPr lang="en-US" sz="4800" dirty="0"/>
              <a:t>'</a:t>
            </a:r>
            <a:r>
              <a:rPr lang="en-US" sz="4800" dirty="0" err="1"/>
              <a:t>en</a:t>
            </a:r>
            <a:r>
              <a:rPr lang="en-US" sz="4800" dirty="0"/>
              <a:t> </a:t>
            </a:r>
            <a:r>
              <a:rPr lang="en-US" sz="4800" dirty="0" err="1"/>
              <a:t>Pi`pneuma</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14084511"/>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ومن العذراء القديسة مريم</a:t>
            </a:r>
            <a:endParaRPr lang="en-US" sz="5400" dirty="0"/>
          </a:p>
        </p:txBody>
      </p:sp>
      <p:sp>
        <p:nvSpPr>
          <p:cNvPr id="10" name="Text Placeholder 9"/>
          <p:cNvSpPr>
            <a:spLocks noGrp="1"/>
          </p:cNvSpPr>
          <p:nvPr>
            <p:ph type="body" idx="1"/>
          </p:nvPr>
        </p:nvSpPr>
        <p:spPr/>
        <p:txBody>
          <a:bodyPr/>
          <a:lstStyle/>
          <a:p>
            <a:r>
              <a:rPr lang="ar-EG" sz="4800" dirty="0"/>
              <a:t>نيم إيفول خين تي بارثينوس إثؤواب ماريا</a:t>
            </a:r>
          </a:p>
        </p:txBody>
      </p:sp>
      <p:sp>
        <p:nvSpPr>
          <p:cNvPr id="11" name="Text Placeholder 10"/>
          <p:cNvSpPr>
            <a:spLocks noGrp="1"/>
          </p:cNvSpPr>
          <p:nvPr>
            <p:ph type="body" sz="quarter" idx="3"/>
          </p:nvPr>
        </p:nvSpPr>
        <p:spPr/>
        <p:txBody>
          <a:bodyPr/>
          <a:lstStyle/>
          <a:p>
            <a:r>
              <a:rPr lang="pt-BR" sz="4800" dirty="0"/>
              <a:t>nem `ebol 'en ;parqenoc</a:t>
            </a:r>
            <a:r>
              <a:rPr lang="ar-EG" sz="4800" dirty="0"/>
              <a:t> </a:t>
            </a:r>
            <a:r>
              <a:rPr lang="pt-BR" sz="4800" dirty="0"/>
              <a:t>`eqouab Mari`a</a:t>
            </a:r>
          </a:p>
        </p:txBody>
      </p:sp>
    </p:spTree>
    <p:extLst>
      <p:ext uri="{BB962C8B-B14F-4D97-AF65-F5344CB8AC3E}">
        <p14:creationId xmlns:p14="http://schemas.microsoft.com/office/powerpoint/2010/main" val="39904721"/>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478065"/>
            <a:ext cx="9144000" cy="782371"/>
          </a:xfrm>
        </p:spPr>
        <p:txBody>
          <a:bodyPr>
            <a:noAutofit/>
          </a:bodyPr>
          <a:lstStyle/>
          <a:p>
            <a:r>
              <a:rPr lang="ar-EG" sz="6600" dirty="0"/>
              <a:t>حقاً</a:t>
            </a:r>
            <a:endParaRPr lang="en-US" sz="6600" dirty="0"/>
          </a:p>
        </p:txBody>
      </p:sp>
      <p:sp>
        <p:nvSpPr>
          <p:cNvPr id="10" name="Text Placeholder 9"/>
          <p:cNvSpPr>
            <a:spLocks noGrp="1"/>
          </p:cNvSpPr>
          <p:nvPr>
            <p:ph type="body" idx="1"/>
          </p:nvPr>
        </p:nvSpPr>
        <p:spPr/>
        <p:txBody>
          <a:bodyPr/>
          <a:lstStyle/>
          <a:p>
            <a:r>
              <a:rPr lang="ar-EG" sz="7200" dirty="0"/>
              <a:t>آمين</a:t>
            </a:r>
            <a:endParaRPr lang="en-US" sz="7200" dirty="0"/>
          </a:p>
        </p:txBody>
      </p:sp>
      <p:sp>
        <p:nvSpPr>
          <p:cNvPr id="11" name="Text Placeholder 10"/>
          <p:cNvSpPr>
            <a:spLocks noGrp="1"/>
          </p:cNvSpPr>
          <p:nvPr>
            <p:ph type="body" sz="quarter" idx="3"/>
          </p:nvPr>
        </p:nvSpPr>
        <p:spPr/>
        <p:txBody>
          <a:bodyPr/>
          <a:lstStyle/>
          <a:p>
            <a:r>
              <a:rPr lang="en-US" sz="6000" dirty="0"/>
              <a:t>~</a:t>
            </a:r>
            <a:r>
              <a:rPr lang="en-US" sz="6000" dirty="0" err="1"/>
              <a:t>Amhn</a:t>
            </a:r>
            <a:endParaRPr lang="en-US" sz="6000" dirty="0"/>
          </a:p>
        </p:txBody>
      </p:sp>
    </p:spTree>
    <p:extLst>
      <p:ext uri="{BB962C8B-B14F-4D97-AF65-F5344CB8AC3E}">
        <p14:creationId xmlns:p14="http://schemas.microsoft.com/office/powerpoint/2010/main" val="3175827971"/>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تجسد و تأنس</a:t>
            </a:r>
            <a:endParaRPr lang="en-US" sz="6000" dirty="0"/>
          </a:p>
        </p:txBody>
      </p:sp>
      <p:sp>
        <p:nvSpPr>
          <p:cNvPr id="10" name="Text Placeholder 9"/>
          <p:cNvSpPr>
            <a:spLocks noGrp="1"/>
          </p:cNvSpPr>
          <p:nvPr>
            <p:ph type="body" idx="1"/>
          </p:nvPr>
        </p:nvSpPr>
        <p:spPr/>
        <p:txBody>
          <a:bodyPr/>
          <a:lstStyle/>
          <a:p>
            <a:r>
              <a:rPr lang="ar-EG" sz="4800" dirty="0"/>
              <a:t>آفتشي ساركس أووه آفئير رومي</a:t>
            </a:r>
          </a:p>
        </p:txBody>
      </p:sp>
      <p:sp>
        <p:nvSpPr>
          <p:cNvPr id="11" name="Text Placeholder 10"/>
          <p:cNvSpPr>
            <a:spLocks noGrp="1"/>
          </p:cNvSpPr>
          <p:nvPr>
            <p:ph type="body" sz="quarter" idx="3"/>
          </p:nvPr>
        </p:nvSpPr>
        <p:spPr/>
        <p:txBody>
          <a:bodyPr/>
          <a:lstStyle/>
          <a:p>
            <a:r>
              <a:rPr lang="en-US" sz="5400" dirty="0" err="1"/>
              <a:t>Afsicar</a:t>
            </a:r>
            <a:r>
              <a:rPr lang="en-US" sz="5400" dirty="0"/>
              <a:t>[ </a:t>
            </a:r>
            <a:r>
              <a:rPr lang="en-US" sz="5400" dirty="0" err="1"/>
              <a:t>ouo</a:t>
            </a:r>
            <a:r>
              <a:rPr lang="en-US" sz="5400" dirty="0"/>
              <a:t>\ </a:t>
            </a:r>
            <a:r>
              <a:rPr lang="en-US" sz="5400" dirty="0" err="1"/>
              <a:t>aferrwmi</a:t>
            </a:r>
            <a:endParaRPr lang="en-US" sz="5400" dirty="0"/>
          </a:p>
        </p:txBody>
      </p:sp>
    </p:spTree>
    <p:extLst>
      <p:ext uri="{BB962C8B-B14F-4D97-AF65-F5344CB8AC3E}">
        <p14:creationId xmlns:p14="http://schemas.microsoft.com/office/powerpoint/2010/main" val="1264754171"/>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وعلمنا طرق الخلاص</a:t>
            </a:r>
            <a:endParaRPr lang="en-US" sz="6000" dirty="0"/>
          </a:p>
        </p:txBody>
      </p:sp>
      <p:sp>
        <p:nvSpPr>
          <p:cNvPr id="10" name="Text Placeholder 9"/>
          <p:cNvSpPr>
            <a:spLocks noGrp="1"/>
          </p:cNvSpPr>
          <p:nvPr>
            <p:ph type="body" idx="1"/>
          </p:nvPr>
        </p:nvSpPr>
        <p:spPr/>
        <p:txBody>
          <a:bodyPr/>
          <a:lstStyle/>
          <a:p>
            <a:r>
              <a:rPr lang="ar-EG" sz="4800" dirty="0"/>
              <a:t>أووه آف إتسافون إيهان مويت إنتي بي أوجاي</a:t>
            </a:r>
          </a:p>
        </p:txBody>
      </p:sp>
      <p:sp>
        <p:nvSpPr>
          <p:cNvPr id="11" name="Text Placeholder 10"/>
          <p:cNvSpPr>
            <a:spLocks noGrp="1"/>
          </p:cNvSpPr>
          <p:nvPr>
            <p:ph type="body" sz="quarter" idx="3"/>
          </p:nvPr>
        </p:nvSpPr>
        <p:spPr/>
        <p:txBody>
          <a:bodyPr/>
          <a:lstStyle/>
          <a:p>
            <a:r>
              <a:rPr lang="en-US" sz="4400" dirty="0" err="1"/>
              <a:t>Ouo</a:t>
            </a:r>
            <a:r>
              <a:rPr lang="en-US" sz="4400" dirty="0"/>
              <a:t>\ </a:t>
            </a:r>
            <a:r>
              <a:rPr lang="en-US" sz="4400" dirty="0" err="1"/>
              <a:t>af`tcabon</a:t>
            </a:r>
            <a:r>
              <a:rPr lang="ar-EG" sz="4400" dirty="0"/>
              <a:t> </a:t>
            </a:r>
            <a:r>
              <a:rPr lang="en-US" sz="4400" dirty="0"/>
              <a:t> `e\</a:t>
            </a:r>
            <a:r>
              <a:rPr lang="en-US" sz="4400" dirty="0" err="1"/>
              <a:t>anmwit</a:t>
            </a:r>
            <a:r>
              <a:rPr lang="en-US" sz="4400" dirty="0"/>
              <a:t> </a:t>
            </a:r>
            <a:r>
              <a:rPr lang="ar-EG" sz="4400" dirty="0"/>
              <a:t> </a:t>
            </a:r>
            <a:r>
              <a:rPr lang="en-US" sz="4400" dirty="0"/>
              <a:t>`</a:t>
            </a:r>
            <a:r>
              <a:rPr lang="en-US" sz="4400" dirty="0" err="1"/>
              <a:t>nte</a:t>
            </a:r>
            <a:r>
              <a:rPr lang="en-US" sz="4400" dirty="0"/>
              <a:t>   </a:t>
            </a:r>
            <a:r>
              <a:rPr lang="en-US" sz="4400" dirty="0" err="1"/>
              <a:t>pioujai</a:t>
            </a:r>
            <a:endParaRPr lang="en-US" sz="4400" dirty="0"/>
          </a:p>
        </p:txBody>
      </p:sp>
    </p:spTree>
    <p:extLst>
      <p:ext uri="{BB962C8B-B14F-4D97-AF65-F5344CB8AC3E}">
        <p14:creationId xmlns:p14="http://schemas.microsoft.com/office/powerpoint/2010/main" val="2461334609"/>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وأنعم علينا بالميلاد الذي من فوق</a:t>
            </a:r>
          </a:p>
        </p:txBody>
      </p:sp>
      <p:sp>
        <p:nvSpPr>
          <p:cNvPr id="10" name="Text Placeholder 9"/>
          <p:cNvSpPr>
            <a:spLocks noGrp="1"/>
          </p:cNvSpPr>
          <p:nvPr>
            <p:ph type="body" idx="1"/>
          </p:nvPr>
        </p:nvSpPr>
        <p:spPr/>
        <p:txBody>
          <a:bodyPr/>
          <a:lstStyle/>
          <a:p>
            <a:r>
              <a:rPr lang="ar-EG" sz="4000" dirty="0"/>
              <a:t>إى آفئير خارزستي نان إمبي يسي بي إيفول إم إبشوي</a:t>
            </a:r>
          </a:p>
        </p:txBody>
      </p:sp>
      <p:sp>
        <p:nvSpPr>
          <p:cNvPr id="11" name="Text Placeholder 10"/>
          <p:cNvSpPr>
            <a:spLocks noGrp="1"/>
          </p:cNvSpPr>
          <p:nvPr>
            <p:ph type="body" sz="quarter" idx="3"/>
          </p:nvPr>
        </p:nvSpPr>
        <p:spPr/>
        <p:txBody>
          <a:bodyPr/>
          <a:lstStyle/>
          <a:p>
            <a:r>
              <a:rPr lang="en-US" sz="4000" dirty="0" err="1"/>
              <a:t>Eaferxarizecqe</a:t>
            </a:r>
            <a:r>
              <a:rPr lang="en-US" sz="4000" dirty="0"/>
              <a:t> nan `</a:t>
            </a:r>
            <a:r>
              <a:rPr lang="en-US" sz="4000" dirty="0" err="1"/>
              <a:t>mpimici</a:t>
            </a:r>
            <a:r>
              <a:rPr lang="en-US" sz="4000" dirty="0"/>
              <a:t> pi `</a:t>
            </a:r>
            <a:r>
              <a:rPr lang="en-US" sz="4000" dirty="0" err="1"/>
              <a:t>ebol</a:t>
            </a:r>
            <a:r>
              <a:rPr lang="en-US" sz="4000" dirty="0"/>
              <a:t> `</a:t>
            </a:r>
            <a:r>
              <a:rPr lang="en-US" sz="4000" dirty="0" err="1"/>
              <a:t>m`p</a:t>
            </a:r>
            <a:r>
              <a:rPr lang="en-US" sz="4000" dirty="0"/>
              <a:t>]</a:t>
            </a:r>
            <a:r>
              <a:rPr lang="en-US" sz="4000" dirty="0" err="1"/>
              <a:t>wi</a:t>
            </a:r>
            <a:endParaRPr lang="en-US" sz="4000" dirty="0"/>
          </a:p>
        </p:txBody>
      </p:sp>
    </p:spTree>
    <p:extLst>
      <p:ext uri="{BB962C8B-B14F-4D97-AF65-F5344CB8AC3E}">
        <p14:creationId xmlns:p14="http://schemas.microsoft.com/office/powerpoint/2010/main" val="2423739171"/>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a:t>بواسطة الماء والروح</a:t>
            </a:r>
          </a:p>
        </p:txBody>
      </p:sp>
      <p:sp>
        <p:nvSpPr>
          <p:cNvPr id="10" name="Text Placeholder 9"/>
          <p:cNvSpPr>
            <a:spLocks noGrp="1"/>
          </p:cNvSpPr>
          <p:nvPr>
            <p:ph type="body" idx="1"/>
          </p:nvPr>
        </p:nvSpPr>
        <p:spPr/>
        <p:txBody>
          <a:bodyPr/>
          <a:lstStyle/>
          <a:p>
            <a:r>
              <a:rPr lang="ar-EG" sz="5400"/>
              <a:t>هيتين أوموؤو نيم او إبنيفما</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oumwou</a:t>
            </a:r>
            <a:r>
              <a:rPr lang="en-US" sz="5400" dirty="0"/>
              <a:t> </a:t>
            </a:r>
            <a:r>
              <a:rPr lang="en-US" sz="5400" dirty="0" err="1"/>
              <a:t>nem</a:t>
            </a:r>
            <a:r>
              <a:rPr lang="ar-EG" sz="5400" dirty="0"/>
              <a:t> </a:t>
            </a:r>
            <a:r>
              <a:rPr lang="en-US" sz="5400" dirty="0" err="1"/>
              <a:t>ou`pneuma</a:t>
            </a:r>
            <a:endParaRPr lang="en-US" sz="5400" dirty="0"/>
          </a:p>
        </p:txBody>
      </p:sp>
    </p:spTree>
    <p:extLst>
      <p:ext uri="{BB962C8B-B14F-4D97-AF65-F5344CB8AC3E}">
        <p14:creationId xmlns:p14="http://schemas.microsoft.com/office/powerpoint/2010/main" val="1094354238"/>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وجعلنا له شعباً مجتمعاً</a:t>
            </a:r>
          </a:p>
        </p:txBody>
      </p:sp>
      <p:sp>
        <p:nvSpPr>
          <p:cNvPr id="10" name="Text Placeholder 9"/>
          <p:cNvSpPr>
            <a:spLocks noGrp="1"/>
          </p:cNvSpPr>
          <p:nvPr>
            <p:ph type="body" idx="1"/>
          </p:nvPr>
        </p:nvSpPr>
        <p:spPr/>
        <p:txBody>
          <a:bodyPr/>
          <a:lstStyle/>
          <a:p>
            <a:r>
              <a:rPr lang="ar-EG" sz="4800"/>
              <a:t>آف أيتين ناف إن أو لاؤس إفثويت</a:t>
            </a:r>
            <a:endParaRPr lang="ar-EG" sz="4800" dirty="0"/>
          </a:p>
        </p:txBody>
      </p:sp>
      <p:sp>
        <p:nvSpPr>
          <p:cNvPr id="11" name="Text Placeholder 10"/>
          <p:cNvSpPr>
            <a:spLocks noGrp="1"/>
          </p:cNvSpPr>
          <p:nvPr>
            <p:ph type="body" sz="quarter" idx="3"/>
          </p:nvPr>
        </p:nvSpPr>
        <p:spPr/>
        <p:txBody>
          <a:bodyPr/>
          <a:lstStyle/>
          <a:p>
            <a:r>
              <a:rPr lang="en-US" sz="4800" dirty="0" err="1"/>
              <a:t>Afaiten</a:t>
            </a:r>
            <a:r>
              <a:rPr lang="en-US" sz="4800" dirty="0"/>
              <a:t> </a:t>
            </a:r>
            <a:r>
              <a:rPr lang="en-US" sz="4800" dirty="0" err="1"/>
              <a:t>naf</a:t>
            </a:r>
            <a:r>
              <a:rPr lang="en-US" sz="4800" dirty="0"/>
              <a:t> `</a:t>
            </a:r>
            <a:r>
              <a:rPr lang="en-US" sz="4800" dirty="0" err="1"/>
              <a:t>noulaoc</a:t>
            </a:r>
            <a:r>
              <a:rPr lang="ar-EG" sz="4800" dirty="0"/>
              <a:t> </a:t>
            </a:r>
            <a:r>
              <a:rPr lang="en-US" sz="4800" dirty="0" err="1"/>
              <a:t>efqouht</a:t>
            </a:r>
            <a:endParaRPr lang="en-US" sz="4800" dirty="0"/>
          </a:p>
        </p:txBody>
      </p:sp>
    </p:spTree>
    <p:extLst>
      <p:ext uri="{BB962C8B-B14F-4D97-AF65-F5344CB8AC3E}">
        <p14:creationId xmlns:p14="http://schemas.microsoft.com/office/powerpoint/2010/main" val="945225397"/>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 صيرنا أطهاراً</a:t>
            </a:r>
            <a:endParaRPr lang="ar-EG" sz="5400" dirty="0"/>
          </a:p>
        </p:txBody>
      </p:sp>
      <p:sp>
        <p:nvSpPr>
          <p:cNvPr id="10" name="Text Placeholder 9"/>
          <p:cNvSpPr>
            <a:spLocks noGrp="1"/>
          </p:cNvSpPr>
          <p:nvPr>
            <p:ph type="body" idx="1"/>
          </p:nvPr>
        </p:nvSpPr>
        <p:spPr/>
        <p:txBody>
          <a:bodyPr/>
          <a:lstStyle/>
          <a:p>
            <a:r>
              <a:rPr lang="ar-EG" sz="6000" dirty="0"/>
              <a:t>أفئيرين شوبي إنؤواب</a:t>
            </a:r>
          </a:p>
        </p:txBody>
      </p:sp>
      <p:sp>
        <p:nvSpPr>
          <p:cNvPr id="11" name="Text Placeholder 10"/>
          <p:cNvSpPr>
            <a:spLocks noGrp="1"/>
          </p:cNvSpPr>
          <p:nvPr>
            <p:ph type="body" sz="quarter" idx="3"/>
          </p:nvPr>
        </p:nvSpPr>
        <p:spPr/>
        <p:txBody>
          <a:bodyPr/>
          <a:lstStyle/>
          <a:p>
            <a:r>
              <a:rPr lang="en-US" sz="5400"/>
              <a:t>af`qren]wpi enouab</a:t>
            </a:r>
            <a:endParaRPr lang="en-US" sz="5400" dirty="0"/>
          </a:p>
        </p:txBody>
      </p:sp>
    </p:spTree>
    <p:extLst>
      <p:ext uri="{BB962C8B-B14F-4D97-AF65-F5344CB8AC3E}">
        <p14:creationId xmlns:p14="http://schemas.microsoft.com/office/powerpoint/2010/main" val="956090086"/>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a:t>بروحك القدوس </a:t>
            </a:r>
          </a:p>
        </p:txBody>
      </p:sp>
      <p:sp>
        <p:nvSpPr>
          <p:cNvPr id="10" name="Text Placeholder 9"/>
          <p:cNvSpPr>
            <a:spLocks noGrp="1"/>
          </p:cNvSpPr>
          <p:nvPr>
            <p:ph type="body" idx="1"/>
          </p:nvPr>
        </p:nvSpPr>
        <p:spPr/>
        <p:txBody>
          <a:bodyPr/>
          <a:lstStyle/>
          <a:p>
            <a:r>
              <a:rPr lang="ar-EG" sz="5400"/>
              <a:t>هيتين بيك إبنيفما إثؤواب</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pek~Pneuma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519206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ext Placeholder 7"/>
          <p:cNvSpPr>
            <a:spLocks noGrp="1"/>
          </p:cNvSpPr>
          <p:nvPr>
            <p:ph type="body" idx="1"/>
          </p:nvPr>
        </p:nvSpPr>
        <p:spPr/>
        <p:txBody>
          <a:bodyPr anchor="ct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a:xfrm>
            <a:off x="0" y="5178088"/>
            <a:ext cx="9144000" cy="808893"/>
          </a:xfrm>
        </p:spPr>
        <p:txBody>
          <a:bodyPr/>
          <a:lstStyle/>
          <a:p>
            <a:r>
              <a:rPr lang="en-US" sz="4200" dirty="0"/>
              <a:t>P=o=c </a:t>
            </a:r>
            <a:r>
              <a:rPr lang="en-US" sz="4200" dirty="0" err="1"/>
              <a:t>ari`hmot</a:t>
            </a:r>
            <a:r>
              <a:rPr lang="en-US" sz="4200" dirty="0"/>
              <a:t> nan </a:t>
            </a:r>
            <a:r>
              <a:rPr lang="en-US" sz="4200" dirty="0" err="1"/>
              <a:t>mpi,w</a:t>
            </a:r>
            <a:r>
              <a:rPr lang="en-US" sz="4200" dirty="0"/>
              <a:t> `</a:t>
            </a:r>
            <a:r>
              <a:rPr lang="en-US" sz="4200" dirty="0" err="1"/>
              <a:t>ebol</a:t>
            </a:r>
            <a:r>
              <a:rPr lang="en-US" sz="4200" dirty="0"/>
              <a:t> `</a:t>
            </a:r>
            <a:r>
              <a:rPr lang="en-US" sz="4200" dirty="0" err="1"/>
              <a:t>nte</a:t>
            </a:r>
            <a:r>
              <a:rPr lang="en-US" sz="4200" dirty="0"/>
              <a:t> </a:t>
            </a:r>
            <a:r>
              <a:rPr lang="en-US" sz="4200" dirty="0" err="1"/>
              <a:t>nennobi</a:t>
            </a:r>
            <a:r>
              <a:rPr lang="en-US" sz="4200" dirty="0"/>
              <a:t>.</a:t>
            </a:r>
          </a:p>
        </p:txBody>
      </p:sp>
      <p:sp>
        <p:nvSpPr>
          <p:cNvPr id="3" name="Text Placeholder 2">
            <a:extLst>
              <a:ext uri="{FF2B5EF4-FFF2-40B4-BE49-F238E27FC236}">
                <a16:creationId xmlns:a16="http://schemas.microsoft.com/office/drawing/2014/main" id="{E61CFBB3-8BCF-4DD8-AB22-FA3599379635}"/>
              </a:ext>
            </a:extLst>
          </p:cNvPr>
          <p:cNvSpPr>
            <a:spLocks noGrp="1"/>
          </p:cNvSpPr>
          <p:nvPr>
            <p:ph type="body" sz="quarter" idx="10"/>
          </p:nvPr>
        </p:nvSpPr>
        <p:spPr>
          <a:xfrm>
            <a:off x="0" y="4359275"/>
            <a:ext cx="9144000" cy="808893"/>
          </a:xfrm>
        </p:spPr>
        <p:txBody>
          <a:bodyPr/>
          <a:lstStyle/>
          <a:p>
            <a:r>
              <a:rPr lang="ar-EG" sz="4800" dirty="0"/>
              <a:t>يا رب انعم لنا بمغفرة خطايانا</a:t>
            </a:r>
          </a:p>
        </p:txBody>
      </p:sp>
    </p:spTree>
    <p:extLst>
      <p:ext uri="{BB962C8B-B14F-4D97-AF65-F5344CB8AC3E}">
        <p14:creationId xmlns:p14="http://schemas.microsoft.com/office/powerpoint/2010/main" val="3035604995"/>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800"/>
              <a:t>هذا الذي أحب خاصته الذين في العالم </a:t>
            </a:r>
            <a:endParaRPr lang="ar-EG" sz="4800" dirty="0"/>
          </a:p>
        </p:txBody>
      </p:sp>
      <p:sp>
        <p:nvSpPr>
          <p:cNvPr id="10" name="Text Placeholder 9"/>
          <p:cNvSpPr>
            <a:spLocks noGrp="1"/>
          </p:cNvSpPr>
          <p:nvPr>
            <p:ph type="body" idx="1"/>
          </p:nvPr>
        </p:nvSpPr>
        <p:spPr/>
        <p:txBody>
          <a:bodyPr/>
          <a:lstStyle/>
          <a:p>
            <a:r>
              <a:rPr lang="ar-EG" sz="4000"/>
              <a:t>فاي إيطاف منري ني إيتي نوف إيتخين بي كوزموس </a:t>
            </a:r>
            <a:endParaRPr lang="ar-EG" sz="4000" dirty="0"/>
          </a:p>
        </p:txBody>
      </p:sp>
      <p:sp>
        <p:nvSpPr>
          <p:cNvPr id="11" name="Text Placeholder 10"/>
          <p:cNvSpPr>
            <a:spLocks noGrp="1"/>
          </p:cNvSpPr>
          <p:nvPr>
            <p:ph type="body" sz="quarter" idx="3"/>
          </p:nvPr>
        </p:nvSpPr>
        <p:spPr/>
        <p:txBody>
          <a:bodyPr/>
          <a:lstStyle/>
          <a:p>
            <a:r>
              <a:rPr lang="en-US" sz="4000" dirty="0" err="1"/>
              <a:t>Vai</a:t>
            </a:r>
            <a:r>
              <a:rPr lang="en-US" sz="4000" dirty="0"/>
              <a:t> </a:t>
            </a:r>
            <a:r>
              <a:rPr lang="ar-EG" sz="4000" dirty="0"/>
              <a:t> </a:t>
            </a:r>
            <a:r>
              <a:rPr lang="en-US" sz="4000" dirty="0"/>
              <a:t> `</a:t>
            </a:r>
            <a:r>
              <a:rPr lang="en-US" sz="4000" dirty="0" err="1"/>
              <a:t>etafmenre</a:t>
            </a:r>
            <a:r>
              <a:rPr lang="en-US" sz="4000" dirty="0"/>
              <a:t> </a:t>
            </a:r>
            <a:r>
              <a:rPr lang="en-US" sz="4000" dirty="0" err="1"/>
              <a:t>nh`ete</a:t>
            </a:r>
            <a:r>
              <a:rPr lang="en-US" sz="4000" dirty="0"/>
              <a:t>  </a:t>
            </a:r>
            <a:r>
              <a:rPr lang="en-US" sz="4000" dirty="0" err="1"/>
              <a:t>nouf</a:t>
            </a:r>
            <a:r>
              <a:rPr lang="en-US" sz="4000" dirty="0"/>
              <a:t>  et '</a:t>
            </a:r>
            <a:r>
              <a:rPr lang="en-US" sz="4000" dirty="0" err="1"/>
              <a:t>en</a:t>
            </a:r>
            <a:r>
              <a:rPr lang="en-US" sz="4000" dirty="0"/>
              <a:t> </a:t>
            </a:r>
            <a:r>
              <a:rPr lang="en-US" sz="4000" dirty="0" err="1"/>
              <a:t>pikocmoc</a:t>
            </a:r>
            <a:endParaRPr lang="en-US" sz="4000" dirty="0"/>
          </a:p>
        </p:txBody>
      </p:sp>
    </p:spTree>
    <p:extLst>
      <p:ext uri="{BB962C8B-B14F-4D97-AF65-F5344CB8AC3E}">
        <p14:creationId xmlns:p14="http://schemas.microsoft.com/office/powerpoint/2010/main" val="4221852869"/>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وأسلم ذاته فداءاً عنا </a:t>
            </a:r>
            <a:endParaRPr lang="ar-EG" sz="5400" dirty="0"/>
          </a:p>
        </p:txBody>
      </p:sp>
      <p:sp>
        <p:nvSpPr>
          <p:cNvPr id="10" name="Text Placeholder 9"/>
          <p:cNvSpPr>
            <a:spLocks noGrp="1"/>
          </p:cNvSpPr>
          <p:nvPr>
            <p:ph type="body" idx="1"/>
          </p:nvPr>
        </p:nvSpPr>
        <p:spPr/>
        <p:txBody>
          <a:bodyPr/>
          <a:lstStyle/>
          <a:p>
            <a:r>
              <a:rPr lang="ar-EG" sz="4800"/>
              <a:t>آفتيف إممين إمموف إن سوتي خارون</a:t>
            </a:r>
          </a:p>
        </p:txBody>
      </p:sp>
      <p:sp>
        <p:nvSpPr>
          <p:cNvPr id="11" name="Text Placeholder 10"/>
          <p:cNvSpPr>
            <a:spLocks noGrp="1"/>
          </p:cNvSpPr>
          <p:nvPr>
            <p:ph type="body" sz="quarter" idx="3"/>
          </p:nvPr>
        </p:nvSpPr>
        <p:spPr/>
        <p:txBody>
          <a:bodyPr/>
          <a:lstStyle/>
          <a:p>
            <a:r>
              <a:rPr lang="en-US" sz="5400" dirty="0" err="1"/>
              <a:t>afthif</a:t>
            </a:r>
            <a:r>
              <a:rPr lang="en-US" sz="5400" dirty="0"/>
              <a:t> `</a:t>
            </a:r>
            <a:r>
              <a:rPr lang="en-US" sz="5400" dirty="0" err="1"/>
              <a:t>mmin</a:t>
            </a:r>
            <a:r>
              <a:rPr lang="ar-EG" sz="5400" dirty="0"/>
              <a:t> </a:t>
            </a:r>
            <a:r>
              <a:rPr lang="en-US" sz="5400" dirty="0"/>
              <a:t> `</a:t>
            </a:r>
            <a:r>
              <a:rPr lang="en-US" sz="5400" dirty="0" err="1"/>
              <a:t>mmof</a:t>
            </a:r>
            <a:r>
              <a:rPr lang="ar-EG" sz="5400" dirty="0"/>
              <a:t> </a:t>
            </a:r>
            <a:r>
              <a:rPr lang="en-US" sz="5400" dirty="0"/>
              <a:t>`</a:t>
            </a:r>
            <a:r>
              <a:rPr lang="en-US" sz="5400" dirty="0" err="1"/>
              <a:t>ncw</a:t>
            </a:r>
            <a:r>
              <a:rPr lang="en-US" sz="5400" dirty="0"/>
              <a:t>; '</a:t>
            </a:r>
            <a:r>
              <a:rPr lang="en-US" sz="5400" dirty="0" err="1"/>
              <a:t>aron</a:t>
            </a:r>
            <a:endParaRPr lang="en-US" sz="5400" dirty="0"/>
          </a:p>
        </p:txBody>
      </p:sp>
    </p:spTree>
    <p:extLst>
      <p:ext uri="{BB962C8B-B14F-4D97-AF65-F5344CB8AC3E}">
        <p14:creationId xmlns:p14="http://schemas.microsoft.com/office/powerpoint/2010/main" val="1837219781"/>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إلى  الموت الذي تملك علينا</a:t>
            </a:r>
          </a:p>
        </p:txBody>
      </p:sp>
      <p:sp>
        <p:nvSpPr>
          <p:cNvPr id="10" name="Text Placeholder 9"/>
          <p:cNvSpPr>
            <a:spLocks noGrp="1"/>
          </p:cNvSpPr>
          <p:nvPr>
            <p:ph type="body" idx="1"/>
          </p:nvPr>
        </p:nvSpPr>
        <p:spPr/>
        <p:txBody>
          <a:bodyPr/>
          <a:lstStyle/>
          <a:p>
            <a:r>
              <a:rPr lang="ar-EG" sz="5400"/>
              <a:t>إيئفمو إت أوي إنئورو إيئهري إيجون </a:t>
            </a:r>
            <a:endParaRPr lang="ar-EG" sz="5400" dirty="0"/>
          </a:p>
        </p:txBody>
      </p:sp>
      <p:sp>
        <p:nvSpPr>
          <p:cNvPr id="11" name="Text Placeholder 10"/>
          <p:cNvSpPr>
            <a:spLocks noGrp="1"/>
          </p:cNvSpPr>
          <p:nvPr>
            <p:ph type="body" sz="quarter" idx="3"/>
          </p:nvPr>
        </p:nvSpPr>
        <p:spPr/>
        <p:txBody>
          <a:bodyPr/>
          <a:lstStyle/>
          <a:p>
            <a:r>
              <a:rPr lang="pt-BR" sz="5400" dirty="0"/>
              <a:t>e`vmou etoi `nouro</a:t>
            </a:r>
            <a:r>
              <a:rPr lang="ar-EG" sz="5400" dirty="0"/>
              <a:t> </a:t>
            </a:r>
            <a:r>
              <a:rPr lang="pt-BR" sz="5400" dirty="0"/>
              <a:t>`e`\rhi `ejwn</a:t>
            </a:r>
          </a:p>
        </p:txBody>
      </p:sp>
    </p:spTree>
    <p:extLst>
      <p:ext uri="{BB962C8B-B14F-4D97-AF65-F5344CB8AC3E}">
        <p14:creationId xmlns:p14="http://schemas.microsoft.com/office/powerpoint/2010/main" val="2399887152"/>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هذا الذي كنا ممسكين به</a:t>
            </a:r>
            <a:endParaRPr lang="ar-EG" sz="5400" dirty="0"/>
          </a:p>
        </p:txBody>
      </p:sp>
      <p:sp>
        <p:nvSpPr>
          <p:cNvPr id="10" name="Text Placeholder 9"/>
          <p:cNvSpPr>
            <a:spLocks noGrp="1"/>
          </p:cNvSpPr>
          <p:nvPr>
            <p:ph type="body" idx="1"/>
          </p:nvPr>
        </p:nvSpPr>
        <p:spPr/>
        <p:txBody>
          <a:bodyPr/>
          <a:lstStyle/>
          <a:p>
            <a:r>
              <a:rPr lang="ar-EG" sz="4800"/>
              <a:t>فاي إيناف أموني إممون إيفول هيططف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enau</a:t>
            </a:r>
            <a:r>
              <a:rPr lang="ar-EG" sz="4800" dirty="0"/>
              <a:t> </a:t>
            </a:r>
            <a:r>
              <a:rPr lang="en-US" sz="4800" dirty="0"/>
              <a:t>`</a:t>
            </a:r>
            <a:r>
              <a:rPr lang="en-US" sz="4800" dirty="0" err="1"/>
              <a:t>amoni</a:t>
            </a:r>
            <a:r>
              <a:rPr lang="en-US" sz="4800" dirty="0"/>
              <a:t> `</a:t>
            </a:r>
            <a:r>
              <a:rPr lang="en-US" sz="4800" dirty="0" err="1"/>
              <a:t>mmon</a:t>
            </a:r>
            <a:r>
              <a:rPr lang="ar-EG" sz="4800" dirty="0"/>
              <a:t> </a:t>
            </a:r>
            <a:r>
              <a:rPr lang="en-US" sz="4800" dirty="0"/>
              <a:t>`</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3176428643"/>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مبيعين من قبل خطايانا </a:t>
            </a:r>
          </a:p>
        </p:txBody>
      </p:sp>
      <p:sp>
        <p:nvSpPr>
          <p:cNvPr id="10" name="Text Placeholder 9"/>
          <p:cNvSpPr>
            <a:spLocks noGrp="1"/>
          </p:cNvSpPr>
          <p:nvPr>
            <p:ph type="body" idx="1"/>
          </p:nvPr>
        </p:nvSpPr>
        <p:spPr/>
        <p:txBody>
          <a:bodyPr/>
          <a:lstStyle/>
          <a:p>
            <a:r>
              <a:rPr lang="ar-EG" sz="4800"/>
              <a:t>إنطوي إيفول هيتين نين نوفي</a:t>
            </a:r>
            <a:endParaRPr lang="ar-EG" sz="4800" dirty="0"/>
          </a:p>
        </p:txBody>
      </p:sp>
      <p:sp>
        <p:nvSpPr>
          <p:cNvPr id="11" name="Text Placeholder 10"/>
          <p:cNvSpPr>
            <a:spLocks noGrp="1"/>
          </p:cNvSpPr>
          <p:nvPr>
            <p:ph type="body" sz="quarter" idx="3"/>
          </p:nvPr>
        </p:nvSpPr>
        <p:spPr/>
        <p:txBody>
          <a:bodyPr/>
          <a:lstStyle/>
          <a:p>
            <a:r>
              <a:rPr lang="en-US" sz="5400" dirty="0" err="1"/>
              <a:t>entoi</a:t>
            </a:r>
            <a:r>
              <a:rPr lang="en-US" sz="5400" dirty="0"/>
              <a:t> `</a:t>
            </a:r>
            <a:r>
              <a:rPr lang="en-US" sz="5400" dirty="0" err="1"/>
              <a:t>ebol</a:t>
            </a:r>
            <a:r>
              <a:rPr lang="en-US" sz="5400" dirty="0"/>
              <a:t> \</a:t>
            </a:r>
            <a:r>
              <a:rPr lang="en-US" sz="5400" dirty="0" err="1"/>
              <a:t>iten</a:t>
            </a:r>
            <a:r>
              <a:rPr lang="ar-EG" sz="5400" dirty="0"/>
              <a:t> </a:t>
            </a:r>
            <a:r>
              <a:rPr lang="en-US" sz="5400" dirty="0" err="1"/>
              <a:t>nennobi</a:t>
            </a:r>
            <a:endParaRPr lang="en-US" sz="5400" dirty="0"/>
          </a:p>
        </p:txBody>
      </p:sp>
    </p:spTree>
    <p:extLst>
      <p:ext uri="{BB962C8B-B14F-4D97-AF65-F5344CB8AC3E}">
        <p14:creationId xmlns:p14="http://schemas.microsoft.com/office/powerpoint/2010/main" val="1858743530"/>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نزل إلى الجحيم عن طريق الصليب</a:t>
            </a:r>
          </a:p>
        </p:txBody>
      </p:sp>
      <p:sp>
        <p:nvSpPr>
          <p:cNvPr id="10" name="Text Placeholder 9"/>
          <p:cNvSpPr>
            <a:spLocks noGrp="1"/>
          </p:cNvSpPr>
          <p:nvPr>
            <p:ph type="body" idx="1"/>
          </p:nvPr>
        </p:nvSpPr>
        <p:spPr/>
        <p:txBody>
          <a:bodyPr/>
          <a:lstStyle/>
          <a:p>
            <a:r>
              <a:rPr lang="ar-EG" sz="4000"/>
              <a:t>أفشيناف إيبيسيت إى آمنتي إيفول هيتين بي إستافروس</a:t>
            </a:r>
          </a:p>
        </p:txBody>
      </p:sp>
      <p:sp>
        <p:nvSpPr>
          <p:cNvPr id="11" name="Text Placeholder 10"/>
          <p:cNvSpPr>
            <a:spLocks noGrp="1"/>
          </p:cNvSpPr>
          <p:nvPr>
            <p:ph type="body" sz="quarter" idx="3"/>
          </p:nvPr>
        </p:nvSpPr>
        <p:spPr/>
        <p:txBody>
          <a:bodyPr/>
          <a:lstStyle/>
          <a:p>
            <a:r>
              <a:rPr lang="en-US" dirty="0" err="1"/>
              <a:t>Af</a:t>
            </a:r>
            <a:r>
              <a:rPr lang="en-US" dirty="0"/>
              <a:t>]</a:t>
            </a:r>
            <a:r>
              <a:rPr lang="en-US" dirty="0" err="1"/>
              <a:t>enaf</a:t>
            </a:r>
            <a:r>
              <a:rPr lang="en-US" dirty="0"/>
              <a:t> </a:t>
            </a:r>
            <a:r>
              <a:rPr lang="ar-EG" dirty="0"/>
              <a:t> </a:t>
            </a:r>
            <a:r>
              <a:rPr lang="en-US" dirty="0"/>
              <a:t>`</a:t>
            </a:r>
            <a:r>
              <a:rPr lang="en-US" dirty="0" err="1"/>
              <a:t>epecht</a:t>
            </a:r>
            <a:r>
              <a:rPr lang="en-US" dirty="0"/>
              <a:t> `</a:t>
            </a:r>
            <a:r>
              <a:rPr lang="en-US" dirty="0" err="1"/>
              <a:t>e`amen</a:t>
            </a:r>
            <a:r>
              <a:rPr lang="en-US" dirty="0"/>
              <a:t>;</a:t>
            </a:r>
            <a:r>
              <a:rPr lang="ar-EG" dirty="0"/>
              <a:t> </a:t>
            </a:r>
            <a:r>
              <a:rPr lang="en-US" dirty="0"/>
              <a:t> `</a:t>
            </a:r>
            <a:r>
              <a:rPr lang="en-US" dirty="0" err="1"/>
              <a:t>ebol</a:t>
            </a:r>
            <a:r>
              <a:rPr lang="en-US" dirty="0"/>
              <a:t>\</a:t>
            </a:r>
            <a:r>
              <a:rPr lang="en-US" dirty="0" err="1"/>
              <a:t>iten</a:t>
            </a:r>
            <a:r>
              <a:rPr lang="en-US" dirty="0"/>
              <a:t> </a:t>
            </a:r>
            <a:r>
              <a:rPr lang="en-US" dirty="0" err="1"/>
              <a:t>pi`ctauroc</a:t>
            </a:r>
            <a:endParaRPr lang="en-US" dirty="0"/>
          </a:p>
        </p:txBody>
      </p:sp>
    </p:spTree>
    <p:extLst>
      <p:ext uri="{BB962C8B-B14F-4D97-AF65-F5344CB8AC3E}">
        <p14:creationId xmlns:p14="http://schemas.microsoft.com/office/powerpoint/2010/main" val="275498362"/>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600"/>
              <a:t>حقاً نؤمن</a:t>
            </a:r>
          </a:p>
        </p:txBody>
      </p:sp>
      <p:sp>
        <p:nvSpPr>
          <p:cNvPr id="10" name="Text Placeholder 9"/>
          <p:cNvSpPr>
            <a:spLocks noGrp="1"/>
          </p:cNvSpPr>
          <p:nvPr>
            <p:ph type="body" idx="1"/>
          </p:nvPr>
        </p:nvSpPr>
        <p:spPr/>
        <p:txBody>
          <a:bodyPr/>
          <a:lstStyle/>
          <a:p>
            <a:r>
              <a:rPr lang="ar-EG" sz="4800" dirty="0"/>
              <a:t>آمين تي ناهتي</a:t>
            </a:r>
          </a:p>
        </p:txBody>
      </p:sp>
      <p:sp>
        <p:nvSpPr>
          <p:cNvPr id="11" name="Text Placeholder 10"/>
          <p:cNvSpPr>
            <a:spLocks noGrp="1"/>
          </p:cNvSpPr>
          <p:nvPr>
            <p:ph type="body" sz="quarter" idx="3"/>
          </p:nvPr>
        </p:nvSpPr>
        <p:spPr/>
        <p:txBody>
          <a:bodyPr/>
          <a:lstStyle/>
          <a:p>
            <a:r>
              <a:rPr lang="en-US" sz="5400" dirty="0"/>
              <a:t>~</a:t>
            </a:r>
            <a:r>
              <a:rPr lang="en-US" sz="5400" dirty="0" err="1"/>
              <a:t>Amhn</a:t>
            </a:r>
            <a:r>
              <a:rPr lang="en-US" sz="5400" dirty="0"/>
              <a:t> ;</a:t>
            </a:r>
            <a:r>
              <a:rPr lang="en-US" sz="5400" dirty="0" err="1"/>
              <a:t>na</a:t>
            </a:r>
            <a:r>
              <a:rPr lang="en-US" sz="5400" dirty="0"/>
              <a:t>\;</a:t>
            </a:r>
          </a:p>
        </p:txBody>
      </p:sp>
    </p:spTree>
    <p:extLst>
      <p:ext uri="{BB962C8B-B14F-4D97-AF65-F5344CB8AC3E}">
        <p14:creationId xmlns:p14="http://schemas.microsoft.com/office/powerpoint/2010/main" val="3698187501"/>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a:t>وقام من الأموات في اليوم الثالث </a:t>
            </a:r>
          </a:p>
        </p:txBody>
      </p:sp>
      <p:sp>
        <p:nvSpPr>
          <p:cNvPr id="10" name="Text Placeholder 9"/>
          <p:cNvSpPr>
            <a:spLocks noGrp="1"/>
          </p:cNvSpPr>
          <p:nvPr>
            <p:ph type="body" idx="1"/>
          </p:nvPr>
        </p:nvSpPr>
        <p:spPr/>
        <p:txBody>
          <a:bodyPr/>
          <a:lstStyle/>
          <a:p>
            <a:r>
              <a:rPr lang="ar-EG"/>
              <a:t>آفطونف ايفول خين نيئثموؤت خين لي إيهوؤو إم ماه شمت</a:t>
            </a:r>
            <a:endParaRPr lang="ar-EG" dirty="0"/>
          </a:p>
        </p:txBody>
      </p:sp>
      <p:sp>
        <p:nvSpPr>
          <p:cNvPr id="11" name="Text Placeholder 10"/>
          <p:cNvSpPr>
            <a:spLocks noGrp="1"/>
          </p:cNvSpPr>
          <p:nvPr>
            <p:ph type="body" sz="quarter" idx="3"/>
          </p:nvPr>
        </p:nvSpPr>
        <p:spPr>
          <a:xfrm>
            <a:off x="0" y="5479328"/>
            <a:ext cx="9144000" cy="682357"/>
          </a:xfrm>
        </p:spPr>
        <p:txBody>
          <a:bodyPr/>
          <a:lstStyle/>
          <a:p>
            <a:r>
              <a:rPr lang="en-US" dirty="0" err="1"/>
              <a:t>Aftwnf</a:t>
            </a:r>
            <a:r>
              <a:rPr lang="en-US" dirty="0"/>
              <a:t> `</a:t>
            </a:r>
            <a:r>
              <a:rPr lang="en-US" dirty="0" err="1"/>
              <a:t>ebol'en</a:t>
            </a:r>
            <a:r>
              <a:rPr lang="en-US" dirty="0"/>
              <a:t> </a:t>
            </a:r>
            <a:r>
              <a:rPr lang="en-US" dirty="0" err="1"/>
              <a:t>nheqmwout</a:t>
            </a:r>
            <a:r>
              <a:rPr lang="en-US" dirty="0"/>
              <a:t>&gt;</a:t>
            </a:r>
            <a:r>
              <a:rPr lang="ar-EG" dirty="0"/>
              <a:t> </a:t>
            </a:r>
            <a:r>
              <a:rPr lang="en-US" dirty="0"/>
              <a:t>'</a:t>
            </a:r>
            <a:r>
              <a:rPr lang="en-US" dirty="0" err="1"/>
              <a:t>en</a:t>
            </a:r>
            <a:r>
              <a:rPr lang="en-US" dirty="0"/>
              <a:t> </a:t>
            </a:r>
            <a:r>
              <a:rPr lang="en-US" dirty="0" err="1"/>
              <a:t>pi`e</a:t>
            </a:r>
            <a:r>
              <a:rPr lang="en-US" dirty="0"/>
              <a:t>\</a:t>
            </a:r>
            <a:r>
              <a:rPr lang="en-US" dirty="0" err="1"/>
              <a:t>oou</a:t>
            </a:r>
            <a:r>
              <a:rPr lang="ar-EG" dirty="0"/>
              <a:t> </a:t>
            </a:r>
            <a:r>
              <a:rPr lang="en-US" dirty="0"/>
              <a:t> `</a:t>
            </a:r>
            <a:r>
              <a:rPr lang="en-US" dirty="0" err="1"/>
              <a:t>mma</a:t>
            </a:r>
            <a:r>
              <a:rPr lang="en-US" dirty="0"/>
              <a:t>\]</a:t>
            </a:r>
            <a:r>
              <a:rPr lang="en-US" dirty="0" err="1"/>
              <a:t>omt</a:t>
            </a:r>
            <a:endParaRPr lang="en-US" dirty="0"/>
          </a:p>
        </p:txBody>
      </p:sp>
    </p:spTree>
    <p:extLst>
      <p:ext uri="{BB962C8B-B14F-4D97-AF65-F5344CB8AC3E}">
        <p14:creationId xmlns:p14="http://schemas.microsoft.com/office/powerpoint/2010/main" val="3417003840"/>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وصعد إلى السموات</a:t>
            </a:r>
          </a:p>
        </p:txBody>
      </p:sp>
      <p:sp>
        <p:nvSpPr>
          <p:cNvPr id="10" name="Text Placeholder 9"/>
          <p:cNvSpPr>
            <a:spLocks noGrp="1"/>
          </p:cNvSpPr>
          <p:nvPr>
            <p:ph type="body" idx="1"/>
          </p:nvPr>
        </p:nvSpPr>
        <p:spPr/>
        <p:txBody>
          <a:bodyPr/>
          <a:lstStyle/>
          <a:p>
            <a:r>
              <a:rPr lang="ar-EG" sz="5400"/>
              <a:t>أفشيناف إي إبشوى إبنيفيئوي </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enaf</a:t>
            </a:r>
            <a:r>
              <a:rPr lang="ar-EG" sz="5400" dirty="0"/>
              <a:t> </a:t>
            </a:r>
            <a:r>
              <a:rPr lang="en-US" sz="5400" dirty="0"/>
              <a:t> `</a:t>
            </a:r>
            <a:r>
              <a:rPr lang="en-US" sz="5400" dirty="0" err="1"/>
              <a:t>e`p</a:t>
            </a:r>
            <a:r>
              <a:rPr lang="en-US" sz="5400" dirty="0"/>
              <a:t>]</a:t>
            </a:r>
            <a:r>
              <a:rPr lang="en-US" sz="5400" dirty="0" err="1"/>
              <a:t>wi</a:t>
            </a:r>
            <a:r>
              <a:rPr lang="ar-EG" sz="5400" dirty="0"/>
              <a:t> </a:t>
            </a:r>
            <a:r>
              <a:rPr lang="en-US" sz="5400" dirty="0"/>
              <a:t> `</a:t>
            </a:r>
            <a:r>
              <a:rPr lang="en-US" sz="5400" dirty="0" err="1"/>
              <a:t>enivhou`i</a:t>
            </a:r>
            <a:endParaRPr lang="en-US" sz="5400" dirty="0"/>
          </a:p>
        </p:txBody>
      </p:sp>
    </p:spTree>
    <p:extLst>
      <p:ext uri="{BB962C8B-B14F-4D97-AF65-F5344CB8AC3E}">
        <p14:creationId xmlns:p14="http://schemas.microsoft.com/office/powerpoint/2010/main" val="216316678"/>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وجلس عن يمينك أيها الأب </a:t>
            </a:r>
            <a:endParaRPr lang="ar-EG" sz="5400" dirty="0"/>
          </a:p>
        </p:txBody>
      </p:sp>
      <p:sp>
        <p:nvSpPr>
          <p:cNvPr id="10" name="Text Placeholder 9"/>
          <p:cNvSpPr>
            <a:spLocks noGrp="1"/>
          </p:cNvSpPr>
          <p:nvPr>
            <p:ph type="body" idx="1"/>
          </p:nvPr>
        </p:nvSpPr>
        <p:spPr/>
        <p:txBody>
          <a:bodyPr/>
          <a:lstStyle/>
          <a:p>
            <a:r>
              <a:rPr lang="ar-EG" sz="5400"/>
              <a:t>أفهيمسي ساتيك أوى نام إفيوت</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emci</a:t>
            </a:r>
            <a:r>
              <a:rPr lang="en-US" sz="5400" dirty="0"/>
              <a:t> </a:t>
            </a:r>
            <a:r>
              <a:rPr lang="en-US" sz="5400" dirty="0" err="1"/>
              <a:t>catekou`inam</a:t>
            </a:r>
            <a:r>
              <a:rPr lang="en-US" sz="5400" dirty="0"/>
              <a:t> ~</a:t>
            </a:r>
            <a:r>
              <a:rPr lang="en-US" sz="5400" dirty="0" err="1"/>
              <a:t>Viwt</a:t>
            </a:r>
            <a:endParaRPr lang="en-US" sz="5400" dirty="0"/>
          </a:p>
        </p:txBody>
      </p:sp>
    </p:spTree>
    <p:extLst>
      <p:ext uri="{BB962C8B-B14F-4D97-AF65-F5344CB8AC3E}">
        <p14:creationId xmlns:p14="http://schemas.microsoft.com/office/powerpoint/2010/main" val="1752212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031A53-7234-41C5-80D0-0CD03F56DA0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86A4B1-A995-4EEE-BD72-8511A7B96B95}"/>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9000597-2C16-43B0-B55B-0B95329850E1}"/>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FA7591A9-91CC-4CB8-BE80-A55BA75495E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74819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ورسم يوما للمجازاة </a:t>
            </a:r>
            <a:endParaRPr lang="ar-EG" sz="5400" dirty="0"/>
          </a:p>
        </p:txBody>
      </p:sp>
      <p:sp>
        <p:nvSpPr>
          <p:cNvPr id="10" name="Text Placeholder 9"/>
          <p:cNvSpPr>
            <a:spLocks noGrp="1"/>
          </p:cNvSpPr>
          <p:nvPr>
            <p:ph type="body" idx="1"/>
          </p:nvPr>
        </p:nvSpPr>
        <p:spPr/>
        <p:txBody>
          <a:bodyPr/>
          <a:lstStyle/>
          <a:p>
            <a:r>
              <a:rPr lang="ar-EG" sz="4800"/>
              <a:t>إي أفئوش إن أو إيهوؤوإنتي شيفيو</a:t>
            </a:r>
          </a:p>
        </p:txBody>
      </p:sp>
      <p:sp>
        <p:nvSpPr>
          <p:cNvPr id="11" name="Text Placeholder 10"/>
          <p:cNvSpPr>
            <a:spLocks noGrp="1"/>
          </p:cNvSpPr>
          <p:nvPr>
            <p:ph type="body" sz="quarter" idx="3"/>
          </p:nvPr>
        </p:nvSpPr>
        <p:spPr/>
        <p:txBody>
          <a:bodyPr/>
          <a:lstStyle/>
          <a:p>
            <a:r>
              <a:rPr lang="en-US" sz="5400" dirty="0" err="1"/>
              <a:t>Eafqw</a:t>
            </a:r>
            <a:r>
              <a:rPr lang="en-US" sz="5400" dirty="0"/>
              <a:t>]</a:t>
            </a:r>
            <a:r>
              <a:rPr lang="ar-EG" sz="5400" dirty="0"/>
              <a:t> </a:t>
            </a:r>
            <a:r>
              <a:rPr lang="en-US" sz="5400" dirty="0"/>
              <a:t> `</a:t>
            </a:r>
            <a:r>
              <a:rPr lang="en-US" sz="5400" dirty="0" err="1"/>
              <a:t>nou`e</a:t>
            </a:r>
            <a:r>
              <a:rPr lang="en-US" sz="5400" dirty="0"/>
              <a:t>\</a:t>
            </a:r>
            <a:r>
              <a:rPr lang="en-US" sz="5400" dirty="0" err="1"/>
              <a:t>oou</a:t>
            </a:r>
            <a:r>
              <a:rPr lang="ar-EG" sz="5400" dirty="0"/>
              <a:t> </a:t>
            </a:r>
            <a:r>
              <a:rPr lang="en-US" sz="5400" dirty="0"/>
              <a:t> `n;]</a:t>
            </a:r>
            <a:r>
              <a:rPr lang="en-US" sz="5400" dirty="0" err="1"/>
              <a:t>ebi`w</a:t>
            </a:r>
            <a:endParaRPr lang="en-US" sz="5400" dirty="0"/>
          </a:p>
        </p:txBody>
      </p:sp>
    </p:spTree>
    <p:extLst>
      <p:ext uri="{BB962C8B-B14F-4D97-AF65-F5344CB8AC3E}">
        <p14:creationId xmlns:p14="http://schemas.microsoft.com/office/powerpoint/2010/main" val="529972551"/>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pPr rtl="0"/>
            <a:r>
              <a:rPr lang="ar-EG" sz="5400"/>
              <a:t>هذا الذي يظهر فيه</a:t>
            </a:r>
            <a:endParaRPr lang="ar-EG" sz="5400" dirty="0"/>
          </a:p>
        </p:txBody>
      </p:sp>
      <p:sp>
        <p:nvSpPr>
          <p:cNvPr id="10" name="Text Placeholder 9"/>
          <p:cNvSpPr>
            <a:spLocks noGrp="1"/>
          </p:cNvSpPr>
          <p:nvPr>
            <p:ph type="body" idx="1"/>
          </p:nvPr>
        </p:nvSpPr>
        <p:spPr/>
        <p:txBody>
          <a:bodyPr/>
          <a:lstStyle/>
          <a:p>
            <a:r>
              <a:rPr lang="ar-EG" sz="5400"/>
              <a:t>فاى إيتي إفناؤونه إيفول إنخيتف </a:t>
            </a:r>
            <a:endParaRPr lang="ar-EG" sz="5400" dirty="0"/>
          </a:p>
        </p:txBody>
      </p:sp>
      <p:sp>
        <p:nvSpPr>
          <p:cNvPr id="11" name="Text Placeholder 10"/>
          <p:cNvSpPr>
            <a:spLocks noGrp="1"/>
          </p:cNvSpPr>
          <p:nvPr>
            <p:ph type="body" sz="quarter" idx="3"/>
          </p:nvPr>
        </p:nvSpPr>
        <p:spPr/>
        <p:txBody>
          <a:bodyPr/>
          <a:lstStyle/>
          <a:p>
            <a:r>
              <a:rPr lang="en-US" sz="5400" dirty="0" err="1"/>
              <a:t>Vai</a:t>
            </a:r>
            <a:r>
              <a:rPr lang="ar-EG" sz="5400" dirty="0"/>
              <a:t> </a:t>
            </a:r>
            <a:r>
              <a:rPr lang="en-US" sz="5400" dirty="0"/>
              <a:t> `</a:t>
            </a:r>
            <a:r>
              <a:rPr lang="en-US" sz="5400" dirty="0" err="1"/>
              <a:t>etefnaouwn</a:t>
            </a:r>
            <a:r>
              <a:rPr lang="en-US" sz="5400" dirty="0"/>
              <a:t>\</a:t>
            </a:r>
            <a:r>
              <a:rPr lang="ar-EG" sz="5400" dirty="0"/>
              <a:t> </a:t>
            </a:r>
            <a:r>
              <a:rPr lang="en-US" sz="5400" dirty="0"/>
              <a:t> `</a:t>
            </a:r>
            <a:r>
              <a:rPr lang="en-US" sz="5400" dirty="0" err="1"/>
              <a:t>ebol</a:t>
            </a:r>
            <a:r>
              <a:rPr lang="en-US" sz="5400" dirty="0"/>
              <a:t> `</a:t>
            </a:r>
            <a:r>
              <a:rPr lang="en-US" sz="5400" dirty="0" err="1"/>
              <a:t>n'htf</a:t>
            </a:r>
            <a:endParaRPr lang="en-US" sz="5400" dirty="0"/>
          </a:p>
        </p:txBody>
      </p:sp>
    </p:spTree>
    <p:extLst>
      <p:ext uri="{BB962C8B-B14F-4D97-AF65-F5344CB8AC3E}">
        <p14:creationId xmlns:p14="http://schemas.microsoft.com/office/powerpoint/2010/main" val="4008487341"/>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ليدين المسكونة بالعدل</a:t>
            </a:r>
            <a:endParaRPr lang="ar-EG" sz="5400" dirty="0"/>
          </a:p>
        </p:txBody>
      </p:sp>
      <p:sp>
        <p:nvSpPr>
          <p:cNvPr id="10" name="Text Placeholder 9"/>
          <p:cNvSpPr>
            <a:spLocks noGrp="1"/>
          </p:cNvSpPr>
          <p:nvPr>
            <p:ph type="body" idx="1"/>
          </p:nvPr>
        </p:nvSpPr>
        <p:spPr/>
        <p:txBody>
          <a:bodyPr/>
          <a:lstStyle/>
          <a:p>
            <a:r>
              <a:rPr lang="ar-EG" sz="4800"/>
              <a:t>إيتهاب إتيئيكوميني خين أوذيكيئو سيني</a:t>
            </a:r>
          </a:p>
        </p:txBody>
      </p:sp>
      <p:sp>
        <p:nvSpPr>
          <p:cNvPr id="11" name="Text Placeholder 10"/>
          <p:cNvSpPr>
            <a:spLocks noGrp="1"/>
          </p:cNvSpPr>
          <p:nvPr>
            <p:ph type="body" sz="quarter" idx="3"/>
          </p:nvPr>
        </p:nvSpPr>
        <p:spPr/>
        <p:txBody>
          <a:bodyPr/>
          <a:lstStyle/>
          <a:p>
            <a:r>
              <a:rPr lang="en-US" sz="4800" dirty="0"/>
              <a:t>`e;\</a:t>
            </a:r>
            <a:r>
              <a:rPr lang="en-US" sz="4800" dirty="0" err="1"/>
              <a:t>ap</a:t>
            </a:r>
            <a:r>
              <a:rPr lang="en-US" sz="4800" dirty="0"/>
              <a:t> `</a:t>
            </a:r>
            <a:r>
              <a:rPr lang="en-US" sz="4800" dirty="0" err="1"/>
              <a:t>e;oikoumenh</a:t>
            </a:r>
            <a:r>
              <a:rPr lang="en-US" sz="4800" dirty="0"/>
              <a:t> '</a:t>
            </a:r>
            <a:r>
              <a:rPr lang="en-US" sz="4800" dirty="0" err="1"/>
              <a:t>en</a:t>
            </a:r>
            <a:r>
              <a:rPr lang="ar-EG" sz="4800" dirty="0"/>
              <a:t> </a:t>
            </a:r>
            <a:r>
              <a:rPr lang="en-US" sz="4800" dirty="0" err="1"/>
              <a:t>oudike`ocunh</a:t>
            </a:r>
            <a:endParaRPr lang="en-US" sz="4800" dirty="0"/>
          </a:p>
        </p:txBody>
      </p:sp>
    </p:spTree>
    <p:extLst>
      <p:ext uri="{BB962C8B-B14F-4D97-AF65-F5344CB8AC3E}">
        <p14:creationId xmlns:p14="http://schemas.microsoft.com/office/powerpoint/2010/main" val="1612704910"/>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ويعطي كل واحد كنحو أعماله </a:t>
            </a:r>
          </a:p>
        </p:txBody>
      </p:sp>
      <p:sp>
        <p:nvSpPr>
          <p:cNvPr id="10" name="Text Placeholder 9"/>
          <p:cNvSpPr>
            <a:spLocks noGrp="1"/>
          </p:cNvSpPr>
          <p:nvPr>
            <p:ph type="body" idx="1"/>
          </p:nvPr>
        </p:nvSpPr>
        <p:spPr/>
        <p:txBody>
          <a:bodyPr/>
          <a:lstStyle/>
          <a:p>
            <a:r>
              <a:rPr lang="ar-EG" sz="4400"/>
              <a:t>أووه إفناتي إمبي أواي بي أواي كاتا نيف إهفيئوي</a:t>
            </a:r>
            <a:endParaRPr lang="ar-EG" sz="4400" dirty="0"/>
          </a:p>
        </p:txBody>
      </p:sp>
      <p:sp>
        <p:nvSpPr>
          <p:cNvPr id="11" name="Text Placeholder 10"/>
          <p:cNvSpPr>
            <a:spLocks noGrp="1"/>
          </p:cNvSpPr>
          <p:nvPr>
            <p:ph type="body" sz="quarter" idx="3"/>
          </p:nvPr>
        </p:nvSpPr>
        <p:spPr/>
        <p:txBody>
          <a:bodyPr/>
          <a:lstStyle/>
          <a:p>
            <a:r>
              <a:rPr lang="pt-BR" sz="4000" dirty="0"/>
              <a:t>ouo\ `fna;</a:t>
            </a:r>
            <a:r>
              <a:rPr lang="ar-EG" sz="4000" dirty="0"/>
              <a:t> </a:t>
            </a:r>
            <a:r>
              <a:rPr lang="pt-BR" sz="4000" dirty="0"/>
              <a:t> `mpiouai</a:t>
            </a:r>
            <a:r>
              <a:rPr lang="ar-EG" sz="4000" dirty="0"/>
              <a:t> </a:t>
            </a:r>
            <a:r>
              <a:rPr lang="pt-BR" sz="4000" dirty="0"/>
              <a:t>piouai  kata nef`\bhou`i</a:t>
            </a:r>
          </a:p>
        </p:txBody>
      </p:sp>
    </p:spTree>
    <p:extLst>
      <p:ext uri="{BB962C8B-B14F-4D97-AF65-F5344CB8AC3E}">
        <p14:creationId xmlns:p14="http://schemas.microsoft.com/office/powerpoint/2010/main" val="3242577201"/>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كرحمتك يا رب </a:t>
            </a:r>
          </a:p>
        </p:txBody>
      </p:sp>
      <p:sp>
        <p:nvSpPr>
          <p:cNvPr id="10" name="Text Placeholder 9"/>
          <p:cNvSpPr>
            <a:spLocks noGrp="1"/>
          </p:cNvSpPr>
          <p:nvPr>
            <p:ph type="body" idx="1"/>
          </p:nvPr>
        </p:nvSpPr>
        <p:spPr/>
        <p:txBody>
          <a:bodyPr/>
          <a:lstStyle/>
          <a:p>
            <a:r>
              <a:rPr lang="ar-EG" sz="5400" dirty="0"/>
              <a:t>كاطا طو إيليؤوس سو كيريي </a:t>
            </a:r>
          </a:p>
        </p:txBody>
      </p:sp>
      <p:sp>
        <p:nvSpPr>
          <p:cNvPr id="11" name="Text Placeholder 10"/>
          <p:cNvSpPr>
            <a:spLocks noGrp="1"/>
          </p:cNvSpPr>
          <p:nvPr>
            <p:ph type="body" sz="quarter" idx="3"/>
          </p:nvPr>
        </p:nvSpPr>
        <p:spPr/>
        <p:txBody>
          <a:bodyPr/>
          <a:lstStyle/>
          <a:p>
            <a:r>
              <a:rPr lang="fi-FI" sz="5400" dirty="0"/>
              <a:t>Kata to `eleoc cou Kuri`e</a:t>
            </a:r>
          </a:p>
        </p:txBody>
      </p:sp>
    </p:spTree>
    <p:extLst>
      <p:ext uri="{BB962C8B-B14F-4D97-AF65-F5344CB8AC3E}">
        <p14:creationId xmlns:p14="http://schemas.microsoft.com/office/powerpoint/2010/main" val="661190130"/>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ولا كخطايانا</a:t>
            </a:r>
          </a:p>
        </p:txBody>
      </p:sp>
      <p:sp>
        <p:nvSpPr>
          <p:cNvPr id="10" name="Text Placeholder 9"/>
          <p:cNvSpPr>
            <a:spLocks noGrp="1"/>
          </p:cNvSpPr>
          <p:nvPr>
            <p:ph type="body" idx="1"/>
          </p:nvPr>
        </p:nvSpPr>
        <p:spPr/>
        <p:txBody>
          <a:bodyPr/>
          <a:lstStyle/>
          <a:p>
            <a:r>
              <a:rPr lang="ar-EG" sz="5400"/>
              <a:t>كي مي كاطاطس أمرتياس إيمون</a:t>
            </a:r>
          </a:p>
        </p:txBody>
      </p:sp>
      <p:sp>
        <p:nvSpPr>
          <p:cNvPr id="11" name="Text Placeholder 10"/>
          <p:cNvSpPr>
            <a:spLocks noGrp="1"/>
          </p:cNvSpPr>
          <p:nvPr>
            <p:ph type="body" sz="quarter" idx="3"/>
          </p:nvPr>
        </p:nvSpPr>
        <p:spPr/>
        <p:txBody>
          <a:bodyPr/>
          <a:lstStyle/>
          <a:p>
            <a:r>
              <a:rPr lang="pl-PL" dirty="0"/>
              <a:t>ke m3 kata tac `amartiac `3mwn</a:t>
            </a:r>
          </a:p>
        </p:txBody>
      </p:sp>
    </p:spTree>
    <p:extLst>
      <p:ext uri="{BB962C8B-B14F-4D97-AF65-F5344CB8AC3E}">
        <p14:creationId xmlns:p14="http://schemas.microsoft.com/office/powerpoint/2010/main" val="2501571247"/>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400" dirty="0"/>
              <a:t>و وضع لنا </a:t>
            </a:r>
            <a:endParaRPr lang="en-US" sz="4400" dirty="0"/>
          </a:p>
        </p:txBody>
      </p:sp>
      <p:sp>
        <p:nvSpPr>
          <p:cNvPr id="3" name="Text Placeholder 2"/>
          <p:cNvSpPr>
            <a:spLocks noGrp="1"/>
          </p:cNvSpPr>
          <p:nvPr>
            <p:ph type="body" idx="1"/>
          </p:nvPr>
        </p:nvSpPr>
        <p:spPr/>
        <p:txBody>
          <a:bodyPr/>
          <a:lstStyle/>
          <a:p>
            <a:r>
              <a:rPr lang="ar-EG" sz="4800" dirty="0"/>
              <a:t>أفكودي نان </a:t>
            </a:r>
          </a:p>
        </p:txBody>
      </p:sp>
      <p:sp>
        <p:nvSpPr>
          <p:cNvPr id="4" name="Text Placeholder 3"/>
          <p:cNvSpPr>
            <a:spLocks noGrp="1"/>
          </p:cNvSpPr>
          <p:nvPr>
            <p:ph type="body" sz="quarter" idx="3"/>
          </p:nvPr>
        </p:nvSpPr>
        <p:spPr/>
        <p:txBody>
          <a:bodyPr/>
          <a:lstStyle/>
          <a:p>
            <a:r>
              <a:rPr lang="en-US" sz="4800" dirty="0" err="1"/>
              <a:t>Afxw</a:t>
            </a:r>
            <a:r>
              <a:rPr lang="en-US" sz="4800" dirty="0"/>
              <a:t> de nan</a:t>
            </a:r>
          </a:p>
        </p:txBody>
      </p:sp>
      <p:sp>
        <p:nvSpPr>
          <p:cNvPr id="5" name="Rectangle 4">
            <a:hlinkClick r:id="rId2" action="ppaction://hlinksldjump"/>
            <a:extLst>
              <a:ext uri="{FF2B5EF4-FFF2-40B4-BE49-F238E27FC236}">
                <a16:creationId xmlns:a16="http://schemas.microsoft.com/office/drawing/2014/main" id="{D6249BCC-A306-C6C4-5371-51088912914E}"/>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60542389"/>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هذا السر العظيم الذي للتقوي</a:t>
            </a:r>
            <a:endParaRPr lang="en-US" sz="4400" dirty="0"/>
          </a:p>
        </p:txBody>
      </p:sp>
      <p:sp>
        <p:nvSpPr>
          <p:cNvPr id="3" name="Text Placeholder 2"/>
          <p:cNvSpPr>
            <a:spLocks noGrp="1"/>
          </p:cNvSpPr>
          <p:nvPr>
            <p:ph type="body" idx="1"/>
          </p:nvPr>
        </p:nvSpPr>
        <p:spPr/>
        <p:txBody>
          <a:bodyPr/>
          <a:lstStyle/>
          <a:p>
            <a:r>
              <a:rPr lang="ar-EG" dirty="0"/>
              <a:t>إى إخري إمباي نشتي إمميستيريون إنتي تيميت إيفسبيس</a:t>
            </a:r>
          </a:p>
        </p:txBody>
      </p:sp>
      <p:sp>
        <p:nvSpPr>
          <p:cNvPr id="4" name="Text Placeholder 3"/>
          <p:cNvSpPr>
            <a:spLocks noGrp="1"/>
          </p:cNvSpPr>
          <p:nvPr>
            <p:ph type="body" sz="quarter" idx="3"/>
          </p:nvPr>
        </p:nvSpPr>
        <p:spPr/>
        <p:txBody>
          <a:bodyPr/>
          <a:lstStyle/>
          <a:p>
            <a:r>
              <a:rPr lang="en-US" dirty="0"/>
              <a:t>e`'</a:t>
            </a:r>
            <a:r>
              <a:rPr lang="en-US" dirty="0" err="1"/>
              <a:t>rhi</a:t>
            </a:r>
            <a:r>
              <a:rPr lang="en-US" dirty="0"/>
              <a:t>  `</a:t>
            </a:r>
            <a:r>
              <a:rPr lang="en-US" dirty="0" err="1"/>
              <a:t>mpai</a:t>
            </a:r>
            <a:r>
              <a:rPr lang="en-US" dirty="0"/>
              <a:t> </a:t>
            </a:r>
            <a:r>
              <a:rPr lang="en-US" dirty="0" err="1"/>
              <a:t>ni</a:t>
            </a:r>
            <a:r>
              <a:rPr lang="en-US" dirty="0"/>
              <a:t>];</a:t>
            </a:r>
            <a:r>
              <a:rPr lang="ar-EG" dirty="0"/>
              <a:t> </a:t>
            </a:r>
            <a:r>
              <a:rPr lang="en-US" dirty="0"/>
              <a:t>`</a:t>
            </a:r>
            <a:r>
              <a:rPr lang="en-US" dirty="0" err="1"/>
              <a:t>mmucthrion</a:t>
            </a:r>
            <a:r>
              <a:rPr lang="ar-EG" dirty="0"/>
              <a:t> </a:t>
            </a:r>
            <a:r>
              <a:rPr lang="en-US" dirty="0"/>
              <a:t> `</a:t>
            </a:r>
            <a:r>
              <a:rPr lang="en-US" dirty="0" err="1"/>
              <a:t>nte</a:t>
            </a:r>
            <a:r>
              <a:rPr lang="en-US" dirty="0"/>
              <a:t> ;</a:t>
            </a:r>
            <a:r>
              <a:rPr lang="en-US" dirty="0" err="1"/>
              <a:t>meteucebhc</a:t>
            </a:r>
            <a:endParaRPr lang="en-US" dirty="0"/>
          </a:p>
        </p:txBody>
      </p:sp>
      <p:sp>
        <p:nvSpPr>
          <p:cNvPr id="5" name="Rectangle 4">
            <a:hlinkClick r:id="rId2" action="ppaction://hlinksldjump"/>
            <a:extLst>
              <a:ext uri="{FF2B5EF4-FFF2-40B4-BE49-F238E27FC236}">
                <a16:creationId xmlns:a16="http://schemas.microsoft.com/office/drawing/2014/main" id="{AD216595-9265-F7D9-A7A6-7CC3A83E578A}"/>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0458167"/>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لأنه فيما هو راسم </a:t>
            </a:r>
            <a:endParaRPr lang="en-US" sz="4800" dirty="0"/>
          </a:p>
        </p:txBody>
      </p:sp>
      <p:sp>
        <p:nvSpPr>
          <p:cNvPr id="3" name="Text Placeholder 2"/>
          <p:cNvSpPr>
            <a:spLocks noGrp="1"/>
          </p:cNvSpPr>
          <p:nvPr>
            <p:ph type="body" idx="1"/>
          </p:nvPr>
        </p:nvSpPr>
        <p:spPr/>
        <p:txBody>
          <a:bodyPr/>
          <a:lstStyle/>
          <a:p>
            <a:r>
              <a:rPr lang="ar-EG" sz="4400" dirty="0"/>
              <a:t>إيفثيش غارإيتيف إى إفمو </a:t>
            </a:r>
          </a:p>
        </p:txBody>
      </p:sp>
      <p:sp>
        <p:nvSpPr>
          <p:cNvPr id="4" name="Text Placeholder 3"/>
          <p:cNvSpPr>
            <a:spLocks noGrp="1"/>
          </p:cNvSpPr>
          <p:nvPr>
            <p:ph type="body" sz="quarter" idx="3"/>
          </p:nvPr>
        </p:nvSpPr>
        <p:spPr/>
        <p:txBody>
          <a:bodyPr/>
          <a:lstStyle/>
          <a:p>
            <a:r>
              <a:rPr lang="en-US" sz="4400" dirty="0" err="1"/>
              <a:t>Efqh</a:t>
            </a:r>
            <a:r>
              <a:rPr lang="en-US" sz="4400" dirty="0"/>
              <a:t>] gar</a:t>
            </a:r>
            <a:r>
              <a:rPr lang="ar-EG" sz="4400" dirty="0"/>
              <a:t> </a:t>
            </a:r>
            <a:r>
              <a:rPr lang="en-US" sz="4400" dirty="0"/>
              <a:t> `</a:t>
            </a:r>
            <a:r>
              <a:rPr lang="en-US" sz="4400" dirty="0" err="1"/>
              <a:t>ethif</a:t>
            </a:r>
            <a:r>
              <a:rPr lang="en-US" sz="4400" dirty="0"/>
              <a:t> ` </a:t>
            </a:r>
            <a:r>
              <a:rPr lang="en-US" sz="4400" dirty="0" err="1"/>
              <a:t>e`vmou</a:t>
            </a:r>
            <a:endParaRPr lang="en-US" sz="4400" dirty="0"/>
          </a:p>
        </p:txBody>
      </p:sp>
    </p:spTree>
    <p:extLst>
      <p:ext uri="{BB962C8B-B14F-4D97-AF65-F5344CB8AC3E}">
        <p14:creationId xmlns:p14="http://schemas.microsoft.com/office/powerpoint/2010/main" val="1817411735"/>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أن </a:t>
            </a:r>
            <a:r>
              <a:rPr lang="ar-SA" sz="4800" dirty="0"/>
              <a:t>يسلم نفسه للموت عن حياة العالم</a:t>
            </a:r>
            <a:endParaRPr lang="en-US" sz="4800" dirty="0"/>
          </a:p>
        </p:txBody>
      </p:sp>
      <p:sp>
        <p:nvSpPr>
          <p:cNvPr id="3" name="Text Placeholder 2"/>
          <p:cNvSpPr>
            <a:spLocks noGrp="1"/>
          </p:cNvSpPr>
          <p:nvPr>
            <p:ph type="body" idx="1"/>
          </p:nvPr>
        </p:nvSpPr>
        <p:spPr/>
        <p:txBody>
          <a:bodyPr/>
          <a:lstStyle/>
          <a:p>
            <a:r>
              <a:rPr lang="ar-EG" sz="4800" dirty="0"/>
              <a:t>خا إبؤنخ إم بي كوزموس</a:t>
            </a:r>
          </a:p>
        </p:txBody>
      </p:sp>
      <p:sp>
        <p:nvSpPr>
          <p:cNvPr id="4" name="Text Placeholder 3"/>
          <p:cNvSpPr>
            <a:spLocks noGrp="1"/>
          </p:cNvSpPr>
          <p:nvPr>
            <p:ph type="body" sz="quarter" idx="3"/>
          </p:nvPr>
        </p:nvSpPr>
        <p:spPr/>
        <p:txBody>
          <a:bodyPr/>
          <a:lstStyle/>
          <a:p>
            <a:r>
              <a:rPr lang="en-US" sz="4400" dirty="0"/>
              <a:t>'a `</a:t>
            </a:r>
            <a:r>
              <a:rPr lang="en-US" sz="4400" dirty="0" err="1"/>
              <a:t>pwn</a:t>
            </a:r>
            <a:r>
              <a:rPr lang="en-US" sz="4400" dirty="0"/>
              <a:t>‘</a:t>
            </a:r>
            <a:r>
              <a:rPr lang="ar-EG" sz="4400" dirty="0"/>
              <a:t> </a:t>
            </a:r>
            <a:r>
              <a:rPr lang="en-US" sz="4400" dirty="0"/>
              <a:t> `</a:t>
            </a:r>
            <a:r>
              <a:rPr lang="en-US" sz="4400" dirty="0" err="1"/>
              <a:t>mpikocmoc</a:t>
            </a:r>
            <a:endParaRPr lang="en-US" sz="4400" dirty="0"/>
          </a:p>
        </p:txBody>
      </p:sp>
    </p:spTree>
    <p:extLst>
      <p:ext uri="{BB962C8B-B14F-4D97-AF65-F5344CB8AC3E}">
        <p14:creationId xmlns:p14="http://schemas.microsoft.com/office/powerpoint/2010/main" val="2729303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5CDB290-A42D-4EE0-AFB3-E78C2FAF3DA8}"/>
              </a:ext>
            </a:extLst>
          </p:cNvPr>
          <p:cNvSpPr>
            <a:spLocks noGrp="1"/>
          </p:cNvSpPr>
          <p:nvPr>
            <p:ph type="title"/>
          </p:nvPr>
        </p:nvSpPr>
        <p:spPr/>
        <p:txBody>
          <a:bodyPr/>
          <a:lstStyle/>
          <a:p>
            <a:r>
              <a:rPr lang="ar-EG" dirty="0">
                <a:solidFill>
                  <a:srgbClr val="FFC000"/>
                </a:solidFill>
              </a:rPr>
              <a:t>مقدمة قانون الإيمان</a:t>
            </a:r>
            <a:endParaRPr lang="en-GB" dirty="0">
              <a:solidFill>
                <a:srgbClr val="FFC000"/>
              </a:solidFill>
            </a:endParaRPr>
          </a:p>
        </p:txBody>
      </p:sp>
      <p:sp>
        <p:nvSpPr>
          <p:cNvPr id="3" name="Text Placeholder 2">
            <a:extLst>
              <a:ext uri="{FF2B5EF4-FFF2-40B4-BE49-F238E27FC236}">
                <a16:creationId xmlns:a16="http://schemas.microsoft.com/office/drawing/2014/main" id="{08C9CAE8-1867-4268-8C49-6E83E89B4FB0}"/>
              </a:ext>
            </a:extLst>
          </p:cNvPr>
          <p:cNvSpPr>
            <a:spLocks noGrp="1"/>
          </p:cNvSpPr>
          <p:nvPr>
            <p:ph type="body" sz="quarter" idx="10"/>
          </p:nvPr>
        </p:nvSpPr>
        <p:spPr>
          <a:xfrm>
            <a:off x="0" y="4276165"/>
            <a:ext cx="9144000" cy="2581835"/>
          </a:xfrm>
        </p:spPr>
        <p:txBody>
          <a:bodyPr anchor="t"/>
          <a:lstStyle/>
          <a:p>
            <a:pPr>
              <a:lnSpc>
                <a:spcPct val="100000"/>
              </a:lnSpc>
            </a:pPr>
            <a:r>
              <a:rPr lang="ar-EG" sz="5400" kern="10" dirty="0">
                <a:ln w="9525">
                  <a:noFill/>
                  <a:round/>
                  <a:headEnd/>
                  <a:tailEnd/>
                </a:ln>
                <a:solidFill>
                  <a:schemeClr val="bg1"/>
                </a:solidFill>
                <a:effectLst/>
                <a:latin typeface="Times New Roman"/>
                <a:cs typeface="Times New Roman"/>
              </a:rPr>
              <a:t>نعظمك يا ام النور الحقيقي و نمجدك ايتها العذراء القديسة والدة الإله. لأنك ولدت لنا مخلص العالم. أتى و خلص نفوسنا.</a:t>
            </a:r>
            <a:br>
              <a:rPr lang="ar-EG" sz="5400" kern="10" dirty="0">
                <a:ln w="9525">
                  <a:noFill/>
                  <a:round/>
                  <a:headEnd/>
                  <a:tailEnd/>
                </a:ln>
                <a:solidFill>
                  <a:schemeClr val="bg1"/>
                </a:solidFill>
                <a:effectLst/>
                <a:latin typeface="Times New Roman"/>
                <a:cs typeface="Times New Roman"/>
              </a:rPr>
            </a:br>
            <a:endParaRPr lang="ar-EG" sz="5400" kern="10" dirty="0">
              <a:ln w="9525">
                <a:noFill/>
                <a:round/>
                <a:headEnd/>
                <a:tailEnd/>
              </a:ln>
              <a:solidFill>
                <a:schemeClr val="bg1"/>
              </a:solidFill>
              <a:effectLst/>
              <a:latin typeface="Times New Roman"/>
              <a:cs typeface="Times New Roman"/>
            </a:endParaRPr>
          </a:p>
        </p:txBody>
      </p:sp>
    </p:spTree>
    <p:extLst>
      <p:ext uri="{BB962C8B-B14F-4D97-AF65-F5344CB8AC3E}">
        <p14:creationId xmlns:p14="http://schemas.microsoft.com/office/powerpoint/2010/main" val="284911344"/>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sz="5400" dirty="0"/>
              <a:t>نؤمن</a:t>
            </a:r>
            <a:endParaRPr lang="en-US" sz="5400" dirty="0"/>
          </a:p>
        </p:txBody>
      </p:sp>
      <p:sp>
        <p:nvSpPr>
          <p:cNvPr id="3" name="Text Placeholder 2"/>
          <p:cNvSpPr>
            <a:spLocks noGrp="1"/>
          </p:cNvSpPr>
          <p:nvPr>
            <p:ph type="body" idx="1"/>
          </p:nvPr>
        </p:nvSpPr>
        <p:spPr/>
        <p:txBody>
          <a:bodyPr/>
          <a:lstStyle/>
          <a:p>
            <a:r>
              <a:rPr lang="ar-EG" sz="4800" dirty="0"/>
              <a:t>بيستيف آومين</a:t>
            </a:r>
          </a:p>
        </p:txBody>
      </p:sp>
      <p:sp>
        <p:nvSpPr>
          <p:cNvPr id="4" name="Text Placeholder 3"/>
          <p:cNvSpPr>
            <a:spLocks noGrp="1"/>
          </p:cNvSpPr>
          <p:nvPr>
            <p:ph type="body" sz="quarter" idx="3"/>
          </p:nvPr>
        </p:nvSpPr>
        <p:spPr/>
        <p:txBody>
          <a:bodyPr/>
          <a:lstStyle/>
          <a:p>
            <a:r>
              <a:rPr lang="en-US" sz="4800" dirty="0" err="1"/>
              <a:t>Picteuomen</a:t>
            </a:r>
            <a:endParaRPr lang="en-US" sz="4800" dirty="0"/>
          </a:p>
        </p:txBody>
      </p:sp>
    </p:spTree>
    <p:extLst>
      <p:ext uri="{BB962C8B-B14F-4D97-AF65-F5344CB8AC3E}">
        <p14:creationId xmlns:p14="http://schemas.microsoft.com/office/powerpoint/2010/main" val="1081791301"/>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اخذ خبزاً على يديه الطاهرتين </a:t>
            </a:r>
            <a:endParaRPr lang="en-US" sz="4800" dirty="0"/>
          </a:p>
        </p:txBody>
      </p:sp>
      <p:sp>
        <p:nvSpPr>
          <p:cNvPr id="3" name="Text Placeholder 2"/>
          <p:cNvSpPr>
            <a:spLocks noGrp="1"/>
          </p:cNvSpPr>
          <p:nvPr>
            <p:ph type="body" idx="1"/>
          </p:nvPr>
        </p:nvSpPr>
        <p:spPr/>
        <p:txBody>
          <a:bodyPr/>
          <a:lstStyle/>
          <a:p>
            <a:r>
              <a:rPr lang="ar-EG" sz="4400" dirty="0"/>
              <a:t>أفتشي إن أويك إيجين نيف جيج أثؤواب </a:t>
            </a:r>
          </a:p>
        </p:txBody>
      </p:sp>
      <p:sp>
        <p:nvSpPr>
          <p:cNvPr id="4" name="Text Placeholder 3"/>
          <p:cNvSpPr>
            <a:spLocks noGrp="1"/>
          </p:cNvSpPr>
          <p:nvPr>
            <p:ph type="body" sz="quarter" idx="3"/>
          </p:nvPr>
        </p:nvSpPr>
        <p:spPr/>
        <p:txBody>
          <a:bodyPr/>
          <a:lstStyle/>
          <a:p>
            <a:r>
              <a:rPr lang="en-US" sz="4400" dirty="0" err="1"/>
              <a:t>Afsi</a:t>
            </a:r>
            <a:r>
              <a:rPr lang="en-US" sz="4400" dirty="0"/>
              <a:t> `</a:t>
            </a:r>
            <a:r>
              <a:rPr lang="en-US" sz="4400" dirty="0" err="1"/>
              <a:t>nouwik</a:t>
            </a:r>
            <a:r>
              <a:rPr lang="ar-EG" sz="4400" dirty="0"/>
              <a:t> </a:t>
            </a:r>
            <a:r>
              <a:rPr lang="en-US" sz="4400" dirty="0"/>
              <a:t> `</a:t>
            </a:r>
            <a:r>
              <a:rPr lang="en-US" sz="4400" dirty="0" err="1"/>
              <a:t>ejen</a:t>
            </a:r>
            <a:r>
              <a:rPr lang="en-US" sz="4400" dirty="0"/>
              <a:t> </a:t>
            </a:r>
            <a:r>
              <a:rPr lang="en-US" sz="4400" dirty="0" err="1"/>
              <a:t>nefjij</a:t>
            </a:r>
            <a:r>
              <a:rPr lang="ar-EG" sz="4400" dirty="0"/>
              <a:t> </a:t>
            </a:r>
            <a:r>
              <a:rPr lang="en-US" sz="4400" dirty="0"/>
              <a:t>`</a:t>
            </a:r>
            <a:r>
              <a:rPr lang="en-US" sz="4400" dirty="0" err="1"/>
              <a:t>eqouab</a:t>
            </a:r>
            <a:endParaRPr lang="en-US" sz="4400" dirty="0"/>
          </a:p>
        </p:txBody>
      </p:sp>
    </p:spTree>
    <p:extLst>
      <p:ext uri="{BB962C8B-B14F-4D97-AF65-F5344CB8AC3E}">
        <p14:creationId xmlns:p14="http://schemas.microsoft.com/office/powerpoint/2010/main" val="187596528"/>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sz="5400" dirty="0"/>
              <a:t>اللتين بلا عيب ولا دنس </a:t>
            </a:r>
            <a:endParaRPr lang="en-US" sz="5400" dirty="0"/>
          </a:p>
        </p:txBody>
      </p:sp>
      <p:sp>
        <p:nvSpPr>
          <p:cNvPr id="3" name="Text Placeholder 2"/>
          <p:cNvSpPr>
            <a:spLocks noGrp="1"/>
          </p:cNvSpPr>
          <p:nvPr>
            <p:ph type="body" idx="1"/>
          </p:nvPr>
        </p:nvSpPr>
        <p:spPr/>
        <p:txBody>
          <a:bodyPr/>
          <a:lstStyle/>
          <a:p>
            <a:r>
              <a:rPr lang="ar-EG" sz="4800" dirty="0"/>
              <a:t>إنآتتشني أووه إن آتثوليب</a:t>
            </a:r>
          </a:p>
        </p:txBody>
      </p:sp>
      <p:sp>
        <p:nvSpPr>
          <p:cNvPr id="4" name="Text Placeholder 3"/>
          <p:cNvSpPr>
            <a:spLocks noGrp="1"/>
          </p:cNvSpPr>
          <p:nvPr>
            <p:ph type="body" sz="quarter" idx="3"/>
          </p:nvPr>
        </p:nvSpPr>
        <p:spPr/>
        <p:txBody>
          <a:bodyPr/>
          <a:lstStyle/>
          <a:p>
            <a:r>
              <a:rPr lang="en-US" sz="4800" dirty="0"/>
              <a:t> `</a:t>
            </a:r>
            <a:r>
              <a:rPr lang="en-US" sz="4800" dirty="0" err="1"/>
              <a:t>natasni</a:t>
            </a:r>
            <a:r>
              <a:rPr lang="en-US" sz="4800" dirty="0"/>
              <a:t> </a:t>
            </a:r>
            <a:r>
              <a:rPr lang="en-US" sz="4800" dirty="0" err="1"/>
              <a:t>ouo</a:t>
            </a:r>
            <a:r>
              <a:rPr lang="en-US" sz="4800" dirty="0"/>
              <a:t>\</a:t>
            </a:r>
            <a:r>
              <a:rPr lang="ar-EG" sz="4800" dirty="0"/>
              <a:t> </a:t>
            </a:r>
            <a:r>
              <a:rPr lang="en-US" sz="4800" dirty="0"/>
              <a:t> `</a:t>
            </a:r>
            <a:r>
              <a:rPr lang="en-US" sz="4800" dirty="0" err="1"/>
              <a:t>natqwleb</a:t>
            </a:r>
            <a:endParaRPr lang="en-US" sz="4800" dirty="0"/>
          </a:p>
        </p:txBody>
      </p:sp>
    </p:spTree>
    <p:extLst>
      <p:ext uri="{BB962C8B-B14F-4D97-AF65-F5344CB8AC3E}">
        <p14:creationId xmlns:p14="http://schemas.microsoft.com/office/powerpoint/2010/main" val="3943994259"/>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SA" sz="4800" dirty="0"/>
              <a:t>الطوباويتين المحييتين </a:t>
            </a:r>
            <a:endParaRPr lang="en-US" sz="4800" dirty="0"/>
          </a:p>
        </p:txBody>
      </p:sp>
      <p:sp>
        <p:nvSpPr>
          <p:cNvPr id="3" name="Text Placeholder 2"/>
          <p:cNvSpPr>
            <a:spLocks noGrp="1"/>
          </p:cNvSpPr>
          <p:nvPr>
            <p:ph type="body" idx="1"/>
          </p:nvPr>
        </p:nvSpPr>
        <p:spPr/>
        <p:txBody>
          <a:bodyPr/>
          <a:lstStyle/>
          <a:p>
            <a:r>
              <a:rPr lang="ar-EG" sz="4400" dirty="0"/>
              <a:t>أووه إم مكاريون أووه إنريف تانخو</a:t>
            </a:r>
          </a:p>
        </p:txBody>
      </p:sp>
      <p:sp>
        <p:nvSpPr>
          <p:cNvPr id="4" name="Text Placeholder 3"/>
          <p:cNvSpPr>
            <a:spLocks noGrp="1"/>
          </p:cNvSpPr>
          <p:nvPr>
            <p:ph type="body" sz="quarter" idx="3"/>
          </p:nvPr>
        </p:nvSpPr>
        <p:spPr/>
        <p:txBody>
          <a:bodyPr/>
          <a:lstStyle/>
          <a:p>
            <a:r>
              <a:rPr lang="en-US" sz="4400" dirty="0" err="1"/>
              <a:t>ouo</a:t>
            </a:r>
            <a:r>
              <a:rPr lang="en-US" sz="4400" dirty="0"/>
              <a:t>\</a:t>
            </a:r>
            <a:r>
              <a:rPr lang="ar-EG" sz="4400" dirty="0"/>
              <a:t> </a:t>
            </a:r>
            <a:r>
              <a:rPr lang="en-US" sz="4400" dirty="0"/>
              <a:t> `</a:t>
            </a:r>
            <a:r>
              <a:rPr lang="en-US" sz="4400" dirty="0" err="1"/>
              <a:t>mmakarion</a:t>
            </a:r>
            <a:r>
              <a:rPr lang="en-US" sz="4400" dirty="0"/>
              <a:t>&gt;</a:t>
            </a:r>
            <a:r>
              <a:rPr lang="ar-EG" sz="4400" dirty="0"/>
              <a:t> </a:t>
            </a:r>
            <a:r>
              <a:rPr lang="en-US" sz="4400" dirty="0" err="1"/>
              <a:t>ouo</a:t>
            </a:r>
            <a:r>
              <a:rPr lang="en-US" sz="4400" dirty="0"/>
              <a:t>\</a:t>
            </a:r>
            <a:r>
              <a:rPr lang="ar-EG" sz="4400" dirty="0"/>
              <a:t> </a:t>
            </a:r>
            <a:r>
              <a:rPr lang="en-US" sz="4400" dirty="0"/>
              <a:t> `</a:t>
            </a:r>
            <a:r>
              <a:rPr lang="en-US" sz="4400" dirty="0" err="1"/>
              <a:t>nreftan'o</a:t>
            </a:r>
            <a:endParaRPr lang="en-US" sz="4400" dirty="0"/>
          </a:p>
        </p:txBody>
      </p:sp>
    </p:spTree>
    <p:extLst>
      <p:ext uri="{BB962C8B-B14F-4D97-AF65-F5344CB8AC3E}">
        <p14:creationId xmlns:p14="http://schemas.microsoft.com/office/powerpoint/2010/main" val="4224559328"/>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نؤمن ان هذا هو بالحقيقة آمين</a:t>
            </a:r>
            <a:endParaRPr lang="en-US" sz="4400" dirty="0"/>
          </a:p>
        </p:txBody>
      </p:sp>
      <p:sp>
        <p:nvSpPr>
          <p:cNvPr id="3" name="Text Placeholder 2"/>
          <p:cNvSpPr>
            <a:spLocks noGrp="1"/>
          </p:cNvSpPr>
          <p:nvPr>
            <p:ph type="body" idx="1"/>
          </p:nvPr>
        </p:nvSpPr>
        <p:spPr/>
        <p:txBody>
          <a:bodyPr/>
          <a:lstStyle/>
          <a:p>
            <a:r>
              <a:rPr lang="ar-EG" dirty="0"/>
              <a:t>تيـن ناهتــــــى جى فـــــاى بى خين أو ميثمــــى آميــــــــن</a:t>
            </a:r>
          </a:p>
        </p:txBody>
      </p:sp>
      <p:sp>
        <p:nvSpPr>
          <p:cNvPr id="4" name="Text Placeholder 3"/>
          <p:cNvSpPr>
            <a:spLocks noGrp="1"/>
          </p:cNvSpPr>
          <p:nvPr>
            <p:ph type="body" sz="quarter" idx="3"/>
          </p:nvPr>
        </p:nvSpPr>
        <p:spPr/>
        <p:txBody>
          <a:bodyPr/>
          <a:lstStyle/>
          <a:p>
            <a:r>
              <a:rPr lang="en-US" sz="4000" dirty="0" err="1"/>
              <a:t>Tenna</a:t>
            </a:r>
            <a:r>
              <a:rPr lang="en-US" sz="4000" dirty="0"/>
              <a:t>\; je </a:t>
            </a:r>
            <a:r>
              <a:rPr lang="en-US" sz="4000" dirty="0" err="1"/>
              <a:t>vai</a:t>
            </a:r>
            <a:r>
              <a:rPr lang="en-US" sz="4000" dirty="0"/>
              <a:t>  </a:t>
            </a:r>
            <a:r>
              <a:rPr lang="en-US" sz="4000" dirty="0" err="1"/>
              <a:t>pe</a:t>
            </a:r>
            <a:r>
              <a:rPr lang="en-US" sz="4000" dirty="0"/>
              <a:t> '</a:t>
            </a:r>
            <a:r>
              <a:rPr lang="en-US" sz="4000" dirty="0" err="1"/>
              <a:t>en</a:t>
            </a:r>
            <a:r>
              <a:rPr lang="ar-EG" sz="4000" dirty="0"/>
              <a:t> </a:t>
            </a:r>
            <a:r>
              <a:rPr lang="en-US" sz="4000" dirty="0" err="1"/>
              <a:t>oumeqmhi</a:t>
            </a:r>
            <a:r>
              <a:rPr lang="en-US" sz="4000" dirty="0"/>
              <a:t>&gt;</a:t>
            </a:r>
            <a:r>
              <a:rPr lang="ar-EG" sz="4000" dirty="0"/>
              <a:t> </a:t>
            </a:r>
            <a:r>
              <a:rPr lang="en-US" sz="4000" dirty="0"/>
              <a:t> `</a:t>
            </a:r>
            <a:r>
              <a:rPr lang="en-US" sz="4000" dirty="0" err="1"/>
              <a:t>amhn</a:t>
            </a:r>
            <a:endParaRPr lang="en-US" sz="4000" dirty="0"/>
          </a:p>
        </p:txBody>
      </p:sp>
    </p:spTree>
    <p:extLst>
      <p:ext uri="{BB962C8B-B14F-4D97-AF65-F5344CB8AC3E}">
        <p14:creationId xmlns:p14="http://schemas.microsoft.com/office/powerpoint/2010/main" val="3163703007"/>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sz="5400" dirty="0"/>
              <a:t>ونظر إلى فوق </a:t>
            </a:r>
            <a:endParaRPr lang="en-US" sz="5400" dirty="0"/>
          </a:p>
        </p:txBody>
      </p:sp>
      <p:sp>
        <p:nvSpPr>
          <p:cNvPr id="3" name="Text Placeholder 2"/>
          <p:cNvSpPr>
            <a:spLocks noGrp="1"/>
          </p:cNvSpPr>
          <p:nvPr>
            <p:ph type="body" idx="1"/>
          </p:nvPr>
        </p:nvSpPr>
        <p:spPr/>
        <p:txBody>
          <a:bodyPr/>
          <a:lstStyle/>
          <a:p>
            <a:r>
              <a:rPr lang="ar-EG" sz="4800" dirty="0"/>
              <a:t>آفجوشت إي إبشوي إي إتفي هاروك </a:t>
            </a:r>
          </a:p>
        </p:txBody>
      </p:sp>
      <p:sp>
        <p:nvSpPr>
          <p:cNvPr id="4" name="Text Placeholder 3"/>
          <p:cNvSpPr>
            <a:spLocks noGrp="1"/>
          </p:cNvSpPr>
          <p:nvPr>
            <p:ph type="body" sz="quarter" idx="3"/>
          </p:nvPr>
        </p:nvSpPr>
        <p:spPr/>
        <p:txBody>
          <a:bodyPr/>
          <a:lstStyle/>
          <a:p>
            <a:r>
              <a:rPr lang="en-US" sz="4800" dirty="0" err="1"/>
              <a:t>Afjou</a:t>
            </a:r>
            <a:r>
              <a:rPr lang="en-US" sz="4800" dirty="0"/>
              <a:t>]t </a:t>
            </a:r>
            <a:r>
              <a:rPr lang="ar-EG" sz="4800" dirty="0"/>
              <a:t> </a:t>
            </a:r>
            <a:r>
              <a:rPr lang="en-US" sz="4800" dirty="0"/>
              <a:t>`</a:t>
            </a:r>
            <a:r>
              <a:rPr lang="en-US" sz="4800" dirty="0" err="1"/>
              <a:t>e`p</a:t>
            </a:r>
            <a:r>
              <a:rPr lang="en-US" sz="4800" dirty="0"/>
              <a:t>]</a:t>
            </a:r>
            <a:r>
              <a:rPr lang="en-US" sz="4800" dirty="0" err="1"/>
              <a:t>wi</a:t>
            </a:r>
            <a:r>
              <a:rPr lang="en-US" sz="4800" dirty="0"/>
              <a:t> `</a:t>
            </a:r>
            <a:r>
              <a:rPr lang="en-US" sz="4800" dirty="0" err="1"/>
              <a:t>e`tve</a:t>
            </a:r>
            <a:r>
              <a:rPr lang="en-US" sz="4800" dirty="0"/>
              <a:t> \</a:t>
            </a:r>
            <a:r>
              <a:rPr lang="en-US" sz="4800" dirty="0" err="1"/>
              <a:t>arok</a:t>
            </a:r>
            <a:endParaRPr lang="en-US" sz="4800" dirty="0"/>
          </a:p>
        </p:txBody>
      </p:sp>
    </p:spTree>
    <p:extLst>
      <p:ext uri="{BB962C8B-B14F-4D97-AF65-F5344CB8AC3E}">
        <p14:creationId xmlns:p14="http://schemas.microsoft.com/office/powerpoint/2010/main" val="1774547682"/>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sz="5400" dirty="0"/>
              <a:t>نحو السماء إليك يا الله </a:t>
            </a:r>
            <a:endParaRPr lang="en-US" sz="5400" dirty="0"/>
          </a:p>
        </p:txBody>
      </p:sp>
      <p:sp>
        <p:nvSpPr>
          <p:cNvPr id="3" name="Text Placeholder 2"/>
          <p:cNvSpPr>
            <a:spLocks noGrp="1"/>
          </p:cNvSpPr>
          <p:nvPr>
            <p:ph type="body" idx="1"/>
          </p:nvPr>
        </p:nvSpPr>
        <p:spPr/>
        <p:txBody>
          <a:bodyPr/>
          <a:lstStyle/>
          <a:p>
            <a:r>
              <a:rPr lang="ar-EG" sz="4800" dirty="0"/>
              <a:t>فيئتيفوف إنيوت إفنوتي </a:t>
            </a:r>
          </a:p>
        </p:txBody>
      </p:sp>
      <p:sp>
        <p:nvSpPr>
          <p:cNvPr id="4" name="Text Placeholder 3"/>
          <p:cNvSpPr>
            <a:spLocks noGrp="1"/>
          </p:cNvSpPr>
          <p:nvPr>
            <p:ph type="body" sz="quarter" idx="3"/>
          </p:nvPr>
        </p:nvSpPr>
        <p:spPr/>
        <p:txBody>
          <a:bodyPr/>
          <a:lstStyle/>
          <a:p>
            <a:r>
              <a:rPr lang="en-US" sz="4800" dirty="0" err="1"/>
              <a:t>vh`ete</a:t>
            </a:r>
            <a:r>
              <a:rPr lang="en-US" sz="4800" dirty="0"/>
              <a:t> </a:t>
            </a:r>
            <a:r>
              <a:rPr lang="en-US" sz="4800" dirty="0" err="1"/>
              <a:t>vwf</a:t>
            </a:r>
            <a:r>
              <a:rPr lang="en-US" sz="4800" dirty="0"/>
              <a:t> `</a:t>
            </a:r>
            <a:r>
              <a:rPr lang="en-US" sz="4800" dirty="0" err="1"/>
              <a:t>niwt</a:t>
            </a:r>
            <a:r>
              <a:rPr lang="en-US" sz="4800" dirty="0"/>
              <a:t> V;</a:t>
            </a:r>
          </a:p>
        </p:txBody>
      </p:sp>
    </p:spTree>
    <p:extLst>
      <p:ext uri="{BB962C8B-B14F-4D97-AF65-F5344CB8AC3E}">
        <p14:creationId xmlns:p14="http://schemas.microsoft.com/office/powerpoint/2010/main" val="1294932385"/>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sz="5400" dirty="0"/>
              <a:t>أباه وسيد كل أحد</a:t>
            </a:r>
            <a:endParaRPr lang="en-US" sz="5400" dirty="0"/>
          </a:p>
        </p:txBody>
      </p:sp>
      <p:sp>
        <p:nvSpPr>
          <p:cNvPr id="3" name="Text Placeholder 2"/>
          <p:cNvSpPr>
            <a:spLocks noGrp="1"/>
          </p:cNvSpPr>
          <p:nvPr>
            <p:ph type="body" idx="1"/>
          </p:nvPr>
        </p:nvSpPr>
        <p:spPr/>
        <p:txBody>
          <a:bodyPr/>
          <a:lstStyle/>
          <a:p>
            <a:r>
              <a:rPr lang="ar-EG" sz="4800" dirty="0"/>
              <a:t>أووه إفنيب إنتي أؤون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vnhb</a:t>
            </a:r>
            <a:r>
              <a:rPr lang="ar-EG" sz="4800" dirty="0"/>
              <a:t> </a:t>
            </a:r>
            <a:r>
              <a:rPr lang="en-US" sz="4800" dirty="0"/>
              <a:t>`</a:t>
            </a:r>
            <a:r>
              <a:rPr lang="en-US" sz="4800" dirty="0" err="1"/>
              <a:t>nte</a:t>
            </a:r>
            <a:r>
              <a:rPr lang="en-US" sz="4800" dirty="0"/>
              <a:t> </a:t>
            </a:r>
            <a:r>
              <a:rPr lang="en-US" sz="4800" dirty="0" err="1"/>
              <a:t>ouo</a:t>
            </a:r>
            <a:r>
              <a:rPr lang="en-US" sz="4800" dirty="0"/>
              <a:t>\ </a:t>
            </a:r>
            <a:r>
              <a:rPr lang="en-US" sz="4800" dirty="0" err="1"/>
              <a:t>niben</a:t>
            </a:r>
            <a:endParaRPr lang="en-US" sz="4800" dirty="0"/>
          </a:p>
        </p:txBody>
      </p:sp>
    </p:spTree>
    <p:extLst>
      <p:ext uri="{BB962C8B-B14F-4D97-AF65-F5344CB8AC3E}">
        <p14:creationId xmlns:p14="http://schemas.microsoft.com/office/powerpoint/2010/main" val="963624981"/>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356980235"/>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96411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9571002-F3AC-49A8-9F3B-D920E1386BD9}"/>
              </a:ext>
            </a:extLst>
          </p:cNvPr>
          <p:cNvSpPr>
            <a:spLocks noGrp="1"/>
          </p:cNvSpPr>
          <p:nvPr>
            <p:ph type="body" sz="quarter" idx="10"/>
          </p:nvPr>
        </p:nvSpPr>
        <p:spPr/>
        <p:txBody>
          <a:bodyPr/>
          <a:lstStyle/>
          <a:p>
            <a:pPr>
              <a:lnSpc>
                <a:spcPct val="100000"/>
              </a:lnSpc>
            </a:pPr>
            <a:r>
              <a:rPr lang="ar-EG" sz="5400" kern="10" dirty="0">
                <a:ln w="9525">
                  <a:noFill/>
                  <a:round/>
                  <a:headEnd/>
                  <a:tailEnd/>
                </a:ln>
                <a:latin typeface="Times New Roman"/>
                <a:cs typeface="Times New Roman"/>
              </a:rPr>
              <a:t>المجد لك يا سيدنا و ملكنا المسيح: فخر الرسل، إكليل الشهداء، تهليل الصديقين، ثبات الكنائس، غفران الخطايا.</a:t>
            </a:r>
          </a:p>
        </p:txBody>
      </p:sp>
    </p:spTree>
    <p:extLst>
      <p:ext uri="{BB962C8B-B14F-4D97-AF65-F5344CB8AC3E}">
        <p14:creationId xmlns:p14="http://schemas.microsoft.com/office/powerpoint/2010/main" val="2522126765"/>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582831766"/>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36299415"/>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3768188676"/>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868956162"/>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SA" sz="4400" dirty="0"/>
              <a:t>نؤمن ونعترف ونمجد</a:t>
            </a:r>
            <a:endParaRPr lang="en-US" sz="4400" dirty="0"/>
          </a:p>
        </p:txBody>
      </p:sp>
      <p:sp>
        <p:nvSpPr>
          <p:cNvPr id="7" name="Text Placeholder 6"/>
          <p:cNvSpPr>
            <a:spLocks noGrp="1"/>
          </p:cNvSpPr>
          <p:nvPr>
            <p:ph type="body" idx="1"/>
          </p:nvPr>
        </p:nvSpPr>
        <p:spPr/>
        <p:txBody>
          <a:bodyPr/>
          <a:lstStyle/>
          <a:p>
            <a:r>
              <a:rPr lang="ar-EG" sz="4400" dirty="0"/>
              <a:t>بيستيف أومين كي أومولوغومين كي ذوكساذومين</a:t>
            </a:r>
          </a:p>
        </p:txBody>
      </p:sp>
      <p:sp>
        <p:nvSpPr>
          <p:cNvPr id="8" name="Text Placeholder 7"/>
          <p:cNvSpPr>
            <a:spLocks noGrp="1"/>
          </p:cNvSpPr>
          <p:nvPr>
            <p:ph type="body" sz="quarter" idx="3"/>
          </p:nvPr>
        </p:nvSpPr>
        <p:spPr>
          <a:xfrm>
            <a:off x="0" y="5395076"/>
            <a:ext cx="9144000" cy="682357"/>
          </a:xfrm>
        </p:spPr>
        <p:txBody>
          <a:bodyPr/>
          <a:lstStyle/>
          <a:p>
            <a:r>
              <a:rPr lang="en-US" sz="3200" dirty="0" err="1"/>
              <a:t>Picteuomen</a:t>
            </a:r>
            <a:r>
              <a:rPr lang="en-US" sz="3200" dirty="0"/>
              <a:t> </a:t>
            </a:r>
            <a:r>
              <a:rPr lang="en-US" sz="3200" dirty="0" err="1"/>
              <a:t>ke</a:t>
            </a:r>
            <a:r>
              <a:rPr lang="en-US" sz="3200" dirty="0"/>
              <a:t> `</a:t>
            </a:r>
            <a:r>
              <a:rPr lang="en-US" sz="3200" dirty="0" err="1"/>
              <a:t>omolgoumen</a:t>
            </a:r>
            <a:r>
              <a:rPr lang="en-US" sz="3200" dirty="0"/>
              <a:t> </a:t>
            </a:r>
            <a:r>
              <a:rPr lang="en-US" sz="3200" dirty="0" err="1"/>
              <a:t>ke</a:t>
            </a:r>
            <a:r>
              <a:rPr lang="en-US" sz="3200" dirty="0"/>
              <a:t> do[</a:t>
            </a:r>
            <a:r>
              <a:rPr lang="en-US" sz="3200" dirty="0" err="1"/>
              <a:t>azomen</a:t>
            </a:r>
            <a:endParaRPr lang="en-US" sz="3200" dirty="0"/>
          </a:p>
        </p:txBody>
      </p:sp>
    </p:spTree>
    <p:extLst>
      <p:ext uri="{BB962C8B-B14F-4D97-AF65-F5344CB8AC3E}">
        <p14:creationId xmlns:p14="http://schemas.microsoft.com/office/powerpoint/2010/main" val="1744017918"/>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400" dirty="0"/>
              <a:t>وقسمه واعطاه لخواصه التلاميذ القديسين</a:t>
            </a:r>
            <a:endParaRPr lang="en-US" sz="4400" dirty="0"/>
          </a:p>
        </p:txBody>
      </p:sp>
      <p:sp>
        <p:nvSpPr>
          <p:cNvPr id="7" name="Text Placeholder 6"/>
          <p:cNvSpPr>
            <a:spLocks noGrp="1"/>
          </p:cNvSpPr>
          <p:nvPr>
            <p:ph type="body" idx="1"/>
          </p:nvPr>
        </p:nvSpPr>
        <p:spPr/>
        <p:txBody>
          <a:bodyPr/>
          <a:lstStyle/>
          <a:p>
            <a:r>
              <a:rPr lang="ar-EG" sz="4000" dirty="0"/>
              <a:t>آف فشف أفتيف إنني إيتينيوف إن آجيوس إم متثيتيس </a:t>
            </a:r>
          </a:p>
        </p:txBody>
      </p:sp>
      <p:sp>
        <p:nvSpPr>
          <p:cNvPr id="8" name="Text Placeholder 7"/>
          <p:cNvSpPr>
            <a:spLocks noGrp="1"/>
          </p:cNvSpPr>
          <p:nvPr>
            <p:ph type="body" sz="quarter" idx="3"/>
          </p:nvPr>
        </p:nvSpPr>
        <p:spPr/>
        <p:txBody>
          <a:bodyPr/>
          <a:lstStyle/>
          <a:p>
            <a:r>
              <a:rPr lang="en-US" dirty="0" err="1"/>
              <a:t>Afva</a:t>
            </a:r>
            <a:r>
              <a:rPr lang="en-US" dirty="0"/>
              <a:t>]f </a:t>
            </a:r>
            <a:r>
              <a:rPr lang="en-US" dirty="0" err="1"/>
              <a:t>afthif</a:t>
            </a:r>
            <a:r>
              <a:rPr lang="en-US" dirty="0"/>
              <a:t>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2020888115"/>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والرسل الأطهار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225123915"/>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400" dirty="0"/>
              <a:t>خذوا كلوا منه كلكم لأن هذا هو جسدى</a:t>
            </a:r>
            <a:endParaRPr lang="en-US" sz="4400" dirty="0"/>
          </a:p>
        </p:txBody>
      </p:sp>
      <p:sp>
        <p:nvSpPr>
          <p:cNvPr id="12" name="Text Placeholder 11"/>
          <p:cNvSpPr>
            <a:spLocks noGrp="1"/>
          </p:cNvSpPr>
          <p:nvPr>
            <p:ph type="body" idx="1"/>
          </p:nvPr>
        </p:nvSpPr>
        <p:spPr/>
        <p:txBody>
          <a:bodyPr/>
          <a:lstStyle/>
          <a:p>
            <a:r>
              <a:rPr lang="ar-EG" sz="4000" dirty="0"/>
              <a:t>جي تشي أؤوم إيفول إنخيتف تيروفاي غار بي باسوما</a:t>
            </a:r>
          </a:p>
        </p:txBody>
      </p:sp>
      <p:sp>
        <p:nvSpPr>
          <p:cNvPr id="13" name="Text Placeholder 12"/>
          <p:cNvSpPr>
            <a:spLocks noGrp="1"/>
          </p:cNvSpPr>
          <p:nvPr>
            <p:ph type="body" sz="quarter" idx="3"/>
          </p:nvPr>
        </p:nvSpPr>
        <p:spPr/>
        <p:txBody>
          <a:bodyPr/>
          <a:lstStyle/>
          <a:p>
            <a:r>
              <a:rPr lang="fr-FR" dirty="0"/>
              <a:t>Je  si </a:t>
            </a:r>
            <a:r>
              <a:rPr lang="fr-FR" dirty="0" err="1"/>
              <a:t>ouwm</a:t>
            </a:r>
            <a:r>
              <a:rPr lang="fr-FR" dirty="0"/>
              <a:t>  `</a:t>
            </a:r>
            <a:r>
              <a:rPr lang="fr-FR" dirty="0" err="1"/>
              <a:t>ebol</a:t>
            </a:r>
            <a:r>
              <a:rPr lang="fr-FR" dirty="0"/>
              <a:t> `n'</a:t>
            </a:r>
            <a:r>
              <a:rPr lang="fr-FR" dirty="0" err="1"/>
              <a:t>htf</a:t>
            </a:r>
            <a:r>
              <a:rPr lang="fr-FR" dirty="0"/>
              <a:t>  </a:t>
            </a:r>
            <a:r>
              <a:rPr lang="fr-FR" dirty="0" err="1"/>
              <a:t>throu</a:t>
            </a:r>
            <a:r>
              <a:rPr lang="fr-FR" dirty="0"/>
              <a:t>&gt; va i </a:t>
            </a:r>
            <a:r>
              <a:rPr lang="fr-FR" dirty="0" err="1"/>
              <a:t>gar</a:t>
            </a:r>
            <a:r>
              <a:rPr lang="fr-FR" dirty="0"/>
              <a:t>  </a:t>
            </a:r>
            <a:r>
              <a:rPr lang="fr-FR" dirty="0" err="1"/>
              <a:t>pe</a:t>
            </a:r>
            <a:r>
              <a:rPr lang="fr-FR" dirty="0"/>
              <a:t> </a:t>
            </a:r>
            <a:r>
              <a:rPr lang="fr-FR" dirty="0" err="1"/>
              <a:t>pacwma</a:t>
            </a:r>
            <a:endParaRPr lang="fr-FR" dirty="0"/>
          </a:p>
        </p:txBody>
      </p:sp>
    </p:spTree>
    <p:extLst>
      <p:ext uri="{BB962C8B-B14F-4D97-AF65-F5344CB8AC3E}">
        <p14:creationId xmlns:p14="http://schemas.microsoft.com/office/powerpoint/2010/main" val="1664446125"/>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400" dirty="0"/>
              <a:t>الذي يقسم عنكم وعن كثيرين </a:t>
            </a:r>
            <a:endParaRPr lang="en-US" sz="4400" dirty="0"/>
          </a:p>
        </p:txBody>
      </p:sp>
      <p:sp>
        <p:nvSpPr>
          <p:cNvPr id="12" name="Text Placeholder 11"/>
          <p:cNvSpPr>
            <a:spLocks noGrp="1"/>
          </p:cNvSpPr>
          <p:nvPr>
            <p:ph type="body" idx="1"/>
          </p:nvPr>
        </p:nvSpPr>
        <p:spPr/>
        <p:txBody>
          <a:bodyPr/>
          <a:lstStyle/>
          <a:p>
            <a:r>
              <a:rPr lang="ar-EG" sz="4000" dirty="0"/>
              <a:t>إنو نافشف إيجين ثينو نيم هان كي ميش </a:t>
            </a:r>
          </a:p>
        </p:txBody>
      </p:sp>
      <p:sp>
        <p:nvSpPr>
          <p:cNvPr id="13" name="Text Placeholder 12"/>
          <p:cNvSpPr>
            <a:spLocks noGrp="1"/>
          </p:cNvSpPr>
          <p:nvPr>
            <p:ph type="body" sz="quarter" idx="3"/>
          </p:nvPr>
        </p:nvSpPr>
        <p:spPr/>
        <p:txBody>
          <a:bodyPr/>
          <a:lstStyle/>
          <a:p>
            <a:r>
              <a:rPr lang="pt-BR" sz="4000" dirty="0"/>
              <a:t>Etounava]f  `ejen qhnou nem \ankemh]</a:t>
            </a:r>
          </a:p>
        </p:txBody>
      </p:sp>
    </p:spTree>
    <p:extLst>
      <p:ext uri="{BB962C8B-B14F-4D97-AF65-F5344CB8AC3E}">
        <p14:creationId xmlns:p14="http://schemas.microsoft.com/office/powerpoint/2010/main" val="4254588249"/>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يعطي لمغفرة الخطايا</a:t>
            </a:r>
            <a:endParaRPr lang="en-US" sz="4800" dirty="0"/>
          </a:p>
        </p:txBody>
      </p:sp>
      <p:sp>
        <p:nvSpPr>
          <p:cNvPr id="12" name="Text Placeholder 11"/>
          <p:cNvSpPr>
            <a:spLocks noGrp="1"/>
          </p:cNvSpPr>
          <p:nvPr>
            <p:ph type="body" idx="1"/>
          </p:nvPr>
        </p:nvSpPr>
        <p:spPr/>
        <p:txBody>
          <a:bodyPr/>
          <a:lstStyle/>
          <a:p>
            <a:r>
              <a:rPr lang="ar-EG" sz="4400" dirty="0"/>
              <a:t>إنسي تيف إي إيكو إيفول إنتي ني نوفي </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861201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61E92BC-36A8-4869-AAD6-CA6B300EBC2B}"/>
              </a:ext>
            </a:extLst>
          </p:cNvPr>
          <p:cNvSpPr>
            <a:spLocks noGrp="1"/>
          </p:cNvSpPr>
          <p:nvPr>
            <p:ph type="body" sz="quarter" idx="10"/>
          </p:nvPr>
        </p:nvSpPr>
        <p:spPr/>
        <p:txBody>
          <a:bodyPr anchor="t"/>
          <a:lstStyle/>
          <a:p>
            <a:r>
              <a:rPr lang="ar-EG" sz="6000" kern="10" dirty="0">
                <a:ln w="9525">
                  <a:noFill/>
                  <a:round/>
                  <a:headEnd/>
                  <a:tailEnd/>
                </a:ln>
                <a:latin typeface="Times New Roman"/>
                <a:cs typeface="Times New Roman"/>
              </a:rPr>
              <a:t>نسجد للثالوث القدوس: لاهوت واحد. نسجد له و نمجده. يا رب ارحم، يا رب ارحم، يا رب بارك. امين.</a:t>
            </a:r>
          </a:p>
          <a:p>
            <a:endParaRPr lang="en-GB" sz="6000" dirty="0"/>
          </a:p>
        </p:txBody>
      </p:sp>
    </p:spTree>
    <p:extLst>
      <p:ext uri="{BB962C8B-B14F-4D97-AF65-F5344CB8AC3E}">
        <p14:creationId xmlns:p14="http://schemas.microsoft.com/office/powerpoint/2010/main" val="3230631304"/>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هذا اصنعوه لذكري </a:t>
            </a:r>
            <a:endParaRPr lang="en-US" sz="4800" dirty="0"/>
          </a:p>
        </p:txBody>
      </p:sp>
      <p:sp>
        <p:nvSpPr>
          <p:cNvPr id="12" name="Text Placeholder 11"/>
          <p:cNvSpPr>
            <a:spLocks noGrp="1"/>
          </p:cNvSpPr>
          <p:nvPr>
            <p:ph type="body" idx="1"/>
          </p:nvPr>
        </p:nvSpPr>
        <p:spPr/>
        <p:txBody>
          <a:bodyPr/>
          <a:lstStyle/>
          <a:p>
            <a:r>
              <a:rPr lang="ar-EG" sz="4400" dirty="0"/>
              <a:t>فاي ىريتف إيبا إير إفميفئي</a:t>
            </a:r>
          </a:p>
        </p:txBody>
      </p:sp>
      <p:sp>
        <p:nvSpPr>
          <p:cNvPr id="13" name="Text Placeholder 12"/>
          <p:cNvSpPr>
            <a:spLocks noGrp="1"/>
          </p:cNvSpPr>
          <p:nvPr>
            <p:ph type="body" sz="quarter" idx="3"/>
          </p:nvPr>
        </p:nvSpPr>
        <p:spPr/>
        <p:txBody>
          <a:bodyPr/>
          <a:lstStyle/>
          <a:p>
            <a:r>
              <a:rPr lang="en-US" sz="4400" dirty="0" err="1"/>
              <a:t>Vai</a:t>
            </a:r>
            <a:r>
              <a:rPr lang="en-US" sz="4400" dirty="0"/>
              <a:t>  `</a:t>
            </a:r>
            <a:r>
              <a:rPr lang="en-US" sz="4400" dirty="0" err="1"/>
              <a:t>aritf</a:t>
            </a:r>
            <a:r>
              <a:rPr lang="en-US" sz="4400" dirty="0"/>
              <a:t> `</a:t>
            </a:r>
            <a:r>
              <a:rPr lang="en-US" sz="4400" dirty="0" err="1"/>
              <a:t>epa</a:t>
            </a:r>
            <a:r>
              <a:rPr lang="en-US" sz="4400" dirty="0"/>
              <a:t> </a:t>
            </a:r>
            <a:r>
              <a:rPr lang="en-US" sz="4400" dirty="0" err="1"/>
              <a:t>er`vmeu`i</a:t>
            </a:r>
            <a:endParaRPr lang="en-US" sz="4400" dirty="0"/>
          </a:p>
        </p:txBody>
      </p:sp>
    </p:spTree>
    <p:extLst>
      <p:ext uri="{BB962C8B-B14F-4D97-AF65-F5344CB8AC3E}">
        <p14:creationId xmlns:p14="http://schemas.microsoft.com/office/powerpoint/2010/main" val="3477015158"/>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هذا هو بالحقيقة آمين</a:t>
            </a:r>
            <a:endParaRPr lang="en-US" sz="4800" dirty="0"/>
          </a:p>
        </p:txBody>
      </p:sp>
      <p:sp>
        <p:nvSpPr>
          <p:cNvPr id="12" name="Text Placeholder 11"/>
          <p:cNvSpPr>
            <a:spLocks noGrp="1"/>
          </p:cNvSpPr>
          <p:nvPr>
            <p:ph type="body" idx="1"/>
          </p:nvPr>
        </p:nvSpPr>
        <p:spPr/>
        <p:txBody>
          <a:bodyPr/>
          <a:lstStyle/>
          <a:p>
            <a:r>
              <a:rPr lang="ar-EG" sz="4400" dirty="0"/>
              <a:t>فاي بي خين أو ميثمي آمين</a:t>
            </a:r>
          </a:p>
        </p:txBody>
      </p:sp>
      <p:sp>
        <p:nvSpPr>
          <p:cNvPr id="13" name="Text Placeholder 12"/>
          <p:cNvSpPr>
            <a:spLocks noGrp="1"/>
          </p:cNvSpPr>
          <p:nvPr>
            <p:ph type="body" sz="quarter" idx="3"/>
          </p:nvPr>
        </p:nvSpPr>
        <p:spPr/>
        <p:txBody>
          <a:bodyPr/>
          <a:lstStyle/>
          <a:p>
            <a:r>
              <a:rPr lang="fi-FI" sz="4400" dirty="0"/>
              <a:t>Vai pe 'en oumeqmhi&gt;  `amhn</a:t>
            </a:r>
          </a:p>
        </p:txBody>
      </p:sp>
    </p:spTree>
    <p:extLst>
      <p:ext uri="{BB962C8B-B14F-4D97-AF65-F5344CB8AC3E}">
        <p14:creationId xmlns:p14="http://schemas.microsoft.com/office/powerpoint/2010/main" val="1342611190"/>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وهكذا أيضاً الكأس بعد العشاء </a:t>
            </a:r>
            <a:endParaRPr lang="en-US" sz="4800" dirty="0"/>
          </a:p>
        </p:txBody>
      </p:sp>
      <p:sp>
        <p:nvSpPr>
          <p:cNvPr id="12" name="Text Placeholder 11"/>
          <p:cNvSpPr>
            <a:spLocks noGrp="1"/>
          </p:cNvSpPr>
          <p:nvPr>
            <p:ph type="body" idx="1"/>
          </p:nvPr>
        </p:nvSpPr>
        <p:spPr/>
        <p:txBody>
          <a:bodyPr/>
          <a:lstStyle/>
          <a:p>
            <a:r>
              <a:rPr lang="ar-EG" sz="4400" dirty="0"/>
              <a:t>باى ريتي أون بي كي أفوت مينينسا بيذيبتون </a:t>
            </a:r>
          </a:p>
        </p:txBody>
      </p:sp>
      <p:sp>
        <p:nvSpPr>
          <p:cNvPr id="13" name="Text Placeholder 12"/>
          <p:cNvSpPr>
            <a:spLocks noGrp="1"/>
          </p:cNvSpPr>
          <p:nvPr>
            <p:ph type="body" sz="quarter" idx="3"/>
          </p:nvPr>
        </p:nvSpPr>
        <p:spPr/>
        <p:txBody>
          <a:bodyPr/>
          <a:lstStyle/>
          <a:p>
            <a:r>
              <a:rPr lang="fi-FI" sz="4400" dirty="0"/>
              <a:t>Pairh; on pike`avot menenca pidipnon</a:t>
            </a:r>
          </a:p>
        </p:txBody>
      </p:sp>
    </p:spTree>
    <p:extLst>
      <p:ext uri="{BB962C8B-B14F-4D97-AF65-F5344CB8AC3E}">
        <p14:creationId xmlns:p14="http://schemas.microsoft.com/office/powerpoint/2010/main" val="3716666614"/>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مزجها من خمر وماء</a:t>
            </a:r>
            <a:endParaRPr lang="en-US" sz="4800" dirty="0"/>
          </a:p>
        </p:txBody>
      </p:sp>
      <p:sp>
        <p:nvSpPr>
          <p:cNvPr id="12" name="Text Placeholder 11"/>
          <p:cNvSpPr>
            <a:spLocks noGrp="1"/>
          </p:cNvSpPr>
          <p:nvPr>
            <p:ph type="body" idx="1"/>
          </p:nvPr>
        </p:nvSpPr>
        <p:spPr/>
        <p:txBody>
          <a:bodyPr/>
          <a:lstStyle/>
          <a:p>
            <a:r>
              <a:rPr lang="ar-EG" sz="4400" dirty="0"/>
              <a:t>أفئوطف إيفول خين أو إرب نيم أو موؤو</a:t>
            </a:r>
          </a:p>
        </p:txBody>
      </p:sp>
      <p:sp>
        <p:nvSpPr>
          <p:cNvPr id="13" name="Text Placeholder 12"/>
          <p:cNvSpPr>
            <a:spLocks noGrp="1"/>
          </p:cNvSpPr>
          <p:nvPr>
            <p:ph type="body" sz="quarter" idx="3"/>
          </p:nvPr>
        </p:nvSpPr>
        <p:spPr/>
        <p:txBody>
          <a:bodyPr/>
          <a:lstStyle/>
          <a:p>
            <a:r>
              <a:rPr lang="en-US" sz="4400" dirty="0" err="1"/>
              <a:t>afqotf</a:t>
            </a:r>
            <a:r>
              <a:rPr lang="en-US" sz="4400" dirty="0"/>
              <a:t> `</a:t>
            </a:r>
            <a:r>
              <a:rPr lang="en-US" sz="4400" dirty="0" err="1"/>
              <a:t>ebol'en</a:t>
            </a:r>
            <a:r>
              <a:rPr lang="en-US" sz="4400" dirty="0"/>
              <a:t> </a:t>
            </a:r>
            <a:r>
              <a:rPr lang="en-US" sz="4400" dirty="0" err="1"/>
              <a:t>ouhrp</a:t>
            </a:r>
            <a:r>
              <a:rPr lang="en-US" sz="4400" dirty="0"/>
              <a:t> </a:t>
            </a:r>
            <a:r>
              <a:rPr lang="en-US" sz="4400" dirty="0" err="1"/>
              <a:t>nem</a:t>
            </a:r>
            <a:r>
              <a:rPr lang="en-US" sz="4400" dirty="0"/>
              <a:t> </a:t>
            </a:r>
            <a:r>
              <a:rPr lang="en-US" sz="4400" dirty="0" err="1"/>
              <a:t>oumwou</a:t>
            </a:r>
            <a:endParaRPr lang="en-US" sz="4400" dirty="0"/>
          </a:p>
        </p:txBody>
      </p:sp>
    </p:spTree>
    <p:extLst>
      <p:ext uri="{BB962C8B-B14F-4D97-AF65-F5344CB8AC3E}">
        <p14:creationId xmlns:p14="http://schemas.microsoft.com/office/powerpoint/2010/main" val="1442752364"/>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153414193"/>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1802132669"/>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73716649"/>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141922729"/>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2669357670"/>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3444378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E9CCCD4A-F4DD-4BC7-B7AB-FEE5E7B01245}"/>
              </a:ext>
            </a:extLst>
          </p:cNvPr>
          <p:cNvSpPr>
            <a:spLocks noGrp="1"/>
          </p:cNvSpPr>
          <p:nvPr>
            <p:ph type="title"/>
          </p:nvPr>
        </p:nvSpPr>
        <p:spPr/>
        <p:txBody>
          <a:bodyPr>
            <a:normAutofit/>
          </a:bodyPr>
          <a:lstStyle/>
          <a:p>
            <a:r>
              <a:rPr lang="ar-EG" sz="3600" dirty="0">
                <a:solidFill>
                  <a:srgbClr val="FFC000"/>
                </a:solidFill>
              </a:rPr>
              <a:t>قانون الايمان (تقدمة الحمل)</a:t>
            </a:r>
            <a:endParaRPr lang="en-GB" sz="3600" dirty="0">
              <a:solidFill>
                <a:srgbClr val="FFC000"/>
              </a:solidFill>
            </a:endParaRPr>
          </a:p>
        </p:txBody>
      </p:sp>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33875"/>
            <a:ext cx="9144000"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بالحقيقة</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له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الله الآب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ضابط</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الكل</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خالق السماء و</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الأرض</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ما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 وما لا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برب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يسوع المسيح</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ابن الله الوحيد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المولود من الآب قبل كل الدهور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نور من نور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 من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a:t>
            </a:r>
            <a:r>
              <a:rPr lang="ar-EG" altLang="en-US" sz="4000" b="1" dirty="0">
                <a:solidFill>
                  <a:schemeClr val="bg1"/>
                </a:solidFill>
                <a:latin typeface="Times New Roman" panose="02020603050405020304" pitchFamily="18" charset="0"/>
                <a:cs typeface="Times New Roman" panose="02020603050405020304" pitchFamily="18" charset="0"/>
              </a:rPr>
              <a:t>،</a:t>
            </a:r>
            <a:br>
              <a:rPr lang="ar-EG" altLang="en-US" sz="4000" dirty="0">
                <a:latin typeface="Times New Roman" panose="02020603050405020304" pitchFamily="18" charset="0"/>
                <a:cs typeface="Times New Roman" panose="02020603050405020304" pitchFamily="18" charset="0"/>
              </a:rPr>
            </a:br>
            <a:endParaRPr kumimoji="0" lang="ar-EG" sz="4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a:p>
            <a:endParaRPr lang="en-GB" sz="600" dirty="0"/>
          </a:p>
        </p:txBody>
      </p:sp>
    </p:spTree>
    <p:extLst>
      <p:ext uri="{BB962C8B-B14F-4D97-AF65-F5344CB8AC3E}">
        <p14:creationId xmlns:p14="http://schemas.microsoft.com/office/powerpoint/2010/main" val="2061137164"/>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وأيضاً نؤمن ونعترف ونمجد</a:t>
            </a:r>
            <a:endParaRPr lang="en-US" sz="4800" dirty="0"/>
          </a:p>
        </p:txBody>
      </p:sp>
      <p:sp>
        <p:nvSpPr>
          <p:cNvPr id="12" name="Text Placeholder 11"/>
          <p:cNvSpPr>
            <a:spLocks noGrp="1"/>
          </p:cNvSpPr>
          <p:nvPr>
            <p:ph type="body" idx="1"/>
          </p:nvPr>
        </p:nvSpPr>
        <p:spPr/>
        <p:txBody>
          <a:bodyPr/>
          <a:lstStyle/>
          <a:p>
            <a:r>
              <a:rPr lang="ar-EG" dirty="0"/>
              <a:t>كي بالين بيستيف أومين كي أو مولوغومين كي ذو كساذومين</a:t>
            </a:r>
          </a:p>
        </p:txBody>
      </p:sp>
      <p:sp>
        <p:nvSpPr>
          <p:cNvPr id="13" name="Text Placeholder 12"/>
          <p:cNvSpPr>
            <a:spLocks noGrp="1"/>
          </p:cNvSpPr>
          <p:nvPr>
            <p:ph type="body" sz="quarter" idx="3"/>
          </p:nvPr>
        </p:nvSpPr>
        <p:spPr/>
        <p:txBody>
          <a:bodyPr/>
          <a:lstStyle/>
          <a:p>
            <a:r>
              <a:rPr lang="en-US" dirty="0" err="1"/>
              <a:t>Ke</a:t>
            </a:r>
            <a:r>
              <a:rPr lang="en-US" dirty="0"/>
              <a:t> </a:t>
            </a:r>
            <a:r>
              <a:rPr lang="en-US" dirty="0" err="1"/>
              <a:t>palin</a:t>
            </a:r>
            <a:r>
              <a:rPr lang="en-US" dirty="0"/>
              <a:t> </a:t>
            </a:r>
            <a:r>
              <a:rPr lang="en-US" dirty="0" err="1"/>
              <a:t>picteuomen</a:t>
            </a:r>
            <a:r>
              <a:rPr lang="en-US" dirty="0"/>
              <a:t> </a:t>
            </a:r>
            <a:r>
              <a:rPr lang="en-US" dirty="0" err="1"/>
              <a:t>ke</a:t>
            </a:r>
            <a:r>
              <a:rPr lang="en-US" dirty="0"/>
              <a:t> `</a:t>
            </a:r>
            <a:r>
              <a:rPr lang="en-US" dirty="0" err="1"/>
              <a:t>omolgoumen</a:t>
            </a:r>
            <a:r>
              <a:rPr lang="en-US" dirty="0"/>
              <a:t> </a:t>
            </a:r>
            <a:r>
              <a:rPr lang="en-US" dirty="0" err="1"/>
              <a:t>ke</a:t>
            </a:r>
            <a:r>
              <a:rPr lang="en-US" dirty="0"/>
              <a:t> do[</a:t>
            </a:r>
            <a:r>
              <a:rPr lang="en-US" dirty="0" err="1"/>
              <a:t>azomen</a:t>
            </a:r>
            <a:endParaRPr lang="en-US" dirty="0"/>
          </a:p>
        </p:txBody>
      </p:sp>
    </p:spTree>
    <p:extLst>
      <p:ext uri="{BB962C8B-B14F-4D97-AF65-F5344CB8AC3E}">
        <p14:creationId xmlns:p14="http://schemas.microsoft.com/office/powerpoint/2010/main" val="2284493060"/>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400" dirty="0"/>
              <a:t>وذاق واعطاها أيضاً لتلاميذه القديسين </a:t>
            </a:r>
            <a:endParaRPr lang="en-US" sz="4400" dirty="0"/>
          </a:p>
        </p:txBody>
      </p:sp>
      <p:sp>
        <p:nvSpPr>
          <p:cNvPr id="12" name="Text Placeholder 11"/>
          <p:cNvSpPr>
            <a:spLocks noGrp="1"/>
          </p:cNvSpPr>
          <p:nvPr>
            <p:ph type="body" idx="1"/>
          </p:nvPr>
        </p:nvSpPr>
        <p:spPr>
          <a:xfrm>
            <a:off x="-77492" y="5972907"/>
            <a:ext cx="9252487" cy="808893"/>
          </a:xfrm>
        </p:spPr>
        <p:txBody>
          <a:bodyPr/>
          <a:lstStyle/>
          <a:p>
            <a:r>
              <a:rPr lang="ar-EG" dirty="0"/>
              <a:t>آف جيمتيبي أف تيف أون إنني إيتينوف إن آجيوس إم</a:t>
            </a:r>
            <a:r>
              <a:rPr lang="en-US" dirty="0"/>
              <a:t> </a:t>
            </a:r>
            <a:r>
              <a:rPr lang="ar-EG" dirty="0"/>
              <a:t>ماثيتيس </a:t>
            </a:r>
          </a:p>
        </p:txBody>
      </p:sp>
      <p:sp>
        <p:nvSpPr>
          <p:cNvPr id="13" name="Text Placeholder 12"/>
          <p:cNvSpPr>
            <a:spLocks noGrp="1"/>
          </p:cNvSpPr>
          <p:nvPr>
            <p:ph type="body" sz="quarter" idx="3"/>
          </p:nvPr>
        </p:nvSpPr>
        <p:spPr/>
        <p:txBody>
          <a:bodyPr/>
          <a:lstStyle/>
          <a:p>
            <a:r>
              <a:rPr lang="en-US" dirty="0" err="1"/>
              <a:t>Afjem;pi</a:t>
            </a:r>
            <a:r>
              <a:rPr lang="en-US" dirty="0"/>
              <a:t> </a:t>
            </a:r>
            <a:r>
              <a:rPr lang="en-US" dirty="0" err="1"/>
              <a:t>afthif</a:t>
            </a:r>
            <a:r>
              <a:rPr lang="en-US" dirty="0"/>
              <a:t> on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918044698"/>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ورسله الاطهار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إفجوس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1166109856"/>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pPr rtl="0">
              <a:lnSpc>
                <a:spcPct val="100000"/>
              </a:lnSpc>
              <a:spcBef>
                <a:spcPts val="0"/>
              </a:spcBef>
              <a:defRPr/>
            </a:pPr>
            <a:r>
              <a:rPr lang="ar-SA" sz="4400"/>
              <a:t>خذوا </a:t>
            </a:r>
            <a:r>
              <a:rPr lang="ar-EG" sz="4400"/>
              <a:t>ا</a:t>
            </a:r>
            <a:r>
              <a:rPr lang="ar-SA" sz="4400"/>
              <a:t>شربوا منها كلكم </a:t>
            </a:r>
            <a:endParaRPr lang="ar-EG" sz="14900" dirty="0"/>
          </a:p>
        </p:txBody>
      </p:sp>
      <p:sp>
        <p:nvSpPr>
          <p:cNvPr id="12" name="Text Placeholder 11"/>
          <p:cNvSpPr>
            <a:spLocks noGrp="1"/>
          </p:cNvSpPr>
          <p:nvPr>
            <p:ph type="body" idx="1"/>
          </p:nvPr>
        </p:nvSpPr>
        <p:spPr/>
        <p:txBody>
          <a:bodyPr/>
          <a:lstStyle/>
          <a:p>
            <a:r>
              <a:rPr lang="ar-EG" sz="4400"/>
              <a:t>جي تشي سو إيقول إنخيتف تيرو </a:t>
            </a:r>
          </a:p>
        </p:txBody>
      </p:sp>
      <p:sp>
        <p:nvSpPr>
          <p:cNvPr id="13" name="Text Placeholder 12"/>
          <p:cNvSpPr>
            <a:spLocks noGrp="1"/>
          </p:cNvSpPr>
          <p:nvPr>
            <p:ph type="body" sz="quarter" idx="3"/>
          </p:nvPr>
        </p:nvSpPr>
        <p:spPr/>
        <p:txBody>
          <a:bodyPr/>
          <a:lstStyle/>
          <a:p>
            <a:r>
              <a:rPr lang="fr-FR" sz="4400" dirty="0"/>
              <a:t>Je si </a:t>
            </a:r>
            <a:r>
              <a:rPr lang="fr-FR" sz="4400" dirty="0" err="1"/>
              <a:t>cw</a:t>
            </a:r>
            <a:r>
              <a:rPr lang="fr-FR" sz="4400" dirty="0"/>
              <a:t> `</a:t>
            </a:r>
            <a:r>
              <a:rPr lang="fr-FR" sz="4400" dirty="0" err="1"/>
              <a:t>ebol</a:t>
            </a:r>
            <a:r>
              <a:rPr lang="fr-FR" sz="4400" dirty="0"/>
              <a:t>  `n'</a:t>
            </a:r>
            <a:r>
              <a:rPr lang="fr-FR" sz="4400" dirty="0" err="1"/>
              <a:t>htf</a:t>
            </a:r>
            <a:r>
              <a:rPr lang="fr-FR" sz="4400" dirty="0"/>
              <a:t> </a:t>
            </a:r>
            <a:r>
              <a:rPr lang="fr-FR" sz="4400" dirty="0" err="1"/>
              <a:t>throu</a:t>
            </a:r>
            <a:endParaRPr lang="fr-FR" sz="4400" dirty="0"/>
          </a:p>
        </p:txBody>
      </p:sp>
    </p:spTree>
    <p:extLst>
      <p:ext uri="{BB962C8B-B14F-4D97-AF65-F5344CB8AC3E}">
        <p14:creationId xmlns:p14="http://schemas.microsoft.com/office/powerpoint/2010/main" val="3240874658"/>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لأن هذا هو دمي الذي للعهد الجديد </a:t>
            </a:r>
            <a:endParaRPr lang="en-US" sz="4800" dirty="0"/>
          </a:p>
        </p:txBody>
      </p:sp>
      <p:sp>
        <p:nvSpPr>
          <p:cNvPr id="12" name="Text Placeholder 11"/>
          <p:cNvSpPr>
            <a:spLocks noGrp="1"/>
          </p:cNvSpPr>
          <p:nvPr>
            <p:ph type="body" idx="1"/>
          </p:nvPr>
        </p:nvSpPr>
        <p:spPr/>
        <p:txBody>
          <a:bodyPr/>
          <a:lstStyle/>
          <a:p>
            <a:r>
              <a:rPr lang="ar-EG" sz="4400" dirty="0"/>
              <a:t>فاي غاربي با إسنوف إنتي تي ذيائيكي إمفيري</a:t>
            </a:r>
          </a:p>
        </p:txBody>
      </p:sp>
      <p:sp>
        <p:nvSpPr>
          <p:cNvPr id="13" name="Text Placeholder 12"/>
          <p:cNvSpPr>
            <a:spLocks noGrp="1"/>
          </p:cNvSpPr>
          <p:nvPr>
            <p:ph type="body" sz="quarter" idx="3"/>
          </p:nvPr>
        </p:nvSpPr>
        <p:spPr/>
        <p:txBody>
          <a:bodyPr/>
          <a:lstStyle/>
          <a:p>
            <a:r>
              <a:rPr lang="it-IT" sz="4400" dirty="0"/>
              <a:t>Vai gar pe pa`cnof  `nte ;di`aqhkh  `mberi</a:t>
            </a:r>
          </a:p>
        </p:txBody>
      </p:sp>
    </p:spTree>
    <p:extLst>
      <p:ext uri="{BB962C8B-B14F-4D97-AF65-F5344CB8AC3E}">
        <p14:creationId xmlns:p14="http://schemas.microsoft.com/office/powerpoint/2010/main" val="1047738624"/>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400" dirty="0"/>
              <a:t>الذي يسفك عنكم وعن كثيرين </a:t>
            </a:r>
            <a:endParaRPr lang="en-US" sz="4400" dirty="0"/>
          </a:p>
        </p:txBody>
      </p:sp>
      <p:sp>
        <p:nvSpPr>
          <p:cNvPr id="12" name="Text Placeholder 11"/>
          <p:cNvSpPr>
            <a:spLocks noGrp="1"/>
          </p:cNvSpPr>
          <p:nvPr>
            <p:ph type="body" idx="1"/>
          </p:nvPr>
        </p:nvSpPr>
        <p:spPr/>
        <p:txBody>
          <a:bodyPr/>
          <a:lstStyle/>
          <a:p>
            <a:r>
              <a:rPr lang="ar-EG" sz="4000"/>
              <a:t>إبطو نافونف إيقول إيجين ثينو نيم هان كي ميش</a:t>
            </a:r>
          </a:p>
        </p:txBody>
      </p:sp>
      <p:sp>
        <p:nvSpPr>
          <p:cNvPr id="13" name="Text Placeholder 12"/>
          <p:cNvSpPr>
            <a:spLocks noGrp="1"/>
          </p:cNvSpPr>
          <p:nvPr>
            <p:ph type="body" sz="quarter" idx="3"/>
          </p:nvPr>
        </p:nvSpPr>
        <p:spPr/>
        <p:txBody>
          <a:bodyPr/>
          <a:lstStyle/>
          <a:p>
            <a:r>
              <a:rPr lang="en-US" sz="4000" dirty="0" err="1"/>
              <a:t>Etounavonf</a:t>
            </a:r>
            <a:r>
              <a:rPr lang="en-US" sz="4000" dirty="0"/>
              <a:t> `</a:t>
            </a:r>
            <a:r>
              <a:rPr lang="en-US" sz="4000" dirty="0" err="1"/>
              <a:t>ebol</a:t>
            </a:r>
            <a:r>
              <a:rPr lang="en-US" sz="4000" dirty="0"/>
              <a:t> `</a:t>
            </a:r>
            <a:r>
              <a:rPr lang="en-US" sz="4000" dirty="0" err="1"/>
              <a:t>ejen</a:t>
            </a:r>
            <a:r>
              <a:rPr lang="en-US" sz="4000" dirty="0"/>
              <a:t> </a:t>
            </a:r>
            <a:r>
              <a:rPr lang="en-US" sz="4000" dirty="0" err="1"/>
              <a:t>qhnou</a:t>
            </a:r>
            <a:r>
              <a:rPr lang="en-US" sz="4000" dirty="0"/>
              <a:t> </a:t>
            </a:r>
            <a:r>
              <a:rPr lang="en-US" sz="4000" dirty="0" err="1"/>
              <a:t>nem</a:t>
            </a:r>
            <a:r>
              <a:rPr lang="en-US" sz="4000" dirty="0"/>
              <a:t> \</a:t>
            </a:r>
            <a:r>
              <a:rPr lang="en-US" sz="4000" dirty="0" err="1"/>
              <a:t>ankemh</a:t>
            </a:r>
            <a:r>
              <a:rPr lang="en-US" sz="4000" dirty="0"/>
              <a:t>]&gt;</a:t>
            </a:r>
          </a:p>
        </p:txBody>
      </p:sp>
    </p:spTree>
    <p:extLst>
      <p:ext uri="{BB962C8B-B14F-4D97-AF65-F5344CB8AC3E}">
        <p14:creationId xmlns:p14="http://schemas.microsoft.com/office/powerpoint/2010/main" val="1363052497"/>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lstStyle/>
          <a:p>
            <a:r>
              <a:rPr lang="ar-EG" sz="4800"/>
              <a:t>يعطي لمغفرة الخطايا </a:t>
            </a:r>
          </a:p>
        </p:txBody>
      </p:sp>
      <p:sp>
        <p:nvSpPr>
          <p:cNvPr id="12" name="Text Placeholder 11"/>
          <p:cNvSpPr>
            <a:spLocks noGrp="1"/>
          </p:cNvSpPr>
          <p:nvPr>
            <p:ph type="body" idx="1"/>
          </p:nvPr>
        </p:nvSpPr>
        <p:spPr/>
        <p:txBody>
          <a:bodyPr/>
          <a:lstStyle/>
          <a:p>
            <a:r>
              <a:rPr lang="ar-EG" sz="4400"/>
              <a:t>إنسيتيف إي إبكو إيفول إنتي ني نوفي</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1845755447"/>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fontScale="90000"/>
          </a:bodyPr>
          <a:lstStyle/>
          <a:p>
            <a:r>
              <a:rPr lang="ar-EG" sz="5400"/>
              <a:t>هذا إصنعوه لذكري</a:t>
            </a:r>
          </a:p>
        </p:txBody>
      </p:sp>
      <p:sp>
        <p:nvSpPr>
          <p:cNvPr id="12" name="Text Placeholder 11"/>
          <p:cNvSpPr>
            <a:spLocks noGrp="1"/>
          </p:cNvSpPr>
          <p:nvPr>
            <p:ph type="body" idx="1"/>
          </p:nvPr>
        </p:nvSpPr>
        <p:spPr/>
        <p:txBody>
          <a:bodyPr/>
          <a:lstStyle/>
          <a:p>
            <a:r>
              <a:rPr lang="ar-EG" sz="4800"/>
              <a:t>فاي آريتف إيبا إير إفميقئي</a:t>
            </a:r>
          </a:p>
        </p:txBody>
      </p:sp>
      <p:sp>
        <p:nvSpPr>
          <p:cNvPr id="13" name="Text Placeholder 12"/>
          <p:cNvSpPr>
            <a:spLocks noGrp="1"/>
          </p:cNvSpPr>
          <p:nvPr>
            <p:ph type="body" sz="quarter" idx="3"/>
          </p:nvPr>
        </p:nvSpPr>
        <p:spPr/>
        <p:txBody>
          <a:bodyPr/>
          <a:lstStyle/>
          <a:p>
            <a:r>
              <a:rPr lang="en-US" sz="4800" dirty="0" err="1"/>
              <a:t>Vai</a:t>
            </a:r>
            <a:r>
              <a:rPr lang="en-US" sz="4800" dirty="0"/>
              <a:t>  `</a:t>
            </a:r>
            <a:r>
              <a:rPr lang="en-US" sz="4800" dirty="0" err="1"/>
              <a:t>aritf</a:t>
            </a:r>
            <a:r>
              <a:rPr lang="en-US" sz="4800" dirty="0"/>
              <a:t>  `</a:t>
            </a:r>
            <a:r>
              <a:rPr lang="en-US" sz="4800" dirty="0" err="1"/>
              <a:t>epaer</a:t>
            </a:r>
            <a:r>
              <a:rPr lang="en-US" sz="4800" dirty="0"/>
              <a:t>  `</a:t>
            </a:r>
            <a:r>
              <a:rPr lang="en-US" sz="4800" dirty="0" err="1"/>
              <a:t>vmeu`i</a:t>
            </a:r>
            <a:endParaRPr lang="en-US" sz="4800" dirty="0"/>
          </a:p>
        </p:txBody>
      </p:sp>
    </p:spTree>
    <p:extLst>
      <p:ext uri="{BB962C8B-B14F-4D97-AF65-F5344CB8AC3E}">
        <p14:creationId xmlns:p14="http://schemas.microsoft.com/office/powerpoint/2010/main" val="4128586012"/>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fontScale="90000"/>
          </a:bodyPr>
          <a:lstStyle/>
          <a:p>
            <a:pPr>
              <a:lnSpc>
                <a:spcPct val="100000"/>
              </a:lnSpc>
              <a:spcBef>
                <a:spcPts val="0"/>
              </a:spcBef>
              <a:defRPr/>
            </a:pPr>
            <a:r>
              <a:rPr lang="ar-SA" sz="4800" dirty="0"/>
              <a:t>وهذا هو أيضاً بالحقيقة آمين</a:t>
            </a:r>
            <a:endParaRPr lang="ar-SA" sz="9600" dirty="0"/>
          </a:p>
        </p:txBody>
      </p:sp>
      <p:sp>
        <p:nvSpPr>
          <p:cNvPr id="12" name="Text Placeholder 11"/>
          <p:cNvSpPr>
            <a:spLocks noGrp="1"/>
          </p:cNvSpPr>
          <p:nvPr>
            <p:ph type="body" idx="1"/>
          </p:nvPr>
        </p:nvSpPr>
        <p:spPr/>
        <p:txBody>
          <a:bodyPr/>
          <a:lstStyle/>
          <a:p>
            <a:r>
              <a:rPr lang="ar-EG" sz="4400" dirty="0"/>
              <a:t>فاي أون بي خين أو ميثمي آمين</a:t>
            </a:r>
          </a:p>
        </p:txBody>
      </p:sp>
      <p:sp>
        <p:nvSpPr>
          <p:cNvPr id="13" name="Text Placeholder 12"/>
          <p:cNvSpPr>
            <a:spLocks noGrp="1"/>
          </p:cNvSpPr>
          <p:nvPr>
            <p:ph type="body" sz="quarter" idx="3"/>
          </p:nvPr>
        </p:nvSpPr>
        <p:spPr/>
        <p:txBody>
          <a:bodyPr/>
          <a:lstStyle/>
          <a:p>
            <a:r>
              <a:rPr lang="fi-FI" sz="4400" dirty="0"/>
              <a:t>Vai on pe 'en oumeqmhi  `amhn</a:t>
            </a:r>
          </a:p>
        </p:txBody>
      </p:sp>
    </p:spTree>
    <p:extLst>
      <p:ext uri="{BB962C8B-B14F-4D97-AF65-F5344CB8AC3E}">
        <p14:creationId xmlns:p14="http://schemas.microsoft.com/office/powerpoint/2010/main" val="3977937730"/>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a:t>لأن كل مرة تآكلون من هذا الخبز</a:t>
            </a:r>
          </a:p>
        </p:txBody>
      </p:sp>
      <p:sp>
        <p:nvSpPr>
          <p:cNvPr id="12" name="Text Placeholder 11"/>
          <p:cNvSpPr>
            <a:spLocks noGrp="1"/>
          </p:cNvSpPr>
          <p:nvPr>
            <p:ph type="body" idx="1"/>
          </p:nvPr>
        </p:nvSpPr>
        <p:spPr/>
        <p:txBody>
          <a:bodyPr/>
          <a:lstStyle/>
          <a:p>
            <a:r>
              <a:rPr lang="ar-EG"/>
              <a:t>سوب غارنيفين إيتيتين نا او أوم إيفول خين باي أوبك فاي</a:t>
            </a:r>
          </a:p>
        </p:txBody>
      </p:sp>
      <p:sp>
        <p:nvSpPr>
          <p:cNvPr id="13" name="Text Placeholder 12"/>
          <p:cNvSpPr>
            <a:spLocks noGrp="1"/>
          </p:cNvSpPr>
          <p:nvPr>
            <p:ph type="body" sz="quarter" idx="3"/>
          </p:nvPr>
        </p:nvSpPr>
        <p:spPr/>
        <p:txBody>
          <a:bodyPr/>
          <a:lstStyle/>
          <a:p>
            <a:r>
              <a:rPr lang="en-US" dirty="0"/>
              <a:t>Cop gar </a:t>
            </a:r>
            <a:r>
              <a:rPr lang="en-US" dirty="0" err="1"/>
              <a:t>niben</a:t>
            </a:r>
            <a:r>
              <a:rPr lang="en-US" dirty="0"/>
              <a:t>  `</a:t>
            </a:r>
            <a:r>
              <a:rPr lang="en-US" dirty="0" err="1"/>
              <a:t>etetenna</a:t>
            </a:r>
            <a:r>
              <a:rPr lang="en-US" dirty="0"/>
              <a:t> </a:t>
            </a:r>
            <a:r>
              <a:rPr lang="en-US" dirty="0" err="1"/>
              <a:t>ouwm</a:t>
            </a:r>
            <a:r>
              <a:rPr lang="en-US" dirty="0"/>
              <a:t>   `</a:t>
            </a:r>
            <a:r>
              <a:rPr lang="en-US" dirty="0" err="1"/>
              <a:t>ebol</a:t>
            </a:r>
            <a:r>
              <a:rPr lang="en-US" dirty="0"/>
              <a:t> '</a:t>
            </a:r>
            <a:r>
              <a:rPr lang="en-US" dirty="0" err="1"/>
              <a:t>en</a:t>
            </a:r>
            <a:r>
              <a:rPr lang="en-US" dirty="0"/>
              <a:t> </a:t>
            </a:r>
            <a:r>
              <a:rPr lang="en-US" dirty="0" err="1"/>
              <a:t>paiwik</a:t>
            </a:r>
            <a:r>
              <a:rPr lang="en-US" dirty="0"/>
              <a:t> </a:t>
            </a:r>
            <a:r>
              <a:rPr lang="en-US" dirty="0" err="1"/>
              <a:t>vai</a:t>
            </a:r>
            <a:endParaRPr lang="en-US" dirty="0"/>
          </a:p>
        </p:txBody>
      </p:sp>
    </p:spTree>
    <p:extLst>
      <p:ext uri="{BB962C8B-B14F-4D97-AF65-F5344CB8AC3E}">
        <p14:creationId xmlns:p14="http://schemas.microsoft.com/office/powerpoint/2010/main" val="55567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67236" y="4333875"/>
            <a:ext cx="9278471"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chemeClr val="bg1"/>
                </a:solidFill>
                <a:latin typeface="Times New Roman" panose="02020603050405020304" pitchFamily="18" charset="0"/>
                <a:cs typeface="Times New Roman" panose="02020603050405020304" pitchFamily="18" charset="0"/>
              </a:rPr>
              <a:t>مولود غير مخلوق</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مساو</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للآب ف</a:t>
            </a:r>
            <a:r>
              <a:rPr lang="ar-EG" altLang="en-US" sz="3900" b="1" dirty="0">
                <a:solidFill>
                  <a:schemeClr val="bg1"/>
                </a:solidFill>
                <a:latin typeface="Times New Roman" panose="02020603050405020304" pitchFamily="18" charset="0"/>
                <a:cs typeface="Times New Roman" panose="02020603050405020304" pitchFamily="18" charset="0"/>
              </a:rPr>
              <a:t>ي</a:t>
            </a:r>
            <a:r>
              <a:rPr lang="ar-SA" altLang="en-US" sz="3900" b="1" dirty="0">
                <a:solidFill>
                  <a:schemeClr val="bg1"/>
                </a:solidFill>
                <a:latin typeface="Times New Roman" panose="02020603050405020304" pitchFamily="18" charset="0"/>
                <a:cs typeface="Times New Roman" panose="02020603050405020304" pitchFamily="18" charset="0"/>
              </a:rPr>
              <a:t> الجوهر</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الذى به كان كل شئ</a:t>
            </a:r>
            <a:r>
              <a:rPr lang="ar-EG" altLang="en-US" sz="3900" b="1" dirty="0">
                <a:solidFill>
                  <a:schemeClr val="bg1"/>
                </a:solidFill>
                <a:latin typeface="Times New Roman" panose="02020603050405020304" pitchFamily="18" charset="0"/>
                <a:cs typeface="Times New Roman" panose="02020603050405020304" pitchFamily="18" charset="0"/>
              </a:rPr>
              <a:t>. هذا الذى من أجلنا نحن البشر، ومن أجل خلاصنا، نزل من السماء، وتجسد من الروح القدس، ومن مريم العذراء، وتأنس. </a:t>
            </a:r>
            <a:r>
              <a:rPr lang="ar-SA" altLang="en-US" sz="3900" b="1" dirty="0">
                <a:solidFill>
                  <a:srgbClr val="FFFFFF"/>
                </a:solidFill>
                <a:latin typeface="Times New Roman" panose="02020603050405020304" pitchFamily="18" charset="0"/>
                <a:cs typeface="Times New Roman" panose="02020603050405020304" pitchFamily="18" charset="0"/>
              </a:rPr>
              <a:t>و</a:t>
            </a:r>
            <a:r>
              <a:rPr lang="ar-EG" altLang="en-US" sz="3900" b="1" dirty="0">
                <a:solidFill>
                  <a:srgbClr val="FFFFFF"/>
                </a:solidFill>
                <a:latin typeface="Times New Roman" panose="02020603050405020304" pitchFamily="18" charset="0"/>
                <a:cs typeface="Times New Roman" panose="02020603050405020304" pitchFamily="18" charset="0"/>
              </a:rPr>
              <a:t>صُلب </a:t>
            </a:r>
            <a:r>
              <a:rPr lang="ar-SA" altLang="en-US" sz="3900" b="1" dirty="0">
                <a:solidFill>
                  <a:srgbClr val="FFFFFF"/>
                </a:solidFill>
                <a:latin typeface="Times New Roman" panose="02020603050405020304" pitchFamily="18" charset="0"/>
                <a:cs typeface="Times New Roman" panose="02020603050405020304" pitchFamily="18" charset="0"/>
              </a:rPr>
              <a:t>عنا على عهد بيلاط</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نطى</a:t>
            </a:r>
            <a:r>
              <a:rPr lang="ar-EG" altLang="en-US" sz="3900" b="1" dirty="0">
                <a:solidFill>
                  <a:srgbClr val="FFFFFF"/>
                </a:solidFill>
                <a:latin typeface="Times New Roman" panose="02020603050405020304" pitchFamily="18" charset="0"/>
                <a:cs typeface="Times New Roman" panose="02020603050405020304" pitchFamily="18" charset="0"/>
              </a:rPr>
              <a:t>. </a:t>
            </a:r>
            <a:br>
              <a:rPr lang="ar-EG" altLang="en-US" sz="3900" b="1" dirty="0">
                <a:solidFill>
                  <a:srgbClr val="FFFFFF"/>
                </a:solidFill>
                <a:latin typeface="Times New Roman" panose="02020603050405020304" pitchFamily="18" charset="0"/>
                <a:cs typeface="Times New Roman" panose="02020603050405020304" pitchFamily="18" charset="0"/>
              </a:rPr>
            </a:br>
            <a:endParaRPr lang="ar-EG" altLang="en-US" sz="3900" b="1" dirty="0">
              <a:solidFill>
                <a:schemeClr val="bg1"/>
              </a:solidFill>
              <a:latin typeface="Times New Roman" panose="02020603050405020304" pitchFamily="18" charset="0"/>
              <a:cs typeface="Times New Roman" panose="02020603050405020304" pitchFamily="18" charset="0"/>
            </a:endParaRPr>
          </a:p>
          <a:p>
            <a:pPr marL="0" marR="0" lvl="0" indent="0" algn="justLow" defTabSz="914400" rtl="1" eaLnBrk="1" fontAlgn="auto" latinLnBrk="0" hangingPunct="1">
              <a:lnSpc>
                <a:spcPct val="100000"/>
              </a:lnSpc>
              <a:spcBef>
                <a:spcPts val="0"/>
              </a:spcBef>
              <a:spcAft>
                <a:spcPts val="0"/>
              </a:spcAft>
              <a:buClrTx/>
              <a:buSzTx/>
              <a:buFontTx/>
              <a:buNone/>
              <a:tabLst/>
              <a:defRPr/>
            </a:pPr>
            <a:endParaRPr lang="en-GB" sz="3900" dirty="0"/>
          </a:p>
        </p:txBody>
      </p:sp>
    </p:spTree>
    <p:extLst>
      <p:ext uri="{BB962C8B-B14F-4D97-AF65-F5344CB8AC3E}">
        <p14:creationId xmlns:p14="http://schemas.microsoft.com/office/powerpoint/2010/main" val="2286491970"/>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lstStyle/>
          <a:p>
            <a:r>
              <a:rPr lang="ar-EG" sz="4800"/>
              <a:t>وتشربون من هذه الكأس</a:t>
            </a:r>
          </a:p>
        </p:txBody>
      </p:sp>
      <p:sp>
        <p:nvSpPr>
          <p:cNvPr id="12" name="Text Placeholder 11"/>
          <p:cNvSpPr>
            <a:spLocks noGrp="1"/>
          </p:cNvSpPr>
          <p:nvPr>
            <p:ph type="body" idx="1"/>
          </p:nvPr>
        </p:nvSpPr>
        <p:spPr/>
        <p:txBody>
          <a:bodyPr/>
          <a:lstStyle/>
          <a:p>
            <a:r>
              <a:rPr lang="ar-EG" sz="4400"/>
              <a:t>اووه إيتي تين سو إيفول خين باي ئفوت فاي </a:t>
            </a:r>
          </a:p>
        </p:txBody>
      </p:sp>
      <p:sp>
        <p:nvSpPr>
          <p:cNvPr id="13" name="Text Placeholder 12"/>
          <p:cNvSpPr>
            <a:spLocks noGrp="1"/>
          </p:cNvSpPr>
          <p:nvPr>
            <p:ph type="body" sz="quarter" idx="3"/>
          </p:nvPr>
        </p:nvSpPr>
        <p:spPr/>
        <p:txBody>
          <a:bodyPr/>
          <a:lstStyle/>
          <a:p>
            <a:r>
              <a:rPr lang="pt-BR" sz="4400" dirty="0"/>
              <a:t>Ouo\  `ntetencw  `ebol    'en pai  `avot  vai</a:t>
            </a:r>
          </a:p>
        </p:txBody>
      </p:sp>
    </p:spTree>
    <p:extLst>
      <p:ext uri="{BB962C8B-B14F-4D97-AF65-F5344CB8AC3E}">
        <p14:creationId xmlns:p14="http://schemas.microsoft.com/office/powerpoint/2010/main" val="385927970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lstStyle/>
          <a:p>
            <a:r>
              <a:rPr lang="ar-EG"/>
              <a:t>تبشرون بموتي وتعترفون بقيامتي </a:t>
            </a:r>
          </a:p>
        </p:txBody>
      </p:sp>
      <p:sp>
        <p:nvSpPr>
          <p:cNvPr id="12" name="Text Placeholder 11"/>
          <p:cNvSpPr>
            <a:spLocks noGrp="1"/>
          </p:cNvSpPr>
          <p:nvPr>
            <p:ph type="body" idx="1"/>
          </p:nvPr>
        </p:nvSpPr>
        <p:spPr/>
        <p:txBody>
          <a:bodyPr/>
          <a:lstStyle/>
          <a:p>
            <a:r>
              <a:rPr lang="ar-EG" sz="3200"/>
              <a:t>إيريتين هي اويش إمبابو إيريتين إير أومولوجين إن تا آناسطاسيس </a:t>
            </a:r>
          </a:p>
        </p:txBody>
      </p:sp>
      <p:sp>
        <p:nvSpPr>
          <p:cNvPr id="13" name="Text Placeholder 12"/>
          <p:cNvSpPr>
            <a:spLocks noGrp="1"/>
          </p:cNvSpPr>
          <p:nvPr>
            <p:ph type="body" sz="quarter" idx="3"/>
          </p:nvPr>
        </p:nvSpPr>
        <p:spPr/>
        <p:txBody>
          <a:bodyPr/>
          <a:lstStyle/>
          <a:p>
            <a:r>
              <a:rPr lang="en-US" sz="3200" dirty="0"/>
              <a:t>~</a:t>
            </a:r>
            <a:r>
              <a:rPr lang="en-US" sz="3200" dirty="0" err="1"/>
              <a:t>Ereten</a:t>
            </a:r>
            <a:r>
              <a:rPr lang="en-US" sz="3200" dirty="0"/>
              <a:t>\iwi]  `</a:t>
            </a:r>
            <a:r>
              <a:rPr lang="en-US" sz="3200" dirty="0" err="1"/>
              <a:t>mpamou</a:t>
            </a:r>
            <a:r>
              <a:rPr lang="en-US" sz="3200" dirty="0"/>
              <a:t>&gt; `</a:t>
            </a:r>
            <a:r>
              <a:rPr lang="en-US" sz="3200" dirty="0" err="1"/>
              <a:t>eretener</a:t>
            </a:r>
            <a:r>
              <a:rPr lang="en-US" sz="3200" dirty="0"/>
              <a:t> `</a:t>
            </a:r>
            <a:r>
              <a:rPr lang="en-US" sz="3200" dirty="0" err="1"/>
              <a:t>omologin</a:t>
            </a:r>
            <a:r>
              <a:rPr lang="en-US" sz="3200" dirty="0"/>
              <a:t>  `</a:t>
            </a:r>
            <a:r>
              <a:rPr lang="en-US" sz="3200" dirty="0" err="1"/>
              <a:t>nta</a:t>
            </a:r>
            <a:r>
              <a:rPr lang="en-US" sz="3200" dirty="0"/>
              <a:t>  `</a:t>
            </a:r>
            <a:r>
              <a:rPr lang="en-US" sz="3200" dirty="0" err="1"/>
              <a:t>anactacic</a:t>
            </a:r>
            <a:endParaRPr lang="en-US" sz="3200" dirty="0"/>
          </a:p>
        </p:txBody>
      </p:sp>
    </p:spTree>
    <p:extLst>
      <p:ext uri="{BB962C8B-B14F-4D97-AF65-F5344CB8AC3E}">
        <p14:creationId xmlns:p14="http://schemas.microsoft.com/office/powerpoint/2010/main" val="3234694090"/>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fontScale="90000"/>
          </a:bodyPr>
          <a:lstStyle/>
          <a:p>
            <a:r>
              <a:rPr lang="ar-EG" sz="5400"/>
              <a:t>وتذكروني إلى أن أجي</a:t>
            </a:r>
          </a:p>
        </p:txBody>
      </p:sp>
      <p:sp>
        <p:nvSpPr>
          <p:cNvPr id="12" name="Text Placeholder 11"/>
          <p:cNvSpPr>
            <a:spLocks noGrp="1"/>
          </p:cNvSpPr>
          <p:nvPr>
            <p:ph type="body" idx="1"/>
          </p:nvPr>
        </p:nvSpPr>
        <p:spPr/>
        <p:txBody>
          <a:bodyPr/>
          <a:lstStyle/>
          <a:p>
            <a:r>
              <a:rPr lang="ar-EG" sz="4800"/>
              <a:t>إيري تين إيري إمباميفئي شاتي إي</a:t>
            </a:r>
          </a:p>
        </p:txBody>
      </p:sp>
      <p:sp>
        <p:nvSpPr>
          <p:cNvPr id="13" name="Text Placeholder 12"/>
          <p:cNvSpPr>
            <a:spLocks noGrp="1"/>
          </p:cNvSpPr>
          <p:nvPr>
            <p:ph type="body" sz="quarter" idx="3"/>
          </p:nvPr>
        </p:nvSpPr>
        <p:spPr/>
        <p:txBody>
          <a:bodyPr/>
          <a:lstStyle/>
          <a:p>
            <a:r>
              <a:rPr lang="en-US" sz="4800" dirty="0"/>
              <a:t>`</a:t>
            </a:r>
            <a:r>
              <a:rPr lang="en-US" sz="4800" dirty="0" err="1"/>
              <a:t>ereten`iri</a:t>
            </a:r>
            <a:r>
              <a:rPr lang="en-US" sz="4800" dirty="0"/>
              <a:t> `</a:t>
            </a:r>
            <a:r>
              <a:rPr lang="en-US" sz="4800" dirty="0" err="1"/>
              <a:t>mpameu`i</a:t>
            </a:r>
            <a:r>
              <a:rPr lang="en-US" sz="4800" dirty="0"/>
              <a:t> ]a;`</a:t>
            </a:r>
            <a:r>
              <a:rPr lang="en-US" sz="4800" dirty="0" err="1"/>
              <a:t>i</a:t>
            </a:r>
            <a:endParaRPr lang="en-US" sz="4800" dirty="0"/>
          </a:p>
        </p:txBody>
      </p:sp>
    </p:spTree>
    <p:extLst>
      <p:ext uri="{BB962C8B-B14F-4D97-AF65-F5344CB8AC3E}">
        <p14:creationId xmlns:p14="http://schemas.microsoft.com/office/powerpoint/2010/main" val="3227003666"/>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dirty="0"/>
              <a:t>حقاً</a:t>
            </a:r>
            <a:r>
              <a:rPr lang="en-US" sz="5400" dirty="0"/>
              <a:t> </a:t>
            </a:r>
            <a:r>
              <a:rPr lang="ar-EG" sz="5400" dirty="0"/>
              <a:t>حقا</a:t>
            </a:r>
            <a:r>
              <a:rPr lang="en-US" sz="5400" dirty="0"/>
              <a:t> </a:t>
            </a:r>
            <a:r>
              <a:rPr lang="ar-EG" sz="5400" dirty="0"/>
              <a:t>حقا</a:t>
            </a:r>
          </a:p>
        </p:txBody>
      </p:sp>
      <p:sp>
        <p:nvSpPr>
          <p:cNvPr id="12" name="Text Placeholder 11"/>
          <p:cNvSpPr>
            <a:spLocks noGrp="1"/>
          </p:cNvSpPr>
          <p:nvPr>
            <p:ph type="body" idx="1"/>
          </p:nvPr>
        </p:nvSpPr>
        <p:spPr/>
        <p:txBody>
          <a:bodyPr/>
          <a:lstStyle/>
          <a:p>
            <a:r>
              <a:rPr lang="ar-EG" sz="4800" dirty="0"/>
              <a:t>آمين</a:t>
            </a:r>
            <a:r>
              <a:rPr lang="en-US" sz="4800" dirty="0"/>
              <a:t> </a:t>
            </a:r>
            <a:r>
              <a:rPr lang="ar-EG" sz="4800" dirty="0"/>
              <a:t>آمين</a:t>
            </a:r>
            <a:r>
              <a:rPr lang="en-US" sz="4800" dirty="0"/>
              <a:t> </a:t>
            </a:r>
            <a:r>
              <a:rPr lang="ar-EG" sz="4800" dirty="0"/>
              <a:t>آمين </a:t>
            </a:r>
          </a:p>
        </p:txBody>
      </p:sp>
      <p:sp>
        <p:nvSpPr>
          <p:cNvPr id="13" name="Text Placeholder 12"/>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amhn</a:t>
            </a:r>
            <a:r>
              <a:rPr lang="en-US" sz="4800" dirty="0"/>
              <a:t> `</a:t>
            </a:r>
            <a:r>
              <a:rPr lang="en-US" sz="4800" dirty="0" err="1"/>
              <a:t>amhn</a:t>
            </a:r>
            <a:endParaRPr lang="en-US" sz="4800" dirty="0"/>
          </a:p>
        </p:txBody>
      </p:sp>
    </p:spTree>
    <p:extLst>
      <p:ext uri="{BB962C8B-B14F-4D97-AF65-F5344CB8AC3E}">
        <p14:creationId xmlns:p14="http://schemas.microsoft.com/office/powerpoint/2010/main" val="2148661350"/>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lstStyle/>
          <a:p>
            <a:r>
              <a:rPr lang="ar-EG" sz="4800"/>
              <a:t>بموتك يا رب نبشر </a:t>
            </a:r>
          </a:p>
        </p:txBody>
      </p:sp>
      <p:sp>
        <p:nvSpPr>
          <p:cNvPr id="12" name="Text Placeholder 11"/>
          <p:cNvSpPr>
            <a:spLocks noGrp="1"/>
          </p:cNvSpPr>
          <p:nvPr>
            <p:ph type="body" idx="1"/>
          </p:nvPr>
        </p:nvSpPr>
        <p:spPr/>
        <p:txBody>
          <a:bodyPr/>
          <a:lstStyle/>
          <a:p>
            <a:r>
              <a:rPr lang="ar-EG" sz="4400"/>
              <a:t>طون ثاناطون سو كيريي كاطا آنجيلومين</a:t>
            </a:r>
          </a:p>
        </p:txBody>
      </p:sp>
      <p:sp>
        <p:nvSpPr>
          <p:cNvPr id="13" name="Text Placeholder 12"/>
          <p:cNvSpPr>
            <a:spLocks noGrp="1"/>
          </p:cNvSpPr>
          <p:nvPr>
            <p:ph type="body" sz="quarter" idx="3"/>
          </p:nvPr>
        </p:nvSpPr>
        <p:spPr/>
        <p:txBody>
          <a:bodyPr/>
          <a:lstStyle/>
          <a:p>
            <a:r>
              <a:rPr lang="en-US" sz="4400"/>
              <a:t>Ton qanaton cou Kuri`e kataggellomen</a:t>
            </a:r>
          </a:p>
        </p:txBody>
      </p:sp>
    </p:spTree>
    <p:extLst>
      <p:ext uri="{BB962C8B-B14F-4D97-AF65-F5344CB8AC3E}">
        <p14:creationId xmlns:p14="http://schemas.microsoft.com/office/powerpoint/2010/main" val="2934939642"/>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a:t>وبقيامتك المقدسة</a:t>
            </a:r>
          </a:p>
        </p:txBody>
      </p:sp>
      <p:sp>
        <p:nvSpPr>
          <p:cNvPr id="12" name="Text Placeholder 11"/>
          <p:cNvSpPr>
            <a:spLocks noGrp="1"/>
          </p:cNvSpPr>
          <p:nvPr>
            <p:ph type="body" idx="1"/>
          </p:nvPr>
        </p:nvSpPr>
        <p:spPr/>
        <p:txBody>
          <a:bodyPr/>
          <a:lstStyle/>
          <a:p>
            <a:r>
              <a:rPr lang="ar-EG" sz="4800"/>
              <a:t>كي تين آجيان سو آناسطاسين </a:t>
            </a:r>
          </a:p>
        </p:txBody>
      </p:sp>
      <p:sp>
        <p:nvSpPr>
          <p:cNvPr id="13" name="Text Placeholder 12"/>
          <p:cNvSpPr>
            <a:spLocks noGrp="1"/>
          </p:cNvSpPr>
          <p:nvPr>
            <p:ph type="body" sz="quarter" idx="3"/>
          </p:nvPr>
        </p:nvSpPr>
        <p:spPr/>
        <p:txBody>
          <a:bodyPr/>
          <a:lstStyle/>
          <a:p>
            <a:r>
              <a:rPr lang="en-US" sz="4800" dirty="0" err="1"/>
              <a:t>ke</a:t>
            </a:r>
            <a:r>
              <a:rPr lang="en-US" sz="4800" dirty="0"/>
              <a:t> </a:t>
            </a:r>
            <a:r>
              <a:rPr lang="en-US" sz="4800" dirty="0" err="1"/>
              <a:t>thn</a:t>
            </a:r>
            <a:r>
              <a:rPr lang="en-US" sz="4800" dirty="0"/>
              <a:t>  `again </a:t>
            </a:r>
            <a:r>
              <a:rPr lang="en-US" sz="4800" dirty="0" err="1"/>
              <a:t>cou</a:t>
            </a:r>
            <a:r>
              <a:rPr lang="en-US" sz="4800" dirty="0"/>
              <a:t>  `</a:t>
            </a:r>
            <a:r>
              <a:rPr lang="en-US" sz="4800" dirty="0" err="1"/>
              <a:t>anactacin</a:t>
            </a:r>
            <a:endParaRPr lang="en-US" sz="4800" dirty="0"/>
          </a:p>
        </p:txBody>
      </p:sp>
    </p:spTree>
    <p:extLst>
      <p:ext uri="{BB962C8B-B14F-4D97-AF65-F5344CB8AC3E}">
        <p14:creationId xmlns:p14="http://schemas.microsoft.com/office/powerpoint/2010/main" val="806554805"/>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a:t>وصعودك إلى السموات نعترف</a:t>
            </a:r>
          </a:p>
        </p:txBody>
      </p:sp>
      <p:sp>
        <p:nvSpPr>
          <p:cNvPr id="12" name="Text Placeholder 11"/>
          <p:cNvSpPr>
            <a:spLocks noGrp="1"/>
          </p:cNvSpPr>
          <p:nvPr>
            <p:ph type="body" idx="1"/>
          </p:nvPr>
        </p:nvSpPr>
        <p:spPr/>
        <p:txBody>
          <a:bodyPr/>
          <a:lstStyle/>
          <a:p>
            <a:r>
              <a:rPr lang="ar-EG"/>
              <a:t>كي تين أناليم إبسين سوا إنتيس اورانيس. سي أومولوغومين</a:t>
            </a:r>
          </a:p>
        </p:txBody>
      </p:sp>
      <p:sp>
        <p:nvSpPr>
          <p:cNvPr id="13" name="Text Placeholder 12"/>
          <p:cNvSpPr>
            <a:spLocks noGrp="1"/>
          </p:cNvSpPr>
          <p:nvPr>
            <p:ph type="body" sz="quarter" idx="3"/>
          </p:nvPr>
        </p:nvSpPr>
        <p:spPr>
          <a:xfrm>
            <a:off x="-201480" y="5317586"/>
            <a:ext cx="9500461" cy="655321"/>
          </a:xfrm>
        </p:spPr>
        <p:txBody>
          <a:bodyPr/>
          <a:lstStyle/>
          <a:p>
            <a:r>
              <a:rPr lang="en-US" dirty="0" err="1"/>
              <a:t>ke</a:t>
            </a:r>
            <a:r>
              <a:rPr lang="en-US" dirty="0"/>
              <a:t> </a:t>
            </a:r>
            <a:r>
              <a:rPr lang="en-US" dirty="0" err="1"/>
              <a:t>thn</a:t>
            </a:r>
            <a:r>
              <a:rPr lang="en-US" dirty="0"/>
              <a:t> `</a:t>
            </a:r>
            <a:r>
              <a:rPr lang="en-US" dirty="0" err="1"/>
              <a:t>analh</a:t>
            </a:r>
            <a:r>
              <a:rPr lang="en-US" dirty="0"/>
              <a:t> yin </a:t>
            </a:r>
            <a:r>
              <a:rPr lang="en-US" dirty="0" err="1"/>
              <a:t>cou</a:t>
            </a:r>
            <a:r>
              <a:rPr lang="en-US" dirty="0"/>
              <a:t>  `</a:t>
            </a:r>
            <a:r>
              <a:rPr lang="en-US" dirty="0" err="1"/>
              <a:t>nthc</a:t>
            </a:r>
            <a:r>
              <a:rPr lang="en-US" dirty="0"/>
              <a:t> </a:t>
            </a:r>
            <a:r>
              <a:rPr lang="en-US" dirty="0" err="1"/>
              <a:t>ouranic</a:t>
            </a:r>
            <a:r>
              <a:rPr lang="en-US" dirty="0"/>
              <a:t> </a:t>
            </a:r>
            <a:r>
              <a:rPr lang="en-US" dirty="0" err="1"/>
              <a:t>ce</a:t>
            </a:r>
            <a:r>
              <a:rPr lang="en-US" dirty="0"/>
              <a:t>  `</a:t>
            </a:r>
            <a:r>
              <a:rPr lang="en-US" dirty="0" err="1"/>
              <a:t>omologoumen</a:t>
            </a:r>
            <a:endParaRPr lang="en-US" dirty="0"/>
          </a:p>
        </p:txBody>
      </p:sp>
    </p:spTree>
    <p:extLst>
      <p:ext uri="{BB962C8B-B14F-4D97-AF65-F5344CB8AC3E}">
        <p14:creationId xmlns:p14="http://schemas.microsoft.com/office/powerpoint/2010/main" val="1325183692"/>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4800"/>
              <a:t>نسبحك نباركك نشكرك يا رب</a:t>
            </a:r>
          </a:p>
        </p:txBody>
      </p:sp>
      <p:sp>
        <p:nvSpPr>
          <p:cNvPr id="12" name="Text Placeholder 11"/>
          <p:cNvSpPr>
            <a:spLocks noGrp="1"/>
          </p:cNvSpPr>
          <p:nvPr>
            <p:ph type="body" idx="1"/>
          </p:nvPr>
        </p:nvSpPr>
        <p:spPr/>
        <p:txBody>
          <a:bodyPr/>
          <a:lstStyle/>
          <a:p>
            <a:r>
              <a:rPr lang="ar-EG"/>
              <a:t>سي إنومين. سي إفلوغومين سي إفخاريستومين كيريي </a:t>
            </a:r>
          </a:p>
        </p:txBody>
      </p:sp>
      <p:sp>
        <p:nvSpPr>
          <p:cNvPr id="13" name="Text Placeholder 12"/>
          <p:cNvSpPr>
            <a:spLocks noGrp="1"/>
          </p:cNvSpPr>
          <p:nvPr>
            <p:ph type="body" sz="quarter" idx="3"/>
          </p:nvPr>
        </p:nvSpPr>
        <p:spPr/>
        <p:txBody>
          <a:bodyPr/>
          <a:lstStyle/>
          <a:p>
            <a:r>
              <a:rPr lang="fr-FR" dirty="0"/>
              <a:t>Ce `</a:t>
            </a:r>
            <a:r>
              <a:rPr lang="fr-FR" dirty="0" err="1"/>
              <a:t>enoumen</a:t>
            </a:r>
            <a:r>
              <a:rPr lang="fr-FR" dirty="0"/>
              <a:t> ce </a:t>
            </a:r>
            <a:r>
              <a:rPr lang="fr-FR" dirty="0" err="1"/>
              <a:t>eulogoumen</a:t>
            </a:r>
            <a:r>
              <a:rPr lang="fr-FR" dirty="0"/>
              <a:t> ci </a:t>
            </a:r>
            <a:r>
              <a:rPr lang="fr-FR" dirty="0" err="1"/>
              <a:t>euxarictoumen</a:t>
            </a:r>
            <a:r>
              <a:rPr lang="fr-FR" dirty="0"/>
              <a:t> </a:t>
            </a:r>
            <a:r>
              <a:rPr lang="fr-FR" dirty="0" err="1"/>
              <a:t>Kuri`e</a:t>
            </a:r>
            <a:endParaRPr lang="fr-FR" dirty="0"/>
          </a:p>
        </p:txBody>
      </p:sp>
    </p:spTree>
    <p:extLst>
      <p:ext uri="{BB962C8B-B14F-4D97-AF65-F5344CB8AC3E}">
        <p14:creationId xmlns:p14="http://schemas.microsoft.com/office/powerpoint/2010/main" val="25310914"/>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p:txBody>
          <a:bodyPr/>
          <a:lstStyle/>
          <a:p>
            <a:r>
              <a:rPr lang="pt-BR" sz="4800" dirty="0"/>
              <a:t>Ke de`omeqa cou    `o eoc `hmwn</a:t>
            </a:r>
          </a:p>
        </p:txBody>
      </p:sp>
    </p:spTree>
    <p:extLst>
      <p:ext uri="{BB962C8B-B14F-4D97-AF65-F5344CB8AC3E}">
        <p14:creationId xmlns:p14="http://schemas.microsoft.com/office/powerpoint/2010/main" val="1098307458"/>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3"/>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400"/>
              <a:t>ففيما نحن أيضاً نصنع ذكر آلامه المقدسة </a:t>
            </a:r>
          </a:p>
        </p:txBody>
      </p:sp>
      <p:sp>
        <p:nvSpPr>
          <p:cNvPr id="15" name="Text Placeholder 14"/>
          <p:cNvSpPr>
            <a:spLocks noGrp="1"/>
          </p:cNvSpPr>
          <p:nvPr>
            <p:ph type="body" idx="1"/>
          </p:nvPr>
        </p:nvSpPr>
        <p:spPr/>
        <p:txBody>
          <a:bodyPr/>
          <a:lstStyle/>
          <a:p>
            <a:r>
              <a:rPr lang="ar-EG" sz="4000"/>
              <a:t>إنئيري اون هون إم إفميفئي إن نيف خيسي إثؤواب </a:t>
            </a:r>
          </a:p>
        </p:txBody>
      </p:sp>
      <p:sp>
        <p:nvSpPr>
          <p:cNvPr id="16" name="Text Placeholder 15"/>
          <p:cNvSpPr>
            <a:spLocks noGrp="1"/>
          </p:cNvSpPr>
          <p:nvPr>
            <p:ph type="body" sz="quarter" idx="3"/>
          </p:nvPr>
        </p:nvSpPr>
        <p:spPr/>
        <p:txBody>
          <a:bodyPr/>
          <a:lstStyle/>
          <a:p>
            <a:r>
              <a:rPr lang="en-US" sz="4000" dirty="0" err="1"/>
              <a:t>En`iri</a:t>
            </a:r>
            <a:r>
              <a:rPr lang="en-US" sz="4000" dirty="0"/>
              <a:t>  </a:t>
            </a:r>
            <a:r>
              <a:rPr lang="en-US" sz="4000" dirty="0" err="1"/>
              <a:t>oun</a:t>
            </a:r>
            <a:r>
              <a:rPr lang="en-US" sz="4000" dirty="0"/>
              <a:t> \</a:t>
            </a:r>
            <a:r>
              <a:rPr lang="en-US" sz="4000" dirty="0" err="1"/>
              <a:t>wn</a:t>
            </a:r>
            <a:r>
              <a:rPr lang="en-US" sz="4000" dirty="0"/>
              <a:t>   `</a:t>
            </a:r>
            <a:r>
              <a:rPr lang="en-US" sz="4000" dirty="0" err="1"/>
              <a:t>m`vmeu`i</a:t>
            </a:r>
            <a:r>
              <a:rPr lang="ar-EG" sz="4000" dirty="0"/>
              <a:t> </a:t>
            </a:r>
            <a:r>
              <a:rPr lang="en-US" sz="4000" dirty="0"/>
              <a:t> `</a:t>
            </a:r>
            <a:r>
              <a:rPr lang="en-US" sz="4000" dirty="0" err="1"/>
              <a:t>nnef'ici</a:t>
            </a:r>
            <a:r>
              <a:rPr lang="ar-EG" sz="4000" dirty="0"/>
              <a:t> </a:t>
            </a:r>
            <a:r>
              <a:rPr lang="en-US" sz="4000" dirty="0"/>
              <a:t>`</a:t>
            </a:r>
            <a:r>
              <a:rPr lang="en-US" sz="4000" dirty="0" err="1"/>
              <a:t>eqouab</a:t>
            </a:r>
            <a:endParaRPr lang="en-US" sz="4000" dirty="0"/>
          </a:p>
        </p:txBody>
      </p:sp>
      <p:sp>
        <p:nvSpPr>
          <p:cNvPr id="2" name="Rectangle 1">
            <a:hlinkClick r:id="rId2" action="ppaction://hlinksldjump"/>
            <a:extLst>
              <a:ext uri="{FF2B5EF4-FFF2-40B4-BE49-F238E27FC236}">
                <a16:creationId xmlns:a16="http://schemas.microsoft.com/office/drawing/2014/main" id="{706688D7-C849-6C1F-557B-727B0B9FBFDA}"/>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92721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3"/>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rgbClr val="FFFFFF"/>
                </a:solidFill>
                <a:latin typeface="Times New Roman" panose="02020603050405020304" pitchFamily="18" charset="0"/>
                <a:cs typeface="Times New Roman" panose="02020603050405020304" pitchFamily="18" charset="0"/>
              </a:rPr>
              <a:t>تأل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م وق</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بر</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وقام</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من بين الأموات فى اليوم الثالث كما فى الكتب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وص</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ع</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لى السم</a:t>
            </a:r>
            <a:r>
              <a:rPr lang="ar-EG" altLang="en-US" sz="3900" b="1" dirty="0">
                <a:solidFill>
                  <a:srgbClr val="FFFFFF"/>
                </a:solidFill>
                <a:latin typeface="Times New Roman" panose="02020603050405020304" pitchFamily="18" charset="0"/>
                <a:cs typeface="Times New Roman" panose="02020603050405020304" pitchFamily="18" charset="0"/>
              </a:rPr>
              <a:t>ا</a:t>
            </a:r>
            <a:r>
              <a:rPr lang="ar-SA" altLang="en-US" sz="3900" b="1" dirty="0">
                <a:solidFill>
                  <a:srgbClr val="FFFFFF"/>
                </a:solidFill>
                <a:latin typeface="Times New Roman" panose="02020603050405020304" pitchFamily="18" charset="0"/>
                <a:cs typeface="Times New Roman" panose="02020603050405020304" pitchFamily="18" charset="0"/>
              </a:rPr>
              <a:t>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وجلس عن يمين أبيه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وأيضا</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يأتى فى مجد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ليدين الأحياء والأموات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الذى ليس لم</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ك</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نقضاء</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نعم نؤمن بالروح القدس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الرب المحي</a:t>
            </a:r>
            <a:r>
              <a:rPr lang="ar-EG" altLang="en-US" sz="3900" b="1" dirty="0">
                <a:solidFill>
                  <a:srgbClr val="FFFFFF"/>
                </a:solidFill>
                <a:latin typeface="Times New Roman" panose="02020603050405020304" pitchFamily="18" charset="0"/>
                <a:cs typeface="Times New Roman" panose="02020603050405020304" pitchFamily="18" charset="0"/>
              </a:rPr>
              <a:t>ي،</a:t>
            </a:r>
            <a:br>
              <a:rPr lang="ar-EG" altLang="en-US" sz="3900" b="1" dirty="0">
                <a:solidFill>
                  <a:srgbClr val="FFFFFF"/>
                </a:solidFill>
                <a:latin typeface="Times New Roman" panose="02020603050405020304" pitchFamily="18" charset="0"/>
                <a:cs typeface="Times New Roman" panose="02020603050405020304" pitchFamily="18" charset="0"/>
              </a:rPr>
            </a:br>
            <a:r>
              <a:rPr lang="ar-EG" altLang="en-US" sz="3900" b="1" dirty="0">
                <a:solidFill>
                  <a:srgbClr val="FFFFFF"/>
                </a:solidFill>
                <a:latin typeface="Times New Roman" panose="02020603050405020304" pitchFamily="18" charset="0"/>
                <a:cs typeface="Times New Roman" panose="02020603050405020304" pitchFamily="18" charset="0"/>
              </a:rPr>
              <a:t> </a:t>
            </a:r>
            <a:endParaRPr lang="en-GB" sz="3900" dirty="0"/>
          </a:p>
        </p:txBody>
      </p:sp>
    </p:spTree>
    <p:extLst>
      <p:ext uri="{BB962C8B-B14F-4D97-AF65-F5344CB8AC3E}">
        <p14:creationId xmlns:p14="http://schemas.microsoft.com/office/powerpoint/2010/main" val="3006366480"/>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وقيامته من الأموات </a:t>
            </a:r>
          </a:p>
        </p:txBody>
      </p:sp>
      <p:sp>
        <p:nvSpPr>
          <p:cNvPr id="15" name="Text Placeholder 14"/>
          <p:cNvSpPr>
            <a:spLocks noGrp="1"/>
          </p:cNvSpPr>
          <p:nvPr>
            <p:ph type="body" idx="1"/>
          </p:nvPr>
        </p:nvSpPr>
        <p:spPr/>
        <p:txBody>
          <a:bodyPr/>
          <a:lstStyle/>
          <a:p>
            <a:r>
              <a:rPr lang="ar-EG" sz="4400"/>
              <a:t>نيم نيف جين طنف إيفول خين ني إثموؤوت </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pef</a:t>
            </a:r>
            <a:r>
              <a:rPr lang="ar-EG" sz="4400" dirty="0"/>
              <a:t> </a:t>
            </a:r>
            <a:r>
              <a:rPr lang="en-US" sz="4400" dirty="0" err="1"/>
              <a:t>jintwnf</a:t>
            </a:r>
            <a:r>
              <a:rPr lang="en-US" sz="4400" dirty="0"/>
              <a:t> </a:t>
            </a:r>
            <a:r>
              <a:rPr lang="ar-EG" sz="4400" dirty="0"/>
              <a:t> </a:t>
            </a:r>
            <a:r>
              <a:rPr lang="en-US" sz="4400" dirty="0"/>
              <a:t>`</a:t>
            </a:r>
            <a:r>
              <a:rPr lang="en-US" sz="4400" dirty="0" err="1"/>
              <a:t>ebol'en</a:t>
            </a:r>
            <a:r>
              <a:rPr lang="ar-EG" sz="4400" dirty="0"/>
              <a:t> </a:t>
            </a:r>
            <a:r>
              <a:rPr lang="en-US" sz="4400" dirty="0" err="1"/>
              <a:t>nheqmwout</a:t>
            </a:r>
            <a:endParaRPr lang="en-US" sz="4400" dirty="0"/>
          </a:p>
        </p:txBody>
      </p:sp>
    </p:spTree>
    <p:extLst>
      <p:ext uri="{BB962C8B-B14F-4D97-AF65-F5344CB8AC3E}">
        <p14:creationId xmlns:p14="http://schemas.microsoft.com/office/powerpoint/2010/main" val="1550865287"/>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3"/>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وصعوده إلى السموات </a:t>
            </a:r>
            <a:endParaRPr lang="en-US" sz="4800"/>
          </a:p>
        </p:txBody>
      </p:sp>
      <p:sp>
        <p:nvSpPr>
          <p:cNvPr id="15" name="Text Placeholder 14"/>
          <p:cNvSpPr>
            <a:spLocks noGrp="1"/>
          </p:cNvSpPr>
          <p:nvPr>
            <p:ph type="body" idx="1"/>
          </p:nvPr>
        </p:nvSpPr>
        <p:spPr/>
        <p:txBody>
          <a:bodyPr/>
          <a:lstStyle/>
          <a:p>
            <a:r>
              <a:rPr lang="ar-EG" sz="4400"/>
              <a:t>نيم بيف جين شي إي إبشوى إي نيفيئوي </a:t>
            </a:r>
          </a:p>
        </p:txBody>
      </p:sp>
      <p:sp>
        <p:nvSpPr>
          <p:cNvPr id="16" name="Text Placeholder 15"/>
          <p:cNvSpPr>
            <a:spLocks noGrp="1"/>
          </p:cNvSpPr>
          <p:nvPr>
            <p:ph type="body" sz="quarter" idx="3"/>
          </p:nvPr>
        </p:nvSpPr>
        <p:spPr/>
        <p:txBody>
          <a:bodyPr/>
          <a:lstStyle/>
          <a:p>
            <a:r>
              <a:rPr lang="pt-BR" sz="4400" dirty="0"/>
              <a:t>nem pef jin]e `e`p]wi</a:t>
            </a:r>
            <a:r>
              <a:rPr lang="ar-EG" sz="4400" dirty="0"/>
              <a:t> </a:t>
            </a:r>
            <a:r>
              <a:rPr lang="pt-BR" sz="4400" dirty="0"/>
              <a:t>`enivhou`i</a:t>
            </a:r>
          </a:p>
        </p:txBody>
      </p:sp>
      <p:sp>
        <p:nvSpPr>
          <p:cNvPr id="2" name="Rectangle 1">
            <a:hlinkClick r:id="rId2" action="ppaction://hlinksldjump"/>
            <a:extLst>
              <a:ext uri="{FF2B5EF4-FFF2-40B4-BE49-F238E27FC236}">
                <a16:creationId xmlns:a16="http://schemas.microsoft.com/office/drawing/2014/main" id="{DBD62347-85E4-B6A1-EBD7-20A59E15C1E6}"/>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20165165"/>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dirty="0"/>
              <a:t>وجلوسه عن يمينك أيها الآب</a:t>
            </a:r>
          </a:p>
        </p:txBody>
      </p:sp>
      <p:sp>
        <p:nvSpPr>
          <p:cNvPr id="15" name="Text Placeholder 14"/>
          <p:cNvSpPr>
            <a:spLocks noGrp="1"/>
          </p:cNvSpPr>
          <p:nvPr>
            <p:ph type="body" idx="1"/>
          </p:nvPr>
        </p:nvSpPr>
        <p:spPr/>
        <p:txBody>
          <a:bodyPr/>
          <a:lstStyle/>
          <a:p>
            <a:r>
              <a:rPr lang="ar-EG" sz="4400"/>
              <a:t>نيم بيف جين هيمسي ساتيك أؤي نام إفيوت</a:t>
            </a:r>
          </a:p>
        </p:txBody>
      </p:sp>
      <p:sp>
        <p:nvSpPr>
          <p:cNvPr id="16" name="Text Placeholder 15"/>
          <p:cNvSpPr>
            <a:spLocks noGrp="1"/>
          </p:cNvSpPr>
          <p:nvPr>
            <p:ph type="body" sz="quarter" idx="3"/>
          </p:nvPr>
        </p:nvSpPr>
        <p:spPr/>
        <p:txBody>
          <a:bodyPr/>
          <a:lstStyle/>
          <a:p>
            <a:r>
              <a:rPr lang="en-US" sz="4400"/>
              <a:t>nem pefjin\emci catekou`inam ~Viwt</a:t>
            </a:r>
          </a:p>
        </p:txBody>
      </p:sp>
    </p:spTree>
    <p:extLst>
      <p:ext uri="{BB962C8B-B14F-4D97-AF65-F5344CB8AC3E}">
        <p14:creationId xmlns:p14="http://schemas.microsoft.com/office/powerpoint/2010/main" val="4223598973"/>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dirty="0"/>
              <a:t>وظهوره الثاني </a:t>
            </a:r>
          </a:p>
        </p:txBody>
      </p:sp>
      <p:sp>
        <p:nvSpPr>
          <p:cNvPr id="15" name="Text Placeholder 14"/>
          <p:cNvSpPr>
            <a:spLocks noGrp="1"/>
          </p:cNvSpPr>
          <p:nvPr>
            <p:ph type="body" idx="1"/>
          </p:nvPr>
        </p:nvSpPr>
        <p:spPr/>
        <p:txBody>
          <a:bodyPr/>
          <a:lstStyle/>
          <a:p>
            <a:r>
              <a:rPr lang="ar-EG" sz="4400"/>
              <a:t>نيم نيف ماه إسنوتي إمباروسيا</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tefma</a:t>
            </a:r>
            <a:r>
              <a:rPr lang="en-US" sz="4400" dirty="0"/>
              <a:t>\</a:t>
            </a:r>
            <a:r>
              <a:rPr lang="ar-EG" sz="4400" dirty="0"/>
              <a:t> </a:t>
            </a:r>
            <a:r>
              <a:rPr lang="en-US" sz="4400" dirty="0"/>
              <a:t>`</a:t>
            </a:r>
            <a:r>
              <a:rPr lang="en-US" sz="4400" dirty="0" err="1"/>
              <a:t>cnou</a:t>
            </a:r>
            <a:r>
              <a:rPr lang="en-US" sz="4400" dirty="0"/>
              <a:t>;</a:t>
            </a:r>
            <a:r>
              <a:rPr lang="ar-EG" sz="4400" dirty="0"/>
              <a:t> </a:t>
            </a:r>
            <a:r>
              <a:rPr lang="en-US" sz="4400" dirty="0"/>
              <a:t> `</a:t>
            </a:r>
            <a:r>
              <a:rPr lang="en-US" sz="4400" dirty="0" err="1"/>
              <a:t>mparouci`a</a:t>
            </a:r>
            <a:endParaRPr lang="en-US" sz="4400" dirty="0"/>
          </a:p>
        </p:txBody>
      </p:sp>
    </p:spTree>
    <p:extLst>
      <p:ext uri="{BB962C8B-B14F-4D97-AF65-F5344CB8AC3E}">
        <p14:creationId xmlns:p14="http://schemas.microsoft.com/office/powerpoint/2010/main" val="1784311208"/>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rmAutofit fontScale="90000"/>
          </a:bodyPr>
          <a:lstStyle/>
          <a:p>
            <a:r>
              <a:rPr lang="ar-EG" sz="5400"/>
              <a:t>الآتي من السموات </a:t>
            </a:r>
          </a:p>
        </p:txBody>
      </p:sp>
      <p:sp>
        <p:nvSpPr>
          <p:cNvPr id="15" name="Text Placeholder 14"/>
          <p:cNvSpPr>
            <a:spLocks noGrp="1"/>
          </p:cNvSpPr>
          <p:nvPr>
            <p:ph type="body" idx="1"/>
          </p:nvPr>
        </p:nvSpPr>
        <p:spPr/>
        <p:txBody>
          <a:bodyPr/>
          <a:lstStyle/>
          <a:p>
            <a:r>
              <a:rPr lang="ar-EG" sz="4800"/>
              <a:t>إثنيو إيفول خين نيفيئوي </a:t>
            </a:r>
          </a:p>
        </p:txBody>
      </p:sp>
      <p:sp>
        <p:nvSpPr>
          <p:cNvPr id="16" name="Text Placeholder 15"/>
          <p:cNvSpPr>
            <a:spLocks noGrp="1"/>
          </p:cNvSpPr>
          <p:nvPr>
            <p:ph type="body" sz="quarter" idx="3"/>
          </p:nvPr>
        </p:nvSpPr>
        <p:spPr/>
        <p:txBody>
          <a:bodyPr/>
          <a:lstStyle/>
          <a:p>
            <a:r>
              <a:rPr lang="en-US" sz="4800" dirty="0" err="1"/>
              <a:t>Eqnhou</a:t>
            </a:r>
            <a:r>
              <a:rPr lang="ar-EG" sz="4800" dirty="0"/>
              <a:t> </a:t>
            </a:r>
            <a:r>
              <a:rPr lang="en-US" sz="4800" dirty="0"/>
              <a:t> `</a:t>
            </a:r>
            <a:r>
              <a:rPr lang="en-US" sz="4800" dirty="0" err="1"/>
              <a:t>ebol</a:t>
            </a:r>
            <a:r>
              <a:rPr lang="en-US" sz="4800" dirty="0"/>
              <a:t> '</a:t>
            </a:r>
            <a:r>
              <a:rPr lang="en-US" sz="4800" dirty="0" err="1"/>
              <a:t>en</a:t>
            </a:r>
            <a:r>
              <a:rPr lang="en-US" sz="4800" dirty="0"/>
              <a:t> </a:t>
            </a:r>
            <a:r>
              <a:rPr lang="en-US" sz="4800" dirty="0" err="1"/>
              <a:t>nivhou`i</a:t>
            </a:r>
            <a:endParaRPr lang="en-US" sz="4800" dirty="0"/>
          </a:p>
        </p:txBody>
      </p:sp>
    </p:spTree>
    <p:extLst>
      <p:ext uri="{BB962C8B-B14F-4D97-AF65-F5344CB8AC3E}">
        <p14:creationId xmlns:p14="http://schemas.microsoft.com/office/powerpoint/2010/main" val="1192211089"/>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المخوف المملوء مجداً </a:t>
            </a:r>
          </a:p>
        </p:txBody>
      </p:sp>
      <p:sp>
        <p:nvSpPr>
          <p:cNvPr id="15" name="Text Placeholder 14"/>
          <p:cNvSpPr>
            <a:spLocks noGrp="1"/>
          </p:cNvSpPr>
          <p:nvPr>
            <p:ph type="body" idx="1"/>
          </p:nvPr>
        </p:nvSpPr>
        <p:spPr/>
        <p:txBody>
          <a:bodyPr/>
          <a:lstStyle/>
          <a:p>
            <a:r>
              <a:rPr lang="ar-EG" sz="4400"/>
              <a:t>إتئوي إنهوتي اووه إثميه إن أوأو</a:t>
            </a:r>
          </a:p>
        </p:txBody>
      </p:sp>
      <p:sp>
        <p:nvSpPr>
          <p:cNvPr id="16" name="Text Placeholder 15"/>
          <p:cNvSpPr>
            <a:spLocks noGrp="1"/>
          </p:cNvSpPr>
          <p:nvPr>
            <p:ph type="body" sz="quarter" idx="3"/>
          </p:nvPr>
        </p:nvSpPr>
        <p:spPr/>
        <p:txBody>
          <a:bodyPr/>
          <a:lstStyle/>
          <a:p>
            <a:r>
              <a:rPr lang="pt-BR" sz="4400" dirty="0"/>
              <a:t>Etoi</a:t>
            </a:r>
            <a:r>
              <a:rPr lang="ar-EG" sz="4400" dirty="0"/>
              <a:t> </a:t>
            </a:r>
            <a:r>
              <a:rPr lang="pt-BR" sz="4400" dirty="0"/>
              <a:t>`n\o; ouo\ eqme\ `n`wou</a:t>
            </a:r>
          </a:p>
        </p:txBody>
      </p:sp>
    </p:spTree>
    <p:extLst>
      <p:ext uri="{BB962C8B-B14F-4D97-AF65-F5344CB8AC3E}">
        <p14:creationId xmlns:p14="http://schemas.microsoft.com/office/powerpoint/2010/main" val="1071280880"/>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a:xfrm>
            <a:off x="0" y="4393471"/>
            <a:ext cx="9144000" cy="782371"/>
          </a:xfrm>
        </p:spPr>
        <p:txBody>
          <a:bodyPr/>
          <a:lstStyle/>
          <a:p>
            <a:r>
              <a:rPr lang="ar-EG"/>
              <a:t>نقرب لك قرابينك من الذي لك</a:t>
            </a:r>
          </a:p>
        </p:txBody>
      </p:sp>
      <p:sp>
        <p:nvSpPr>
          <p:cNvPr id="15" name="Text Placeholder 14"/>
          <p:cNvSpPr>
            <a:spLocks noGrp="1"/>
          </p:cNvSpPr>
          <p:nvPr>
            <p:ph type="body" idx="1"/>
          </p:nvPr>
        </p:nvSpPr>
        <p:spPr/>
        <p:txBody>
          <a:bodyPr/>
          <a:lstStyle/>
          <a:p>
            <a:r>
              <a:rPr lang="ar-EG" sz="3200"/>
              <a:t>تين إير إبروس فيرين ناك إن نيئيتينوك إنذورون إيفول خين نييئينوك </a:t>
            </a:r>
          </a:p>
        </p:txBody>
      </p:sp>
      <p:sp>
        <p:nvSpPr>
          <p:cNvPr id="16" name="Text Placeholder 15"/>
          <p:cNvSpPr>
            <a:spLocks noGrp="1"/>
          </p:cNvSpPr>
          <p:nvPr>
            <p:ph type="body" sz="quarter" idx="3"/>
          </p:nvPr>
        </p:nvSpPr>
        <p:spPr>
          <a:xfrm>
            <a:off x="0" y="5534559"/>
            <a:ext cx="9144000" cy="682357"/>
          </a:xfrm>
        </p:spPr>
        <p:txBody>
          <a:bodyPr/>
          <a:lstStyle/>
          <a:p>
            <a:r>
              <a:rPr lang="en-US" sz="4000" dirty="0" err="1"/>
              <a:t>Tener`pocverin</a:t>
            </a:r>
            <a:r>
              <a:rPr lang="en-US" sz="4000" dirty="0"/>
              <a:t> </a:t>
            </a:r>
            <a:r>
              <a:rPr lang="en-US" sz="4000" dirty="0" err="1"/>
              <a:t>nak</a:t>
            </a:r>
            <a:r>
              <a:rPr lang="en-US" sz="4000" dirty="0"/>
              <a:t> `</a:t>
            </a:r>
            <a:r>
              <a:rPr lang="en-US" sz="4000" dirty="0" err="1"/>
              <a:t>nnh`ete</a:t>
            </a:r>
            <a:r>
              <a:rPr lang="ar-EG" sz="4000" dirty="0"/>
              <a:t> </a:t>
            </a:r>
            <a:r>
              <a:rPr lang="en-US" sz="4000" dirty="0" err="1"/>
              <a:t>nouk</a:t>
            </a:r>
            <a:r>
              <a:rPr lang="en-US" sz="4000" dirty="0"/>
              <a:t> `</a:t>
            </a:r>
            <a:r>
              <a:rPr lang="en-US" sz="4000" dirty="0" err="1"/>
              <a:t>ndwron</a:t>
            </a:r>
            <a:r>
              <a:rPr lang="en-US" sz="4000" dirty="0"/>
              <a:t> `</a:t>
            </a:r>
            <a:r>
              <a:rPr lang="en-US" sz="4000" dirty="0" err="1"/>
              <a:t>ebol'en</a:t>
            </a:r>
            <a:r>
              <a:rPr lang="en-US" sz="4000" dirty="0"/>
              <a:t> </a:t>
            </a:r>
            <a:r>
              <a:rPr lang="en-US" sz="4000" dirty="0" err="1"/>
              <a:t>nh`ete</a:t>
            </a:r>
            <a:r>
              <a:rPr lang="ar-EG" sz="4000" dirty="0"/>
              <a:t> </a:t>
            </a:r>
            <a:r>
              <a:rPr lang="en-US" sz="4000" dirty="0" err="1"/>
              <a:t>nouk</a:t>
            </a:r>
            <a:endParaRPr lang="en-US" sz="4000" dirty="0"/>
          </a:p>
        </p:txBody>
      </p:sp>
    </p:spTree>
    <p:extLst>
      <p:ext uri="{BB962C8B-B14F-4D97-AF65-F5344CB8AC3E}">
        <p14:creationId xmlns:p14="http://schemas.microsoft.com/office/powerpoint/2010/main" val="313328246"/>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Autofit/>
          </a:bodyPr>
          <a:lstStyle/>
          <a:p>
            <a:r>
              <a:rPr lang="ar-EG" sz="5400"/>
              <a:t>على كل حال </a:t>
            </a:r>
          </a:p>
        </p:txBody>
      </p:sp>
      <p:sp>
        <p:nvSpPr>
          <p:cNvPr id="15" name="Text Placeholder 14"/>
          <p:cNvSpPr>
            <a:spLocks noGrp="1"/>
          </p:cNvSpPr>
          <p:nvPr>
            <p:ph type="body" idx="1"/>
          </p:nvPr>
        </p:nvSpPr>
        <p:spPr/>
        <p:txBody>
          <a:bodyPr/>
          <a:lstStyle/>
          <a:p>
            <a:r>
              <a:rPr lang="ar-EG" sz="4800"/>
              <a:t>كاطا هوب نيفين </a:t>
            </a:r>
          </a:p>
        </p:txBody>
      </p:sp>
      <p:sp>
        <p:nvSpPr>
          <p:cNvPr id="16" name="Text Placeholder 15"/>
          <p:cNvSpPr>
            <a:spLocks noGrp="1"/>
          </p:cNvSpPr>
          <p:nvPr>
            <p:ph type="body" sz="quarter" idx="3"/>
          </p:nvPr>
        </p:nvSpPr>
        <p:spPr/>
        <p:txBody>
          <a:bodyPr/>
          <a:lstStyle/>
          <a:p>
            <a:r>
              <a:rPr lang="en-US" sz="4800"/>
              <a:t>kata \wb niben</a:t>
            </a:r>
          </a:p>
        </p:txBody>
      </p:sp>
    </p:spTree>
    <p:extLst>
      <p:ext uri="{BB962C8B-B14F-4D97-AF65-F5344CB8AC3E}">
        <p14:creationId xmlns:p14="http://schemas.microsoft.com/office/powerpoint/2010/main" val="2206012126"/>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ومن اجل كل حال في كل حال</a:t>
            </a:r>
          </a:p>
        </p:txBody>
      </p:sp>
      <p:sp>
        <p:nvSpPr>
          <p:cNvPr id="15" name="Text Placeholder 14"/>
          <p:cNvSpPr>
            <a:spLocks noGrp="1"/>
          </p:cNvSpPr>
          <p:nvPr>
            <p:ph type="body" idx="1"/>
          </p:nvPr>
        </p:nvSpPr>
        <p:spPr/>
        <p:txBody>
          <a:bodyPr/>
          <a:lstStyle/>
          <a:p>
            <a:r>
              <a:rPr lang="ar-EG" sz="4400"/>
              <a:t>نيم إثفي هوب نيفين نيم خين هوب نيفين</a:t>
            </a:r>
          </a:p>
        </p:txBody>
      </p:sp>
      <p:sp>
        <p:nvSpPr>
          <p:cNvPr id="16" name="Text Placeholder 15"/>
          <p:cNvSpPr>
            <a:spLocks noGrp="1"/>
          </p:cNvSpPr>
          <p:nvPr>
            <p:ph type="body" sz="quarter" idx="3"/>
          </p:nvPr>
        </p:nvSpPr>
        <p:spPr/>
        <p:txBody>
          <a:bodyPr/>
          <a:lstStyle/>
          <a:p>
            <a:r>
              <a:rPr lang="en-US" sz="4400"/>
              <a:t>nem eqbe \wb niben nem 'en \wb niben</a:t>
            </a:r>
          </a:p>
        </p:txBody>
      </p:sp>
    </p:spTree>
    <p:extLst>
      <p:ext uri="{BB962C8B-B14F-4D97-AF65-F5344CB8AC3E}">
        <p14:creationId xmlns:p14="http://schemas.microsoft.com/office/powerpoint/2010/main" val="247258627"/>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pPr rtl="0"/>
            <a:r>
              <a:rPr lang="ar-EG" sz="4800"/>
              <a:t>أسجدوا لله بخوف ورعدة</a:t>
            </a:r>
          </a:p>
        </p:txBody>
      </p:sp>
      <p:sp>
        <p:nvSpPr>
          <p:cNvPr id="15" name="Text Placeholder 14"/>
          <p:cNvSpPr>
            <a:spLocks noGrp="1"/>
          </p:cNvSpPr>
          <p:nvPr>
            <p:ph type="body" idx="1"/>
          </p:nvPr>
        </p:nvSpPr>
        <p:spPr/>
        <p:txBody>
          <a:bodyPr/>
          <a:lstStyle/>
          <a:p>
            <a:r>
              <a:rPr lang="ar-EG" sz="4400"/>
              <a:t>أوأوشت إم إفنوتي خين أوهوتي نيم أو إستيرتير</a:t>
            </a:r>
          </a:p>
        </p:txBody>
      </p:sp>
      <p:sp>
        <p:nvSpPr>
          <p:cNvPr id="16" name="Text Placeholder 15"/>
          <p:cNvSpPr>
            <a:spLocks noGrp="1"/>
          </p:cNvSpPr>
          <p:nvPr>
            <p:ph type="body" sz="quarter" idx="3"/>
          </p:nvPr>
        </p:nvSpPr>
        <p:spPr/>
        <p:txBody>
          <a:bodyPr/>
          <a:lstStyle/>
          <a:p>
            <a:r>
              <a:rPr lang="pt-BR" sz="4400"/>
              <a:t>Ouw]t `mV; 'en ou\o; nem ou`cqerter</a:t>
            </a:r>
          </a:p>
        </p:txBody>
      </p:sp>
    </p:spTree>
    <p:extLst>
      <p:ext uri="{BB962C8B-B14F-4D97-AF65-F5344CB8AC3E}">
        <p14:creationId xmlns:p14="http://schemas.microsoft.com/office/powerpoint/2010/main" val="3772499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lstStyle/>
          <a:p>
            <a:pPr>
              <a:spcBef>
                <a:spcPct val="0"/>
              </a:spcBef>
              <a:defRPr/>
            </a:pPr>
            <a:r>
              <a:rPr lang="ar-EG" dirty="0">
                <a:latin typeface="Tahoma" pitchFamily="34" charset="0"/>
              </a:rPr>
              <a:t>إتى فاى بى إممانوئيل: إتاف إى أفشوبى خين تينيجى.</a:t>
            </a:r>
          </a:p>
        </p:txBody>
      </p:sp>
      <p:sp>
        <p:nvSpPr>
          <p:cNvPr id="7" name="Text Placeholder 10"/>
          <p:cNvSpPr>
            <a:spLocks noGrp="1"/>
          </p:cNvSpPr>
          <p:nvPr>
            <p:ph type="body" sz="quarter" idx="3"/>
          </p:nvPr>
        </p:nvSpPr>
        <p:spPr/>
        <p:txBody>
          <a:bodyPr/>
          <a:lstStyle/>
          <a:p>
            <a:r>
              <a:rPr lang="en-GB" sz="3600" dirty="0"/>
              <a:t>`</a:t>
            </a:r>
            <a:r>
              <a:rPr lang="en-GB" sz="3600" dirty="0" err="1"/>
              <a:t>ete</a:t>
            </a:r>
            <a:r>
              <a:rPr lang="en-GB" sz="3600" dirty="0"/>
              <a:t> </a:t>
            </a:r>
            <a:r>
              <a:rPr lang="en-GB" sz="3600" dirty="0" err="1"/>
              <a:t>vai</a:t>
            </a:r>
            <a:r>
              <a:rPr lang="en-GB" sz="3600" dirty="0"/>
              <a:t> </a:t>
            </a:r>
            <a:r>
              <a:rPr lang="en-GB" sz="3600" dirty="0" err="1"/>
              <a:t>pe</a:t>
            </a:r>
            <a:r>
              <a:rPr lang="en-GB" sz="3600" dirty="0"/>
              <a:t> </a:t>
            </a:r>
            <a:r>
              <a:rPr lang="en-GB" sz="3600" dirty="0" err="1"/>
              <a:t>Emmanouyl</a:t>
            </a:r>
            <a:r>
              <a:rPr lang="en-GB" sz="3600" dirty="0"/>
              <a:t>@ `</a:t>
            </a:r>
            <a:r>
              <a:rPr lang="en-GB" sz="3600" dirty="0" err="1"/>
              <a:t>etaf`i</a:t>
            </a:r>
            <a:r>
              <a:rPr lang="en-GB" sz="3600" dirty="0"/>
              <a:t> </a:t>
            </a:r>
            <a:r>
              <a:rPr lang="en-GB" sz="3600" dirty="0" err="1"/>
              <a:t>afswpi</a:t>
            </a:r>
            <a:r>
              <a:rPr lang="en-GB" sz="3600" dirty="0"/>
              <a:t> </a:t>
            </a:r>
            <a:r>
              <a:rPr lang="en-GB" sz="3600" dirty="0" err="1"/>
              <a:t>qen</a:t>
            </a:r>
            <a:r>
              <a:rPr lang="en-GB" sz="3600" dirty="0"/>
              <a:t> </a:t>
            </a:r>
            <a:r>
              <a:rPr lang="en-GB" sz="3600" dirty="0" err="1"/>
              <a:t>teneji</a:t>
            </a:r>
            <a:r>
              <a:rPr lang="en-GB" sz="3600" dirty="0"/>
              <a:t>.</a:t>
            </a:r>
          </a:p>
        </p:txBody>
      </p:sp>
      <p:sp>
        <p:nvSpPr>
          <p:cNvPr id="2" name="Text Placeholder 1">
            <a:extLst>
              <a:ext uri="{FF2B5EF4-FFF2-40B4-BE49-F238E27FC236}">
                <a16:creationId xmlns:a16="http://schemas.microsoft.com/office/drawing/2014/main" id="{732ED320-B8A2-4F09-BDCA-7995DBA2DFF6}"/>
              </a:ext>
            </a:extLst>
          </p:cNvPr>
          <p:cNvSpPr>
            <a:spLocks noGrp="1"/>
          </p:cNvSpPr>
          <p:nvPr>
            <p:ph type="body" sz="quarter" idx="10"/>
          </p:nvPr>
        </p:nvSpPr>
        <p:spPr/>
        <p:txBody>
          <a:bodyPr/>
          <a:lstStyle/>
          <a:p>
            <a:r>
              <a:rPr lang="ar-EG" dirty="0"/>
              <a:t>أي عمانوئيل، الذي أتى وحلَّ في بطنِكِ.</a:t>
            </a:r>
            <a:endParaRPr lang="en-GB" dirty="0"/>
          </a:p>
        </p:txBody>
      </p:sp>
    </p:spTree>
    <p:extLst>
      <p:ext uri="{BB962C8B-B14F-4D97-AF65-F5344CB8AC3E}">
        <p14:creationId xmlns:p14="http://schemas.microsoft.com/office/powerpoint/2010/main" val="9895470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4"/>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EG" altLang="en-US" sz="4000" b="1" dirty="0">
                <a:solidFill>
                  <a:srgbClr val="FFFFFF"/>
                </a:solidFill>
                <a:latin typeface="Times New Roman" panose="02020603050405020304" pitchFamily="18" charset="0"/>
                <a:cs typeface="Times New Roman" panose="02020603050405020304" pitchFamily="18" charset="0"/>
              </a:rPr>
              <a:t>ا</a:t>
            </a:r>
            <a:r>
              <a:rPr lang="ar-SA" altLang="en-US" sz="4000" b="1" dirty="0">
                <a:solidFill>
                  <a:srgbClr val="FFFFFF"/>
                </a:solidFill>
                <a:latin typeface="Times New Roman" panose="02020603050405020304" pitchFamily="18" charset="0"/>
                <a:cs typeface="Times New Roman" panose="02020603050405020304" pitchFamily="18" charset="0"/>
              </a:rPr>
              <a:t>لمنبثق من الآب</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نسجد له ونمجده مع الآب والابن</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الناطق فى الأنبياء</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وبكنيسة واحدة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مقدسة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جامعة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رسولية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ونعترف بمعمودية واحدة لمغفرة الخطايا</a:t>
            </a:r>
            <a:r>
              <a:rPr lang="ar-EG" altLang="en-US" sz="4000" b="1" dirty="0">
                <a:solidFill>
                  <a:srgbClr val="FFFFFF"/>
                </a:solidFill>
                <a:latin typeface="Times New Roman" panose="02020603050405020304" pitchFamily="18" charset="0"/>
                <a:cs typeface="Times New Roman" panose="02020603050405020304" pitchFamily="18" charset="0"/>
              </a:rPr>
              <a:t>، </a:t>
            </a:r>
            <a:r>
              <a:rPr lang="ar-EG" sz="4000" b="1" dirty="0">
                <a:solidFill>
                  <a:schemeClr val="bg1"/>
                </a:solidFill>
                <a:cs typeface="+mj-cs"/>
              </a:rPr>
              <a:t>وننتظر قيامة الأموات وحي</a:t>
            </a:r>
            <a:r>
              <a:rPr lang="ar-SA" sz="4000" b="1" dirty="0">
                <a:solidFill>
                  <a:schemeClr val="bg1"/>
                </a:solidFill>
                <a:cs typeface="+mj-cs"/>
              </a:rPr>
              <a:t>ا</a:t>
            </a:r>
            <a:r>
              <a:rPr lang="ar-EG" sz="4000" b="1" dirty="0">
                <a:solidFill>
                  <a:schemeClr val="bg1"/>
                </a:solidFill>
                <a:cs typeface="+mj-cs"/>
              </a:rPr>
              <a:t>ة الدهرالآتي. آمين.</a:t>
            </a:r>
            <a:br>
              <a:rPr lang="ar-EG" sz="4000" b="1" dirty="0">
                <a:solidFill>
                  <a:schemeClr val="bg1"/>
                </a:solidFill>
                <a:cs typeface="+mj-cs"/>
              </a:rPr>
            </a:br>
            <a:endParaRPr lang="ar-EG" sz="4000" b="1" dirty="0">
              <a:solidFill>
                <a:schemeClr val="bg1"/>
              </a:solidFill>
              <a:cs typeface="+mj-cs"/>
            </a:endParaRPr>
          </a:p>
        </p:txBody>
      </p:sp>
    </p:spTree>
    <p:extLst>
      <p:ext uri="{BB962C8B-B14F-4D97-AF65-F5344CB8AC3E}">
        <p14:creationId xmlns:p14="http://schemas.microsoft.com/office/powerpoint/2010/main" val="1108148514"/>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a:xfrm>
            <a:off x="0" y="4362475"/>
            <a:ext cx="9144000" cy="782371"/>
          </a:xfrm>
        </p:spPr>
        <p:txBody>
          <a:bodyPr/>
          <a:lstStyle/>
          <a:p>
            <a:r>
              <a:rPr lang="ar-EG"/>
              <a:t>نسبحك نباركك نخدمك يارب ونسجد لك</a:t>
            </a:r>
          </a:p>
        </p:txBody>
      </p:sp>
      <p:sp>
        <p:nvSpPr>
          <p:cNvPr id="15" name="Text Placeholder 14"/>
          <p:cNvSpPr>
            <a:spLocks noGrp="1"/>
          </p:cNvSpPr>
          <p:nvPr>
            <p:ph type="body" idx="1"/>
          </p:nvPr>
        </p:nvSpPr>
        <p:spPr>
          <a:xfrm>
            <a:off x="0" y="6112389"/>
            <a:ext cx="9143999" cy="808893"/>
          </a:xfrm>
        </p:spPr>
        <p:txBody>
          <a:bodyPr/>
          <a:lstStyle/>
          <a:p>
            <a:r>
              <a:rPr lang="ar-EG"/>
              <a:t>تينهوس إيروك تين إزمو إيروك تين شمشي إمموك أوأوشت إمموك.</a:t>
            </a:r>
          </a:p>
        </p:txBody>
      </p:sp>
      <p:sp>
        <p:nvSpPr>
          <p:cNvPr id="16" name="Text Placeholder 15"/>
          <p:cNvSpPr>
            <a:spLocks noGrp="1"/>
          </p:cNvSpPr>
          <p:nvPr>
            <p:ph type="body" sz="quarter" idx="3"/>
          </p:nvPr>
        </p:nvSpPr>
        <p:spPr/>
        <p:txBody>
          <a:bodyPr/>
          <a:lstStyle/>
          <a:p>
            <a:r>
              <a:rPr lang="en-US" dirty="0"/>
              <a:t>Ten\</a:t>
            </a:r>
            <a:r>
              <a:rPr lang="en-US" dirty="0" err="1"/>
              <a:t>wc</a:t>
            </a:r>
            <a:r>
              <a:rPr lang="en-US" dirty="0"/>
              <a:t> `</a:t>
            </a:r>
            <a:r>
              <a:rPr lang="en-US" dirty="0" err="1"/>
              <a:t>erok</a:t>
            </a:r>
            <a:r>
              <a:rPr lang="en-US" dirty="0"/>
              <a:t> </a:t>
            </a:r>
            <a:r>
              <a:rPr lang="en-US" dirty="0" err="1"/>
              <a:t>ten`cmou</a:t>
            </a:r>
            <a:r>
              <a:rPr lang="en-US" dirty="0"/>
              <a:t> `</a:t>
            </a:r>
            <a:r>
              <a:rPr lang="en-US" dirty="0" err="1"/>
              <a:t>erok</a:t>
            </a:r>
            <a:r>
              <a:rPr lang="ar-EG" dirty="0"/>
              <a:t> </a:t>
            </a:r>
            <a:r>
              <a:rPr lang="en-US" dirty="0"/>
              <a:t>ten]</a:t>
            </a:r>
            <a:r>
              <a:rPr lang="en-US" dirty="0" err="1"/>
              <a:t>em</a:t>
            </a:r>
            <a:r>
              <a:rPr lang="en-US" dirty="0"/>
              <a:t>]</a:t>
            </a:r>
            <a:r>
              <a:rPr lang="en-US" dirty="0" err="1"/>
              <a:t>i</a:t>
            </a:r>
            <a:r>
              <a:rPr lang="en-US" dirty="0"/>
              <a:t> `</a:t>
            </a:r>
            <a:r>
              <a:rPr lang="en-US" dirty="0" err="1"/>
              <a:t>mmok</a:t>
            </a:r>
            <a:r>
              <a:rPr lang="en-US" dirty="0"/>
              <a:t> </a:t>
            </a:r>
            <a:r>
              <a:rPr lang="en-US" dirty="0" err="1"/>
              <a:t>tenouw</a:t>
            </a:r>
            <a:r>
              <a:rPr lang="en-US" dirty="0"/>
              <a:t>]t</a:t>
            </a:r>
            <a:r>
              <a:rPr lang="ar-EG" dirty="0"/>
              <a:t> </a:t>
            </a:r>
            <a:r>
              <a:rPr lang="en-US" dirty="0"/>
              <a:t>`</a:t>
            </a:r>
            <a:r>
              <a:rPr lang="en-US" dirty="0" err="1"/>
              <a:t>mmok</a:t>
            </a:r>
            <a:endParaRPr lang="en-US" dirty="0"/>
          </a:p>
        </p:txBody>
      </p:sp>
    </p:spTree>
    <p:extLst>
      <p:ext uri="{BB962C8B-B14F-4D97-AF65-F5344CB8AC3E}">
        <p14:creationId xmlns:p14="http://schemas.microsoft.com/office/powerpoint/2010/main" val="2389568772"/>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rmAutofit fontScale="90000"/>
          </a:bodyPr>
          <a:lstStyle/>
          <a:p>
            <a:r>
              <a:rPr lang="ar-EG" sz="5400" dirty="0"/>
              <a:t>ننصت آمين </a:t>
            </a:r>
          </a:p>
        </p:txBody>
      </p:sp>
      <p:sp>
        <p:nvSpPr>
          <p:cNvPr id="15" name="Text Placeholder 14"/>
          <p:cNvSpPr>
            <a:spLocks noGrp="1"/>
          </p:cNvSpPr>
          <p:nvPr>
            <p:ph type="body" idx="1"/>
          </p:nvPr>
        </p:nvSpPr>
        <p:spPr/>
        <p:txBody>
          <a:bodyPr/>
          <a:lstStyle/>
          <a:p>
            <a:r>
              <a:rPr lang="ar-EG" sz="4800" dirty="0"/>
              <a:t>إبروس خومين آمين </a:t>
            </a:r>
          </a:p>
        </p:txBody>
      </p:sp>
      <p:sp>
        <p:nvSpPr>
          <p:cNvPr id="16" name="Text Placeholder 15"/>
          <p:cNvSpPr>
            <a:spLocks noGrp="1"/>
          </p:cNvSpPr>
          <p:nvPr>
            <p:ph type="body" sz="quarter" idx="3"/>
          </p:nvPr>
        </p:nvSpPr>
        <p:spPr/>
        <p:txBody>
          <a:bodyPr/>
          <a:lstStyle/>
          <a:p>
            <a:r>
              <a:rPr lang="en-US" sz="4800"/>
              <a:t>Procxwmen&gt; `amhn</a:t>
            </a:r>
          </a:p>
        </p:txBody>
      </p:sp>
    </p:spTree>
    <p:extLst>
      <p:ext uri="{BB962C8B-B14F-4D97-AF65-F5344CB8AC3E}">
        <p14:creationId xmlns:p14="http://schemas.microsoft.com/office/powerpoint/2010/main" val="2746625923"/>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400"/>
              <a:t>وهذا الخبز يجعله جسداً مقدساً له</a:t>
            </a:r>
          </a:p>
        </p:txBody>
      </p:sp>
      <p:sp>
        <p:nvSpPr>
          <p:cNvPr id="15" name="Text Placeholder 14"/>
          <p:cNvSpPr>
            <a:spLocks noGrp="1"/>
          </p:cNvSpPr>
          <p:nvPr>
            <p:ph type="body" idx="1"/>
          </p:nvPr>
        </p:nvSpPr>
        <p:spPr/>
        <p:txBody>
          <a:bodyPr/>
          <a:lstStyle/>
          <a:p>
            <a:r>
              <a:rPr lang="ar-EG" sz="4000"/>
              <a:t>اووه بأى أويك مين إنتيف آيف إنسوما إفؤواب إنتاف</a:t>
            </a:r>
          </a:p>
        </p:txBody>
      </p:sp>
      <p:sp>
        <p:nvSpPr>
          <p:cNvPr id="16" name="Text Placeholder 15"/>
          <p:cNvSpPr>
            <a:spLocks noGrp="1"/>
          </p:cNvSpPr>
          <p:nvPr>
            <p:ph type="body" sz="quarter" idx="3"/>
          </p:nvPr>
        </p:nvSpPr>
        <p:spPr/>
        <p:txBody>
          <a:bodyPr/>
          <a:lstStyle/>
          <a:p>
            <a:r>
              <a:rPr lang="en-US" sz="4000" dirty="0" err="1"/>
              <a:t>Ouo</a:t>
            </a:r>
            <a:r>
              <a:rPr lang="en-US" sz="4000" dirty="0"/>
              <a:t> </a:t>
            </a:r>
            <a:r>
              <a:rPr lang="en-US" sz="4000" dirty="0" err="1"/>
              <a:t>paiwik</a:t>
            </a:r>
            <a:r>
              <a:rPr lang="en-US" sz="4000" dirty="0"/>
              <a:t> men `</a:t>
            </a:r>
            <a:r>
              <a:rPr lang="en-US" sz="4000" dirty="0" err="1"/>
              <a:t>ntefaif</a:t>
            </a:r>
            <a:r>
              <a:rPr lang="ar-EG" sz="4000" dirty="0"/>
              <a:t> </a:t>
            </a:r>
            <a:r>
              <a:rPr lang="en-US" sz="4000" dirty="0"/>
              <a:t> `</a:t>
            </a:r>
            <a:r>
              <a:rPr lang="en-US" sz="4000" dirty="0" err="1"/>
              <a:t>ncwma</a:t>
            </a:r>
            <a:r>
              <a:rPr lang="ar-EG" sz="4000" dirty="0"/>
              <a:t> </a:t>
            </a:r>
            <a:r>
              <a:rPr lang="en-US" sz="4000" dirty="0" err="1"/>
              <a:t>efouab</a:t>
            </a:r>
            <a:r>
              <a:rPr lang="en-US" sz="4000" dirty="0"/>
              <a:t> `</a:t>
            </a:r>
            <a:r>
              <a:rPr lang="en-US" sz="4000" dirty="0" err="1"/>
              <a:t>ntaf</a:t>
            </a:r>
            <a:endParaRPr lang="en-US" sz="4000" dirty="0"/>
          </a:p>
        </p:txBody>
      </p:sp>
    </p:spTree>
    <p:extLst>
      <p:ext uri="{BB962C8B-B14F-4D97-AF65-F5344CB8AC3E}">
        <p14:creationId xmlns:p14="http://schemas.microsoft.com/office/powerpoint/2010/main" val="2876531053"/>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Autofit/>
          </a:bodyPr>
          <a:lstStyle/>
          <a:p>
            <a:r>
              <a:rPr lang="ar-EG" sz="5400"/>
              <a:t>نؤمن</a:t>
            </a:r>
          </a:p>
        </p:txBody>
      </p:sp>
      <p:sp>
        <p:nvSpPr>
          <p:cNvPr id="15" name="Text Placeholder 14"/>
          <p:cNvSpPr>
            <a:spLocks noGrp="1"/>
          </p:cNvSpPr>
          <p:nvPr>
            <p:ph type="body" idx="1"/>
          </p:nvPr>
        </p:nvSpPr>
        <p:spPr/>
        <p:txBody>
          <a:bodyPr/>
          <a:lstStyle/>
          <a:p>
            <a:r>
              <a:rPr lang="ar-EG" sz="4800" dirty="0"/>
              <a:t>تي ناهتي آمين </a:t>
            </a:r>
          </a:p>
        </p:txBody>
      </p:sp>
      <p:sp>
        <p:nvSpPr>
          <p:cNvPr id="16" name="Text Placeholder 15"/>
          <p:cNvSpPr>
            <a:spLocks noGrp="1"/>
          </p:cNvSpPr>
          <p:nvPr>
            <p:ph type="body" sz="quarter" idx="3"/>
          </p:nvPr>
        </p:nvSpPr>
        <p:spPr/>
        <p:txBody>
          <a:bodyPr/>
          <a:lstStyle/>
          <a:p>
            <a:r>
              <a:rPr lang="en-US" sz="4800" dirty="0"/>
              <a:t>:</a:t>
            </a:r>
            <a:r>
              <a:rPr lang="en-US" sz="4800" dirty="0" err="1"/>
              <a:t>na</a:t>
            </a:r>
            <a:r>
              <a:rPr lang="en-US" sz="4800" dirty="0"/>
              <a:t>\; </a:t>
            </a:r>
            <a:r>
              <a:rPr lang="ar-EG" sz="4800" dirty="0"/>
              <a:t> </a:t>
            </a:r>
            <a:r>
              <a:rPr lang="en-US" sz="4800" dirty="0"/>
              <a:t>~</a:t>
            </a:r>
            <a:r>
              <a:rPr lang="en-US" sz="4800" dirty="0" err="1"/>
              <a:t>Amhn</a:t>
            </a:r>
            <a:endParaRPr lang="en-US" sz="4800" dirty="0"/>
          </a:p>
        </p:txBody>
      </p:sp>
    </p:spTree>
    <p:extLst>
      <p:ext uri="{BB962C8B-B14F-4D97-AF65-F5344CB8AC3E}">
        <p14:creationId xmlns:p14="http://schemas.microsoft.com/office/powerpoint/2010/main" val="1663832158"/>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وهذه الكأس أيضاً دماً  كريماً</a:t>
            </a:r>
          </a:p>
        </p:txBody>
      </p:sp>
      <p:sp>
        <p:nvSpPr>
          <p:cNvPr id="15" name="Text Placeholder 14"/>
          <p:cNvSpPr>
            <a:spLocks noGrp="1"/>
          </p:cNvSpPr>
          <p:nvPr>
            <p:ph type="body" idx="1"/>
          </p:nvPr>
        </p:nvSpPr>
        <p:spPr/>
        <p:txBody>
          <a:bodyPr/>
          <a:lstStyle/>
          <a:p>
            <a:r>
              <a:rPr lang="ar-EG" sz="4400"/>
              <a:t>أووه باى أفوت ذى أون إن إسنوف إتطايوت </a:t>
            </a:r>
          </a:p>
        </p:txBody>
      </p:sp>
      <p:sp>
        <p:nvSpPr>
          <p:cNvPr id="16" name="Text Placeholder 15"/>
          <p:cNvSpPr>
            <a:spLocks noGrp="1"/>
          </p:cNvSpPr>
          <p:nvPr>
            <p:ph type="body" sz="quarter" idx="3"/>
          </p:nvPr>
        </p:nvSpPr>
        <p:spPr/>
        <p:txBody>
          <a:bodyPr/>
          <a:lstStyle/>
          <a:p>
            <a:r>
              <a:rPr lang="en-US" sz="4400" dirty="0" err="1"/>
              <a:t>Ouo</a:t>
            </a:r>
            <a:r>
              <a:rPr lang="en-US" sz="4400" dirty="0"/>
              <a:t>\ </a:t>
            </a:r>
            <a:r>
              <a:rPr lang="en-US" sz="4400" dirty="0" err="1"/>
              <a:t>pai`avot</a:t>
            </a:r>
            <a:r>
              <a:rPr lang="en-US" sz="4400" dirty="0"/>
              <a:t> de on `</a:t>
            </a:r>
            <a:r>
              <a:rPr lang="en-US" sz="4400" dirty="0" err="1"/>
              <a:t>n`cnof</a:t>
            </a:r>
            <a:r>
              <a:rPr lang="ar-EG" sz="4400" dirty="0"/>
              <a:t> </a:t>
            </a:r>
            <a:r>
              <a:rPr lang="en-US" sz="4400" dirty="0" err="1"/>
              <a:t>ettaihout</a:t>
            </a:r>
            <a:endParaRPr lang="en-US" sz="4400" dirty="0"/>
          </a:p>
        </p:txBody>
      </p:sp>
    </p:spTree>
    <p:extLst>
      <p:ext uri="{BB962C8B-B14F-4D97-AF65-F5344CB8AC3E}">
        <p14:creationId xmlns:p14="http://schemas.microsoft.com/office/powerpoint/2010/main" val="2702878310"/>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rmAutofit fontScale="90000"/>
          </a:bodyPr>
          <a:lstStyle/>
          <a:p>
            <a:r>
              <a:rPr lang="ar-EG" sz="5400"/>
              <a:t>للعهد الجديد الذي له</a:t>
            </a:r>
          </a:p>
        </p:txBody>
      </p:sp>
      <p:sp>
        <p:nvSpPr>
          <p:cNvPr id="15" name="Text Placeholder 14"/>
          <p:cNvSpPr>
            <a:spLocks noGrp="1"/>
          </p:cNvSpPr>
          <p:nvPr>
            <p:ph type="body" idx="1"/>
          </p:nvPr>
        </p:nvSpPr>
        <p:spPr/>
        <p:txBody>
          <a:bodyPr/>
          <a:lstStyle/>
          <a:p>
            <a:r>
              <a:rPr lang="ar-EG" sz="4800"/>
              <a:t>إنتي تي ذياثيكي إمفيري إنتاف</a:t>
            </a:r>
          </a:p>
        </p:txBody>
      </p:sp>
      <p:sp>
        <p:nvSpPr>
          <p:cNvPr id="16" name="Text Placeholder 15"/>
          <p:cNvSpPr>
            <a:spLocks noGrp="1"/>
          </p:cNvSpPr>
          <p:nvPr>
            <p:ph type="body" sz="quarter" idx="3"/>
          </p:nvPr>
        </p:nvSpPr>
        <p:spPr/>
        <p:txBody>
          <a:bodyPr/>
          <a:lstStyle/>
          <a:p>
            <a:r>
              <a:rPr lang="en-US" sz="4800" dirty="0"/>
              <a:t>`</a:t>
            </a:r>
            <a:r>
              <a:rPr lang="en-US" sz="4800" dirty="0" err="1"/>
              <a:t>nte</a:t>
            </a:r>
            <a:r>
              <a:rPr lang="ar-EG" sz="4800" dirty="0"/>
              <a:t> </a:t>
            </a:r>
            <a:r>
              <a:rPr lang="en-US" sz="4800" dirty="0"/>
              <a:t>;</a:t>
            </a:r>
            <a:r>
              <a:rPr lang="en-US" sz="4800" dirty="0" err="1"/>
              <a:t>di`aqhkh</a:t>
            </a:r>
            <a:r>
              <a:rPr lang="en-US" sz="4800" dirty="0"/>
              <a:t> </a:t>
            </a:r>
            <a:r>
              <a:rPr lang="ar-EG" sz="4800" dirty="0"/>
              <a:t> </a:t>
            </a:r>
            <a:r>
              <a:rPr lang="en-US" sz="4800" dirty="0"/>
              <a:t>`</a:t>
            </a:r>
            <a:r>
              <a:rPr lang="en-US" sz="4800" dirty="0" err="1"/>
              <a:t>mberi</a:t>
            </a:r>
            <a:r>
              <a:rPr lang="en-US" sz="4800" dirty="0"/>
              <a:t> `</a:t>
            </a:r>
            <a:r>
              <a:rPr lang="en-US" sz="4800" dirty="0" err="1"/>
              <a:t>ntaf</a:t>
            </a:r>
            <a:endParaRPr lang="en-US" sz="4800" dirty="0"/>
          </a:p>
        </p:txBody>
      </p:sp>
    </p:spTree>
    <p:extLst>
      <p:ext uri="{BB962C8B-B14F-4D97-AF65-F5344CB8AC3E}">
        <p14:creationId xmlns:p14="http://schemas.microsoft.com/office/powerpoint/2010/main" val="3794264543"/>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rmAutofit fontScale="90000"/>
          </a:bodyPr>
          <a:lstStyle/>
          <a:p>
            <a:r>
              <a:rPr lang="ar-EG" sz="5400"/>
              <a:t>وأيضاً نؤمن</a:t>
            </a:r>
          </a:p>
        </p:txBody>
      </p:sp>
      <p:sp>
        <p:nvSpPr>
          <p:cNvPr id="15" name="Text Placeholder 14"/>
          <p:cNvSpPr>
            <a:spLocks noGrp="1"/>
          </p:cNvSpPr>
          <p:nvPr>
            <p:ph type="body" idx="1"/>
          </p:nvPr>
        </p:nvSpPr>
        <p:spPr/>
        <p:txBody>
          <a:bodyPr/>
          <a:lstStyle/>
          <a:p>
            <a:r>
              <a:rPr lang="ar-EG" sz="4800" dirty="0"/>
              <a:t>كي بالين تي ناهتي آمين</a:t>
            </a:r>
          </a:p>
        </p:txBody>
      </p:sp>
      <p:sp>
        <p:nvSpPr>
          <p:cNvPr id="16" name="Text Placeholder 15"/>
          <p:cNvSpPr>
            <a:spLocks noGrp="1"/>
          </p:cNvSpPr>
          <p:nvPr>
            <p:ph type="body" sz="quarter" idx="3"/>
          </p:nvPr>
        </p:nvSpPr>
        <p:spPr/>
        <p:txBody>
          <a:bodyPr/>
          <a:lstStyle/>
          <a:p>
            <a:r>
              <a:rPr lang="en-US" sz="4800" dirty="0" err="1"/>
              <a:t>Ke</a:t>
            </a:r>
            <a:r>
              <a:rPr lang="en-US" sz="4800" dirty="0"/>
              <a:t> </a:t>
            </a:r>
            <a:r>
              <a:rPr lang="en-US" sz="4800" dirty="0" err="1"/>
              <a:t>palin</a:t>
            </a:r>
            <a:r>
              <a:rPr lang="en-US" sz="4800" dirty="0"/>
              <a:t> ;</a:t>
            </a:r>
            <a:r>
              <a:rPr lang="en-US" sz="4800" dirty="0" err="1"/>
              <a:t>na</a:t>
            </a:r>
            <a:r>
              <a:rPr lang="en-US" sz="4800" dirty="0"/>
              <a:t>\; ~</a:t>
            </a:r>
            <a:r>
              <a:rPr lang="en-US" sz="4800" dirty="0" err="1"/>
              <a:t>Amhn</a:t>
            </a:r>
            <a:endParaRPr lang="en-US" sz="4800" dirty="0"/>
          </a:p>
        </p:txBody>
      </p:sp>
    </p:spTree>
    <p:extLst>
      <p:ext uri="{BB962C8B-B14F-4D97-AF65-F5344CB8AC3E}">
        <p14:creationId xmlns:p14="http://schemas.microsoft.com/office/powerpoint/2010/main" val="113177631"/>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normAutofit fontScale="90000"/>
          </a:bodyPr>
          <a:lstStyle/>
          <a:p>
            <a:r>
              <a:rPr lang="ar-EG" sz="5400"/>
              <a:t>يعطي لغفران الخطايا</a:t>
            </a:r>
          </a:p>
        </p:txBody>
      </p:sp>
      <p:sp>
        <p:nvSpPr>
          <p:cNvPr id="15" name="Text Placeholder 14"/>
          <p:cNvSpPr>
            <a:spLocks noGrp="1"/>
          </p:cNvSpPr>
          <p:nvPr>
            <p:ph type="body" idx="1"/>
          </p:nvPr>
        </p:nvSpPr>
        <p:spPr/>
        <p:txBody>
          <a:bodyPr/>
          <a:lstStyle/>
          <a:p>
            <a:r>
              <a:rPr lang="ar-EG" sz="4800"/>
              <a:t>إفتي إمموف إإبكو إيفول إنتي ني نوفي</a:t>
            </a:r>
          </a:p>
        </p:txBody>
      </p:sp>
      <p:sp>
        <p:nvSpPr>
          <p:cNvPr id="16" name="Text Placeholder 15"/>
          <p:cNvSpPr>
            <a:spLocks noGrp="1"/>
          </p:cNvSpPr>
          <p:nvPr>
            <p:ph type="body" sz="quarter" idx="3"/>
          </p:nvPr>
        </p:nvSpPr>
        <p:spPr/>
        <p:txBody>
          <a:bodyPr/>
          <a:lstStyle/>
          <a:p>
            <a:r>
              <a:rPr lang="pt-BR" sz="4800" dirty="0"/>
              <a:t>Eu; `mmof</a:t>
            </a:r>
            <a:r>
              <a:rPr lang="ar-EG" sz="4800" dirty="0"/>
              <a:t> </a:t>
            </a:r>
            <a:r>
              <a:rPr lang="pt-BR" sz="4800" dirty="0"/>
              <a:t>`e`pxw `ebol</a:t>
            </a:r>
            <a:r>
              <a:rPr lang="ar-EG" sz="4800" dirty="0"/>
              <a:t> </a:t>
            </a:r>
            <a:r>
              <a:rPr lang="pt-BR" sz="4800" dirty="0"/>
              <a:t>`nte ninobi</a:t>
            </a:r>
          </a:p>
        </p:txBody>
      </p:sp>
    </p:spTree>
    <p:extLst>
      <p:ext uri="{BB962C8B-B14F-4D97-AF65-F5344CB8AC3E}">
        <p14:creationId xmlns:p14="http://schemas.microsoft.com/office/powerpoint/2010/main" val="1233697617"/>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800"/>
              <a:t>وحياة أبدية لمن يتناول منه</a:t>
            </a:r>
          </a:p>
        </p:txBody>
      </p:sp>
      <p:sp>
        <p:nvSpPr>
          <p:cNvPr id="15" name="Text Placeholder 14"/>
          <p:cNvSpPr>
            <a:spLocks noGrp="1"/>
          </p:cNvSpPr>
          <p:nvPr>
            <p:ph type="body" idx="1"/>
          </p:nvPr>
        </p:nvSpPr>
        <p:spPr/>
        <p:txBody>
          <a:bodyPr/>
          <a:lstStyle/>
          <a:p>
            <a:r>
              <a:rPr lang="ar-EG" sz="4400"/>
              <a:t>نيم أوأونخ إن إنيه إن نيئثناتشي إيفول إنخيتف</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ouwn</a:t>
            </a:r>
            <a:r>
              <a:rPr lang="en-US" sz="4400" dirty="0"/>
              <a:t>' `</a:t>
            </a:r>
            <a:r>
              <a:rPr lang="en-US" sz="4400" dirty="0" err="1"/>
              <a:t>n`ene</a:t>
            </a:r>
            <a:r>
              <a:rPr lang="en-US" sz="4400" dirty="0"/>
              <a:t>\</a:t>
            </a:r>
            <a:r>
              <a:rPr lang="ar-EG" sz="4400" dirty="0"/>
              <a:t> </a:t>
            </a:r>
            <a:r>
              <a:rPr lang="en-US" sz="4400" dirty="0"/>
              <a:t>`</a:t>
            </a:r>
            <a:r>
              <a:rPr lang="en-US" sz="4400" dirty="0" err="1"/>
              <a:t>nnheqnasi</a:t>
            </a:r>
            <a:r>
              <a:rPr lang="ar-EG" sz="4400" dirty="0"/>
              <a:t> </a:t>
            </a:r>
            <a:r>
              <a:rPr lang="en-US" sz="4400" dirty="0"/>
              <a:t> `</a:t>
            </a:r>
            <a:r>
              <a:rPr lang="en-US" sz="4400" dirty="0" err="1"/>
              <a:t>ebol</a:t>
            </a:r>
            <a:r>
              <a:rPr lang="en-US" sz="4400" dirty="0"/>
              <a:t> `</a:t>
            </a:r>
            <a:r>
              <a:rPr lang="en-US" sz="4400" dirty="0" err="1"/>
              <a:t>n'htf</a:t>
            </a:r>
            <a:endParaRPr lang="en-US" sz="4400" dirty="0"/>
          </a:p>
        </p:txBody>
      </p:sp>
    </p:spTree>
    <p:extLst>
      <p:ext uri="{BB962C8B-B14F-4D97-AF65-F5344CB8AC3E}">
        <p14:creationId xmlns:p14="http://schemas.microsoft.com/office/powerpoint/2010/main" val="2424911342"/>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3"/>
          <a:stretch>
            <a:fillRect/>
          </a:stretch>
        </p:blipFill>
        <p:spPr>
          <a:xfrm>
            <a:off x="0" y="1810800"/>
            <a:ext cx="9152542" cy="5052966"/>
          </a:xfrm>
          <a:prstGeom prst="rect">
            <a:avLst/>
          </a:prstGeom>
        </p:spPr>
      </p:pic>
      <p:sp>
        <p:nvSpPr>
          <p:cNvPr id="14" name="Title 13"/>
          <p:cNvSpPr>
            <a:spLocks noGrp="1"/>
          </p:cNvSpPr>
          <p:nvPr>
            <p:ph type="title"/>
          </p:nvPr>
        </p:nvSpPr>
        <p:spPr/>
        <p:txBody>
          <a:bodyPr/>
          <a:lstStyle/>
          <a:p>
            <a:r>
              <a:rPr lang="ar-EG" sz="4400"/>
              <a:t>يا ربُ ارحم يا ربُ ارحم يا ربُ ارحم</a:t>
            </a:r>
          </a:p>
        </p:txBody>
      </p:sp>
      <p:sp>
        <p:nvSpPr>
          <p:cNvPr id="15" name="Text Placeholder 14"/>
          <p:cNvSpPr>
            <a:spLocks noGrp="1"/>
          </p:cNvSpPr>
          <p:nvPr>
            <p:ph type="body" idx="1"/>
          </p:nvPr>
        </p:nvSpPr>
        <p:spPr/>
        <p:txBody>
          <a:bodyPr/>
          <a:lstStyle/>
          <a:p>
            <a:r>
              <a:rPr lang="ar-EG" sz="4000" dirty="0"/>
              <a:t>كيريي إليسون كيريي إليسون كيريي إليسون</a:t>
            </a:r>
          </a:p>
        </p:txBody>
      </p:sp>
      <p:sp>
        <p:nvSpPr>
          <p:cNvPr id="16" name="Text Placeholder 15"/>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17" name="Rectangle 16">
            <a:hlinkClick r:id="rId2" action="ppaction://hlinksldjump"/>
          </p:cNvPr>
          <p:cNvSpPr/>
          <p:nvPr/>
        </p:nvSpPr>
        <p:spPr>
          <a:xfrm>
            <a:off x="6141255" y="4039855"/>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527308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a:xfrm>
            <a:off x="-1721224" y="0"/>
            <a:ext cx="1721224" cy="1295741"/>
          </a:xfrm>
        </p:spPr>
        <p:txBody>
          <a:bodyPr anchor="t">
            <a:normAutofit fontScale="90000"/>
          </a:bodyPr>
          <a:lstStyle/>
          <a:p>
            <a:pPr>
              <a:lnSpc>
                <a:spcPct val="120000"/>
              </a:lnSpc>
            </a:pPr>
            <a:r>
              <a:rPr lang="ar-EG" dirty="0">
                <a:solidFill>
                  <a:srgbClr val="FFC000"/>
                </a:solidFill>
              </a:rPr>
              <a:t>اختيار الحمل</a:t>
            </a:r>
            <a:endParaRPr lang="en-US" dirty="0">
              <a:solidFill>
                <a:srgbClr val="FFC000"/>
              </a:solidFill>
            </a:endParaRPr>
          </a:p>
        </p:txBody>
      </p:sp>
      <p:sp>
        <p:nvSpPr>
          <p:cNvPr id="5" name="Title 2">
            <a:extLst>
              <a:ext uri="{FF2B5EF4-FFF2-40B4-BE49-F238E27FC236}">
                <a16:creationId xmlns:a16="http://schemas.microsoft.com/office/drawing/2014/main" id="{DA4C75DF-C647-43EF-A1A0-378802CECD3D}"/>
              </a:ext>
            </a:extLst>
          </p:cNvPr>
          <p:cNvSpPr txBox="1">
            <a:spLocks/>
          </p:cNvSpPr>
          <p:nvPr/>
        </p:nvSpPr>
        <p:spPr>
          <a:xfrm>
            <a:off x="-1" y="4371540"/>
            <a:ext cx="9144000" cy="2015814"/>
          </a:xfrm>
          <a:prstGeom prst="rect">
            <a:avLst/>
          </a:prstGeom>
        </p:spPr>
        <p:txBody>
          <a:bodyPr vert="horz" lIns="91440" tIns="45720" rIns="91440" bIns="45720" rtlCol="0" anchor="b">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gn="justLow">
              <a:lnSpc>
                <a:spcPct val="100000"/>
              </a:lnSpc>
            </a:pP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يــــا رب ارحَـــــمْ</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ارحَمْـنا يا اللـه</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اسـمعنا و ارحَمْـنا</a:t>
            </a:r>
            <a:br>
              <a:rPr lang="ar-EG" altLang="en-US" sz="3600" u="sng" dirty="0">
                <a:solidFill>
                  <a:srgbClr val="FFC000"/>
                </a:solidFill>
                <a:latin typeface="Traditional Arabic" panose="02020603050405020304" pitchFamily="18" charset="-78"/>
              </a:rPr>
            </a:br>
            <a:endParaRPr lang="ar-EG" altLang="en-US" sz="200" u="sng" dirty="0">
              <a:solidFill>
                <a:srgbClr val="FFFFFF"/>
              </a:solidFill>
              <a:latin typeface="Traditional Arabic" panose="02020603050405020304" pitchFamily="18" charset="-78"/>
            </a:endParaRPr>
          </a:p>
          <a:p>
            <a:pPr algn="justLow">
              <a:lnSpc>
                <a:spcPct val="100000"/>
              </a:lnSpc>
            </a:pPr>
            <a:endParaRPr lang="en-US" sz="1050" dirty="0"/>
          </a:p>
        </p:txBody>
      </p:sp>
      <p:sp>
        <p:nvSpPr>
          <p:cNvPr id="9" name="TextBox 8">
            <a:extLst>
              <a:ext uri="{FF2B5EF4-FFF2-40B4-BE49-F238E27FC236}">
                <a16:creationId xmlns:a16="http://schemas.microsoft.com/office/drawing/2014/main" id="{AB4C5666-C0D4-43C2-A1A7-7517EDE7A18B}"/>
              </a:ext>
            </a:extLst>
          </p:cNvPr>
          <p:cNvSpPr txBox="1"/>
          <p:nvPr/>
        </p:nvSpPr>
        <p:spPr>
          <a:xfrm>
            <a:off x="0" y="3909875"/>
            <a:ext cx="9124950" cy="461665"/>
          </a:xfrm>
          <a:prstGeom prst="rect">
            <a:avLst/>
          </a:prstGeom>
          <a:noFill/>
          <a:ln>
            <a:noFill/>
            <a:prstDash val="lgDashDot"/>
          </a:ln>
        </p:spPr>
        <p:txBody>
          <a:bodyPr wrap="square" rtlCol="0" anchor="ctr">
            <a:spAutoFit/>
          </a:bodyPr>
          <a:lstStyle/>
          <a:p>
            <a:pPr algn="ctr" rtl="1" eaLnBrk="1" hangingPunct="1"/>
            <a:r>
              <a:rPr lang="ar-EG" altLang="en-US" sz="2400" b="1" u="sng" dirty="0">
                <a:solidFill>
                  <a:srgbClr val="FFC000"/>
                </a:solidFill>
                <a:latin typeface="Traditional Arabic" panose="02020603050405020304" pitchFamily="18" charset="-78"/>
                <a:cs typeface="Traditional Arabic" panose="02020603050405020304" pitchFamily="18" charset="-78"/>
              </a:rPr>
              <a:t>يغسل الكاهن يديه بالماء و أثناء ذلك يرتل الشعب لحن كيريه ليسون 41 مرة</a:t>
            </a:r>
          </a:p>
        </p:txBody>
      </p:sp>
      <p:sp>
        <p:nvSpPr>
          <p:cNvPr id="10" name="TextBox 9">
            <a:extLst>
              <a:ext uri="{FF2B5EF4-FFF2-40B4-BE49-F238E27FC236}">
                <a16:creationId xmlns:a16="http://schemas.microsoft.com/office/drawing/2014/main" id="{EBDA91CE-5146-4259-935C-DDDE59B51127}"/>
              </a:ext>
            </a:extLst>
          </p:cNvPr>
          <p:cNvSpPr txBox="1"/>
          <p:nvPr/>
        </p:nvSpPr>
        <p:spPr>
          <a:xfrm>
            <a:off x="19050" y="6325799"/>
            <a:ext cx="9124950" cy="523220"/>
          </a:xfrm>
          <a:prstGeom prst="rect">
            <a:avLst/>
          </a:prstGeom>
          <a:noFill/>
          <a:ln>
            <a:noFill/>
            <a:prstDash val="lgDashDot"/>
          </a:ln>
        </p:spPr>
        <p:txBody>
          <a:bodyPr wrap="square" rtlCol="0" anchor="ctr">
            <a:spAutoFit/>
          </a:bodyPr>
          <a:lstStyle/>
          <a:p>
            <a:pPr algn="ctr" rtl="1" eaLnBrk="1" hangingPunct="1"/>
            <a:r>
              <a:rPr lang="ar-EG" altLang="en-US" sz="2800" b="1" u="sng" dirty="0">
                <a:solidFill>
                  <a:srgbClr val="FFC000"/>
                </a:solidFill>
                <a:latin typeface="Traditional Arabic" panose="02020603050405020304" pitchFamily="18" charset="-78"/>
                <a:cs typeface="Traditional Arabic" panose="02020603050405020304" pitchFamily="18" charset="-78"/>
              </a:rPr>
              <a:t>ثم يصلون (قدوس)3 رب الصاباؤوت ثم أبانا الذي في السموات</a:t>
            </a:r>
          </a:p>
        </p:txBody>
      </p:sp>
    </p:spTree>
    <p:extLst>
      <p:ext uri="{BB962C8B-B14F-4D97-AF65-F5344CB8AC3E}">
        <p14:creationId xmlns:p14="http://schemas.microsoft.com/office/powerpoint/2010/main" val="2400440006"/>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القيامة.png"/>
          <p:cNvPicPr>
            <a:picLocks noChangeAspect="1"/>
          </p:cNvPicPr>
          <p:nvPr/>
        </p:nvPicPr>
        <p:blipFill>
          <a:blip r:embed="rId2"/>
          <a:stretch>
            <a:fillRect/>
          </a:stretch>
        </p:blipFill>
        <p:spPr>
          <a:xfrm>
            <a:off x="0" y="1810800"/>
            <a:ext cx="9152542" cy="5052966"/>
          </a:xfrm>
          <a:prstGeom prst="rect">
            <a:avLst/>
          </a:prstGeom>
        </p:spPr>
      </p:pic>
      <p:sp>
        <p:nvSpPr>
          <p:cNvPr id="18" name="Title 17"/>
          <p:cNvSpPr>
            <a:spLocks noGrp="1"/>
          </p:cNvSpPr>
          <p:nvPr>
            <p:ph type="title"/>
          </p:nvPr>
        </p:nvSpPr>
        <p:spPr/>
        <p:txBody>
          <a:bodyPr>
            <a:normAutofit/>
          </a:bodyPr>
          <a:lstStyle/>
          <a:p>
            <a:r>
              <a:rPr lang="ar-EG" dirty="0"/>
              <a:t>نعم نسألك أيها المسيح إلهنا ثبت أساس الكنيسة</a:t>
            </a:r>
            <a:endParaRPr lang="en-US" dirty="0"/>
          </a:p>
        </p:txBody>
      </p:sp>
    </p:spTree>
    <p:extLst>
      <p:ext uri="{BB962C8B-B14F-4D97-AF65-F5344CB8AC3E}">
        <p14:creationId xmlns:p14="http://schemas.microsoft.com/office/powerpoint/2010/main" val="534252918"/>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35383571"/>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وحدانية القلب التي للمحبة فلتتأصل فينا</a:t>
            </a:r>
            <a:endParaRPr lang="ar-EG" dirty="0"/>
          </a:p>
        </p:txBody>
      </p:sp>
    </p:spTree>
    <p:extLst>
      <p:ext uri="{BB962C8B-B14F-4D97-AF65-F5344CB8AC3E}">
        <p14:creationId xmlns:p14="http://schemas.microsoft.com/office/powerpoint/2010/main" val="129834316"/>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092528"/>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لينمو بر الإيمان، سهل لنا طريق التقوي</a:t>
            </a:r>
          </a:p>
        </p:txBody>
      </p:sp>
    </p:spTree>
    <p:extLst>
      <p:ext uri="{BB962C8B-B14F-4D97-AF65-F5344CB8AC3E}">
        <p14:creationId xmlns:p14="http://schemas.microsoft.com/office/powerpoint/2010/main" val="1563362530"/>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71934334"/>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الرعاة أضبطهم والذين يرعونهم ثبتهم</a:t>
            </a:r>
          </a:p>
        </p:txBody>
      </p:sp>
    </p:spTree>
    <p:extLst>
      <p:ext uri="{BB962C8B-B14F-4D97-AF65-F5344CB8AC3E}">
        <p14:creationId xmlns:p14="http://schemas.microsoft.com/office/powerpoint/2010/main" val="1104542198"/>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5172053"/>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أعط بهاءاً للإكليروس، نسكاً للرهبان والراهبات</a:t>
            </a:r>
          </a:p>
        </p:txBody>
      </p:sp>
    </p:spTree>
    <p:extLst>
      <p:ext uri="{BB962C8B-B14F-4D97-AF65-F5344CB8AC3E}">
        <p14:creationId xmlns:p14="http://schemas.microsoft.com/office/powerpoint/2010/main" val="3109684459"/>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5277867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Rectangle 3"/>
          <p:cNvSpPr/>
          <p:nvPr/>
        </p:nvSpPr>
        <p:spPr>
          <a:xfrm>
            <a:off x="0" y="4272677"/>
            <a:ext cx="9144000" cy="2585323"/>
          </a:xfrm>
          <a:prstGeom prst="rect">
            <a:avLst/>
          </a:prstGeom>
        </p:spPr>
        <p:txBody>
          <a:bodyPr wrap="square">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طهارة للذين في البتولية، حياة صالحة للمتزوجين</a:t>
            </a:r>
          </a:p>
        </p:txBody>
      </p:sp>
    </p:spTree>
    <p:extLst>
      <p:ext uri="{BB962C8B-B14F-4D97-AF65-F5344CB8AC3E}">
        <p14:creationId xmlns:p14="http://schemas.microsoft.com/office/powerpoint/2010/main" val="1852837147"/>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9281667"/>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b="1" dirty="0"/>
              <a:t>رحمة للتائبين، صلاحاً للأغنياء</a:t>
            </a:r>
          </a:p>
        </p:txBody>
      </p:sp>
    </p:spTree>
    <p:extLst>
      <p:ext uri="{BB962C8B-B14F-4D97-AF65-F5344CB8AC3E}">
        <p14:creationId xmlns:p14="http://schemas.microsoft.com/office/powerpoint/2010/main" val="3141295515"/>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362929459"/>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dirty="0"/>
              <a:t>وداعة للفضلاء، معونة للمساكين</a:t>
            </a:r>
            <a:endParaRPr lang="en-US" dirty="0"/>
          </a:p>
        </p:txBody>
      </p:sp>
    </p:spTree>
    <p:extLst>
      <p:ext uri="{BB962C8B-B14F-4D97-AF65-F5344CB8AC3E}">
        <p14:creationId xmlns:p14="http://schemas.microsoft.com/office/powerpoint/2010/main" val="526572416"/>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709170253"/>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dirty="0"/>
              <a:t>نجاحاً للطلبة ، عملاً للمُحتاجين</a:t>
            </a:r>
            <a:endParaRPr lang="en-US" dirty="0"/>
          </a:p>
        </p:txBody>
      </p:sp>
    </p:spTree>
    <p:extLst>
      <p:ext uri="{BB962C8B-B14F-4D97-AF65-F5344CB8AC3E}">
        <p14:creationId xmlns:p14="http://schemas.microsoft.com/office/powerpoint/2010/main" val="1122142969"/>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2808833"/>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الشيوخ قؤهم، الذين في الحداثة أدبهم</a:t>
            </a:r>
          </a:p>
        </p:txBody>
      </p:sp>
    </p:spTree>
    <p:extLst>
      <p:ext uri="{BB962C8B-B14F-4D97-AF65-F5344CB8AC3E}">
        <p14:creationId xmlns:p14="http://schemas.microsoft.com/office/powerpoint/2010/main" val="840342508"/>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096523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Box 3"/>
          <p:cNvSpPr txBox="1">
            <a:spLocks noChangeArrowheads="1"/>
          </p:cNvSpPr>
          <p:nvPr/>
        </p:nvSpPr>
        <p:spPr bwMode="auto">
          <a:xfrm>
            <a:off x="0" y="4532558"/>
            <a:ext cx="9144000" cy="2800767"/>
          </a:xfrm>
          <a:prstGeom prst="rect">
            <a:avLst/>
          </a:prstGeom>
          <a:noFill/>
          <a:ln>
            <a:noFill/>
          </a:ln>
          <a:effectLst/>
        </p:spPr>
        <p:txBody>
          <a:bodyPr wrap="square" anchor="ct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justLow" defTabSz="914400" rtl="1" eaLnBrk="1" fontAlgn="base" latinLnBrk="0" hangingPunct="1">
              <a:lnSpc>
                <a:spcPct val="100000"/>
              </a:lnSpc>
              <a:spcBef>
                <a:spcPct val="0"/>
              </a:spcBef>
              <a:spcAft>
                <a:spcPct val="0"/>
              </a:spcAft>
              <a:buClrTx/>
              <a:buSzTx/>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r>
              <a:rPr kumimoji="0" lang="ar-SA"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a:t>
            </a:r>
            <a:br>
              <a:rPr kumimoji="0" lang="ar-EG"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2145172"/>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p:txBody>
          <a:bodyPr/>
          <a:lstStyle/>
          <a:p>
            <a:r>
              <a:rPr lang="ar-EG"/>
              <a:t>غير المؤمنين ردهم، لتنقض إنقسامات الكنيسة</a:t>
            </a:r>
          </a:p>
        </p:txBody>
      </p:sp>
    </p:spTree>
    <p:extLst>
      <p:ext uri="{BB962C8B-B14F-4D97-AF65-F5344CB8AC3E}">
        <p14:creationId xmlns:p14="http://schemas.microsoft.com/office/powerpoint/2010/main" val="873832926"/>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671897443"/>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 name="Title 16"/>
          <p:cNvSpPr>
            <a:spLocks noGrp="1"/>
          </p:cNvSpPr>
          <p:nvPr>
            <p:ph type="title"/>
          </p:nvPr>
        </p:nvSpPr>
        <p:spPr>
          <a:xfrm>
            <a:off x="0" y="4390072"/>
            <a:ext cx="9144000" cy="2467928"/>
          </a:xfrm>
        </p:spPr>
        <p:txBody>
          <a:bodyPr>
            <a:normAutofit fontScale="90000"/>
          </a:bodyPr>
          <a:lstStyle/>
          <a:p>
            <a:r>
              <a:rPr lang="ar-EG" sz="8000"/>
              <a:t>حل تعاظم أهل البدع، ونحن كلنا احسبنا في وحدانية التقوي</a:t>
            </a:r>
          </a:p>
        </p:txBody>
      </p:sp>
    </p:spTree>
    <p:extLst>
      <p:ext uri="{BB962C8B-B14F-4D97-AF65-F5344CB8AC3E}">
        <p14:creationId xmlns:p14="http://schemas.microsoft.com/office/powerpoint/2010/main" val="1901784774"/>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07023860"/>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القيامة.png"/>
          <p:cNvPicPr>
            <a:picLocks noChangeAspect="1"/>
          </p:cNvPicPr>
          <p:nvPr/>
        </p:nvPicPr>
        <p:blipFill>
          <a:blip r:embed="rId3"/>
          <a:stretch>
            <a:fillRect/>
          </a:stretch>
        </p:blipFill>
        <p:spPr>
          <a:xfrm>
            <a:off x="0" y="1810800"/>
            <a:ext cx="9152542" cy="5052966"/>
          </a:xfrm>
          <a:prstGeom prst="rect">
            <a:avLst/>
          </a:prstGeom>
        </p:spPr>
      </p:pic>
      <p:sp>
        <p:nvSpPr>
          <p:cNvPr id="22" name="Title 21"/>
          <p:cNvSpPr>
            <a:spLocks noGrp="1"/>
          </p:cNvSpPr>
          <p:nvPr>
            <p:ph type="title"/>
          </p:nvPr>
        </p:nvSpPr>
        <p:spPr/>
        <p:txBody>
          <a:bodyPr/>
          <a:lstStyle/>
          <a:p>
            <a:r>
              <a:rPr lang="ar-EG" sz="4800"/>
              <a:t>إجعلنا مستحقين كلنا يا سيدنا </a:t>
            </a:r>
          </a:p>
        </p:txBody>
      </p:sp>
      <p:sp>
        <p:nvSpPr>
          <p:cNvPr id="23" name="Text Placeholder 22"/>
          <p:cNvSpPr>
            <a:spLocks noGrp="1"/>
          </p:cNvSpPr>
          <p:nvPr>
            <p:ph type="body" idx="1"/>
          </p:nvPr>
        </p:nvSpPr>
        <p:spPr>
          <a:xfrm>
            <a:off x="0" y="6018111"/>
            <a:ext cx="9143999" cy="808893"/>
          </a:xfrm>
        </p:spPr>
        <p:txBody>
          <a:bodyPr/>
          <a:lstStyle/>
          <a:p>
            <a:r>
              <a:rPr lang="ar-EG" sz="4400"/>
              <a:t>آريتين إن إيم إبشاتيرين بين نيب </a:t>
            </a:r>
          </a:p>
        </p:txBody>
      </p:sp>
      <p:sp>
        <p:nvSpPr>
          <p:cNvPr id="24" name="Text Placeholder 23"/>
          <p:cNvSpPr>
            <a:spLocks noGrp="1"/>
          </p:cNvSpPr>
          <p:nvPr>
            <p:ph type="body" sz="quarter" idx="3"/>
          </p:nvPr>
        </p:nvSpPr>
        <p:spPr/>
        <p:txBody>
          <a:bodyPr/>
          <a:lstStyle/>
          <a:p>
            <a:r>
              <a:rPr lang="en-US" sz="4400" dirty="0" err="1"/>
              <a:t>Ariten</a:t>
            </a:r>
            <a:r>
              <a:rPr lang="ar-EG" sz="4400" dirty="0"/>
              <a:t> </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
        <p:nvSpPr>
          <p:cNvPr id="18" name="Rectangle 17">
            <a:hlinkClick r:id="rId2" action="ppaction://hlinksldjump"/>
          </p:cNvPr>
          <p:cNvSpPr/>
          <p:nvPr/>
        </p:nvSpPr>
        <p:spPr>
          <a:xfrm>
            <a:off x="6141254" y="4116937"/>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612997451"/>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p:txBody>
          <a:bodyPr>
            <a:normAutofit fontScale="90000"/>
          </a:bodyPr>
          <a:lstStyle/>
          <a:p>
            <a:r>
              <a:rPr lang="ar-EG" sz="5400"/>
              <a:t>أن نتناول من قدساتك</a:t>
            </a:r>
          </a:p>
        </p:txBody>
      </p:sp>
      <p:sp>
        <p:nvSpPr>
          <p:cNvPr id="22" name="Text Placeholder 21"/>
          <p:cNvSpPr>
            <a:spLocks noGrp="1"/>
          </p:cNvSpPr>
          <p:nvPr>
            <p:ph type="body" idx="1"/>
          </p:nvPr>
        </p:nvSpPr>
        <p:spPr/>
        <p:txBody>
          <a:bodyPr/>
          <a:lstStyle/>
          <a:p>
            <a:r>
              <a:rPr lang="ar-EG" sz="4400"/>
              <a:t>إتشي إيفول خين نيئثؤواب إنتاك</a:t>
            </a:r>
          </a:p>
        </p:txBody>
      </p:sp>
      <p:sp>
        <p:nvSpPr>
          <p:cNvPr id="23" name="Text Placeholder 22"/>
          <p:cNvSpPr>
            <a:spLocks noGrp="1"/>
          </p:cNvSpPr>
          <p:nvPr>
            <p:ph type="body" sz="quarter" idx="3"/>
          </p:nvPr>
        </p:nvSpPr>
        <p:spPr/>
        <p:txBody>
          <a:bodyPr/>
          <a:lstStyle/>
          <a:p>
            <a:r>
              <a:rPr lang="en-US" sz="4800" dirty="0"/>
              <a:t>`</a:t>
            </a:r>
            <a:r>
              <a:rPr lang="en-US" sz="4800" dirty="0" err="1"/>
              <a:t>esi</a:t>
            </a:r>
            <a:r>
              <a:rPr lang="en-US" sz="4800" dirty="0"/>
              <a:t>  `</a:t>
            </a:r>
            <a:r>
              <a:rPr lang="en-US" sz="4800" dirty="0" err="1"/>
              <a:t>ebol</a:t>
            </a:r>
            <a:r>
              <a:rPr lang="en-US" sz="4800" dirty="0"/>
              <a:t> '</a:t>
            </a:r>
            <a:r>
              <a:rPr lang="en-US" sz="4800" dirty="0" err="1"/>
              <a:t>en</a:t>
            </a:r>
            <a:r>
              <a:rPr lang="en-US" sz="4800" dirty="0"/>
              <a:t> </a:t>
            </a:r>
            <a:r>
              <a:rPr lang="en-US" sz="4800" dirty="0" err="1"/>
              <a:t>nh`eqouab</a:t>
            </a:r>
            <a:r>
              <a:rPr lang="ar-EG" sz="4800" dirty="0"/>
              <a:t> </a:t>
            </a:r>
            <a:r>
              <a:rPr lang="en-US" sz="4800" dirty="0"/>
              <a:t> `</a:t>
            </a:r>
            <a:r>
              <a:rPr lang="en-US" sz="4800" dirty="0" err="1"/>
              <a:t>ntak</a:t>
            </a:r>
            <a:endParaRPr lang="en-US" sz="4800" dirty="0"/>
          </a:p>
        </p:txBody>
      </p:sp>
    </p:spTree>
    <p:extLst>
      <p:ext uri="{BB962C8B-B14F-4D97-AF65-F5344CB8AC3E}">
        <p14:creationId xmlns:p14="http://schemas.microsoft.com/office/powerpoint/2010/main" val="1370425900"/>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a:xfrm>
            <a:off x="0" y="4457724"/>
            <a:ext cx="9144000" cy="782371"/>
          </a:xfrm>
        </p:spPr>
        <p:txBody>
          <a:bodyPr/>
          <a:lstStyle/>
          <a:p>
            <a:r>
              <a:rPr lang="ar-EG"/>
              <a:t>طهارة لأنفسنا  وأجسادنا وأرواحنا </a:t>
            </a:r>
          </a:p>
        </p:txBody>
      </p:sp>
      <p:sp>
        <p:nvSpPr>
          <p:cNvPr id="22" name="Text Placeholder 21"/>
          <p:cNvSpPr>
            <a:spLocks noGrp="1"/>
          </p:cNvSpPr>
          <p:nvPr>
            <p:ph type="body" idx="1"/>
          </p:nvPr>
        </p:nvSpPr>
        <p:spPr>
          <a:xfrm>
            <a:off x="0" y="6002613"/>
            <a:ext cx="9143999" cy="808893"/>
          </a:xfrm>
        </p:spPr>
        <p:txBody>
          <a:bodyPr/>
          <a:lstStyle/>
          <a:p>
            <a:r>
              <a:rPr lang="ar-EG" sz="3600"/>
              <a:t>إي أوطوفو إنتي نين إبسيشي نيم نين سوما نيم نين إبنيفما </a:t>
            </a:r>
          </a:p>
        </p:txBody>
      </p:sp>
      <p:sp>
        <p:nvSpPr>
          <p:cNvPr id="23" name="Text Placeholder 22"/>
          <p:cNvSpPr>
            <a:spLocks noGrp="1"/>
          </p:cNvSpPr>
          <p:nvPr>
            <p:ph type="body" sz="quarter" idx="3"/>
          </p:nvPr>
        </p:nvSpPr>
        <p:spPr>
          <a:xfrm>
            <a:off x="-154981" y="5581056"/>
            <a:ext cx="9593451" cy="731521"/>
          </a:xfrm>
        </p:spPr>
        <p:txBody>
          <a:bodyPr/>
          <a:lstStyle/>
          <a:p>
            <a:r>
              <a:rPr lang="pt-BR" sz="4000" dirty="0"/>
              <a:t>`eoutoubo  `nte nenyuxh   nem</a:t>
            </a:r>
            <a:r>
              <a:rPr lang="ar-EG" sz="4000" dirty="0"/>
              <a:t> </a:t>
            </a:r>
            <a:r>
              <a:rPr lang="pt-BR" sz="4000" dirty="0"/>
              <a:t>nencwma   nem nen`pneuma</a:t>
            </a:r>
          </a:p>
        </p:txBody>
      </p:sp>
    </p:spTree>
    <p:extLst>
      <p:ext uri="{BB962C8B-B14F-4D97-AF65-F5344CB8AC3E}">
        <p14:creationId xmlns:p14="http://schemas.microsoft.com/office/powerpoint/2010/main" val="3344395247"/>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p:txBody>
          <a:bodyPr/>
          <a:lstStyle/>
          <a:p>
            <a:r>
              <a:rPr lang="ar-EG" sz="4800"/>
              <a:t>لكي نكون جسداً واحداً</a:t>
            </a:r>
          </a:p>
        </p:txBody>
      </p:sp>
      <p:sp>
        <p:nvSpPr>
          <p:cNvPr id="22" name="Text Placeholder 21"/>
          <p:cNvSpPr>
            <a:spLocks noGrp="1"/>
          </p:cNvSpPr>
          <p:nvPr>
            <p:ph type="body" idx="1"/>
          </p:nvPr>
        </p:nvSpPr>
        <p:spPr>
          <a:xfrm>
            <a:off x="0" y="5987115"/>
            <a:ext cx="9143999" cy="808893"/>
          </a:xfrm>
        </p:spPr>
        <p:txBody>
          <a:bodyPr/>
          <a:lstStyle/>
          <a:p>
            <a:r>
              <a:rPr lang="ar-EG" sz="4000"/>
              <a:t>آهينا إنتين شوبي إن اوسوما إن أوأوت</a:t>
            </a:r>
          </a:p>
        </p:txBody>
      </p:sp>
      <p:sp>
        <p:nvSpPr>
          <p:cNvPr id="23" name="Text Placeholder 22"/>
          <p:cNvSpPr>
            <a:spLocks noGrp="1"/>
          </p:cNvSpPr>
          <p:nvPr>
            <p:ph type="body" sz="quarter" idx="3"/>
          </p:nvPr>
        </p:nvSpPr>
        <p:spPr/>
        <p:txBody>
          <a:bodyPr/>
          <a:lstStyle/>
          <a:p>
            <a:r>
              <a:rPr lang="en-US" sz="4400" dirty="0"/>
              <a:t>|</a:t>
            </a:r>
            <a:r>
              <a:rPr lang="en-US" sz="4400" dirty="0" err="1"/>
              <a:t>ina</a:t>
            </a:r>
            <a:r>
              <a:rPr lang="ar-EG" sz="4400" dirty="0"/>
              <a:t> </a:t>
            </a:r>
            <a:r>
              <a:rPr lang="en-US" sz="4400" dirty="0"/>
              <a:t> `</a:t>
            </a:r>
            <a:r>
              <a:rPr lang="en-US" sz="4400" dirty="0" err="1"/>
              <a:t>nten</a:t>
            </a:r>
            <a:r>
              <a:rPr lang="en-US" sz="4400" dirty="0"/>
              <a:t>]</a:t>
            </a:r>
            <a:r>
              <a:rPr lang="en-US" sz="4400" dirty="0" err="1"/>
              <a:t>wpi</a:t>
            </a:r>
            <a:r>
              <a:rPr lang="ar-EG" sz="4400" dirty="0"/>
              <a:t> </a:t>
            </a:r>
            <a:r>
              <a:rPr lang="en-US" sz="4400" dirty="0"/>
              <a:t> `</a:t>
            </a:r>
            <a:r>
              <a:rPr lang="en-US" sz="4400" dirty="0" err="1"/>
              <a:t>noucwma</a:t>
            </a:r>
            <a:r>
              <a:rPr lang="ar-EG" sz="4400" dirty="0"/>
              <a:t> </a:t>
            </a:r>
            <a:r>
              <a:rPr lang="en-US" sz="4400" dirty="0"/>
              <a:t>`</a:t>
            </a:r>
            <a:r>
              <a:rPr lang="en-US" sz="4400" dirty="0" err="1"/>
              <a:t>nouwt</a:t>
            </a:r>
            <a:endParaRPr lang="en-US" sz="4400" dirty="0"/>
          </a:p>
        </p:txBody>
      </p:sp>
    </p:spTree>
    <p:extLst>
      <p:ext uri="{BB962C8B-B14F-4D97-AF65-F5344CB8AC3E}">
        <p14:creationId xmlns:p14="http://schemas.microsoft.com/office/powerpoint/2010/main" val="277401218"/>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p:txBody>
          <a:bodyPr>
            <a:noAutofit/>
          </a:bodyPr>
          <a:lstStyle/>
          <a:p>
            <a:r>
              <a:rPr lang="ar-EG" sz="5400"/>
              <a:t>وروحاً واحداً </a:t>
            </a:r>
          </a:p>
        </p:txBody>
      </p:sp>
      <p:sp>
        <p:nvSpPr>
          <p:cNvPr id="22" name="Text Placeholder 21"/>
          <p:cNvSpPr>
            <a:spLocks noGrp="1"/>
          </p:cNvSpPr>
          <p:nvPr>
            <p:ph type="body" idx="1"/>
          </p:nvPr>
        </p:nvSpPr>
        <p:spPr>
          <a:xfrm>
            <a:off x="0" y="5971617"/>
            <a:ext cx="9143999" cy="808893"/>
          </a:xfrm>
        </p:spPr>
        <p:txBody>
          <a:bodyPr/>
          <a:lstStyle/>
          <a:p>
            <a:r>
              <a:rPr lang="ar-EG" sz="4400"/>
              <a:t>نيم أو إبنيفما إن أوأوت </a:t>
            </a:r>
          </a:p>
        </p:txBody>
      </p:sp>
      <p:sp>
        <p:nvSpPr>
          <p:cNvPr id="23" name="Text Placeholder 22"/>
          <p:cNvSpPr>
            <a:spLocks noGrp="1"/>
          </p:cNvSpPr>
          <p:nvPr>
            <p:ph type="body" sz="quarter" idx="3"/>
          </p:nvPr>
        </p:nvSpPr>
        <p:spPr/>
        <p:txBody>
          <a:bodyPr/>
          <a:lstStyle/>
          <a:p>
            <a:r>
              <a:rPr lang="en-US" sz="4800" dirty="0" err="1"/>
              <a:t>nem</a:t>
            </a:r>
            <a:r>
              <a:rPr lang="en-US" sz="4800" dirty="0"/>
              <a:t> </a:t>
            </a:r>
            <a:r>
              <a:rPr lang="en-US" sz="4800" dirty="0" err="1"/>
              <a:t>ou`pneuma</a:t>
            </a:r>
            <a:r>
              <a:rPr lang="ar-EG" sz="4800" dirty="0"/>
              <a:t> </a:t>
            </a:r>
            <a:r>
              <a:rPr lang="en-US" sz="4800" dirty="0"/>
              <a:t> `</a:t>
            </a:r>
            <a:r>
              <a:rPr lang="en-US" sz="4800" dirty="0" err="1"/>
              <a:t>nouwt</a:t>
            </a:r>
            <a:endParaRPr lang="en-US" sz="4800" dirty="0"/>
          </a:p>
        </p:txBody>
      </p:sp>
    </p:spTree>
    <p:extLst>
      <p:ext uri="{BB962C8B-B14F-4D97-AF65-F5344CB8AC3E}">
        <p14:creationId xmlns:p14="http://schemas.microsoft.com/office/powerpoint/2010/main" val="2606337215"/>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a:xfrm>
            <a:off x="0" y="4473223"/>
            <a:ext cx="9144000" cy="782371"/>
          </a:xfrm>
        </p:spPr>
        <p:txBody>
          <a:bodyPr>
            <a:normAutofit fontScale="90000"/>
          </a:bodyPr>
          <a:lstStyle/>
          <a:p>
            <a:r>
              <a:rPr lang="ar-EG" sz="5400"/>
              <a:t>ونجد نصيباً وميراثاً</a:t>
            </a:r>
          </a:p>
        </p:txBody>
      </p:sp>
      <p:sp>
        <p:nvSpPr>
          <p:cNvPr id="22" name="Text Placeholder 21"/>
          <p:cNvSpPr>
            <a:spLocks noGrp="1"/>
          </p:cNvSpPr>
          <p:nvPr>
            <p:ph type="body" idx="1"/>
          </p:nvPr>
        </p:nvSpPr>
        <p:spPr>
          <a:xfrm>
            <a:off x="0" y="5940621"/>
            <a:ext cx="9143999" cy="808893"/>
          </a:xfrm>
        </p:spPr>
        <p:txBody>
          <a:bodyPr/>
          <a:lstStyle/>
          <a:p>
            <a:r>
              <a:rPr lang="ar-EG" sz="4400"/>
              <a:t>إنتين جيمي إن أوميروس نيم أو إكليروس</a:t>
            </a:r>
          </a:p>
        </p:txBody>
      </p:sp>
      <p:sp>
        <p:nvSpPr>
          <p:cNvPr id="23" name="Text Placeholder 22"/>
          <p:cNvSpPr>
            <a:spLocks noGrp="1"/>
          </p:cNvSpPr>
          <p:nvPr>
            <p:ph type="body" sz="quarter" idx="3"/>
          </p:nvPr>
        </p:nvSpPr>
        <p:spPr>
          <a:xfrm>
            <a:off x="0" y="5302088"/>
            <a:ext cx="9144000" cy="682357"/>
          </a:xfrm>
        </p:spPr>
        <p:txBody>
          <a:bodyPr/>
          <a:lstStyle/>
          <a:p>
            <a:r>
              <a:rPr lang="en-US" sz="4800" dirty="0"/>
              <a:t>`</a:t>
            </a:r>
            <a:r>
              <a:rPr lang="en-US" sz="4800" dirty="0" err="1"/>
              <a:t>ntenjimi</a:t>
            </a:r>
            <a:r>
              <a:rPr lang="ar-EG" sz="4800" dirty="0"/>
              <a:t> </a:t>
            </a:r>
            <a:r>
              <a:rPr lang="en-US" sz="4800" dirty="0"/>
              <a:t> `</a:t>
            </a:r>
            <a:r>
              <a:rPr lang="en-US" sz="4800" dirty="0" err="1"/>
              <a:t>nomeroc</a:t>
            </a:r>
            <a:r>
              <a:rPr lang="en-US" sz="4800" dirty="0"/>
              <a:t> </a:t>
            </a:r>
            <a:r>
              <a:rPr lang="en-US" sz="4800" dirty="0" err="1"/>
              <a:t>nem</a:t>
            </a:r>
            <a:r>
              <a:rPr lang="en-US" sz="4800" dirty="0"/>
              <a:t> </a:t>
            </a:r>
            <a:r>
              <a:rPr lang="en-US" sz="4800" dirty="0" err="1"/>
              <a:t>ou`klhroc</a:t>
            </a:r>
            <a:endParaRPr lang="en-US" sz="4800" dirty="0"/>
          </a:p>
        </p:txBody>
      </p:sp>
    </p:spTree>
    <p:extLst>
      <p:ext uri="{BB962C8B-B14F-4D97-AF65-F5344CB8AC3E}">
        <p14:creationId xmlns:p14="http://schemas.microsoft.com/office/powerpoint/2010/main" val="38292588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Rectangle 4"/>
          <p:cNvSpPr/>
          <p:nvPr/>
        </p:nvSpPr>
        <p:spPr>
          <a:xfrm>
            <a:off x="0" y="4334777"/>
            <a:ext cx="9144000" cy="3170099"/>
          </a:xfrm>
          <a:prstGeom prst="rect">
            <a:avLst/>
          </a:prstGeom>
        </p:spPr>
        <p:txBody>
          <a:bodyPr wrap="square">
            <a:spAutoFit/>
          </a:bodyPr>
          <a:lstStyle/>
          <a:p>
            <a:pPr algn="justLow" rtl="1">
              <a:defRPr/>
            </a:pPr>
            <a:r>
              <a:rPr kumimoji="0" lang="ar-SA"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التي صنعناها بإرادتنا والتي صنعناها بغير إرادتنا، التي فعلناها بمعرفة والتي فعلناها بغير معرفة، الخفية والظاهرة.</a:t>
            </a:r>
            <a:r>
              <a:rPr kumimoji="0" lang="ar-EG"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علينا. كرحمتك يا رب وليس كخطايانا.</a:t>
            </a:r>
            <a:br>
              <a:rPr lang="ar-EG" sz="4000" kern="0" dirty="0">
                <a:solidFill>
                  <a:sysClr val="windowText" lastClr="000000"/>
                </a:solidFill>
                <a:latin typeface="Calibri"/>
              </a:rPr>
            </a:br>
            <a:endPar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19114244"/>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 name="Title 20"/>
          <p:cNvSpPr>
            <a:spLocks noGrp="1"/>
          </p:cNvSpPr>
          <p:nvPr>
            <p:ph type="title"/>
          </p:nvPr>
        </p:nvSpPr>
        <p:spPr/>
        <p:txBody>
          <a:bodyPr/>
          <a:lstStyle/>
          <a:p>
            <a:r>
              <a:rPr lang="ar-EG" sz="4400"/>
              <a:t>مع جميع القديسين الذين أرضوك منذ البدء</a:t>
            </a:r>
          </a:p>
        </p:txBody>
      </p:sp>
      <p:sp>
        <p:nvSpPr>
          <p:cNvPr id="22" name="Text Placeholder 21"/>
          <p:cNvSpPr>
            <a:spLocks noGrp="1"/>
          </p:cNvSpPr>
          <p:nvPr>
            <p:ph type="body" idx="1"/>
          </p:nvPr>
        </p:nvSpPr>
        <p:spPr>
          <a:xfrm>
            <a:off x="0" y="5940621"/>
            <a:ext cx="9143999" cy="808893"/>
          </a:xfrm>
        </p:spPr>
        <p:txBody>
          <a:bodyPr/>
          <a:lstStyle/>
          <a:p>
            <a:r>
              <a:rPr lang="ar-EG" sz="4000"/>
              <a:t>نيم نيئثؤواب تيرو إيتافراناك يسجين إبئينيه.</a:t>
            </a:r>
          </a:p>
        </p:txBody>
      </p:sp>
      <p:sp>
        <p:nvSpPr>
          <p:cNvPr id="23" name="Text Placeholder 22"/>
          <p:cNvSpPr>
            <a:spLocks noGrp="1"/>
          </p:cNvSpPr>
          <p:nvPr>
            <p:ph type="body" sz="quarter" idx="3"/>
          </p:nvPr>
        </p:nvSpPr>
        <p:spPr/>
        <p:txBody>
          <a:bodyPr/>
          <a:lstStyle/>
          <a:p>
            <a:r>
              <a:rPr lang="en-US" sz="4000" dirty="0" err="1"/>
              <a:t>nem</a:t>
            </a:r>
            <a:r>
              <a:rPr lang="en-US" sz="4000" dirty="0"/>
              <a:t> </a:t>
            </a:r>
            <a:r>
              <a:rPr lang="en-US" sz="4000" dirty="0" err="1"/>
              <a:t>nh`eqouab</a:t>
            </a:r>
            <a:r>
              <a:rPr lang="en-US" sz="4000" dirty="0"/>
              <a:t> </a:t>
            </a:r>
            <a:r>
              <a:rPr lang="en-US" sz="4000" dirty="0" err="1"/>
              <a:t>throu</a:t>
            </a:r>
            <a:r>
              <a:rPr lang="ar-EG" sz="4000" dirty="0"/>
              <a:t> </a:t>
            </a:r>
            <a:r>
              <a:rPr lang="en-US" sz="4000" dirty="0"/>
              <a:t>`</a:t>
            </a:r>
            <a:r>
              <a:rPr lang="en-US" sz="4000" dirty="0" err="1"/>
              <a:t>etauranak</a:t>
            </a:r>
            <a:r>
              <a:rPr lang="en-US" sz="4000" dirty="0"/>
              <a:t> </a:t>
            </a:r>
            <a:r>
              <a:rPr lang="en-US" sz="4000" dirty="0" err="1"/>
              <a:t>icjen</a:t>
            </a:r>
            <a:r>
              <a:rPr lang="en-US" sz="4000" dirty="0"/>
              <a:t>   `</a:t>
            </a:r>
            <a:r>
              <a:rPr lang="en-US" sz="4000" dirty="0" err="1"/>
              <a:t>p`ene</a:t>
            </a:r>
            <a:r>
              <a:rPr lang="en-US" sz="4000" dirty="0"/>
              <a:t>\</a:t>
            </a:r>
          </a:p>
        </p:txBody>
      </p:sp>
    </p:spTree>
    <p:extLst>
      <p:ext uri="{BB962C8B-B14F-4D97-AF65-F5344CB8AC3E}">
        <p14:creationId xmlns:p14="http://schemas.microsoft.com/office/powerpoint/2010/main" val="211882641"/>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Tree>
    <p:extLst>
      <p:ext uri="{BB962C8B-B14F-4D97-AF65-F5344CB8AC3E}">
        <p14:creationId xmlns:p14="http://schemas.microsoft.com/office/powerpoint/2010/main" val="142469969"/>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594587152"/>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3442179"/>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
        <p:nvSpPr>
          <p:cNvPr id="2" name="TextBox 1">
            <a:hlinkClick r:id="rId2" action="ppaction://hlinksldjump"/>
            <a:extLst>
              <a:ext uri="{FF2B5EF4-FFF2-40B4-BE49-F238E27FC236}">
                <a16:creationId xmlns:a16="http://schemas.microsoft.com/office/drawing/2014/main" id="{76F42DB6-87D9-51DB-A8ED-9B9EB30C0DC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911540355"/>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614678066"/>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3955079359"/>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936800650"/>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pPr rtl="0"/>
            <a:r>
              <a:rPr lang="ar-EG" sz="5400"/>
              <a:t>هذا التي إقتنيتها لك</a:t>
            </a:r>
          </a:p>
        </p:txBody>
      </p:sp>
      <p:sp>
        <p:nvSpPr>
          <p:cNvPr id="24" name="Text Placeholder 23"/>
          <p:cNvSpPr>
            <a:spLocks noGrp="1"/>
          </p:cNvSpPr>
          <p:nvPr>
            <p:ph type="body" idx="1"/>
          </p:nvPr>
        </p:nvSpPr>
        <p:spPr/>
        <p:txBody>
          <a:bodyPr/>
          <a:lstStyle/>
          <a:p>
            <a:r>
              <a:rPr lang="ar-EG" sz="4800"/>
              <a:t>ثاي إيطاك إجفوس ناك</a:t>
            </a:r>
          </a:p>
        </p:txBody>
      </p:sp>
      <p:sp>
        <p:nvSpPr>
          <p:cNvPr id="25" name="Text Placeholder 24"/>
          <p:cNvSpPr>
            <a:spLocks noGrp="1"/>
          </p:cNvSpPr>
          <p:nvPr>
            <p:ph type="body" sz="quarter" idx="3"/>
          </p:nvPr>
        </p:nvSpPr>
        <p:spPr/>
        <p:txBody>
          <a:bodyPr/>
          <a:lstStyle/>
          <a:p>
            <a:r>
              <a:rPr lang="en-US" sz="4800" dirty="0" err="1"/>
              <a:t>Qai</a:t>
            </a:r>
            <a:r>
              <a:rPr lang="ar-EG" sz="4800" dirty="0"/>
              <a:t> </a:t>
            </a:r>
            <a:r>
              <a:rPr lang="en-US" sz="4800" dirty="0"/>
              <a:t> `</a:t>
            </a:r>
            <a:r>
              <a:rPr lang="en-US" sz="4800" dirty="0" err="1"/>
              <a:t>etak`jvoc</a:t>
            </a:r>
            <a:r>
              <a:rPr lang="en-US" sz="4800" dirty="0"/>
              <a:t> </a:t>
            </a:r>
            <a:r>
              <a:rPr lang="en-US" sz="4800" dirty="0" err="1"/>
              <a:t>nak</a:t>
            </a:r>
            <a:endParaRPr lang="en-US" sz="4800" dirty="0"/>
          </a:p>
        </p:txBody>
      </p:sp>
    </p:spTree>
    <p:extLst>
      <p:ext uri="{BB962C8B-B14F-4D97-AF65-F5344CB8AC3E}">
        <p14:creationId xmlns:p14="http://schemas.microsoft.com/office/powerpoint/2010/main" val="4184372963"/>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sz="4400"/>
              <a:t>بالدم الكريم الذي لمسيحك </a:t>
            </a:r>
          </a:p>
        </p:txBody>
      </p:sp>
      <p:sp>
        <p:nvSpPr>
          <p:cNvPr id="3" name="Text Placeholder 2"/>
          <p:cNvSpPr>
            <a:spLocks noGrp="1"/>
          </p:cNvSpPr>
          <p:nvPr>
            <p:ph type="body" idx="1"/>
          </p:nvPr>
        </p:nvSpPr>
        <p:spPr/>
        <p:txBody>
          <a:bodyPr/>
          <a:lstStyle/>
          <a:p>
            <a:r>
              <a:rPr lang="ar-EG" sz="4000"/>
              <a:t>إيفول هيتين بي إسنوف إتطايوت إنتي بيك إخرستوس </a:t>
            </a:r>
          </a:p>
        </p:txBody>
      </p:sp>
      <p:sp>
        <p:nvSpPr>
          <p:cNvPr id="4" name="Text Placeholder 3"/>
          <p:cNvSpPr>
            <a:spLocks noGrp="1"/>
          </p:cNvSpPr>
          <p:nvPr>
            <p:ph type="body" sz="quarter" idx="3"/>
          </p:nvPr>
        </p:nvSpPr>
        <p:spPr/>
        <p:txBody>
          <a:bodyPr/>
          <a:lstStyle/>
          <a:p>
            <a:r>
              <a:rPr lang="en-US" dirty="0"/>
              <a:t>`</a:t>
            </a:r>
            <a:r>
              <a:rPr lang="en-US" dirty="0" err="1"/>
              <a:t>ebol</a:t>
            </a:r>
            <a:r>
              <a:rPr lang="en-US" dirty="0"/>
              <a:t>\</a:t>
            </a:r>
            <a:r>
              <a:rPr lang="en-US" dirty="0" err="1"/>
              <a:t>iten</a:t>
            </a:r>
            <a:r>
              <a:rPr lang="en-US" dirty="0"/>
              <a:t>  </a:t>
            </a:r>
            <a:r>
              <a:rPr lang="en-US" dirty="0" err="1"/>
              <a:t>pi`cnof</a:t>
            </a:r>
            <a:r>
              <a:rPr lang="ar-EG" dirty="0"/>
              <a:t> </a:t>
            </a:r>
            <a:r>
              <a:rPr lang="en-US" dirty="0" err="1"/>
              <a:t>Ettaihout</a:t>
            </a:r>
            <a:r>
              <a:rPr lang="en-US" dirty="0"/>
              <a:t>  `</a:t>
            </a:r>
            <a:r>
              <a:rPr lang="en-US" dirty="0" err="1"/>
              <a:t>nte</a:t>
            </a:r>
            <a:r>
              <a:rPr lang="ar-EG" dirty="0"/>
              <a:t> </a:t>
            </a:r>
            <a:r>
              <a:rPr lang="en-US" dirty="0" err="1"/>
              <a:t>Pek`xrictoc</a:t>
            </a:r>
            <a:endParaRPr lang="en-US" dirty="0"/>
          </a:p>
        </p:txBody>
      </p:sp>
    </p:spTree>
    <p:extLst>
      <p:ext uri="{BB962C8B-B14F-4D97-AF65-F5344CB8AC3E}">
        <p14:creationId xmlns:p14="http://schemas.microsoft.com/office/powerpoint/2010/main" val="4583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
        <p:nvSpPr>
          <p:cNvPr id="7" name="TextBox 6">
            <a:extLst>
              <a:ext uri="{FF2B5EF4-FFF2-40B4-BE49-F238E27FC236}">
                <a16:creationId xmlns:a16="http://schemas.microsoft.com/office/drawing/2014/main" id="{90E4D49E-F4CE-4E38-8481-A4F5A4518556}"/>
              </a:ext>
            </a:extLst>
          </p:cNvPr>
          <p:cNvSpPr txBox="1"/>
          <p:nvPr/>
        </p:nvSpPr>
        <p:spPr>
          <a:xfrm>
            <a:off x="-1" y="3816490"/>
            <a:ext cx="9144000" cy="523220"/>
          </a:xfrm>
          <a:prstGeom prst="rect">
            <a:avLst/>
          </a:prstGeom>
          <a:noFill/>
        </p:spPr>
        <p:txBody>
          <a:bodyPr wrap="square">
            <a:spAutoFit/>
          </a:body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2234404873"/>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r>
              <a:rPr lang="ar-EG" sz="5400"/>
              <a:t>إحفظها  بسلام</a:t>
            </a:r>
          </a:p>
        </p:txBody>
      </p:sp>
      <p:sp>
        <p:nvSpPr>
          <p:cNvPr id="24" name="Text Placeholder 23"/>
          <p:cNvSpPr>
            <a:spLocks noGrp="1"/>
          </p:cNvSpPr>
          <p:nvPr>
            <p:ph type="body" idx="1"/>
          </p:nvPr>
        </p:nvSpPr>
        <p:spPr/>
        <p:txBody>
          <a:bodyPr/>
          <a:lstStyle/>
          <a:p>
            <a:r>
              <a:rPr lang="ar-EG" sz="4800"/>
              <a:t>آريه إيروس خين او هيريني</a:t>
            </a:r>
          </a:p>
        </p:txBody>
      </p:sp>
      <p:sp>
        <p:nvSpPr>
          <p:cNvPr id="25" name="Text Placeholder 24"/>
          <p:cNvSpPr>
            <a:spLocks noGrp="1"/>
          </p:cNvSpPr>
          <p:nvPr>
            <p:ph type="body" sz="quarter" idx="3"/>
          </p:nvPr>
        </p:nvSpPr>
        <p:spPr/>
        <p:txBody>
          <a:bodyPr/>
          <a:lstStyle/>
          <a:p>
            <a:r>
              <a:rPr lang="en-US" sz="4800"/>
              <a:t>Are\ `eroc 'en ou\irhnh</a:t>
            </a:r>
          </a:p>
        </p:txBody>
      </p:sp>
    </p:spTree>
    <p:extLst>
      <p:ext uri="{BB962C8B-B14F-4D97-AF65-F5344CB8AC3E}">
        <p14:creationId xmlns:p14="http://schemas.microsoft.com/office/powerpoint/2010/main" val="2641702263"/>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lstStyle/>
          <a:p>
            <a:r>
              <a:rPr lang="ar-EG"/>
              <a:t>وجميع الأساقفة الأرثوذكسيين الذين فيها</a:t>
            </a:r>
          </a:p>
        </p:txBody>
      </p:sp>
      <p:sp>
        <p:nvSpPr>
          <p:cNvPr id="24" name="Text Placeholder 23"/>
          <p:cNvSpPr>
            <a:spLocks noGrp="1"/>
          </p:cNvSpPr>
          <p:nvPr>
            <p:ph type="body" idx="1"/>
          </p:nvPr>
        </p:nvSpPr>
        <p:spPr/>
        <p:txBody>
          <a:bodyPr/>
          <a:lstStyle/>
          <a:p>
            <a:r>
              <a:rPr lang="ar-EG"/>
              <a:t>نيم ني إبيسكوبوس تيرو إن اورثوذكسوس إيتي إنخيتس </a:t>
            </a:r>
          </a:p>
        </p:txBody>
      </p:sp>
      <p:sp>
        <p:nvSpPr>
          <p:cNvPr id="25" name="Text Placeholder 24"/>
          <p:cNvSpPr>
            <a:spLocks noGrp="1"/>
          </p:cNvSpPr>
          <p:nvPr>
            <p:ph type="body" sz="quarter" idx="3"/>
          </p:nvPr>
        </p:nvSpPr>
        <p:spPr/>
        <p:txBody>
          <a:bodyPr/>
          <a:lstStyle/>
          <a:p>
            <a:r>
              <a:rPr lang="en-US" dirty="0" err="1"/>
              <a:t>Nem</a:t>
            </a:r>
            <a:r>
              <a:rPr lang="en-US" dirty="0"/>
              <a:t> </a:t>
            </a:r>
            <a:r>
              <a:rPr lang="en-US" dirty="0" err="1"/>
              <a:t>ni`epickopoc</a:t>
            </a:r>
            <a:r>
              <a:rPr lang="en-US" dirty="0"/>
              <a:t> </a:t>
            </a:r>
            <a:r>
              <a:rPr lang="en-US" dirty="0" err="1"/>
              <a:t>throu</a:t>
            </a:r>
            <a:r>
              <a:rPr lang="en-US" dirty="0"/>
              <a:t> </a:t>
            </a:r>
            <a:r>
              <a:rPr lang="ar-EG" dirty="0"/>
              <a:t> </a:t>
            </a:r>
            <a:r>
              <a:rPr lang="en-US" dirty="0"/>
              <a:t>`</a:t>
            </a:r>
            <a:r>
              <a:rPr lang="en-US" dirty="0" err="1"/>
              <a:t>norqodo</a:t>
            </a:r>
            <a:r>
              <a:rPr lang="en-US" dirty="0"/>
              <a:t>[</a:t>
            </a:r>
            <a:r>
              <a:rPr lang="en-US" dirty="0" err="1"/>
              <a:t>oc</a:t>
            </a:r>
            <a:r>
              <a:rPr lang="ar-EG" dirty="0"/>
              <a:t> </a:t>
            </a:r>
            <a:r>
              <a:rPr lang="en-US" dirty="0"/>
              <a:t>`</a:t>
            </a:r>
            <a:r>
              <a:rPr lang="en-US" dirty="0" err="1"/>
              <a:t>ete</a:t>
            </a:r>
            <a:r>
              <a:rPr lang="en-US" dirty="0"/>
              <a:t>  `</a:t>
            </a:r>
            <a:r>
              <a:rPr lang="en-US" dirty="0" err="1"/>
              <a:t>n'htc</a:t>
            </a:r>
            <a:endParaRPr lang="en-US" dirty="0"/>
          </a:p>
        </p:txBody>
      </p:sp>
    </p:spTree>
    <p:extLst>
      <p:ext uri="{BB962C8B-B14F-4D97-AF65-F5344CB8AC3E}">
        <p14:creationId xmlns:p14="http://schemas.microsoft.com/office/powerpoint/2010/main" val="1013648114"/>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واولاً أذكر يا رب</a:t>
            </a:r>
          </a:p>
        </p:txBody>
      </p:sp>
      <p:sp>
        <p:nvSpPr>
          <p:cNvPr id="27" name="Text Placeholder 26"/>
          <p:cNvSpPr>
            <a:spLocks noGrp="1"/>
          </p:cNvSpPr>
          <p:nvPr>
            <p:ph type="body" idx="1"/>
          </p:nvPr>
        </p:nvSpPr>
        <p:spPr/>
        <p:txBody>
          <a:bodyPr/>
          <a:lstStyle/>
          <a:p>
            <a:r>
              <a:rPr lang="ar-EG" sz="4800"/>
              <a:t>إنشورب مين آري إفميفئي إبشويس </a:t>
            </a:r>
          </a:p>
        </p:txBody>
      </p:sp>
      <p:sp>
        <p:nvSpPr>
          <p:cNvPr id="28" name="Text Placeholder 27"/>
          <p:cNvSpPr>
            <a:spLocks noGrp="1"/>
          </p:cNvSpPr>
          <p:nvPr>
            <p:ph type="body" sz="quarter" idx="3"/>
          </p:nvPr>
        </p:nvSpPr>
        <p:spPr/>
        <p:txBody>
          <a:bodyPr/>
          <a:lstStyle/>
          <a:p>
            <a:r>
              <a:rPr lang="en-US" sz="4800" dirty="0"/>
              <a:t>N]</a:t>
            </a:r>
            <a:r>
              <a:rPr lang="en-US" sz="4800" dirty="0" err="1"/>
              <a:t>orp</a:t>
            </a:r>
            <a:r>
              <a:rPr lang="en-US" sz="4800" dirty="0"/>
              <a:t> men `</a:t>
            </a:r>
            <a:r>
              <a:rPr lang="en-US" sz="4800" dirty="0" err="1"/>
              <a:t>ari`vmeu`i</a:t>
            </a:r>
            <a:r>
              <a:rPr lang="ar-EG" sz="4800" dirty="0"/>
              <a:t> </a:t>
            </a:r>
            <a:r>
              <a:rPr lang="en-US" sz="4800" dirty="0"/>
              <a:t>~P_</a:t>
            </a:r>
          </a:p>
        </p:txBody>
      </p:sp>
    </p:spTree>
    <p:extLst>
      <p:ext uri="{BB962C8B-B14F-4D97-AF65-F5344CB8AC3E}">
        <p14:creationId xmlns:p14="http://schemas.microsoft.com/office/powerpoint/2010/main" val="3758710550"/>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ابانا الطوباوي المكرم</a:t>
            </a:r>
          </a:p>
        </p:txBody>
      </p:sp>
      <p:sp>
        <p:nvSpPr>
          <p:cNvPr id="27" name="Text Placeholder 26"/>
          <p:cNvSpPr>
            <a:spLocks noGrp="1"/>
          </p:cNvSpPr>
          <p:nvPr>
            <p:ph type="body" idx="1"/>
          </p:nvPr>
        </p:nvSpPr>
        <p:spPr/>
        <p:txBody>
          <a:bodyPr/>
          <a:lstStyle/>
          <a:p>
            <a:r>
              <a:rPr lang="ar-EG" sz="4800"/>
              <a:t>إمبين مكاريس إنيوت إتطايوت </a:t>
            </a:r>
          </a:p>
        </p:txBody>
      </p:sp>
      <p:sp>
        <p:nvSpPr>
          <p:cNvPr id="28" name="Text Placeholder 27"/>
          <p:cNvSpPr>
            <a:spLocks noGrp="1"/>
          </p:cNvSpPr>
          <p:nvPr>
            <p:ph type="body" sz="quarter" idx="3"/>
          </p:nvPr>
        </p:nvSpPr>
        <p:spPr/>
        <p:txBody>
          <a:bodyPr/>
          <a:lstStyle/>
          <a:p>
            <a:r>
              <a:rPr lang="en-US" sz="4800" dirty="0"/>
              <a:t>`</a:t>
            </a:r>
            <a:r>
              <a:rPr lang="en-US" sz="4800" dirty="0" err="1"/>
              <a:t>mpenmakarioc</a:t>
            </a:r>
            <a:r>
              <a:rPr lang="ar-EG" sz="4800" dirty="0"/>
              <a:t> </a:t>
            </a:r>
            <a:r>
              <a:rPr lang="en-US" sz="4800" dirty="0"/>
              <a:t> `</a:t>
            </a:r>
            <a:r>
              <a:rPr lang="en-US" sz="4800" dirty="0" err="1"/>
              <a:t>niwt</a:t>
            </a:r>
            <a:r>
              <a:rPr lang="en-US" sz="4800" dirty="0"/>
              <a:t> </a:t>
            </a:r>
            <a:r>
              <a:rPr lang="en-US" sz="4800" dirty="0" err="1"/>
              <a:t>ettaihout</a:t>
            </a:r>
            <a:endParaRPr lang="en-US" sz="4800" dirty="0"/>
          </a:p>
        </p:txBody>
      </p:sp>
    </p:spTree>
    <p:extLst>
      <p:ext uri="{BB962C8B-B14F-4D97-AF65-F5344CB8AC3E}">
        <p14:creationId xmlns:p14="http://schemas.microsoft.com/office/powerpoint/2010/main" val="854463006"/>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a:t>رئيس الأساقفة بطريركنا البابا أنبا تاوضروس الثانى</a:t>
            </a:r>
          </a:p>
        </p:txBody>
      </p:sp>
      <p:sp>
        <p:nvSpPr>
          <p:cNvPr id="27" name="Text Placeholder 26"/>
          <p:cNvSpPr>
            <a:spLocks noGrp="1"/>
          </p:cNvSpPr>
          <p:nvPr>
            <p:ph type="body" idx="1"/>
          </p:nvPr>
        </p:nvSpPr>
        <p:spPr/>
        <p:txBody>
          <a:bodyPr/>
          <a:lstStyle/>
          <a:p>
            <a:r>
              <a:rPr lang="ar-EG"/>
              <a:t>إن أرشي إبيسكوبوس بين بطريارشيس بابا آفا تاوضروس</a:t>
            </a:r>
          </a:p>
        </p:txBody>
      </p:sp>
      <p:sp>
        <p:nvSpPr>
          <p:cNvPr id="28" name="Text Placeholder 27"/>
          <p:cNvSpPr>
            <a:spLocks noGrp="1"/>
          </p:cNvSpPr>
          <p:nvPr>
            <p:ph type="body" sz="quarter" idx="3"/>
          </p:nvPr>
        </p:nvSpPr>
        <p:spPr>
          <a:xfrm>
            <a:off x="0" y="5491757"/>
            <a:ext cx="9144000" cy="682357"/>
          </a:xfrm>
        </p:spPr>
        <p:txBody>
          <a:bodyPr/>
          <a:lstStyle/>
          <a:p>
            <a:r>
              <a:rPr lang="en-US" sz="4400" dirty="0"/>
              <a:t>`</a:t>
            </a:r>
            <a:r>
              <a:rPr lang="en-US" sz="4400" dirty="0" err="1"/>
              <a:t>narxh`epickopoc</a:t>
            </a:r>
            <a:r>
              <a:rPr lang="en-US" sz="4400" dirty="0"/>
              <a:t> </a:t>
            </a:r>
            <a:r>
              <a:rPr lang="en-US" sz="4400" dirty="0" err="1"/>
              <a:t>penpatriarxhc</a:t>
            </a:r>
            <a:r>
              <a:rPr lang="ar-EG" sz="4400" dirty="0"/>
              <a:t> </a:t>
            </a:r>
            <a:r>
              <a:rPr lang="en-US" sz="4400" dirty="0"/>
              <a:t>abba</a:t>
            </a:r>
            <a:r>
              <a:rPr lang="ar-EG" sz="4400" dirty="0"/>
              <a:t> </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pl-PL" sz="3200" b="1"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en-US" dirty="0"/>
              <a:t>.</a:t>
            </a:r>
          </a:p>
        </p:txBody>
      </p:sp>
    </p:spTree>
    <p:extLst>
      <p:ext uri="{BB962C8B-B14F-4D97-AF65-F5344CB8AC3E}">
        <p14:creationId xmlns:p14="http://schemas.microsoft.com/office/powerpoint/2010/main" val="4029855272"/>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948488481"/>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امبتروبوليتيس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5" name="TextBox 4">
            <a:hlinkClick r:id="rId2" action="ppaction://hlinksldjump"/>
            <a:extLst>
              <a:ext uri="{FF2B5EF4-FFF2-40B4-BE49-F238E27FC236}">
                <a16:creationId xmlns:a16="http://schemas.microsoft.com/office/drawing/2014/main" id="{8C0703CD-7F55-47A4-AB94-0C334342659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1260429"/>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67619"/>
            <a:ext cx="9144000" cy="682357"/>
          </a:xfrm>
        </p:spPr>
        <p:txBody>
          <a:bodyPr/>
          <a:lstStyle/>
          <a:p>
            <a:r>
              <a:rPr lang="en-US" dirty="0" err="1"/>
              <a:t>Proceu</a:t>
            </a:r>
            <a:r>
              <a:rPr lang="en-US" dirty="0"/>
              <a:t>[</a:t>
            </a:r>
            <a:r>
              <a:rPr lang="en-US" dirty="0" err="1"/>
              <a:t>acqe</a:t>
            </a:r>
            <a:r>
              <a:rPr lang="en-US" dirty="0"/>
              <a:t> </a:t>
            </a:r>
            <a:r>
              <a:rPr lang="ar-EG" dirty="0"/>
              <a:t> </a:t>
            </a:r>
            <a:r>
              <a:rPr lang="en-US" dirty="0"/>
              <a:t>`</a:t>
            </a:r>
            <a:r>
              <a:rPr lang="en-US" dirty="0" err="1"/>
              <a:t>uper</a:t>
            </a:r>
            <a:r>
              <a:rPr lang="en-US" dirty="0"/>
              <a:t> </a:t>
            </a:r>
            <a:r>
              <a:rPr lang="en-US" dirty="0" err="1"/>
              <a:t>tou</a:t>
            </a:r>
            <a:r>
              <a:rPr lang="ar-EG" dirty="0"/>
              <a:t> </a:t>
            </a:r>
            <a:r>
              <a:rPr lang="en-US" dirty="0" err="1"/>
              <a:t>arxi`erewc</a:t>
            </a:r>
            <a:r>
              <a:rPr lang="en-US" dirty="0"/>
              <a:t> `</a:t>
            </a:r>
            <a:r>
              <a:rPr lang="en-US" dirty="0" err="1"/>
              <a:t>hmwn</a:t>
            </a:r>
            <a:r>
              <a:rPr lang="en-US" dirty="0"/>
              <a:t> papa abba (</a:t>
            </a:r>
            <a:r>
              <a:rPr lang="pl-PL" sz="3200" b="1" kern="1200" dirty="0">
                <a:effectLst/>
                <a:latin typeface="CS New Athanasius" panose="020B0500000000000000" pitchFamily="34" charset="0"/>
                <a:ea typeface="+mn-ea"/>
                <a:cs typeface="Traditional Arabic" panose="02020603050405020304" pitchFamily="18" charset="-78"/>
              </a:rPr>
              <a:t>:e`odoroc</a:t>
            </a:r>
            <a:r>
              <a:rPr lang="en-US" dirty="0"/>
              <a:t>)&gt;</a:t>
            </a:r>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8930317"/>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579185353"/>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3979372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061426"/>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34378386"/>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2716146283"/>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3894578867"/>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195606864"/>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والذين يفصلون معه</a:t>
            </a:r>
          </a:p>
        </p:txBody>
      </p:sp>
      <p:sp>
        <p:nvSpPr>
          <p:cNvPr id="27" name="Text Placeholder 26"/>
          <p:cNvSpPr>
            <a:spLocks noGrp="1"/>
          </p:cNvSpPr>
          <p:nvPr>
            <p:ph type="body" idx="1"/>
          </p:nvPr>
        </p:nvSpPr>
        <p:spPr/>
        <p:txBody>
          <a:bodyPr/>
          <a:lstStyle/>
          <a:p>
            <a:r>
              <a:rPr lang="ar-EG" sz="4400"/>
              <a:t>نيم نيئتشوت إيفول نيماف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nhet</a:t>
            </a:r>
            <a:r>
              <a:rPr lang="en-US" sz="4400" dirty="0"/>
              <a:t>]</a:t>
            </a:r>
            <a:r>
              <a:rPr lang="en-US" sz="4400" dirty="0" err="1"/>
              <a:t>wt</a:t>
            </a:r>
            <a:r>
              <a:rPr lang="ar-EG" sz="4400" dirty="0"/>
              <a:t> </a:t>
            </a:r>
            <a:r>
              <a:rPr lang="en-US" sz="4400" dirty="0"/>
              <a:t> `</a:t>
            </a:r>
            <a:r>
              <a:rPr lang="en-US" sz="4400" dirty="0" err="1"/>
              <a:t>ebol</a:t>
            </a:r>
            <a:r>
              <a:rPr lang="en-US" sz="4400" dirty="0"/>
              <a:t> </a:t>
            </a:r>
            <a:r>
              <a:rPr lang="en-US" sz="4400" dirty="0" err="1"/>
              <a:t>nemaf</a:t>
            </a:r>
            <a:endParaRPr lang="en-US" sz="4400" dirty="0"/>
          </a:p>
        </p:txBody>
      </p:sp>
    </p:spTree>
    <p:extLst>
      <p:ext uri="{BB962C8B-B14F-4D97-AF65-F5344CB8AC3E}">
        <p14:creationId xmlns:p14="http://schemas.microsoft.com/office/powerpoint/2010/main" val="533928143"/>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كلمة الحق باستقامة</a:t>
            </a:r>
          </a:p>
        </p:txBody>
      </p:sp>
      <p:sp>
        <p:nvSpPr>
          <p:cNvPr id="27" name="Text Placeholder 26"/>
          <p:cNvSpPr>
            <a:spLocks noGrp="1"/>
          </p:cNvSpPr>
          <p:nvPr>
            <p:ph type="body" idx="1"/>
          </p:nvPr>
        </p:nvSpPr>
        <p:spPr/>
        <p:txBody>
          <a:bodyPr/>
          <a:lstStyle/>
          <a:p>
            <a:r>
              <a:rPr lang="ar-EG" sz="4400"/>
              <a:t>إم إبساجي إنتي تي ميثمي خين أو سوؤتين</a:t>
            </a:r>
          </a:p>
        </p:txBody>
      </p:sp>
      <p:sp>
        <p:nvSpPr>
          <p:cNvPr id="28" name="Text Placeholder 27"/>
          <p:cNvSpPr>
            <a:spLocks noGrp="1"/>
          </p:cNvSpPr>
          <p:nvPr>
            <p:ph type="body" sz="quarter" idx="3"/>
          </p:nvPr>
        </p:nvSpPr>
        <p:spPr/>
        <p:txBody>
          <a:bodyPr/>
          <a:lstStyle/>
          <a:p>
            <a:r>
              <a:rPr lang="en-US" sz="4400" dirty="0" err="1"/>
              <a:t>m`pcaji</a:t>
            </a:r>
            <a:r>
              <a:rPr lang="en-US" sz="4400" dirty="0"/>
              <a:t> `</a:t>
            </a:r>
            <a:r>
              <a:rPr lang="en-US" sz="4400" dirty="0" err="1"/>
              <a:t>nte</a:t>
            </a:r>
            <a:r>
              <a:rPr lang="en-US" sz="4400" dirty="0"/>
              <a:t> ;</a:t>
            </a:r>
            <a:r>
              <a:rPr lang="en-US" sz="4400" dirty="0" err="1"/>
              <a:t>meqmhi</a:t>
            </a:r>
            <a:r>
              <a:rPr lang="en-US" sz="4400" dirty="0"/>
              <a:t> '</a:t>
            </a:r>
            <a:r>
              <a:rPr lang="en-US" sz="4400" dirty="0" err="1"/>
              <a:t>en</a:t>
            </a:r>
            <a:r>
              <a:rPr lang="ar-EG" sz="4400" dirty="0"/>
              <a:t> </a:t>
            </a:r>
            <a:r>
              <a:rPr lang="en-US" sz="4400" dirty="0" err="1"/>
              <a:t>oucwouten</a:t>
            </a:r>
            <a:endParaRPr lang="en-US" sz="4400" dirty="0"/>
          </a:p>
        </p:txBody>
      </p:sp>
    </p:spTree>
    <p:extLst>
      <p:ext uri="{BB962C8B-B14F-4D97-AF65-F5344CB8AC3E}">
        <p14:creationId xmlns:p14="http://schemas.microsoft.com/office/powerpoint/2010/main" val="2861799119"/>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أنعم بهم على كنيستك المقدسة </a:t>
            </a:r>
          </a:p>
        </p:txBody>
      </p:sp>
      <p:sp>
        <p:nvSpPr>
          <p:cNvPr id="27" name="Text Placeholder 26"/>
          <p:cNvSpPr>
            <a:spLocks noGrp="1"/>
          </p:cNvSpPr>
          <p:nvPr>
            <p:ph type="body" idx="1"/>
          </p:nvPr>
        </p:nvSpPr>
        <p:spPr/>
        <p:txBody>
          <a:bodyPr/>
          <a:lstStyle/>
          <a:p>
            <a:r>
              <a:rPr lang="ar-EG" sz="4000"/>
              <a:t>آري خاريزيستي إمموؤو إنتيك إككليسيا إثؤواب</a:t>
            </a:r>
          </a:p>
        </p:txBody>
      </p:sp>
      <p:sp>
        <p:nvSpPr>
          <p:cNvPr id="28" name="Text Placeholder 27"/>
          <p:cNvSpPr>
            <a:spLocks noGrp="1"/>
          </p:cNvSpPr>
          <p:nvPr>
            <p:ph type="body" sz="quarter" idx="3"/>
          </p:nvPr>
        </p:nvSpPr>
        <p:spPr/>
        <p:txBody>
          <a:bodyPr/>
          <a:lstStyle/>
          <a:p>
            <a:r>
              <a:rPr lang="en-US" sz="4000" dirty="0" err="1"/>
              <a:t>Arixarizecqe</a:t>
            </a:r>
            <a:r>
              <a:rPr lang="ar-EG" sz="4000" dirty="0"/>
              <a:t> </a:t>
            </a:r>
            <a:r>
              <a:rPr lang="en-US" sz="4000" dirty="0"/>
              <a:t> `</a:t>
            </a:r>
            <a:r>
              <a:rPr lang="en-US" sz="4000" dirty="0" err="1"/>
              <a:t>mmwou</a:t>
            </a:r>
            <a:r>
              <a:rPr lang="ar-EG" sz="4000" dirty="0"/>
              <a:t> </a:t>
            </a:r>
            <a:r>
              <a:rPr lang="en-US" sz="4000" dirty="0"/>
              <a:t>`</a:t>
            </a:r>
            <a:r>
              <a:rPr lang="en-US" sz="4000" dirty="0" err="1"/>
              <a:t>nte</a:t>
            </a:r>
            <a:r>
              <a:rPr lang="en-US" sz="4000" dirty="0"/>
              <a:t> </a:t>
            </a:r>
            <a:r>
              <a:rPr lang="en-US" sz="4000" dirty="0" err="1"/>
              <a:t>kek`klhci`a</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1505224104"/>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ليرعوا قطيعك بسلام</a:t>
            </a:r>
          </a:p>
        </p:txBody>
      </p:sp>
      <p:sp>
        <p:nvSpPr>
          <p:cNvPr id="27" name="Text Placeholder 26"/>
          <p:cNvSpPr>
            <a:spLocks noGrp="1"/>
          </p:cNvSpPr>
          <p:nvPr>
            <p:ph type="body" idx="1"/>
          </p:nvPr>
        </p:nvSpPr>
        <p:spPr/>
        <p:txBody>
          <a:bodyPr/>
          <a:lstStyle/>
          <a:p>
            <a:r>
              <a:rPr lang="ar-EG" sz="4800"/>
              <a:t>إيف أموني إمبيك أوهي خين هيريني</a:t>
            </a:r>
          </a:p>
        </p:txBody>
      </p:sp>
      <p:sp>
        <p:nvSpPr>
          <p:cNvPr id="28" name="Text Placeholder 27"/>
          <p:cNvSpPr>
            <a:spLocks noGrp="1"/>
          </p:cNvSpPr>
          <p:nvPr>
            <p:ph type="body" sz="quarter" idx="3"/>
          </p:nvPr>
        </p:nvSpPr>
        <p:spPr/>
        <p:txBody>
          <a:bodyPr/>
          <a:lstStyle/>
          <a:p>
            <a:r>
              <a:rPr lang="en-US" sz="4800" dirty="0" err="1"/>
              <a:t>eu`amoni</a:t>
            </a:r>
            <a:r>
              <a:rPr lang="ar-EG" sz="4800" dirty="0"/>
              <a:t> </a:t>
            </a:r>
            <a:r>
              <a:rPr lang="en-US" sz="4800" dirty="0"/>
              <a:t>`</a:t>
            </a:r>
            <a:r>
              <a:rPr lang="en-US" sz="4800" dirty="0" err="1"/>
              <a:t>mpek`o</a:t>
            </a:r>
            <a:r>
              <a:rPr lang="en-US" sz="4800" dirty="0"/>
              <a:t>\</a:t>
            </a:r>
            <a:r>
              <a:rPr lang="en-US" sz="4800" dirty="0" err="1"/>
              <a:t>i</a:t>
            </a:r>
            <a:r>
              <a:rPr lang="en-US" sz="4800" dirty="0"/>
              <a:t> '</a:t>
            </a:r>
            <a:r>
              <a:rPr lang="en-US" sz="4800" dirty="0" err="1"/>
              <a:t>en</a:t>
            </a:r>
            <a:r>
              <a:rPr lang="en-US" sz="4800" dirty="0"/>
              <a:t> </a:t>
            </a:r>
            <a:r>
              <a:rPr lang="en-US" sz="4800" dirty="0" err="1"/>
              <a:t>ou</a:t>
            </a:r>
            <a:r>
              <a:rPr lang="en-US" sz="4800" dirty="0"/>
              <a:t>\</a:t>
            </a:r>
            <a:r>
              <a:rPr lang="en-US" sz="4800" dirty="0" err="1"/>
              <a:t>irhnh</a:t>
            </a:r>
            <a:endParaRPr lang="en-US" sz="4800" dirty="0"/>
          </a:p>
        </p:txBody>
      </p:sp>
    </p:spTree>
    <p:extLst>
      <p:ext uri="{BB962C8B-B14F-4D97-AF65-F5344CB8AC3E}">
        <p14:creationId xmlns:p14="http://schemas.microsoft.com/office/powerpoint/2010/main" val="995887949"/>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أذكر يا رب القمامصة </a:t>
            </a:r>
          </a:p>
        </p:txBody>
      </p:sp>
      <p:sp>
        <p:nvSpPr>
          <p:cNvPr id="27" name="Text Placeholder 26"/>
          <p:cNvSpPr>
            <a:spLocks noGrp="1"/>
          </p:cNvSpPr>
          <p:nvPr>
            <p:ph type="body" idx="1"/>
          </p:nvPr>
        </p:nvSpPr>
        <p:spPr/>
        <p:txBody>
          <a:bodyPr/>
          <a:lstStyle/>
          <a:p>
            <a:r>
              <a:rPr lang="ar-EG" sz="4800"/>
              <a:t>أري إفميفئي إبشويس إن ني هيغومينوس </a:t>
            </a:r>
          </a:p>
        </p:txBody>
      </p:sp>
      <p:sp>
        <p:nvSpPr>
          <p:cNvPr id="28" name="Text Placeholder 27"/>
          <p:cNvSpPr>
            <a:spLocks noGrp="1"/>
          </p:cNvSpPr>
          <p:nvPr>
            <p:ph type="body" sz="quarter" idx="3"/>
          </p:nvPr>
        </p:nvSpPr>
        <p:spPr/>
        <p:txBody>
          <a:bodyPr/>
          <a:lstStyle/>
          <a:p>
            <a:r>
              <a:rPr lang="en-US" sz="4800" dirty="0" err="1"/>
              <a:t>Ari`vmeu`i</a:t>
            </a:r>
            <a:r>
              <a:rPr lang="en-US" sz="4800" dirty="0"/>
              <a:t> </a:t>
            </a:r>
            <a:r>
              <a:rPr lang="ar-EG" sz="4800" dirty="0"/>
              <a:t> </a:t>
            </a:r>
            <a:r>
              <a:rPr lang="en-US" sz="4800" dirty="0"/>
              <a:t>~P_   `</a:t>
            </a:r>
            <a:r>
              <a:rPr lang="en-US" sz="4800" dirty="0" err="1"/>
              <a:t>nni</a:t>
            </a:r>
            <a:r>
              <a:rPr lang="en-US" sz="4800" dirty="0"/>
              <a:t>\h</a:t>
            </a:r>
            <a:r>
              <a:rPr lang="ar-EG" sz="4800" dirty="0"/>
              <a:t> </a:t>
            </a:r>
            <a:r>
              <a:rPr lang="en-US" sz="4800" dirty="0" err="1"/>
              <a:t>goumenoc</a:t>
            </a:r>
            <a:endParaRPr lang="en-US" sz="4800" dirty="0"/>
          </a:p>
        </p:txBody>
      </p:sp>
    </p:spTree>
    <p:extLst>
      <p:ext uri="{BB962C8B-B14F-4D97-AF65-F5344CB8AC3E}">
        <p14:creationId xmlns:p14="http://schemas.microsoft.com/office/powerpoint/2010/main" val="1579183868"/>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والقسوس الأورثوذوكسيين </a:t>
            </a:r>
          </a:p>
        </p:txBody>
      </p:sp>
      <p:sp>
        <p:nvSpPr>
          <p:cNvPr id="27" name="Text Placeholder 26"/>
          <p:cNvSpPr>
            <a:spLocks noGrp="1"/>
          </p:cNvSpPr>
          <p:nvPr>
            <p:ph type="body" idx="1"/>
          </p:nvPr>
        </p:nvSpPr>
        <p:spPr/>
        <p:txBody>
          <a:bodyPr/>
          <a:lstStyle/>
          <a:p>
            <a:r>
              <a:rPr lang="ar-EG" sz="4400"/>
              <a:t>نيم ني إبريسفيتيروس إن اورثوذكسوس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ni`precbuteroc</a:t>
            </a:r>
            <a:r>
              <a:rPr lang="ar-EG" sz="4400" dirty="0"/>
              <a:t> </a:t>
            </a:r>
            <a:r>
              <a:rPr lang="en-US" sz="4400" dirty="0"/>
              <a:t> `</a:t>
            </a:r>
            <a:r>
              <a:rPr lang="en-US" sz="4400" dirty="0" err="1"/>
              <a:t>norqodo</a:t>
            </a:r>
            <a:r>
              <a:rPr lang="en-US" sz="4400" dirty="0"/>
              <a:t>[</a:t>
            </a:r>
            <a:r>
              <a:rPr lang="en-US" sz="4400" dirty="0" err="1"/>
              <a:t>oc</a:t>
            </a:r>
            <a:endParaRPr lang="en-US" sz="4400" dirty="0"/>
          </a:p>
        </p:txBody>
      </p:sp>
    </p:spTree>
    <p:extLst>
      <p:ext uri="{BB962C8B-B14F-4D97-AF65-F5344CB8AC3E}">
        <p14:creationId xmlns:p14="http://schemas.microsoft.com/office/powerpoint/2010/main" val="37039620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2429040317"/>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و الشمامسة</a:t>
            </a:r>
          </a:p>
        </p:txBody>
      </p:sp>
      <p:sp>
        <p:nvSpPr>
          <p:cNvPr id="27" name="Text Placeholder 26"/>
          <p:cNvSpPr>
            <a:spLocks noGrp="1"/>
          </p:cNvSpPr>
          <p:nvPr>
            <p:ph type="body" idx="1"/>
          </p:nvPr>
        </p:nvSpPr>
        <p:spPr/>
        <p:txBody>
          <a:bodyPr/>
          <a:lstStyle/>
          <a:p>
            <a:r>
              <a:rPr lang="ar-EG" sz="4800"/>
              <a:t>نيم ني ذياكون</a:t>
            </a:r>
          </a:p>
        </p:txBody>
      </p:sp>
      <p:sp>
        <p:nvSpPr>
          <p:cNvPr id="28" name="Text Placeholder 27"/>
          <p:cNvSpPr>
            <a:spLocks noGrp="1"/>
          </p:cNvSpPr>
          <p:nvPr>
            <p:ph type="body" sz="quarter" idx="3"/>
          </p:nvPr>
        </p:nvSpPr>
        <p:spPr/>
        <p:txBody>
          <a:bodyPr/>
          <a:lstStyle/>
          <a:p>
            <a:r>
              <a:rPr lang="en-US" sz="4800"/>
              <a:t>nem nidi`akwn</a:t>
            </a:r>
          </a:p>
        </p:txBody>
      </p:sp>
      <p:sp>
        <p:nvSpPr>
          <p:cNvPr id="5" name="TextBox 4">
            <a:hlinkClick r:id="rId2" action="ppaction://hlinksldjump"/>
            <a:extLst>
              <a:ext uri="{FF2B5EF4-FFF2-40B4-BE49-F238E27FC236}">
                <a16:creationId xmlns:a16="http://schemas.microsoft.com/office/drawing/2014/main" id="{F8B68928-6030-4500-9B64-9F88BDF47AA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07117562"/>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87984612"/>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1462561518"/>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2250362978"/>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7657035"/>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وكل الخدام </a:t>
            </a:r>
          </a:p>
        </p:txBody>
      </p:sp>
      <p:sp>
        <p:nvSpPr>
          <p:cNvPr id="27" name="Text Placeholder 26"/>
          <p:cNvSpPr>
            <a:spLocks noGrp="1"/>
          </p:cNvSpPr>
          <p:nvPr>
            <p:ph type="body" idx="1"/>
          </p:nvPr>
        </p:nvSpPr>
        <p:spPr/>
        <p:txBody>
          <a:bodyPr/>
          <a:lstStyle/>
          <a:p>
            <a:r>
              <a:rPr lang="ar-EG" sz="4800"/>
              <a:t>نيم ريف شمشي نيفين </a:t>
            </a:r>
          </a:p>
        </p:txBody>
      </p:sp>
      <p:sp>
        <p:nvSpPr>
          <p:cNvPr id="28" name="Text Placeholder 27"/>
          <p:cNvSpPr>
            <a:spLocks noGrp="1"/>
          </p:cNvSpPr>
          <p:nvPr>
            <p:ph type="body" sz="quarter" idx="3"/>
          </p:nvPr>
        </p:nvSpPr>
        <p:spPr/>
        <p:txBody>
          <a:bodyPr/>
          <a:lstStyle/>
          <a:p>
            <a:r>
              <a:rPr lang="en-US" sz="4800"/>
              <a:t>Nem ref]em]i niben</a:t>
            </a:r>
          </a:p>
        </p:txBody>
      </p:sp>
    </p:spTree>
    <p:extLst>
      <p:ext uri="{BB962C8B-B14F-4D97-AF65-F5344CB8AC3E}">
        <p14:creationId xmlns:p14="http://schemas.microsoft.com/office/powerpoint/2010/main" val="1857437015"/>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وكل الذين في البتولية </a:t>
            </a:r>
          </a:p>
        </p:txBody>
      </p:sp>
      <p:sp>
        <p:nvSpPr>
          <p:cNvPr id="27" name="Text Placeholder 26"/>
          <p:cNvSpPr>
            <a:spLocks noGrp="1"/>
          </p:cNvSpPr>
          <p:nvPr>
            <p:ph type="body" idx="1"/>
          </p:nvPr>
        </p:nvSpPr>
        <p:spPr/>
        <p:txBody>
          <a:bodyPr/>
          <a:lstStyle/>
          <a:p>
            <a:r>
              <a:rPr lang="ar-EG" sz="4400"/>
              <a:t>نيم ني تيروإتخين تي بارثي نيا</a:t>
            </a:r>
          </a:p>
        </p:txBody>
      </p:sp>
      <p:sp>
        <p:nvSpPr>
          <p:cNvPr id="28" name="Text Placeholder 27"/>
          <p:cNvSpPr>
            <a:spLocks noGrp="1"/>
          </p:cNvSpPr>
          <p:nvPr>
            <p:ph type="body" sz="quarter" idx="3"/>
          </p:nvPr>
        </p:nvSpPr>
        <p:spPr/>
        <p:txBody>
          <a:bodyPr/>
          <a:lstStyle/>
          <a:p>
            <a:r>
              <a:rPr lang="fr-FR" sz="4400" dirty="0"/>
              <a:t>nem </a:t>
            </a:r>
            <a:r>
              <a:rPr lang="fr-FR" sz="4400" dirty="0" err="1"/>
              <a:t>nh</a:t>
            </a:r>
            <a:r>
              <a:rPr lang="ar-EG" sz="4400" dirty="0"/>
              <a:t> </a:t>
            </a:r>
            <a:r>
              <a:rPr lang="fr-FR" sz="4400" dirty="0" err="1"/>
              <a:t>throu</a:t>
            </a:r>
            <a:r>
              <a:rPr lang="fr-FR" sz="4400" dirty="0"/>
              <a:t> et 'en ;</a:t>
            </a:r>
            <a:r>
              <a:rPr lang="fr-FR" sz="4400" dirty="0" err="1"/>
              <a:t>parqeni`a</a:t>
            </a:r>
            <a:endParaRPr lang="fr-FR" sz="4400" dirty="0"/>
          </a:p>
        </p:txBody>
      </p:sp>
    </p:spTree>
    <p:extLst>
      <p:ext uri="{BB962C8B-B14F-4D97-AF65-F5344CB8AC3E}">
        <p14:creationId xmlns:p14="http://schemas.microsoft.com/office/powerpoint/2010/main" val="3235546979"/>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dirty="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2958821629"/>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a:t>أذكر يا رب أن ترحمنا كلنا معاً</a:t>
            </a:r>
          </a:p>
        </p:txBody>
      </p:sp>
      <p:sp>
        <p:nvSpPr>
          <p:cNvPr id="27" name="Text Placeholder 26"/>
          <p:cNvSpPr>
            <a:spLocks noGrp="1"/>
          </p:cNvSpPr>
          <p:nvPr>
            <p:ph type="body" idx="1"/>
          </p:nvPr>
        </p:nvSpPr>
        <p:spPr/>
        <p:txBody>
          <a:bodyPr/>
          <a:lstStyle/>
          <a:p>
            <a:r>
              <a:rPr lang="ar-EG"/>
              <a:t>آري إفميفئي إبشويس إنتيك ناي نان تيرو إفسون</a:t>
            </a:r>
          </a:p>
        </p:txBody>
      </p:sp>
      <p:sp>
        <p:nvSpPr>
          <p:cNvPr id="28" name="Text Placeholder 27"/>
          <p:cNvSpPr>
            <a:spLocks noGrp="1"/>
          </p:cNvSpPr>
          <p:nvPr>
            <p:ph type="body" sz="quarter" idx="3"/>
          </p:nvPr>
        </p:nvSpPr>
        <p:spPr/>
        <p:txBody>
          <a:bodyPr/>
          <a:lstStyle/>
          <a:p>
            <a:r>
              <a:rPr lang="en-US" dirty="0" err="1"/>
              <a:t>Ari`vmeu`i</a:t>
            </a:r>
            <a:r>
              <a:rPr lang="en-US" dirty="0"/>
              <a:t>   ~P_</a:t>
            </a:r>
            <a:r>
              <a:rPr lang="ar-EG" dirty="0"/>
              <a:t> </a:t>
            </a:r>
            <a:r>
              <a:rPr lang="en-US" dirty="0"/>
              <a:t> `</a:t>
            </a:r>
            <a:r>
              <a:rPr lang="en-US" dirty="0" err="1"/>
              <a:t>nteknai</a:t>
            </a:r>
            <a:r>
              <a:rPr lang="en-US" dirty="0"/>
              <a:t> nan </a:t>
            </a:r>
            <a:r>
              <a:rPr lang="en-US" dirty="0" err="1"/>
              <a:t>throu</a:t>
            </a:r>
            <a:r>
              <a:rPr lang="en-US" dirty="0"/>
              <a:t>  </a:t>
            </a:r>
            <a:r>
              <a:rPr lang="en-US" dirty="0" err="1"/>
              <a:t>eucon</a:t>
            </a:r>
            <a:endParaRPr lang="en-US" dirty="0"/>
          </a:p>
        </p:txBody>
      </p:sp>
    </p:spTree>
    <p:extLst>
      <p:ext uri="{BB962C8B-B14F-4D97-AF65-F5344CB8AC3E}">
        <p14:creationId xmlns:p14="http://schemas.microsoft.com/office/powerpoint/2010/main" val="2330684430"/>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إرحمنا يا الله الآب ضابط الكل</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dirty="0"/>
              <a:t>~</a:t>
            </a:r>
            <a:r>
              <a:rPr lang="en-US" dirty="0" err="1"/>
              <a:t>Ele`hcon</a:t>
            </a:r>
            <a:r>
              <a:rPr lang="ar-EG" dirty="0"/>
              <a:t> </a:t>
            </a:r>
            <a:r>
              <a:rPr lang="en-US" dirty="0"/>
              <a:t>`</a:t>
            </a:r>
            <a:r>
              <a:rPr lang="en-US" dirty="0" err="1"/>
              <a:t>hmac</a:t>
            </a:r>
            <a:r>
              <a:rPr lang="en-US" dirty="0"/>
              <a:t>   `o </a:t>
            </a:r>
            <a:r>
              <a:rPr lang="en-US" dirty="0" err="1"/>
              <a:t>Qeoc</a:t>
            </a:r>
            <a:r>
              <a:rPr lang="ar-EG" dirty="0"/>
              <a:t> </a:t>
            </a:r>
            <a:r>
              <a:rPr lang="en-US" dirty="0"/>
              <a:t>`o </a:t>
            </a:r>
            <a:r>
              <a:rPr lang="en-US" dirty="0" err="1"/>
              <a:t>Pathr</a:t>
            </a:r>
            <a:r>
              <a:rPr lang="en-US" dirty="0"/>
              <a:t>   `o </a:t>
            </a:r>
            <a:r>
              <a:rPr lang="en-US" dirty="0" err="1"/>
              <a:t>pantokratwr</a:t>
            </a:r>
            <a:endParaRPr lang="en-US" dirty="0"/>
          </a:p>
        </p:txBody>
      </p:sp>
    </p:spTree>
    <p:extLst>
      <p:ext uri="{BB962C8B-B14F-4D97-AF65-F5344CB8AC3E}">
        <p14:creationId xmlns:p14="http://schemas.microsoft.com/office/powerpoint/2010/main" val="35681536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3297591740"/>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800" dirty="0"/>
              <a:t>أذكر يا </a:t>
            </a:r>
            <a:r>
              <a:rPr lang="ar-EG" sz="4800"/>
              <a:t>رب خلاص </a:t>
            </a:r>
            <a:r>
              <a:rPr lang="ar-EG" sz="4800" dirty="0"/>
              <a:t>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Tree>
    <p:extLst>
      <p:ext uri="{BB962C8B-B14F-4D97-AF65-F5344CB8AC3E}">
        <p14:creationId xmlns:p14="http://schemas.microsoft.com/office/powerpoint/2010/main" val="741954116"/>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2723012719"/>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86009671"/>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3"/>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02425875"/>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3"/>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
        <p:nvSpPr>
          <p:cNvPr id="2" name="TextBox 1">
            <a:hlinkClick r:id="rId2" action="ppaction://hlinksldjump"/>
            <a:extLst>
              <a:ext uri="{FF2B5EF4-FFF2-40B4-BE49-F238E27FC236}">
                <a16:creationId xmlns:a16="http://schemas.microsoft.com/office/drawing/2014/main" id="{F4AA1D42-6FF8-C25A-3957-4265E86FF6C7}"/>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0978286"/>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3745132453"/>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974730128"/>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3632010773"/>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8311553"/>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3"/>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800" dirty="0"/>
              <a:t>والساكنين فيها بإيمان الله</a:t>
            </a:r>
            <a:endParaRPr lang="en-US" sz="4800" dirty="0"/>
          </a:p>
        </p:txBody>
      </p:sp>
      <p:sp>
        <p:nvSpPr>
          <p:cNvPr id="30" name="Text Placeholder 29"/>
          <p:cNvSpPr>
            <a:spLocks noGrp="1"/>
          </p:cNvSpPr>
          <p:nvPr>
            <p:ph type="body" idx="1"/>
          </p:nvPr>
        </p:nvSpPr>
        <p:spPr/>
        <p:txBody>
          <a:bodyPr/>
          <a:lstStyle/>
          <a:p>
            <a:r>
              <a:rPr lang="ar-EG" sz="4400" dirty="0"/>
              <a:t>نيم ني إتشوب إنخيتو خين بي ناهتي إنتي إفنوتي</a:t>
            </a:r>
          </a:p>
        </p:txBody>
      </p:sp>
      <p:sp>
        <p:nvSpPr>
          <p:cNvPr id="31" name="Text Placeholder 30"/>
          <p:cNvSpPr>
            <a:spLocks noGrp="1"/>
          </p:cNvSpPr>
          <p:nvPr>
            <p:ph type="body" sz="quarter" idx="3"/>
          </p:nvPr>
        </p:nvSpPr>
        <p:spPr/>
        <p:txBody>
          <a:bodyPr/>
          <a:lstStyle/>
          <a:p>
            <a:r>
              <a:rPr lang="nl-NL" sz="4400" dirty="0"/>
              <a:t>Nem nhet]op  `n'htou 'en pina\; `nte V;.</a:t>
            </a:r>
          </a:p>
        </p:txBody>
      </p:sp>
      <p:sp>
        <p:nvSpPr>
          <p:cNvPr id="8" name="Rectangle 7">
            <a:hlinkClick r:id="rId2" action="ppaction://hlinksldjump"/>
          </p:cNvPr>
          <p:cNvSpPr/>
          <p:nvPr/>
        </p:nvSpPr>
        <p:spPr>
          <a:xfrm>
            <a:off x="7153835" y="3915286"/>
            <a:ext cx="199016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شعبك و كنيستك</a:t>
            </a:r>
          </a:p>
        </p:txBody>
      </p:sp>
    </p:spTree>
    <p:extLst>
      <p:ext uri="{BB962C8B-B14F-4D97-AF65-F5344CB8AC3E}">
        <p14:creationId xmlns:p14="http://schemas.microsoft.com/office/powerpoint/2010/main" val="9654396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923453"/>
            <a:ext cx="9143999" cy="934547"/>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114560"/>
            <a:ext cx="9143999" cy="808893"/>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731521"/>
          </a:xfrm>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821516401"/>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شعبك  شعبك   شعبك</a:t>
            </a:r>
            <a:br>
              <a:rPr lang="ar-EG" dirty="0"/>
            </a:br>
            <a:r>
              <a:rPr lang="ar-EG" dirty="0"/>
              <a:t> وكنيستك يطلبون اليك</a:t>
            </a:r>
            <a:endParaRPr lang="en-US" dirty="0"/>
          </a:p>
        </p:txBody>
      </p:sp>
    </p:spTree>
    <p:extLst>
      <p:ext uri="{BB962C8B-B14F-4D97-AF65-F5344CB8AC3E}">
        <p14:creationId xmlns:p14="http://schemas.microsoft.com/office/powerpoint/2010/main" val="953072251"/>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وبك الى الاب معك</a:t>
            </a:r>
            <a:br>
              <a:rPr lang="ar-EG" dirty="0"/>
            </a:br>
            <a:r>
              <a:rPr lang="ar-EG" dirty="0"/>
              <a:t>قائلين:</a:t>
            </a:r>
            <a:endParaRPr lang="en-US" dirty="0"/>
          </a:p>
        </p:txBody>
      </p:sp>
    </p:spTree>
    <p:extLst>
      <p:ext uri="{BB962C8B-B14F-4D97-AF65-F5344CB8AC3E}">
        <p14:creationId xmlns:p14="http://schemas.microsoft.com/office/powerpoint/2010/main" val="508822060"/>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إرحمنا   إرحمنا  إرحمنا</a:t>
            </a:r>
            <a:br>
              <a:rPr lang="ar-EG" dirty="0"/>
            </a:br>
            <a:r>
              <a:rPr lang="ar-EG" dirty="0"/>
              <a:t>يا الله  الأب  ضابط  الكل </a:t>
            </a:r>
            <a:endParaRPr lang="en-US" dirty="0"/>
          </a:p>
        </p:txBody>
      </p:sp>
    </p:spTree>
    <p:extLst>
      <p:ext uri="{BB962C8B-B14F-4D97-AF65-F5344CB8AC3E}">
        <p14:creationId xmlns:p14="http://schemas.microsoft.com/office/powerpoint/2010/main" val="218002237"/>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مخلصنا</a:t>
            </a:r>
            <a:endParaRPr lang="en-US" dirty="0"/>
          </a:p>
        </p:txBody>
      </p:sp>
    </p:spTree>
    <p:extLst>
      <p:ext uri="{BB962C8B-B14F-4D97-AF65-F5344CB8AC3E}">
        <p14:creationId xmlns:p14="http://schemas.microsoft.com/office/powerpoint/2010/main" val="3439415312"/>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ثم ارحمنا</a:t>
            </a:r>
            <a:endParaRPr lang="en-US" dirty="0"/>
          </a:p>
        </p:txBody>
      </p:sp>
    </p:spTree>
    <p:extLst>
      <p:ext uri="{BB962C8B-B14F-4D97-AF65-F5344CB8AC3E}">
        <p14:creationId xmlns:p14="http://schemas.microsoft.com/office/powerpoint/2010/main" val="1887370835"/>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sz="8800" dirty="0"/>
              <a:t>يارب ارحم</a:t>
            </a:r>
            <a:endParaRPr lang="en-US" sz="8800" dirty="0"/>
          </a:p>
        </p:txBody>
      </p:sp>
    </p:spTree>
    <p:extLst>
      <p:ext uri="{BB962C8B-B14F-4D97-AF65-F5344CB8AC3E}">
        <p14:creationId xmlns:p14="http://schemas.microsoft.com/office/powerpoint/2010/main" val="298672444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68162322"/>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409767623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184678230"/>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161334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nchor="ctr"/>
          <a:lstStyle/>
          <a:p>
            <a:r>
              <a:rPr lang="ar-EG" dirty="0">
                <a:latin typeface="Tahoma" pitchFamily="34" charset="0"/>
              </a:rPr>
              <a:t>مارين تايو إن إتبارثينيا: إنتى شيليت إن آت كاكيا:</a:t>
            </a:r>
            <a:endParaRPr lang="en-GB" dirty="0"/>
          </a:p>
        </p:txBody>
      </p:sp>
      <p:sp>
        <p:nvSpPr>
          <p:cNvPr id="6" name="Text Placeholder 10"/>
          <p:cNvSpPr>
            <a:spLocks noGrp="1"/>
          </p:cNvSpPr>
          <p:nvPr>
            <p:ph type="body" sz="quarter" idx="3"/>
          </p:nvPr>
        </p:nvSpPr>
        <p:spPr/>
        <p:txBody>
          <a:bodyPr/>
          <a:lstStyle/>
          <a:p>
            <a:r>
              <a:rPr lang="en-GB" dirty="0" err="1"/>
              <a:t>Marentaio</a:t>
            </a:r>
            <a:r>
              <a:rPr lang="en-GB" dirty="0"/>
              <a:t> `</a:t>
            </a:r>
            <a:r>
              <a:rPr lang="en-GB" dirty="0" err="1"/>
              <a:t>n`tpar;enia</a:t>
            </a:r>
            <a:r>
              <a:rPr lang="en-GB" dirty="0"/>
              <a:t>@ `n]</a:t>
            </a:r>
            <a:r>
              <a:rPr lang="en-GB" dirty="0" err="1"/>
              <a:t>selet</a:t>
            </a:r>
            <a:r>
              <a:rPr lang="en-GB" dirty="0"/>
              <a:t> `</a:t>
            </a:r>
            <a:r>
              <a:rPr lang="en-GB" dirty="0" err="1"/>
              <a:t>natkakia</a:t>
            </a:r>
            <a:r>
              <a:rPr lang="en-GB" dirty="0"/>
              <a:t>@ </a:t>
            </a:r>
          </a:p>
        </p:txBody>
      </p:sp>
      <p:sp>
        <p:nvSpPr>
          <p:cNvPr id="2" name="Text Placeholder 1">
            <a:extLst>
              <a:ext uri="{FF2B5EF4-FFF2-40B4-BE49-F238E27FC236}">
                <a16:creationId xmlns:a16="http://schemas.microsoft.com/office/drawing/2014/main" id="{4D406C17-D522-4994-9A0A-33D0B20AA1F8}"/>
              </a:ext>
            </a:extLst>
          </p:cNvPr>
          <p:cNvSpPr>
            <a:spLocks noGrp="1"/>
          </p:cNvSpPr>
          <p:nvPr>
            <p:ph type="body" sz="quarter" idx="10"/>
          </p:nvPr>
        </p:nvSpPr>
        <p:spPr/>
        <p:txBody>
          <a:bodyPr/>
          <a:lstStyle/>
          <a:p>
            <a:r>
              <a:rPr lang="ar-EG" sz="4400" dirty="0"/>
              <a:t>فلنُكَرِّم بتولية، العروس التي بغير شرٍ،</a:t>
            </a:r>
            <a:endParaRPr lang="en-GB" sz="4400" dirty="0"/>
          </a:p>
        </p:txBody>
      </p:sp>
    </p:spTree>
    <p:extLst>
      <p:ext uri="{BB962C8B-B14F-4D97-AF65-F5344CB8AC3E}">
        <p14:creationId xmlns:p14="http://schemas.microsoft.com/office/powerpoint/2010/main" val="22537885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29371"/>
            <a:ext cx="9143999" cy="102862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20478"/>
            <a:ext cx="9143999" cy="808893"/>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565479"/>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Tree>
    <p:extLst>
      <p:ext uri="{BB962C8B-B14F-4D97-AF65-F5344CB8AC3E}">
        <p14:creationId xmlns:p14="http://schemas.microsoft.com/office/powerpoint/2010/main" val="2307449046"/>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412316374"/>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600063649"/>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5" name="Rectangle 4">
            <a:hlinkClick r:id="rId2" action="ppaction://hlinksldjump"/>
            <a:extLst>
              <a:ext uri="{FF2B5EF4-FFF2-40B4-BE49-F238E27FC236}">
                <a16:creationId xmlns:a16="http://schemas.microsoft.com/office/drawing/2014/main" id="{B92F3C82-33F0-46A9-B7D6-3B8EE51A305B}"/>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0944302"/>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1110608305"/>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4077213874"/>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4070953055"/>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3596868784"/>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397301421"/>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2320766987"/>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7827347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4" name="Title 3"/>
          <p:cNvSpPr>
            <a:spLocks noGrp="1"/>
          </p:cNvSpPr>
          <p:nvPr>
            <p:ph type="title"/>
          </p:nvPr>
        </p:nvSpPr>
        <p:spPr/>
        <p:txBody>
          <a:bodyPr>
            <a:normAutofit/>
          </a:bodyPr>
          <a:lstStyle/>
          <a:p>
            <a:r>
              <a:rPr lang="ar-EG" sz="4000" dirty="0">
                <a:solidFill>
                  <a:srgbClr val="FFC000"/>
                </a:solidFill>
              </a:rPr>
              <a:t>ابيناف شوبي</a:t>
            </a:r>
            <a:endParaRPr lang="en-US" sz="4000" dirty="0">
              <a:solidFill>
                <a:srgbClr val="FFC000"/>
              </a:solidFill>
            </a:endParaRPr>
          </a:p>
        </p:txBody>
      </p:sp>
      <p:sp>
        <p:nvSpPr>
          <p:cNvPr id="5" name="Text Placeholder 4"/>
          <p:cNvSpPr>
            <a:spLocks noGrp="1"/>
          </p:cNvSpPr>
          <p:nvPr>
            <p:ph type="body" idx="1"/>
          </p:nvPr>
        </p:nvSpPr>
        <p:spPr>
          <a:xfrm>
            <a:off x="-67236" y="6078071"/>
            <a:ext cx="9265025" cy="77992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آبي ناﭫ شوبي كابي ميش إيڤول: ماريه ني صاخ فيري إيفول:</a:t>
            </a:r>
            <a:endParaRPr lang="ar-EG" sz="3600" dirty="0">
              <a:cs typeface="+mn-cs"/>
            </a:endParaRPr>
          </a:p>
        </p:txBody>
      </p:sp>
      <p:sp>
        <p:nvSpPr>
          <p:cNvPr id="7" name="Text Placeholder 6"/>
          <p:cNvSpPr>
            <a:spLocks noGrp="1"/>
          </p:cNvSpPr>
          <p:nvPr>
            <p:ph type="body" sz="quarter" idx="3"/>
          </p:nvPr>
        </p:nvSpPr>
        <p:spPr>
          <a:xfrm>
            <a:off x="-1" y="5123330"/>
            <a:ext cx="9144001" cy="954742"/>
          </a:xfrm>
        </p:spPr>
        <p:txBody>
          <a:bodyPr/>
          <a:lstStyle/>
          <a:p>
            <a:r>
              <a:rPr lang="en-US" sz="4000" dirty="0"/>
              <a:t>`</a:t>
            </a:r>
            <a:r>
              <a:rPr lang="en-US" sz="4000" dirty="0" err="1"/>
              <a:t>Apinau</a:t>
            </a:r>
            <a:r>
              <a:rPr lang="en-US" sz="4000" dirty="0"/>
              <a:t> </a:t>
            </a:r>
            <a:r>
              <a:rPr lang="en-US" sz="4000" dirty="0" err="1"/>
              <a:t>swpi</a:t>
            </a:r>
            <a:r>
              <a:rPr lang="en-US" sz="4000" dirty="0"/>
              <a:t> ,a </a:t>
            </a:r>
            <a:r>
              <a:rPr lang="en-US" sz="4000" dirty="0" err="1"/>
              <a:t>nimys</a:t>
            </a:r>
            <a:r>
              <a:rPr lang="en-US" sz="4000" dirty="0"/>
              <a:t> `</a:t>
            </a:r>
            <a:r>
              <a:rPr lang="en-US" sz="4000" dirty="0" err="1"/>
              <a:t>ebol</a:t>
            </a:r>
            <a:r>
              <a:rPr lang="en-US" sz="4000" dirty="0"/>
              <a:t>@ mare </a:t>
            </a:r>
            <a:r>
              <a:rPr lang="en-US" sz="4000" dirty="0" err="1"/>
              <a:t>nicaq</a:t>
            </a:r>
            <a:r>
              <a:rPr lang="en-US" sz="4000" dirty="0"/>
              <a:t> </a:t>
            </a:r>
            <a:r>
              <a:rPr lang="en-US" sz="4000" dirty="0" err="1"/>
              <a:t>viri</a:t>
            </a:r>
            <a:r>
              <a:rPr lang="en-US" sz="4000" dirty="0"/>
              <a:t> `</a:t>
            </a:r>
            <a:r>
              <a:rPr lang="en-US" sz="4000" dirty="0" err="1"/>
              <a:t>ebol</a:t>
            </a:r>
            <a:r>
              <a:rPr lang="en-US" sz="4000" dirty="0"/>
              <a:t>@</a:t>
            </a:r>
          </a:p>
        </p:txBody>
      </p:sp>
      <p:sp>
        <p:nvSpPr>
          <p:cNvPr id="2" name="Text Placeholder 1">
            <a:extLst>
              <a:ext uri="{FF2B5EF4-FFF2-40B4-BE49-F238E27FC236}">
                <a16:creationId xmlns:a16="http://schemas.microsoft.com/office/drawing/2014/main" id="{AA93172E-D593-4F93-92E2-63D91B71DD24}"/>
              </a:ext>
            </a:extLst>
          </p:cNvPr>
          <p:cNvSpPr>
            <a:spLocks noGrp="1"/>
          </p:cNvSpPr>
          <p:nvPr>
            <p:ph type="body" sz="quarter" idx="10"/>
          </p:nvPr>
        </p:nvSpPr>
        <p:spPr>
          <a:xfrm>
            <a:off x="0" y="4359275"/>
            <a:ext cx="9144000" cy="7640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قد حان الوقت أ</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طلق الجميع، فلي</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فسر المعلمون، </a:t>
            </a:r>
            <a:endParaRPr lang="en-GB" sz="4000" dirty="0"/>
          </a:p>
        </p:txBody>
      </p:sp>
      <p:sp>
        <p:nvSpPr>
          <p:cNvPr id="6" name="Rectangle 5">
            <a:hlinkClick r:id="rId2" action="ppaction://hlinksldjump"/>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FB2A2D5-97CB-40CD-AF03-71767921DE5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739085540"/>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674517753"/>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1888908393"/>
      </p:ext>
    </p:extLst>
  </p:cSld>
  <p:clrMapOvr>
    <a:masterClrMapping/>
  </p:clrMapOvr>
  <p:transition spd="slow" advClick="0" advTm="0"/>
</p:sld>
</file>

<file path=ppt/slides/slide1612.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543982348"/>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5" name="Rectangle 4">
            <a:hlinkClick r:id="rId2" action="ppaction://hlinksldjump"/>
            <a:extLst>
              <a:ext uri="{FF2B5EF4-FFF2-40B4-BE49-F238E27FC236}">
                <a16:creationId xmlns:a16="http://schemas.microsoft.com/office/drawing/2014/main" id="{93996DD9-E686-4621-BC33-A3F692D8AAC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29976539"/>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5" name="Rectangle 4">
            <a:hlinkClick r:id="rId2" action="ppaction://hlinksldjump"/>
            <a:extLst>
              <a:ext uri="{FF2B5EF4-FFF2-40B4-BE49-F238E27FC236}">
                <a16:creationId xmlns:a16="http://schemas.microsoft.com/office/drawing/2014/main" id="{A5D30297-7407-43EF-9D11-7DDBD27CCE4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20271034"/>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576978335"/>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3570482167"/>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1461048869"/>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925849837"/>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1618123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5" name="Text Placeholder 4"/>
          <p:cNvSpPr>
            <a:spLocks noGrp="1"/>
          </p:cNvSpPr>
          <p:nvPr>
            <p:ph type="body" idx="1"/>
          </p:nvPr>
        </p:nvSpPr>
        <p:spPr>
          <a:xfrm>
            <a:off x="0" y="5943601"/>
            <a:ext cx="9143999" cy="914400"/>
          </a:xfrm>
        </p:spPr>
        <p:txBody>
          <a:bodyPr/>
          <a:lstStyle/>
          <a:p>
            <a:r>
              <a:rPr lang="ar-EG" dirty="0"/>
              <a:t>ماريه ني صوفوس ثوأووتي شارون : إﭫ إيرمين إيﭬين خين ني إغرافي إثوؤاب</a:t>
            </a:r>
          </a:p>
        </p:txBody>
      </p:sp>
      <p:sp>
        <p:nvSpPr>
          <p:cNvPr id="3" name="Text Placeholder 2"/>
          <p:cNvSpPr>
            <a:spLocks noGrp="1"/>
          </p:cNvSpPr>
          <p:nvPr>
            <p:ph type="body" sz="quarter" idx="3"/>
          </p:nvPr>
        </p:nvSpPr>
        <p:spPr>
          <a:xfrm>
            <a:off x="-1" y="5029200"/>
            <a:ext cx="9144000" cy="852488"/>
          </a:xfrm>
        </p:spPr>
        <p:txBody>
          <a:bodyPr/>
          <a:lstStyle/>
          <a:p>
            <a:r>
              <a:rPr lang="en-US" dirty="0"/>
              <a:t>mare </a:t>
            </a:r>
            <a:r>
              <a:rPr lang="en-US" dirty="0" err="1"/>
              <a:t>nicovoc</a:t>
            </a:r>
            <a:r>
              <a:rPr lang="en-US" dirty="0"/>
              <a:t> ;</a:t>
            </a:r>
            <a:r>
              <a:rPr lang="en-US" dirty="0" err="1"/>
              <a:t>w`ou</a:t>
            </a:r>
            <a:r>
              <a:rPr lang="en-US" dirty="0"/>
              <a:t>] </a:t>
            </a:r>
            <a:r>
              <a:rPr lang="en-US" dirty="0" err="1"/>
              <a:t>saron</a:t>
            </a:r>
            <a:r>
              <a:rPr lang="en-US" dirty="0"/>
              <a:t>@ </a:t>
            </a:r>
            <a:r>
              <a:rPr lang="en-US" dirty="0" err="1"/>
              <a:t>eu`ermyneuin</a:t>
            </a:r>
            <a:r>
              <a:rPr lang="en-US" dirty="0"/>
              <a:t> </a:t>
            </a:r>
            <a:r>
              <a:rPr lang="en-US" dirty="0" err="1"/>
              <a:t>qen</a:t>
            </a:r>
            <a:r>
              <a:rPr lang="en-US" dirty="0"/>
              <a:t> </a:t>
            </a:r>
            <a:r>
              <a:rPr lang="en-US" dirty="0" err="1"/>
              <a:t>ni`gravy</a:t>
            </a:r>
            <a:r>
              <a:rPr lang="en-US" dirty="0"/>
              <a:t> </a:t>
            </a:r>
            <a:r>
              <a:rPr lang="en-US" dirty="0" err="1"/>
              <a:t>e;ouab</a:t>
            </a:r>
            <a:r>
              <a:rPr lang="en-US" dirty="0"/>
              <a:t>.</a:t>
            </a:r>
          </a:p>
        </p:txBody>
      </p:sp>
      <p:sp>
        <p:nvSpPr>
          <p:cNvPr id="4" name="Text Placeholder 3">
            <a:extLst>
              <a:ext uri="{FF2B5EF4-FFF2-40B4-BE49-F238E27FC236}">
                <a16:creationId xmlns:a16="http://schemas.microsoft.com/office/drawing/2014/main" id="{7C813D25-38FE-45F2-B8A9-616A7D4F4925}"/>
              </a:ext>
            </a:extLst>
          </p:cNvPr>
          <p:cNvSpPr>
            <a:spLocks noGrp="1"/>
          </p:cNvSpPr>
          <p:nvPr>
            <p:ph type="body" sz="quarter" idx="10"/>
          </p:nvPr>
        </p:nvSpPr>
        <p:spPr>
          <a:xfrm>
            <a:off x="0" y="4359275"/>
            <a:ext cx="9144000" cy="669925"/>
          </a:xfrm>
        </p:spPr>
        <p:txBody>
          <a:bodyPr anchor="ctr"/>
          <a:lstStyle/>
          <a:p>
            <a:r>
              <a:rPr lang="ar-EG" sz="4000" dirty="0"/>
              <a:t>فليجتمع الحكماء إلينا، مفسرين في الكتب المقدسة.</a:t>
            </a:r>
            <a:endParaRPr lang="en-US" sz="4000" dirty="0"/>
          </a:p>
        </p:txBody>
      </p:sp>
      <p:sp>
        <p:nvSpPr>
          <p:cNvPr id="7" name="Rectangle 6">
            <a:hlinkClick r:id="rId2" action="ppaction://hlinksldjump"/>
            <a:extLst>
              <a:ext uri="{FF2B5EF4-FFF2-40B4-BE49-F238E27FC236}">
                <a16:creationId xmlns:a16="http://schemas.microsoft.com/office/drawing/2014/main" id="{31085118-F9B8-4543-8567-BDA40F637EF2}"/>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F1CC899-F09A-4DE1-AA3A-526BB7C0643A}"/>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787615521"/>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279420548"/>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4269112074"/>
      </p:ext>
    </p:extLst>
  </p:cSld>
  <p:clrMapOvr>
    <a:masterClrMapping/>
  </p:clrMapOvr>
  <p:transition spd="slow" advClick="0" advTm="0"/>
</p:sld>
</file>

<file path=ppt/slides/slide1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5" name="Rectangle 4">
            <a:hlinkClick r:id="rId2" action="ppaction://hlinksldjump"/>
            <a:extLst>
              <a:ext uri="{FF2B5EF4-FFF2-40B4-BE49-F238E27FC236}">
                <a16:creationId xmlns:a16="http://schemas.microsoft.com/office/drawing/2014/main" id="{B1FA8316-490F-4FF6-AE09-D3B87E99EF0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386166796"/>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t>اطلبوا عن صعود مياه الأنهار في هذه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1" y="5290550"/>
            <a:ext cx="9144000" cy="682357"/>
          </a:xfrm>
        </p:spPr>
        <p:txBody>
          <a:bodyPr/>
          <a:lstStyle/>
          <a:p>
            <a:r>
              <a:rPr lang="en-US" sz="3200" dirty="0" err="1"/>
              <a:t>Twbh</a:t>
            </a:r>
            <a:r>
              <a:rPr lang="en-US" sz="3200" dirty="0"/>
              <a:t> `</a:t>
            </a:r>
            <a:r>
              <a:rPr lang="en-US" sz="3200" dirty="0" err="1"/>
              <a:t>ejen</a:t>
            </a:r>
            <a:r>
              <a:rPr lang="en-US" sz="3200" dirty="0"/>
              <a:t> `</a:t>
            </a:r>
            <a:r>
              <a:rPr lang="en-US" sz="3200" dirty="0" err="1"/>
              <a:t>pjinmosi</a:t>
            </a:r>
            <a:r>
              <a:rPr lang="en-US" sz="3200" dirty="0"/>
              <a:t> `</a:t>
            </a:r>
            <a:r>
              <a:rPr lang="en-US" sz="3200" dirty="0" err="1"/>
              <a:t>e`pswi</a:t>
            </a:r>
            <a:r>
              <a:rPr lang="en-US" sz="3200" dirty="0"/>
              <a:t> `</a:t>
            </a:r>
            <a:r>
              <a:rPr lang="en-US" sz="3200" dirty="0" err="1"/>
              <a:t>nte</a:t>
            </a:r>
            <a:r>
              <a:rPr lang="en-US" sz="3200" dirty="0"/>
              <a:t> </a:t>
            </a:r>
            <a:r>
              <a:rPr lang="en-US" sz="3200" dirty="0" err="1"/>
              <a:t>niiarwou</a:t>
            </a:r>
            <a:r>
              <a:rPr lang="en-US" sz="3200" dirty="0"/>
              <a:t> `</a:t>
            </a:r>
            <a:r>
              <a:rPr lang="en-US" sz="3200" dirty="0" err="1"/>
              <a:t>mmwou</a:t>
            </a:r>
            <a:endParaRPr lang="en-US" sz="3200" dirty="0"/>
          </a:p>
        </p:txBody>
      </p:sp>
      <p:sp>
        <p:nvSpPr>
          <p:cNvPr id="5" name="Rectangle 4">
            <a:hlinkClick r:id="rId2" action="ppaction://hlinksldjump"/>
            <a:extLst>
              <a:ext uri="{FF2B5EF4-FFF2-40B4-BE49-F238E27FC236}">
                <a16:creationId xmlns:a16="http://schemas.microsoft.com/office/drawing/2014/main" id="{435FCD01-F04E-4E5B-9D05-79C99DF5D976}"/>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475388078"/>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034768"/>
            <a:ext cx="9144000" cy="682357"/>
          </a:xfrm>
        </p:spPr>
        <p:txBody>
          <a:bodyPr/>
          <a:lstStyle/>
          <a:p>
            <a:r>
              <a:rPr lang="en-US" sz="2800" dirty="0" err="1"/>
              <a:t>qen</a:t>
            </a:r>
            <a:r>
              <a:rPr lang="en-US" sz="2800" dirty="0"/>
              <a:t> </a:t>
            </a:r>
            <a:r>
              <a:rPr lang="en-US" sz="2800" dirty="0" err="1"/>
              <a:t>tairompi</a:t>
            </a:r>
            <a:r>
              <a:rPr lang="en-US" sz="2800" dirty="0"/>
              <a:t> ;</a:t>
            </a:r>
            <a:r>
              <a:rPr lang="en-US" sz="2800" dirty="0" err="1"/>
              <a:t>ai</a:t>
            </a:r>
            <a:r>
              <a:rPr lang="en-US" sz="2800" dirty="0"/>
              <a:t>@ </a:t>
            </a:r>
            <a:r>
              <a:rPr lang="en-US" sz="2800" dirty="0" err="1"/>
              <a:t>hina</a:t>
            </a:r>
            <a:r>
              <a:rPr lang="en-US" sz="2800" dirty="0"/>
              <a:t> `</a:t>
            </a:r>
            <a:r>
              <a:rPr lang="en-US" sz="2800" dirty="0" err="1"/>
              <a:t>nte</a:t>
            </a:r>
            <a:r>
              <a:rPr lang="en-US" sz="2800" dirty="0"/>
              <a:t> P=,=c </a:t>
            </a:r>
            <a:r>
              <a:rPr lang="en-US" sz="2800" dirty="0" err="1"/>
              <a:t>penNou</a:t>
            </a:r>
            <a:r>
              <a:rPr lang="en-US" sz="2800" dirty="0"/>
              <a:t>] `</a:t>
            </a:r>
            <a:r>
              <a:rPr lang="en-US" sz="2800" dirty="0" err="1"/>
              <a:t>cmou</a:t>
            </a:r>
            <a:r>
              <a:rPr lang="en-US" sz="2800" dirty="0"/>
              <a:t> `</a:t>
            </a:r>
            <a:r>
              <a:rPr lang="en-US" sz="2800" dirty="0" err="1"/>
              <a:t>erwou</a:t>
            </a:r>
            <a:endParaRPr lang="en-US" sz="2800" dirty="0"/>
          </a:p>
        </p:txBody>
      </p:sp>
    </p:spTree>
    <p:extLst>
      <p:ext uri="{BB962C8B-B14F-4D97-AF65-F5344CB8AC3E}">
        <p14:creationId xmlns:p14="http://schemas.microsoft.com/office/powerpoint/2010/main" val="2938029745"/>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404431"/>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058214"/>
            <a:ext cx="9144000" cy="682357"/>
          </a:xfrm>
        </p:spPr>
        <p:txBody>
          <a:bodyPr/>
          <a:lstStyle/>
          <a:p>
            <a:r>
              <a:rPr lang="en-US" sz="2600" dirty="0" err="1"/>
              <a:t>ntef`enou</a:t>
            </a:r>
            <a:r>
              <a:rPr lang="en-US" sz="2600" dirty="0"/>
              <a:t> `</a:t>
            </a:r>
            <a:r>
              <a:rPr lang="en-US" sz="2600" dirty="0" err="1"/>
              <a:t>e`pswi</a:t>
            </a:r>
            <a:r>
              <a:rPr lang="en-US" sz="2600" dirty="0"/>
              <a:t> kata </a:t>
            </a:r>
            <a:r>
              <a:rPr lang="en-US" sz="2600" dirty="0" err="1"/>
              <a:t>nousi</a:t>
            </a:r>
            <a:r>
              <a:rPr lang="en-US" sz="2600" dirty="0"/>
              <a:t>@ `</a:t>
            </a:r>
            <a:r>
              <a:rPr lang="en-US" sz="2600" dirty="0" err="1"/>
              <a:t>ntef</a:t>
            </a:r>
            <a:r>
              <a:rPr lang="en-US" sz="2600" dirty="0"/>
              <a:t>] `</a:t>
            </a:r>
            <a:r>
              <a:rPr lang="en-US" sz="2600" dirty="0" err="1"/>
              <a:t>m`pounouf</a:t>
            </a:r>
            <a:r>
              <a:rPr lang="en-US" sz="2600" dirty="0"/>
              <a:t> `</a:t>
            </a:r>
            <a:r>
              <a:rPr lang="en-US" sz="2600" dirty="0" err="1"/>
              <a:t>m`pho</a:t>
            </a:r>
            <a:r>
              <a:rPr lang="en-US" sz="2600" dirty="0"/>
              <a:t> `</a:t>
            </a:r>
            <a:r>
              <a:rPr lang="en-US" sz="2600" dirty="0" err="1"/>
              <a:t>m`pkahi</a:t>
            </a:r>
            <a:endParaRPr lang="en-US" sz="2600" dirty="0"/>
          </a:p>
        </p:txBody>
      </p:sp>
    </p:spTree>
    <p:extLst>
      <p:ext uri="{BB962C8B-B14F-4D97-AF65-F5344CB8AC3E}">
        <p14:creationId xmlns:p14="http://schemas.microsoft.com/office/powerpoint/2010/main" val="911821780"/>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ويعولنا نحن البشر</a:t>
            </a:r>
            <a:endParaRPr lang="en-US" sz="5400" dirty="0"/>
          </a:p>
        </p:txBody>
      </p:sp>
      <p:sp>
        <p:nvSpPr>
          <p:cNvPr id="3" name="Text Placeholder 2"/>
          <p:cNvSpPr>
            <a:spLocks noGrp="1"/>
          </p:cNvSpPr>
          <p:nvPr>
            <p:ph type="body" idx="1"/>
          </p:nvPr>
        </p:nvSpPr>
        <p:spPr/>
        <p:txBody>
          <a:bodyPr/>
          <a:lstStyle/>
          <a:p>
            <a:r>
              <a:rPr lang="ar-EG" sz="4400" dirty="0"/>
              <a:t>إنتيف شانوشتين خانيشيري إنتي ني رومي </a:t>
            </a:r>
            <a:endParaRPr lang="en-US" sz="4400" dirty="0"/>
          </a:p>
        </p:txBody>
      </p:sp>
      <p:sp>
        <p:nvSpPr>
          <p:cNvPr id="4" name="Text Placeholder 3"/>
          <p:cNvSpPr>
            <a:spLocks noGrp="1"/>
          </p:cNvSpPr>
          <p:nvPr>
            <p:ph type="body" sz="quarter" idx="3"/>
          </p:nvPr>
        </p:nvSpPr>
        <p:spPr/>
        <p:txBody>
          <a:bodyPr/>
          <a:lstStyle/>
          <a:p>
            <a:r>
              <a:rPr lang="fi-FI" sz="4000" dirty="0"/>
              <a:t>`ntefsanousten qa nisyri `nte nirwmi@</a:t>
            </a:r>
            <a:endParaRPr lang="en-US" sz="4000" dirty="0"/>
          </a:p>
        </p:txBody>
      </p:sp>
    </p:spTree>
    <p:extLst>
      <p:ext uri="{BB962C8B-B14F-4D97-AF65-F5344CB8AC3E}">
        <p14:creationId xmlns:p14="http://schemas.microsoft.com/office/powerpoint/2010/main" val="1763110423"/>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و يعطي النجاة للبهائم</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036152259"/>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648195815"/>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825840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chor="ctr"/>
          <a:lstStyle/>
          <a:p>
            <a:r>
              <a:rPr lang="ar-EG" dirty="0"/>
              <a:t>ايريه بي إسمو إنتي ترياس إثوؤاب: إفيوت نيم إبشيري نيم بي بنيفما إثوؤاب</a:t>
            </a:r>
          </a:p>
        </p:txBody>
      </p:sp>
      <p:sp>
        <p:nvSpPr>
          <p:cNvPr id="6" name="Text Placeholder 5"/>
          <p:cNvSpPr>
            <a:spLocks noGrp="1"/>
          </p:cNvSpPr>
          <p:nvPr>
            <p:ph type="body" sz="quarter" idx="3"/>
          </p:nvPr>
        </p:nvSpPr>
        <p:spPr>
          <a:xfrm>
            <a:off x="0" y="5002306"/>
            <a:ext cx="9144000" cy="1046801"/>
          </a:xfrm>
        </p:spPr>
        <p:txBody>
          <a:bodyPr/>
          <a:lstStyle/>
          <a:p>
            <a:r>
              <a:rPr lang="pt-BR" dirty="0"/>
              <a:t>Ere pi`cmou `n}`triac =e=;=u@ `Viwt nem `pSyri nem pi`Pneuma =e=;=u.</a:t>
            </a:r>
          </a:p>
        </p:txBody>
      </p:sp>
      <p:sp>
        <p:nvSpPr>
          <p:cNvPr id="4" name="Text Placeholder 3">
            <a:extLst>
              <a:ext uri="{FF2B5EF4-FFF2-40B4-BE49-F238E27FC236}">
                <a16:creationId xmlns:a16="http://schemas.microsoft.com/office/drawing/2014/main" id="{462BDB3E-E12E-4054-9557-DE90B43FF6DB}"/>
              </a:ext>
            </a:extLst>
          </p:cNvPr>
          <p:cNvSpPr>
            <a:spLocks noGrp="1"/>
          </p:cNvSpPr>
          <p:nvPr>
            <p:ph type="body" sz="quarter" idx="10"/>
          </p:nvPr>
        </p:nvSpPr>
        <p:spPr>
          <a:xfrm>
            <a:off x="0" y="4359275"/>
            <a:ext cx="9144000" cy="643031"/>
          </a:xfrm>
        </p:spPr>
        <p:txBody>
          <a:bodyPr anchor="ctr"/>
          <a:lstStyle/>
          <a:p>
            <a:r>
              <a:rPr lang="ar-EG" sz="4000" dirty="0"/>
              <a:t>وبركة الثالوث الأقدس، الآب والابن والروح القدس.</a:t>
            </a:r>
            <a:endParaRPr lang="en-US" sz="4000" dirty="0"/>
          </a:p>
        </p:txBody>
      </p:sp>
      <p:sp>
        <p:nvSpPr>
          <p:cNvPr id="7" name="Rectangle 6">
            <a:hlinkClick r:id="rId2" action="ppaction://hlinksldjump"/>
            <a:extLst>
              <a:ext uri="{FF2B5EF4-FFF2-40B4-BE49-F238E27FC236}">
                <a16:creationId xmlns:a16="http://schemas.microsoft.com/office/drawing/2014/main" id="{70D2550E-1059-4D53-BE87-972A9F9C72F6}"/>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51EED04-CDBD-454C-8D97-ED2D4FA0ECA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906627202"/>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Tree>
    <p:extLst>
      <p:ext uri="{BB962C8B-B14F-4D97-AF65-F5344CB8AC3E}">
        <p14:creationId xmlns:p14="http://schemas.microsoft.com/office/powerpoint/2010/main" val="2527267303"/>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36462667"/>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3864055366"/>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4075112836"/>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3516892227"/>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157133003"/>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534410654"/>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3055344365"/>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152173859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2682819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للسيدة العذراء</a:t>
            </a:r>
            <a:endParaRPr lang="en-US" dirty="0"/>
          </a:p>
        </p:txBody>
      </p:sp>
      <p:sp>
        <p:nvSpPr>
          <p:cNvPr id="3" name="Text Placeholder 2"/>
          <p:cNvSpPr>
            <a:spLocks noGrp="1"/>
          </p:cNvSpPr>
          <p:nvPr>
            <p:ph type="body" idx="1"/>
          </p:nvPr>
        </p:nvSpPr>
        <p:spPr>
          <a:xfrm>
            <a:off x="0" y="5851541"/>
            <a:ext cx="9143999" cy="1006459"/>
          </a:xfrm>
        </p:spPr>
        <p:txBody>
          <a:bodyPr/>
          <a:lstStyle/>
          <a:p>
            <a:r>
              <a:rPr lang="ar-EG" sz="3600" dirty="0"/>
              <a:t>إيريه بي إسمو إنتي ثيؤطوكوس ماريا : إثماﭫ إن إيسوس بي خريستوس.</a:t>
            </a:r>
          </a:p>
        </p:txBody>
      </p:sp>
      <p:sp>
        <p:nvSpPr>
          <p:cNvPr id="6" name="Text Placeholder 5"/>
          <p:cNvSpPr>
            <a:spLocks noGrp="1"/>
          </p:cNvSpPr>
          <p:nvPr>
            <p:ph type="body" sz="quarter" idx="3"/>
          </p:nvPr>
        </p:nvSpPr>
        <p:spPr>
          <a:xfrm>
            <a:off x="-1" y="5042648"/>
            <a:ext cx="9144000" cy="808893"/>
          </a:xfrm>
        </p:spPr>
        <p:txBody>
          <a:bodyPr/>
          <a:lstStyle/>
          <a:p>
            <a:r>
              <a:rPr lang="en-US" sz="3700" dirty="0"/>
              <a:t>`Ere </a:t>
            </a:r>
            <a:r>
              <a:rPr lang="en-US" sz="3700" dirty="0" err="1"/>
              <a:t>pi`cmou</a:t>
            </a:r>
            <a:r>
              <a:rPr lang="en-US" sz="3700" dirty="0"/>
              <a:t> `n]:</a:t>
            </a:r>
            <a:r>
              <a:rPr lang="en-US" sz="3700" dirty="0" err="1"/>
              <a:t>e`otokoc</a:t>
            </a:r>
            <a:r>
              <a:rPr lang="en-US" sz="3700" dirty="0"/>
              <a:t>@ Maria `:</a:t>
            </a:r>
            <a:r>
              <a:rPr lang="en-US" sz="3700" dirty="0" err="1"/>
              <a:t>mau</a:t>
            </a:r>
            <a:r>
              <a:rPr lang="en-US" sz="3700" dirty="0"/>
              <a:t> `</a:t>
            </a:r>
            <a:r>
              <a:rPr lang="en-US" sz="3700" dirty="0" err="1"/>
              <a:t>nI</a:t>
            </a:r>
            <a:r>
              <a:rPr lang="en-US" sz="3700" dirty="0"/>
              <a:t>=y=c P=,=c.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وبركة والدة الإله مريم أم يسوع المسيح.</a:t>
            </a:r>
            <a:endParaRPr lang="en-US" sz="4000" dirty="0"/>
          </a:p>
        </p:txBody>
      </p:sp>
      <p:sp>
        <p:nvSpPr>
          <p:cNvPr id="8" name="Rectangle 7">
            <a:hlinkClick r:id="rId2" action="ppaction://hlinksldjump"/>
            <a:extLst>
              <a:ext uri="{FF2B5EF4-FFF2-40B4-BE49-F238E27FC236}">
                <a16:creationId xmlns:a16="http://schemas.microsoft.com/office/drawing/2014/main" id="{67EDF192-EAF2-4272-9C74-D89141CE7CEE}"/>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9" name="Rectangle 8">
            <a:hlinkClick r:id="rId3" action="ppaction://hlinksldjump"/>
            <a:extLst>
              <a:ext uri="{FF2B5EF4-FFF2-40B4-BE49-F238E27FC236}">
                <a16:creationId xmlns:a16="http://schemas.microsoft.com/office/drawing/2014/main" id="{B1394A8B-77B1-48D8-9E93-C9E4CF063644}"/>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942555569"/>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1327730878"/>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218401996"/>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3371318366"/>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3973986370"/>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394435039"/>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104932136"/>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502297085"/>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2886585482"/>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2" name="Rectangle 1">
            <a:hlinkClick r:id="rId2" action="ppaction://hlinksldjump"/>
            <a:extLst>
              <a:ext uri="{FF2B5EF4-FFF2-40B4-BE49-F238E27FC236}">
                <a16:creationId xmlns:a16="http://schemas.microsoft.com/office/drawing/2014/main" id="{253260A9-3A71-625E-D387-3B4B3DC3B543}"/>
              </a:ext>
            </a:extLst>
          </p:cNvPr>
          <p:cNvSpPr/>
          <p:nvPr/>
        </p:nvSpPr>
        <p:spPr>
          <a:xfrm>
            <a:off x="6873827" y="4039855"/>
            <a:ext cx="227017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3699217062"/>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dirty="0"/>
              <a:t>شفاءاً للمرضي، راحة للمعوزين</a:t>
            </a:r>
            <a:endParaRPr lang="en-US" dirty="0"/>
          </a:p>
        </p:txBody>
      </p:sp>
    </p:spTree>
    <p:extLst>
      <p:ext uri="{BB962C8B-B14F-4D97-AF65-F5344CB8AC3E}">
        <p14:creationId xmlns:p14="http://schemas.microsoft.com/office/powerpoint/2010/main" val="685858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لرئيسى الملائكة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آرشي آنجيلوس إثوؤاب : ميخائيل نيم غابرييل.</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en-US" sz="3700" dirty="0"/>
              <a:t>`Ere </a:t>
            </a:r>
            <a:r>
              <a:rPr lang="en-US" sz="3700" dirty="0" err="1"/>
              <a:t>pi`cmou</a:t>
            </a:r>
            <a:r>
              <a:rPr lang="en-US" sz="3700" dirty="0"/>
              <a:t> `</a:t>
            </a:r>
            <a:r>
              <a:rPr lang="en-US" sz="3700" dirty="0" err="1"/>
              <a:t>nte</a:t>
            </a:r>
            <a:r>
              <a:rPr lang="en-US" sz="3700" dirty="0"/>
              <a:t> </a:t>
            </a:r>
            <a:r>
              <a:rPr lang="en-US" sz="3700" dirty="0" err="1"/>
              <a:t>niar,yaggeloc</a:t>
            </a:r>
            <a:r>
              <a:rPr lang="en-US" sz="3700" dirty="0"/>
              <a:t> </a:t>
            </a:r>
            <a:r>
              <a:rPr lang="en-US" sz="4000" dirty="0" err="1"/>
              <a:t>e;ouab</a:t>
            </a:r>
            <a:r>
              <a:rPr lang="en-US" sz="3700" dirty="0"/>
              <a:t>@ </a:t>
            </a:r>
            <a:r>
              <a:rPr lang="en-US" sz="3700" dirty="0" err="1"/>
              <a:t>Mi,ayl</a:t>
            </a:r>
            <a:r>
              <a:rPr lang="en-US" sz="3700" dirty="0"/>
              <a:t> </a:t>
            </a:r>
            <a:r>
              <a:rPr lang="en-US" sz="3700" dirty="0" err="1"/>
              <a:t>nem</a:t>
            </a:r>
            <a:r>
              <a:rPr lang="en-US" sz="3700" dirty="0"/>
              <a:t> </a:t>
            </a:r>
            <a:r>
              <a:rPr lang="en-US" sz="3700" dirty="0" err="1"/>
              <a:t>Gabriyl</a:t>
            </a:r>
            <a:r>
              <a:rPr lang="en-US" sz="3700"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رئيسي الملائكة المقدسين، ميخائيل وغبريال.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57E08863-8DEF-4279-853C-EDABB8A2F070}"/>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516794186"/>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a:xfrm>
            <a:off x="-1" y="4346957"/>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459996619"/>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3070501873"/>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a:xfrm>
            <a:off x="0" y="4360404"/>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894890475"/>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525894360"/>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a:xfrm>
            <a:off x="0" y="4332600"/>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317693869"/>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471586704"/>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9313115"/>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1133742325"/>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755150623"/>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27995930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ستراتيا إن آنجيليكون : نيم ني طاغما إن إيه بورانيون.</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pt-BR" sz="3700" dirty="0"/>
              <a:t>`Ere pi`cmou `nte ni`ctratia `n`aggelikon@ nem nitagma `n`epouranion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9EA7BCA-B103-496C-B3BF-42A841AF1CF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2130116097"/>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98930990"/>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1076763137"/>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42380848"/>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3702719447"/>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dirty="0"/>
              <a:t>يا رب إرحم يا رب إرحم يا رب إرحم</a:t>
            </a:r>
          </a:p>
        </p:txBody>
      </p:sp>
      <p:sp>
        <p:nvSpPr>
          <p:cNvPr id="14" name="Text Placeholder 13"/>
          <p:cNvSpPr>
            <a:spLocks noGrp="1"/>
          </p:cNvSpPr>
          <p:nvPr>
            <p:ph type="body" idx="1"/>
          </p:nvPr>
        </p:nvSpPr>
        <p:spPr/>
        <p:txBody>
          <a:bodyPr/>
          <a:lstStyle/>
          <a:p>
            <a:r>
              <a:rPr lang="ar-EG" sz="4800" dirty="0"/>
              <a:t>كيريى إليسون كيريى إليسون كيريى إليسون</a:t>
            </a:r>
          </a:p>
        </p:txBody>
      </p:sp>
      <p:sp>
        <p:nvSpPr>
          <p:cNvPr id="15" name="Text Placeholder 14"/>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E5A72DD0-A608-4FD1-91A7-D07BEC06540C}"/>
              </a:ext>
            </a:extLst>
          </p:cNvPr>
          <p:cNvSpPr/>
          <p:nvPr/>
        </p:nvSpPr>
        <p:spPr>
          <a:xfrm>
            <a:off x="5976144" y="3962911"/>
            <a:ext cx="316785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اوشية الموضع</a:t>
            </a:r>
          </a:p>
        </p:txBody>
      </p:sp>
    </p:spTree>
    <p:extLst>
      <p:ext uri="{BB962C8B-B14F-4D97-AF65-F5344CB8AC3E}">
        <p14:creationId xmlns:p14="http://schemas.microsoft.com/office/powerpoint/2010/main" val="4237646169"/>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4" name="Title 23"/>
          <p:cNvSpPr>
            <a:spLocks noGrp="1"/>
          </p:cNvSpPr>
          <p:nvPr>
            <p:ph type="title"/>
          </p:nvPr>
        </p:nvSpPr>
        <p:spPr/>
        <p:txBody>
          <a:bodyPr>
            <a:normAutofit/>
          </a:bodyPr>
          <a:lstStyle/>
          <a:p>
            <a:r>
              <a:rPr lang="ar-EG" sz="4400" dirty="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
        <p:nvSpPr>
          <p:cNvPr id="2" name="Rectangle 1">
            <a:hlinkClick r:id="rId2" action="ppaction://hlinksldjump"/>
            <a:extLst>
              <a:ext uri="{FF2B5EF4-FFF2-40B4-BE49-F238E27FC236}">
                <a16:creationId xmlns:a16="http://schemas.microsoft.com/office/drawing/2014/main" id="{3BF85F21-C9A8-C8DC-4F75-342B1A1C9EDC}"/>
              </a:ext>
            </a:extLst>
          </p:cNvPr>
          <p:cNvSpPr/>
          <p:nvPr/>
        </p:nvSpPr>
        <p:spPr>
          <a:xfrm>
            <a:off x="7319463" y="3944605"/>
            <a:ext cx="182453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560367568"/>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3236923408"/>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2820865962"/>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Tree>
    <p:extLst>
      <p:ext uri="{BB962C8B-B14F-4D97-AF65-F5344CB8AC3E}">
        <p14:creationId xmlns:p14="http://schemas.microsoft.com/office/powerpoint/2010/main" val="3047806538"/>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Tree>
    <p:extLst>
      <p:ext uri="{BB962C8B-B14F-4D97-AF65-F5344CB8AC3E}">
        <p14:creationId xmlns:p14="http://schemas.microsoft.com/office/powerpoint/2010/main" val="1659553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إننا تشويس إنيوتي إن آبوسطولوس : نيم إبسيبي إنتيه ني ماثيتيس.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sz="3800" dirty="0"/>
              <a:t>Ere pi`cmou  `nna=o=c `nio] `n`apoctoloc@ nem `pcepi</a:t>
            </a:r>
          </a:p>
          <a:p>
            <a:pPr>
              <a:lnSpc>
                <a:spcPct val="80000"/>
              </a:lnSpc>
              <a:spcBef>
                <a:spcPts val="0"/>
              </a:spcBef>
            </a:pPr>
            <a:r>
              <a:rPr lang="pt-BR" sz="3800" dirty="0"/>
              <a:t> `nte nima;ytyc.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9FC7A16-7864-4411-89A3-FF157CFAB46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51961895"/>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2045939093"/>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3268982384"/>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1951053860"/>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لأن هذا يا رب هو أمر إبنك الوحيد </a:t>
            </a:r>
          </a:p>
        </p:txBody>
      </p:sp>
      <p:sp>
        <p:nvSpPr>
          <p:cNvPr id="21" name="Text Placeholder 20"/>
          <p:cNvSpPr>
            <a:spLocks noGrp="1"/>
          </p:cNvSpPr>
          <p:nvPr>
            <p:ph type="body" idx="1"/>
          </p:nvPr>
        </p:nvSpPr>
        <p:spPr/>
        <p:txBody>
          <a:bodyPr/>
          <a:lstStyle/>
          <a:p>
            <a:r>
              <a:rPr lang="ar-EG" sz="3500"/>
              <a:t>إيبيذي إبشويس آواه ساهني بي إنتي بيك مونوجينيس إنشيري </a:t>
            </a:r>
          </a:p>
        </p:txBody>
      </p:sp>
      <p:sp>
        <p:nvSpPr>
          <p:cNvPr id="22" name="Text Placeholder 21"/>
          <p:cNvSpPr>
            <a:spLocks noGrp="1"/>
          </p:cNvSpPr>
          <p:nvPr>
            <p:ph type="body" sz="quarter" idx="3"/>
          </p:nvPr>
        </p:nvSpPr>
        <p:spPr>
          <a:xfrm>
            <a:off x="0" y="5317586"/>
            <a:ext cx="9144000" cy="682357"/>
          </a:xfrm>
        </p:spPr>
        <p:txBody>
          <a:bodyPr/>
          <a:lstStyle/>
          <a:p>
            <a:r>
              <a:rPr lang="en-US" dirty="0" err="1"/>
              <a:t>Epidh</a:t>
            </a:r>
            <a:r>
              <a:rPr lang="en-US" dirty="0"/>
              <a:t>  ~P_ </a:t>
            </a:r>
            <a:r>
              <a:rPr lang="en-US" dirty="0" err="1"/>
              <a:t>oua</a:t>
            </a:r>
            <a:r>
              <a:rPr lang="en-US" dirty="0"/>
              <a:t>\ca\</a:t>
            </a:r>
            <a:r>
              <a:rPr lang="en-US" dirty="0" err="1"/>
              <a:t>ni</a:t>
            </a:r>
            <a:r>
              <a:rPr lang="en-US" dirty="0"/>
              <a:t>  </a:t>
            </a:r>
            <a:r>
              <a:rPr lang="en-US" dirty="0" err="1"/>
              <a:t>pe</a:t>
            </a:r>
            <a:r>
              <a:rPr lang="en-US" dirty="0"/>
              <a:t> `</a:t>
            </a:r>
            <a:r>
              <a:rPr lang="en-US" dirty="0" err="1"/>
              <a:t>nte</a:t>
            </a:r>
            <a:r>
              <a:rPr lang="en-US" dirty="0"/>
              <a:t> </a:t>
            </a:r>
            <a:r>
              <a:rPr lang="en-US" dirty="0" err="1"/>
              <a:t>pekmonogenhc</a:t>
            </a:r>
            <a:r>
              <a:rPr lang="en-US" dirty="0"/>
              <a:t>  `n}</a:t>
            </a:r>
            <a:r>
              <a:rPr lang="en-US" dirty="0" err="1"/>
              <a:t>hri</a:t>
            </a:r>
            <a:endParaRPr lang="en-US"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6101178" y="3944605"/>
            <a:ext cx="304282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غريغوري  ـ تفضل يارب</a:t>
            </a:r>
          </a:p>
        </p:txBody>
      </p:sp>
    </p:spTree>
    <p:extLst>
      <p:ext uri="{BB962C8B-B14F-4D97-AF65-F5344CB8AC3E}">
        <p14:creationId xmlns:p14="http://schemas.microsoft.com/office/powerpoint/2010/main" val="2935598987"/>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ان نشترك في تذكار قديسيك</a:t>
            </a:r>
          </a:p>
        </p:txBody>
      </p:sp>
      <p:sp>
        <p:nvSpPr>
          <p:cNvPr id="21" name="Text Placeholder 20"/>
          <p:cNvSpPr>
            <a:spLocks noGrp="1"/>
          </p:cNvSpPr>
          <p:nvPr>
            <p:ph type="body" idx="1"/>
          </p:nvPr>
        </p:nvSpPr>
        <p:spPr/>
        <p:txBody>
          <a:bodyPr/>
          <a:lstStyle/>
          <a:p>
            <a:r>
              <a:rPr lang="ar-EG" sz="4000"/>
              <a:t>إيثرين إرإشفيرإبي إيرإفميفئي إنتي. نيئثؤواب إنتاك </a:t>
            </a:r>
          </a:p>
        </p:txBody>
      </p:sp>
      <p:sp>
        <p:nvSpPr>
          <p:cNvPr id="22" name="Text Placeholder 21"/>
          <p:cNvSpPr>
            <a:spLocks noGrp="1"/>
          </p:cNvSpPr>
          <p:nvPr>
            <p:ph type="body" sz="quarter" idx="3"/>
          </p:nvPr>
        </p:nvSpPr>
        <p:spPr/>
        <p:txBody>
          <a:bodyPr/>
          <a:lstStyle/>
          <a:p>
            <a:r>
              <a:rPr lang="en-US" sz="4000" dirty="0" err="1"/>
              <a:t>eqrener</a:t>
            </a:r>
            <a:r>
              <a:rPr lang="en-US" sz="4000" dirty="0"/>
              <a:t>`]</a:t>
            </a:r>
            <a:r>
              <a:rPr lang="en-US" sz="4000" dirty="0" err="1"/>
              <a:t>vhr</a:t>
            </a:r>
            <a:r>
              <a:rPr lang="ar-EG" sz="4000" dirty="0"/>
              <a:t> </a:t>
            </a:r>
            <a:r>
              <a:rPr lang="en-US" sz="4000" dirty="0"/>
              <a:t> `</a:t>
            </a:r>
            <a:r>
              <a:rPr lang="en-US" sz="4000" dirty="0" err="1"/>
              <a:t>epier`vmeu`i</a:t>
            </a:r>
            <a:r>
              <a:rPr lang="ar-EG" sz="4000" dirty="0"/>
              <a:t> </a:t>
            </a:r>
            <a:r>
              <a:rPr lang="en-US" sz="4000" dirty="0"/>
              <a:t>`</a:t>
            </a:r>
            <a:r>
              <a:rPr lang="en-US" sz="4000" dirty="0" err="1"/>
              <a:t>nte</a:t>
            </a:r>
            <a:r>
              <a:rPr lang="en-US" sz="4000" dirty="0"/>
              <a:t> </a:t>
            </a:r>
            <a:r>
              <a:rPr lang="en-US" sz="4000" dirty="0" err="1"/>
              <a:t>nh`eqouab</a:t>
            </a:r>
            <a:r>
              <a:rPr lang="en-US" sz="4000" dirty="0"/>
              <a:t> `</a:t>
            </a:r>
            <a:r>
              <a:rPr lang="en-US" sz="4000" dirty="0" err="1"/>
              <a:t>ntak</a:t>
            </a:r>
            <a:endParaRPr lang="en-US" sz="4000" dirty="0"/>
          </a:p>
        </p:txBody>
      </p:sp>
    </p:spTree>
    <p:extLst>
      <p:ext uri="{BB962C8B-B14F-4D97-AF65-F5344CB8AC3E}">
        <p14:creationId xmlns:p14="http://schemas.microsoft.com/office/powerpoint/2010/main" val="2448475463"/>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Tree>
    <p:extLst>
      <p:ext uri="{BB962C8B-B14F-4D97-AF65-F5344CB8AC3E}">
        <p14:creationId xmlns:p14="http://schemas.microsoft.com/office/powerpoint/2010/main" val="2873862268"/>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533073178"/>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553599031"/>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299353220"/>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35978753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للقديس مارمرقس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ثيؤريموس : إن إڤ أنجيليستيس: ماركوس بي آبوسطولوس.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pi;ewrimoc `n`eu`aggelictyc@ Markoc pi`apoctoloc.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ناظر الإله الإنجيلي، مرقس الرسول.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555C85F-C22B-4963-A529-E11899E4FB8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4217884824"/>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140796118"/>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4011423945"/>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492663153"/>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751765736"/>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3697861120"/>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2071181099"/>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670721220"/>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537375314"/>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39596266"/>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17464195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للشهيد مارجرجس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أثلوڤوروس إممارتيروس : باتشويس إبؤرو جيؤرجيوس.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pi`a;lovoroc `mmarturoc@</a:t>
            </a:r>
          </a:p>
          <a:p>
            <a:pPr>
              <a:lnSpc>
                <a:spcPct val="80000"/>
              </a:lnSpc>
              <a:spcBef>
                <a:spcPts val="0"/>
              </a:spcBef>
            </a:pPr>
            <a:r>
              <a:rPr lang="pt-BR" dirty="0"/>
              <a:t> pa=o=c `pouro Ge`wrgioc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الشهيد المجاهد، سيدي الملك جاورجيوس.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53BA766-4B08-482C-8031-A81984557816}"/>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471880094"/>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4284428329"/>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2794057891"/>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ومعلمنا ديوسقوروس </a:t>
            </a:r>
          </a:p>
        </p:txBody>
      </p:sp>
      <p:sp>
        <p:nvSpPr>
          <p:cNvPr id="21" name="Text Placeholder 20"/>
          <p:cNvSpPr>
            <a:spLocks noGrp="1"/>
          </p:cNvSpPr>
          <p:nvPr>
            <p:ph type="body" idx="1"/>
          </p:nvPr>
        </p:nvSpPr>
        <p:spPr/>
        <p:txBody>
          <a:bodyPr/>
          <a:lstStyle/>
          <a:p>
            <a:r>
              <a:rPr lang="ar-EG" sz="4800"/>
              <a:t>نيم بينساخ ديوسكورس</a:t>
            </a:r>
          </a:p>
        </p:txBody>
      </p:sp>
      <p:sp>
        <p:nvSpPr>
          <p:cNvPr id="22" name="Text Placeholder 21"/>
          <p:cNvSpPr>
            <a:spLocks noGrp="1"/>
          </p:cNvSpPr>
          <p:nvPr>
            <p:ph type="body" sz="quarter" idx="3"/>
          </p:nvPr>
        </p:nvSpPr>
        <p:spPr/>
        <p:txBody>
          <a:bodyPr/>
          <a:lstStyle/>
          <a:p>
            <a:r>
              <a:rPr lang="en-US" sz="4800"/>
              <a:t>nem penca' Diockoroc</a:t>
            </a:r>
          </a:p>
        </p:txBody>
      </p:sp>
    </p:spTree>
    <p:extLst>
      <p:ext uri="{BB962C8B-B14F-4D97-AF65-F5344CB8AC3E}">
        <p14:creationId xmlns:p14="http://schemas.microsoft.com/office/powerpoint/2010/main" val="1007992730"/>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أثناسيوس الرسولي</a:t>
            </a:r>
          </a:p>
        </p:txBody>
      </p:sp>
      <p:sp>
        <p:nvSpPr>
          <p:cNvPr id="21" name="Text Placeholder 20"/>
          <p:cNvSpPr>
            <a:spLocks noGrp="1"/>
          </p:cNvSpPr>
          <p:nvPr>
            <p:ph type="body" idx="1"/>
          </p:nvPr>
        </p:nvSpPr>
        <p:spPr/>
        <p:txBody>
          <a:bodyPr/>
          <a:lstStyle/>
          <a:p>
            <a:r>
              <a:rPr lang="ar-EG" sz="4400" dirty="0"/>
              <a:t>نيم بي آجيوس اثناسيوس بي آبوسطوليكوس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Aqanacioc</a:t>
            </a:r>
            <a:r>
              <a:rPr lang="ar-EG" sz="4800" dirty="0"/>
              <a:t> </a:t>
            </a:r>
            <a:r>
              <a:rPr lang="en-US" sz="4800" dirty="0" err="1"/>
              <a:t>pi`apoctolikoc</a:t>
            </a:r>
            <a:endParaRPr lang="en-US" sz="4800" dirty="0"/>
          </a:p>
        </p:txBody>
      </p:sp>
    </p:spTree>
    <p:extLst>
      <p:ext uri="{BB962C8B-B14F-4D97-AF65-F5344CB8AC3E}">
        <p14:creationId xmlns:p14="http://schemas.microsoft.com/office/powerpoint/2010/main" val="2735095375"/>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والقديس بطرس خاتم الشهداء ورئيس الكهنة </a:t>
            </a:r>
          </a:p>
        </p:txBody>
      </p:sp>
      <p:sp>
        <p:nvSpPr>
          <p:cNvPr id="21" name="Text Placeholder 20"/>
          <p:cNvSpPr>
            <a:spLocks noGrp="1"/>
          </p:cNvSpPr>
          <p:nvPr>
            <p:ph type="body" idx="1"/>
          </p:nvPr>
        </p:nvSpPr>
        <p:spPr/>
        <p:txBody>
          <a:bodyPr/>
          <a:lstStyle/>
          <a:p>
            <a:r>
              <a:rPr lang="ar-EG" sz="4000"/>
              <a:t>نيم بي آجيوس بيترس يبرومارتيروس بي أرشي إرفس</a:t>
            </a:r>
          </a:p>
        </p:txBody>
      </p:sp>
      <p:sp>
        <p:nvSpPr>
          <p:cNvPr id="22" name="Text Placeholder 21"/>
          <p:cNvSpPr>
            <a:spLocks noGrp="1"/>
          </p:cNvSpPr>
          <p:nvPr>
            <p:ph type="body" sz="quarter" idx="3"/>
          </p:nvPr>
        </p:nvSpPr>
        <p:spPr>
          <a:xfrm>
            <a:off x="-108487" y="5472570"/>
            <a:ext cx="9391973" cy="463282"/>
          </a:xfrm>
        </p:spPr>
        <p:txBody>
          <a:bodyPr/>
          <a:lstStyle/>
          <a:p>
            <a:r>
              <a:rPr lang="en-US" sz="4000" dirty="0" err="1"/>
              <a:t>nem</a:t>
            </a:r>
            <a:r>
              <a:rPr lang="en-US" sz="4000" dirty="0"/>
              <a:t> </a:t>
            </a:r>
            <a:r>
              <a:rPr lang="en-US" sz="4000" dirty="0" err="1"/>
              <a:t>pi`agioc</a:t>
            </a:r>
            <a:r>
              <a:rPr lang="ar-EG" sz="4000" dirty="0"/>
              <a:t> </a:t>
            </a:r>
            <a:r>
              <a:rPr lang="en-US" sz="4000" dirty="0" err="1"/>
              <a:t>Petroc</a:t>
            </a:r>
            <a:r>
              <a:rPr lang="en-US" sz="4000" dirty="0"/>
              <a:t> </a:t>
            </a:r>
            <a:r>
              <a:rPr lang="en-US" sz="4000" dirty="0" err="1"/>
              <a:t>ieromarturoc</a:t>
            </a:r>
            <a:r>
              <a:rPr lang="ar-EG" sz="4000" dirty="0"/>
              <a:t> </a:t>
            </a:r>
            <a:r>
              <a:rPr lang="en-US" sz="4000" dirty="0" err="1"/>
              <a:t>piarxh`ereuc</a:t>
            </a:r>
            <a:endParaRPr lang="en-US" sz="4000" dirty="0"/>
          </a:p>
        </p:txBody>
      </p:sp>
    </p:spTree>
    <p:extLst>
      <p:ext uri="{BB962C8B-B14F-4D97-AF65-F5344CB8AC3E}">
        <p14:creationId xmlns:p14="http://schemas.microsoft.com/office/powerpoint/2010/main" val="1226230330"/>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يوحنا فم الذهب</a:t>
            </a:r>
          </a:p>
        </p:txBody>
      </p:sp>
      <p:sp>
        <p:nvSpPr>
          <p:cNvPr id="21" name="Text Placeholder 20"/>
          <p:cNvSpPr>
            <a:spLocks noGrp="1"/>
          </p:cNvSpPr>
          <p:nvPr>
            <p:ph type="body" idx="1"/>
          </p:nvPr>
        </p:nvSpPr>
        <p:spPr/>
        <p:txBody>
          <a:bodyPr/>
          <a:lstStyle/>
          <a:p>
            <a:r>
              <a:rPr lang="ar-EG" sz="4400"/>
              <a:t>نيم بي آجيوس يوأنس بي إخرزوستوموس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Iwannhc</a:t>
            </a:r>
            <a:r>
              <a:rPr lang="ar-EG" sz="4800" dirty="0"/>
              <a:t> </a:t>
            </a:r>
            <a:r>
              <a:rPr lang="en-US" sz="4800" dirty="0" err="1"/>
              <a:t>pi`xrucoctomoc</a:t>
            </a:r>
            <a:endParaRPr lang="en-US" sz="4800" dirty="0"/>
          </a:p>
        </p:txBody>
      </p:sp>
    </p:spTree>
    <p:extLst>
      <p:ext uri="{BB962C8B-B14F-4D97-AF65-F5344CB8AC3E}">
        <p14:creationId xmlns:p14="http://schemas.microsoft.com/office/powerpoint/2010/main" val="1478144049"/>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والقديس ثيئودوسيوس</a:t>
            </a:r>
          </a:p>
        </p:txBody>
      </p:sp>
      <p:sp>
        <p:nvSpPr>
          <p:cNvPr id="21" name="Text Placeholder 20"/>
          <p:cNvSpPr>
            <a:spLocks noGrp="1"/>
          </p:cNvSpPr>
          <p:nvPr>
            <p:ph type="body" idx="1"/>
          </p:nvPr>
        </p:nvSpPr>
        <p:spPr/>
        <p:txBody>
          <a:bodyPr/>
          <a:lstStyle/>
          <a:p>
            <a:r>
              <a:rPr lang="ar-EG" sz="4800"/>
              <a:t>نيم بي آجيوس ثيئودوسيوس </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Qe`odocioc</a:t>
            </a:r>
            <a:endParaRPr lang="en-US" sz="5400" dirty="0"/>
          </a:p>
        </p:txBody>
      </p:sp>
    </p:spTree>
    <p:extLst>
      <p:ext uri="{BB962C8B-B14F-4D97-AF65-F5344CB8AC3E}">
        <p14:creationId xmlns:p14="http://schemas.microsoft.com/office/powerpoint/2010/main" val="2067745547"/>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dirty="0"/>
              <a:t>والقديس ثيئوفيلوس والقديس ديمتريوس </a:t>
            </a:r>
          </a:p>
        </p:txBody>
      </p:sp>
      <p:sp>
        <p:nvSpPr>
          <p:cNvPr id="21" name="Text Placeholder 20"/>
          <p:cNvSpPr>
            <a:spLocks noGrp="1"/>
          </p:cNvSpPr>
          <p:nvPr>
            <p:ph type="body" idx="1"/>
          </p:nvPr>
        </p:nvSpPr>
        <p:spPr/>
        <p:txBody>
          <a:bodyPr/>
          <a:lstStyle/>
          <a:p>
            <a:r>
              <a:rPr lang="ar-EG" sz="4000"/>
              <a:t>نيم بي آجيوس ثيئوفيلوس نيم بي آجيوس ديمتريوس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Qe`oviloc</a:t>
            </a:r>
            <a:r>
              <a:rPr lang="ar-EG" sz="4000" dirty="0"/>
              <a:t> </a:t>
            </a:r>
            <a:r>
              <a:rPr lang="en-US" sz="4000" dirty="0" err="1"/>
              <a:t>nem</a:t>
            </a:r>
            <a:r>
              <a:rPr lang="en-US" sz="4000" dirty="0"/>
              <a:t> </a:t>
            </a:r>
            <a:r>
              <a:rPr lang="en-US" sz="4000" dirty="0" err="1"/>
              <a:t>pi`agioc</a:t>
            </a:r>
            <a:r>
              <a:rPr lang="en-US" sz="4000" dirty="0"/>
              <a:t> </a:t>
            </a:r>
            <a:r>
              <a:rPr lang="en-US" sz="4000" dirty="0" err="1"/>
              <a:t>Dhmhtrioc</a:t>
            </a:r>
            <a:endParaRPr lang="en-US" sz="4000" dirty="0"/>
          </a:p>
        </p:txBody>
      </p:sp>
    </p:spTree>
    <p:extLst>
      <p:ext uri="{BB962C8B-B14F-4D97-AF65-F5344CB8AC3E}">
        <p14:creationId xmlns:p14="http://schemas.microsoft.com/office/powerpoint/2010/main" val="3152795092"/>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Tree>
    <p:extLst>
      <p:ext uri="{BB962C8B-B14F-4D97-AF65-F5344CB8AC3E}">
        <p14:creationId xmlns:p14="http://schemas.microsoft.com/office/powerpoint/2010/main" val="1979592995"/>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والقديس إغريغوريوس الناطق بالإلهيات</a:t>
            </a:r>
          </a:p>
        </p:txBody>
      </p:sp>
      <p:sp>
        <p:nvSpPr>
          <p:cNvPr id="21" name="Text Placeholder 20"/>
          <p:cNvSpPr>
            <a:spLocks noGrp="1"/>
          </p:cNvSpPr>
          <p:nvPr>
            <p:ph type="body" idx="1"/>
          </p:nvPr>
        </p:nvSpPr>
        <p:spPr/>
        <p:txBody>
          <a:bodyPr/>
          <a:lstStyle/>
          <a:p>
            <a:r>
              <a:rPr lang="ar-EG" sz="4400"/>
              <a:t>نيم بي آجيوس أغريغوريوس بي ثيئولوغوس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r>
              <a:rPr lang="ar-EG" sz="4800" dirty="0"/>
              <a:t> </a:t>
            </a:r>
            <a:r>
              <a:rPr lang="en-US" sz="4800" dirty="0" err="1"/>
              <a:t>piqe`ologoc</a:t>
            </a:r>
            <a:endParaRPr lang="en-US" sz="4800" dirty="0"/>
          </a:p>
        </p:txBody>
      </p:sp>
    </p:spTree>
    <p:extLst>
      <p:ext uri="{BB962C8B-B14F-4D97-AF65-F5344CB8AC3E}">
        <p14:creationId xmlns:p14="http://schemas.microsoft.com/office/powerpoint/2010/main" val="277516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pPr>
              <a:spcBef>
                <a:spcPct val="0"/>
              </a:spcBef>
              <a:defRPr/>
            </a:pPr>
            <a:r>
              <a:rPr lang="ar-EG" sz="4400" dirty="0">
                <a:latin typeface="Tahoma" pitchFamily="34" charset="0"/>
              </a:rPr>
              <a:t>تى كاثاروس إمبان آجيا تى ثيئوتوكوس ماريا.</a:t>
            </a:r>
          </a:p>
        </p:txBody>
      </p:sp>
      <p:sp>
        <p:nvSpPr>
          <p:cNvPr id="5" name="Text Placeholder 10"/>
          <p:cNvSpPr>
            <a:spLocks noGrp="1"/>
          </p:cNvSpPr>
          <p:nvPr>
            <p:ph type="body" sz="quarter" idx="3"/>
          </p:nvPr>
        </p:nvSpPr>
        <p:spPr/>
        <p:txBody>
          <a:bodyPr/>
          <a:lstStyle/>
          <a:p>
            <a:r>
              <a:rPr lang="en-GB" dirty="0"/>
              <a:t>]</a:t>
            </a:r>
            <a:r>
              <a:rPr lang="en-GB" dirty="0" err="1"/>
              <a:t>ka;aroc</a:t>
            </a:r>
            <a:r>
              <a:rPr lang="en-GB" dirty="0"/>
              <a:t> `</a:t>
            </a:r>
            <a:r>
              <a:rPr lang="en-GB" dirty="0" err="1"/>
              <a:t>mpan`agia</a:t>
            </a:r>
            <a:r>
              <a:rPr lang="en-GB" dirty="0"/>
              <a:t>@ };</a:t>
            </a:r>
            <a:r>
              <a:rPr lang="en-GB" dirty="0" err="1"/>
              <a:t>e`otokoc</a:t>
            </a:r>
            <a:r>
              <a:rPr lang="en-GB" dirty="0"/>
              <a:t> Maria.</a:t>
            </a:r>
          </a:p>
        </p:txBody>
      </p:sp>
      <p:sp>
        <p:nvSpPr>
          <p:cNvPr id="2" name="Text Placeholder 1">
            <a:extLst>
              <a:ext uri="{FF2B5EF4-FFF2-40B4-BE49-F238E27FC236}">
                <a16:creationId xmlns:a16="http://schemas.microsoft.com/office/drawing/2014/main" id="{A32DD143-0E1E-4709-AE8A-63C1F707B041}"/>
              </a:ext>
            </a:extLst>
          </p:cNvPr>
          <p:cNvSpPr>
            <a:spLocks noGrp="1"/>
          </p:cNvSpPr>
          <p:nvPr>
            <p:ph type="body" sz="quarter" idx="10"/>
          </p:nvPr>
        </p:nvSpPr>
        <p:spPr/>
        <p:txBody>
          <a:bodyPr/>
          <a:lstStyle/>
          <a:p>
            <a:r>
              <a:rPr lang="ar-EG" sz="4400" dirty="0"/>
              <a:t>النقية الكلية القداسة، والدة الإله مريم.</a:t>
            </a:r>
            <a:endParaRPr lang="en-GB" sz="4400" dirty="0"/>
          </a:p>
        </p:txBody>
      </p:sp>
    </p:spTree>
    <p:extLst>
      <p:ext uri="{BB962C8B-B14F-4D97-AF65-F5344CB8AC3E}">
        <p14:creationId xmlns:p14="http://schemas.microsoft.com/office/powerpoint/2010/main" val="19251440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للشهداء</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ني آثلوڤوروس إممارتيروس : بي أوواي بي أوواي كاطا</a:t>
            </a:r>
            <a:r>
              <a:rPr lang="en-US" sz="3600" dirty="0"/>
              <a:t> </a:t>
            </a:r>
            <a:r>
              <a:rPr lang="ar-EG" sz="3600" dirty="0"/>
              <a:t>بيفران.</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pi`cmou `nte ni`a;lovoroc</a:t>
            </a:r>
          </a:p>
          <a:p>
            <a:pPr>
              <a:lnSpc>
                <a:spcPct val="80000"/>
              </a:lnSpc>
              <a:spcBef>
                <a:spcPts val="0"/>
              </a:spcBef>
            </a:pPr>
            <a:r>
              <a:rPr lang="pt-BR" dirty="0"/>
              <a:t> `mmarturoc@  piouai piouai kata pefran.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الشهداء المجاهدين، كل واحد وواحد باسمه.</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DECE25ED-C5BD-4001-BCC3-9E9C1AF4652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662511592"/>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والقديس إغريغوريوس الصانع العجائب </a:t>
            </a:r>
          </a:p>
        </p:txBody>
      </p:sp>
      <p:sp>
        <p:nvSpPr>
          <p:cNvPr id="21" name="Text Placeholder 20"/>
          <p:cNvSpPr>
            <a:spLocks noGrp="1"/>
          </p:cNvSpPr>
          <p:nvPr>
            <p:ph type="body" idx="1"/>
          </p:nvPr>
        </p:nvSpPr>
        <p:spPr/>
        <p:txBody>
          <a:bodyPr/>
          <a:lstStyle/>
          <a:p>
            <a:r>
              <a:rPr lang="ar-EG" sz="4400"/>
              <a:t>نيم بي آجيوس إغريغوريوس بيثاف ماطورغوس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ar-EG" sz="4400" dirty="0"/>
              <a:t> </a:t>
            </a:r>
            <a:r>
              <a:rPr lang="en-US" sz="4400" dirty="0" err="1"/>
              <a:t>Grhgorioc</a:t>
            </a:r>
            <a:r>
              <a:rPr lang="en-US" sz="4400" dirty="0"/>
              <a:t> </a:t>
            </a:r>
            <a:r>
              <a:rPr lang="en-US" sz="4400" dirty="0" err="1"/>
              <a:t>piqaumatourgoc</a:t>
            </a:r>
            <a:endParaRPr lang="en-US" sz="4400" dirty="0"/>
          </a:p>
        </p:txBody>
      </p:sp>
    </p:spTree>
    <p:extLst>
      <p:ext uri="{BB962C8B-B14F-4D97-AF65-F5344CB8AC3E}">
        <p14:creationId xmlns:p14="http://schemas.microsoft.com/office/powerpoint/2010/main" val="1502602198"/>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إغريغوريوس الآرمني </a:t>
            </a:r>
          </a:p>
        </p:txBody>
      </p:sp>
      <p:sp>
        <p:nvSpPr>
          <p:cNvPr id="21" name="Text Placeholder 20"/>
          <p:cNvSpPr>
            <a:spLocks noGrp="1"/>
          </p:cNvSpPr>
          <p:nvPr>
            <p:ph type="body" idx="1"/>
          </p:nvPr>
        </p:nvSpPr>
        <p:spPr/>
        <p:txBody>
          <a:bodyPr/>
          <a:lstStyle/>
          <a:p>
            <a:r>
              <a:rPr lang="ar-EG" sz="4400"/>
              <a:t>نيم بي آجيوس إغريغوريوس بي أرمينيوس</a:t>
            </a:r>
          </a:p>
        </p:txBody>
      </p:sp>
      <p:sp>
        <p:nvSpPr>
          <p:cNvPr id="22" name="Text Placeholder 21"/>
          <p:cNvSpPr>
            <a:spLocks noGrp="1"/>
          </p:cNvSpPr>
          <p:nvPr>
            <p:ph type="body" sz="quarter" idx="3"/>
          </p:nvPr>
        </p:nvSpPr>
        <p:spPr/>
        <p:txBody>
          <a:bodyPr/>
          <a:lstStyle/>
          <a:p>
            <a:r>
              <a:rPr lang="en-US" sz="4400"/>
              <a:t>Nem pi`agioc Grhgorioc piarmenioc</a:t>
            </a:r>
          </a:p>
        </p:txBody>
      </p:sp>
    </p:spTree>
    <p:extLst>
      <p:ext uri="{BB962C8B-B14F-4D97-AF65-F5344CB8AC3E}">
        <p14:creationId xmlns:p14="http://schemas.microsoft.com/office/powerpoint/2010/main" val="1720637882"/>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والثلاثمائة والثمانية عشر المجتمعون  بنيقية </a:t>
            </a:r>
          </a:p>
        </p:txBody>
      </p:sp>
      <p:sp>
        <p:nvSpPr>
          <p:cNvPr id="21" name="Text Placeholder 20"/>
          <p:cNvSpPr>
            <a:spLocks noGrp="1"/>
          </p:cNvSpPr>
          <p:nvPr>
            <p:ph type="body" idx="1"/>
          </p:nvPr>
        </p:nvSpPr>
        <p:spPr/>
        <p:txBody>
          <a:bodyPr/>
          <a:lstStyle/>
          <a:p>
            <a:r>
              <a:rPr lang="ar-EG"/>
              <a:t>نيم بي شمت شي ميت إشمين إيطاف ثوؤوتي خين نيكيئا </a:t>
            </a:r>
          </a:p>
        </p:txBody>
      </p:sp>
      <p:sp>
        <p:nvSpPr>
          <p:cNvPr id="22" name="Text Placeholder 21"/>
          <p:cNvSpPr>
            <a:spLocks noGrp="1"/>
          </p:cNvSpPr>
          <p:nvPr>
            <p:ph type="body" sz="quarter" idx="3"/>
          </p:nvPr>
        </p:nvSpPr>
        <p:spPr/>
        <p:txBody>
          <a:bodyPr/>
          <a:lstStyle/>
          <a:p>
            <a:r>
              <a:rPr lang="pt-BR" dirty="0"/>
              <a:t>Nem pi]omt ]e mht `]mhn</a:t>
            </a:r>
            <a:r>
              <a:rPr lang="ar-EG" dirty="0"/>
              <a:t> </a:t>
            </a:r>
            <a:r>
              <a:rPr lang="pt-BR" dirty="0"/>
              <a:t>etauqwou; 'en Nike`a</a:t>
            </a:r>
          </a:p>
        </p:txBody>
      </p:sp>
    </p:spTree>
    <p:extLst>
      <p:ext uri="{BB962C8B-B14F-4D97-AF65-F5344CB8AC3E}">
        <p14:creationId xmlns:p14="http://schemas.microsoft.com/office/powerpoint/2010/main" val="126836469"/>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والمائة والخمسون  بالقسطنطينية </a:t>
            </a:r>
          </a:p>
        </p:txBody>
      </p:sp>
      <p:sp>
        <p:nvSpPr>
          <p:cNvPr id="21" name="Text Placeholder 20"/>
          <p:cNvSpPr>
            <a:spLocks noGrp="1"/>
          </p:cNvSpPr>
          <p:nvPr>
            <p:ph type="body" idx="1"/>
          </p:nvPr>
        </p:nvSpPr>
        <p:spPr/>
        <p:txBody>
          <a:bodyPr/>
          <a:lstStyle/>
          <a:p>
            <a:r>
              <a:rPr lang="ar-EG" sz="4400"/>
              <a:t>نيم بي شي تيفي إنتي كوسطانطينوبوليس</a:t>
            </a:r>
          </a:p>
        </p:txBody>
      </p:sp>
      <p:sp>
        <p:nvSpPr>
          <p:cNvPr id="22" name="Text Placeholder 21"/>
          <p:cNvSpPr>
            <a:spLocks noGrp="1"/>
          </p:cNvSpPr>
          <p:nvPr>
            <p:ph type="body" sz="quarter" idx="3"/>
          </p:nvPr>
        </p:nvSpPr>
        <p:spPr/>
        <p:txBody>
          <a:bodyPr/>
          <a:lstStyle/>
          <a:p>
            <a:r>
              <a:rPr lang="pt-BR" sz="4400" dirty="0"/>
              <a:t>nem pi]e</a:t>
            </a:r>
            <a:r>
              <a:rPr lang="ar-EG" sz="4400" dirty="0"/>
              <a:t> </a:t>
            </a:r>
            <a:r>
              <a:rPr lang="pt-BR" sz="4400" dirty="0"/>
              <a:t>tebi `nte Kwctantinoupolic</a:t>
            </a:r>
          </a:p>
        </p:txBody>
      </p:sp>
    </p:spTree>
    <p:extLst>
      <p:ext uri="{BB962C8B-B14F-4D97-AF65-F5344CB8AC3E}">
        <p14:creationId xmlns:p14="http://schemas.microsoft.com/office/powerpoint/2010/main" val="3480256467"/>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والمائتان بأفسس</a:t>
            </a:r>
          </a:p>
        </p:txBody>
      </p:sp>
      <p:sp>
        <p:nvSpPr>
          <p:cNvPr id="21" name="Text Placeholder 20"/>
          <p:cNvSpPr>
            <a:spLocks noGrp="1"/>
          </p:cNvSpPr>
          <p:nvPr>
            <p:ph type="body" idx="1"/>
          </p:nvPr>
        </p:nvSpPr>
        <p:spPr/>
        <p:txBody>
          <a:bodyPr/>
          <a:lstStyle/>
          <a:p>
            <a:r>
              <a:rPr lang="ar-EG" sz="4800"/>
              <a:t>نيم بي إسناف شي إنتي إيفيسوس</a:t>
            </a:r>
          </a:p>
        </p:txBody>
      </p:sp>
      <p:sp>
        <p:nvSpPr>
          <p:cNvPr id="22" name="Text Placeholder 21"/>
          <p:cNvSpPr>
            <a:spLocks noGrp="1"/>
          </p:cNvSpPr>
          <p:nvPr>
            <p:ph type="body" sz="quarter" idx="3"/>
          </p:nvPr>
        </p:nvSpPr>
        <p:spPr/>
        <p:txBody>
          <a:bodyPr/>
          <a:lstStyle/>
          <a:p>
            <a:r>
              <a:rPr lang="pt-BR" sz="4800"/>
              <a:t>nem pi`cnau ]e `nte Evecoc</a:t>
            </a:r>
          </a:p>
        </p:txBody>
      </p:sp>
    </p:spTree>
    <p:extLst>
      <p:ext uri="{BB962C8B-B14F-4D97-AF65-F5344CB8AC3E}">
        <p14:creationId xmlns:p14="http://schemas.microsoft.com/office/powerpoint/2010/main" val="2864079027"/>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3874090792"/>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270199756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2548545654"/>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a:t>وجميع اولادهم لباس الصليب </a:t>
            </a:r>
          </a:p>
        </p:txBody>
      </p:sp>
      <p:sp>
        <p:nvSpPr>
          <p:cNvPr id="21" name="Text Placeholder 20"/>
          <p:cNvSpPr>
            <a:spLocks noGrp="1"/>
          </p:cNvSpPr>
          <p:nvPr>
            <p:ph type="body" idx="1"/>
          </p:nvPr>
        </p:nvSpPr>
        <p:spPr/>
        <p:txBody>
          <a:bodyPr/>
          <a:lstStyle/>
          <a:p>
            <a:r>
              <a:rPr lang="ar-EG" sz="4400"/>
              <a:t>نيم نوشيري تيرو إن إسطافروفورس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nou</a:t>
            </a:r>
            <a:r>
              <a:rPr lang="en-US" sz="4800" dirty="0"/>
              <a:t>]</a:t>
            </a:r>
            <a:r>
              <a:rPr lang="en-US" sz="4800" dirty="0" err="1"/>
              <a:t>hri</a:t>
            </a:r>
            <a:r>
              <a:rPr lang="en-US" sz="4800" dirty="0"/>
              <a:t> </a:t>
            </a:r>
            <a:r>
              <a:rPr lang="en-US" sz="4800" dirty="0" err="1"/>
              <a:t>throu</a:t>
            </a:r>
            <a:r>
              <a:rPr lang="ar-EG" sz="4800" dirty="0"/>
              <a:t> </a:t>
            </a:r>
            <a:r>
              <a:rPr lang="en-US" sz="4800" dirty="0"/>
              <a:t> `</a:t>
            </a:r>
            <a:r>
              <a:rPr lang="en-US" sz="4800" dirty="0" err="1"/>
              <a:t>n`ctaurovoroc</a:t>
            </a:r>
            <a:endParaRPr lang="en-US" sz="4800" dirty="0"/>
          </a:p>
        </p:txBody>
      </p:sp>
    </p:spTree>
    <p:extLst>
      <p:ext uri="{BB962C8B-B14F-4D97-AF65-F5344CB8AC3E}">
        <p14:creationId xmlns:p14="http://schemas.microsoft.com/office/powerpoint/2010/main" val="2904788947"/>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30780177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للأنبا أنطونيوس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إن ذيكيئوس : بي نيشتي أڤا أنطونيوس.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peniwt `ndikeoc@ pinis] abba Antwnioc.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أبينا الصديق العظيم أنبا أنطونيوس.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5E56B38-3705-46F3-A62F-86A2BF3F2833}"/>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69174313"/>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وأبانا أنبا بيشوي البار الرجل الكامل</a:t>
            </a:r>
          </a:p>
        </p:txBody>
      </p:sp>
      <p:sp>
        <p:nvSpPr>
          <p:cNvPr id="21" name="Text Placeholder 20"/>
          <p:cNvSpPr>
            <a:spLocks noGrp="1"/>
          </p:cNvSpPr>
          <p:nvPr>
            <p:ph type="body" idx="1"/>
          </p:nvPr>
        </p:nvSpPr>
        <p:spPr/>
        <p:txBody>
          <a:bodyPr/>
          <a:lstStyle/>
          <a:p>
            <a:r>
              <a:rPr lang="ar-EG" sz="4000"/>
              <a:t>نيم بينوت آفا بيشوي بي إثمي بي رومي إنتي 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en-US" sz="4000" dirty="0"/>
              <a:t> Pi]</a:t>
            </a:r>
            <a:r>
              <a:rPr lang="en-US" sz="4000" dirty="0" err="1"/>
              <a:t>wi</a:t>
            </a:r>
            <a:r>
              <a:rPr lang="en-US" sz="4000" dirty="0"/>
              <a:t> </a:t>
            </a:r>
            <a:r>
              <a:rPr lang="en-US" sz="4000" dirty="0" err="1"/>
              <a:t>pi`qmhi</a:t>
            </a:r>
            <a:r>
              <a:rPr lang="en-US" sz="4000" dirty="0"/>
              <a:t>  </a:t>
            </a:r>
            <a:r>
              <a:rPr lang="en-US" sz="4000" dirty="0" err="1"/>
              <a:t>pirwmi</a:t>
            </a:r>
            <a:r>
              <a:rPr lang="ar-EG" sz="4000" dirty="0"/>
              <a:t> </a:t>
            </a:r>
            <a:r>
              <a:rPr lang="en-US" sz="4000" dirty="0"/>
              <a:t> `</a:t>
            </a:r>
            <a:r>
              <a:rPr lang="en-US" sz="4000" dirty="0" err="1"/>
              <a:t>ntelioc</a:t>
            </a:r>
            <a:endParaRPr lang="en-US" sz="4000" dirty="0"/>
          </a:p>
        </p:txBody>
      </p:sp>
    </p:spTree>
    <p:extLst>
      <p:ext uri="{BB962C8B-B14F-4D97-AF65-F5344CB8AC3E}">
        <p14:creationId xmlns:p14="http://schemas.microsoft.com/office/powerpoint/2010/main" val="590944037"/>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حبيب مخلصنا الصالح</a:t>
            </a:r>
          </a:p>
        </p:txBody>
      </p:sp>
      <p:sp>
        <p:nvSpPr>
          <p:cNvPr id="21" name="Text Placeholder 20"/>
          <p:cNvSpPr>
            <a:spLocks noGrp="1"/>
          </p:cNvSpPr>
          <p:nvPr>
            <p:ph type="body" idx="1"/>
          </p:nvPr>
        </p:nvSpPr>
        <p:spPr/>
        <p:txBody>
          <a:bodyPr/>
          <a:lstStyle/>
          <a:p>
            <a:r>
              <a:rPr lang="ar-EG" sz="4400"/>
              <a:t>بي مينريت إنتي بين سوتير إن آغاثوس</a:t>
            </a:r>
          </a:p>
        </p:txBody>
      </p:sp>
      <p:sp>
        <p:nvSpPr>
          <p:cNvPr id="22" name="Text Placeholder 21"/>
          <p:cNvSpPr>
            <a:spLocks noGrp="1"/>
          </p:cNvSpPr>
          <p:nvPr>
            <p:ph type="body" sz="quarter" idx="3"/>
          </p:nvPr>
        </p:nvSpPr>
        <p:spPr/>
        <p:txBody>
          <a:bodyPr/>
          <a:lstStyle/>
          <a:p>
            <a:r>
              <a:rPr lang="en-US" sz="4800" dirty="0" err="1"/>
              <a:t>pimenrit</a:t>
            </a:r>
            <a:r>
              <a:rPr lang="en-US" sz="4800" dirty="0"/>
              <a:t> `</a:t>
            </a:r>
            <a:r>
              <a:rPr lang="en-US" sz="4800" dirty="0" err="1"/>
              <a:t>nte</a:t>
            </a:r>
            <a:r>
              <a:rPr lang="en-US" sz="4800" dirty="0"/>
              <a:t> </a:t>
            </a:r>
            <a:r>
              <a:rPr lang="en-US" sz="4800" dirty="0" err="1"/>
              <a:t>pencwthr</a:t>
            </a:r>
            <a:r>
              <a:rPr lang="ar-EG" sz="4800" dirty="0"/>
              <a:t> </a:t>
            </a:r>
            <a:r>
              <a:rPr lang="en-US" sz="4800" dirty="0"/>
              <a:t>`</a:t>
            </a:r>
            <a:r>
              <a:rPr lang="en-US" sz="4800" dirty="0" err="1"/>
              <a:t>n`agaqoc</a:t>
            </a:r>
            <a:endParaRPr lang="en-US" sz="4800" dirty="0"/>
          </a:p>
        </p:txBody>
      </p:sp>
      <p:sp>
        <p:nvSpPr>
          <p:cNvPr id="6" name="TextBox 5">
            <a:hlinkClick r:id="rId2" action="ppaction://hlinksldjump"/>
            <a:extLst>
              <a:ext uri="{FF2B5EF4-FFF2-40B4-BE49-F238E27FC236}">
                <a16:creationId xmlns:a16="http://schemas.microsoft.com/office/drawing/2014/main" id="{51E8F3BA-BBE4-4DDF-95A0-297B33CD2BB9}"/>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22211776"/>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وأبانا أنبا بولا الطموهي</a:t>
            </a:r>
          </a:p>
        </p:txBody>
      </p:sp>
      <p:sp>
        <p:nvSpPr>
          <p:cNvPr id="21" name="Text Placeholder 20"/>
          <p:cNvSpPr>
            <a:spLocks noGrp="1"/>
          </p:cNvSpPr>
          <p:nvPr>
            <p:ph type="body" idx="1"/>
          </p:nvPr>
        </p:nvSpPr>
        <p:spPr/>
        <p:txBody>
          <a:bodyPr/>
          <a:lstStyle/>
          <a:p>
            <a:r>
              <a:rPr lang="ar-EG" sz="4800" dirty="0"/>
              <a:t>نيم بينيوت آفا بافلي بيريم طموه </a:t>
            </a:r>
          </a:p>
        </p:txBody>
      </p:sp>
      <p:sp>
        <p:nvSpPr>
          <p:cNvPr id="22" name="Text Placeholder 21"/>
          <p:cNvSpPr>
            <a:spLocks noGrp="1"/>
          </p:cNvSpPr>
          <p:nvPr>
            <p:ph type="body" sz="quarter" idx="3"/>
          </p:nvPr>
        </p:nvSpPr>
        <p:spPr/>
        <p:txBody>
          <a:bodyPr/>
          <a:lstStyle/>
          <a:p>
            <a:r>
              <a:rPr lang="en-US" sz="4400"/>
              <a:t>Nem peniwt abba Paule piremtammo\</a:t>
            </a:r>
          </a:p>
        </p:txBody>
      </p:sp>
      <p:sp>
        <p:nvSpPr>
          <p:cNvPr id="2" name="TextBox 1">
            <a:hlinkClick r:id="rId2" action="ppaction://hlinksldjump"/>
            <a:extLst>
              <a:ext uri="{FF2B5EF4-FFF2-40B4-BE49-F238E27FC236}">
                <a16:creationId xmlns:a16="http://schemas.microsoft.com/office/drawing/2014/main" id="{08BC0210-289F-C59B-F1AE-B54CBD0EB99A}"/>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11201249"/>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 حزقيال تلميذه</a:t>
            </a:r>
          </a:p>
        </p:txBody>
      </p:sp>
      <p:sp>
        <p:nvSpPr>
          <p:cNvPr id="21" name="Text Placeholder 20"/>
          <p:cNvSpPr>
            <a:spLocks noGrp="1"/>
          </p:cNvSpPr>
          <p:nvPr>
            <p:ph type="body" idx="1"/>
          </p:nvPr>
        </p:nvSpPr>
        <p:spPr/>
        <p:txBody>
          <a:bodyPr/>
          <a:lstStyle/>
          <a:p>
            <a:r>
              <a:rPr lang="ar-EG" sz="4800"/>
              <a:t>نيم إيزاكيئيل بيف ماثيتيس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a:t> </a:t>
            </a:r>
            <a:r>
              <a:rPr lang="en-US" sz="4800" dirty="0" err="1"/>
              <a:t>Iezekihl</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2759016594"/>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وسيداي الأبوين القديسين الروميين </a:t>
            </a:r>
          </a:p>
        </p:txBody>
      </p:sp>
      <p:sp>
        <p:nvSpPr>
          <p:cNvPr id="21" name="Text Placeholder 20"/>
          <p:cNvSpPr>
            <a:spLocks noGrp="1"/>
          </p:cNvSpPr>
          <p:nvPr>
            <p:ph type="body" idx="1"/>
          </p:nvPr>
        </p:nvSpPr>
        <p:spPr/>
        <p:txBody>
          <a:bodyPr/>
          <a:lstStyle/>
          <a:p>
            <a:r>
              <a:rPr lang="ar-EG" sz="4800"/>
              <a:t>نيم ناشويس إنيوتي إثؤواب إنروميئوس </a:t>
            </a:r>
          </a:p>
        </p:txBody>
      </p:sp>
      <p:sp>
        <p:nvSpPr>
          <p:cNvPr id="22" name="Text Placeholder 21"/>
          <p:cNvSpPr>
            <a:spLocks noGrp="1"/>
          </p:cNvSpPr>
          <p:nvPr>
            <p:ph type="body" sz="quarter" idx="3"/>
          </p:nvPr>
        </p:nvSpPr>
        <p:spPr/>
        <p:txBody>
          <a:bodyPr/>
          <a:lstStyle/>
          <a:p>
            <a:r>
              <a:rPr lang="pt-BR" sz="5400" dirty="0"/>
              <a:t>nem na_ `nio;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2835033908"/>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1971980607"/>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والتسعة والأربعون شهيدا شيوخ شيهيت</a:t>
            </a:r>
          </a:p>
        </p:txBody>
      </p:sp>
      <p:sp>
        <p:nvSpPr>
          <p:cNvPr id="21" name="Text Placeholder 20"/>
          <p:cNvSpPr>
            <a:spLocks noGrp="1"/>
          </p:cNvSpPr>
          <p:nvPr>
            <p:ph type="body" idx="1"/>
          </p:nvPr>
        </p:nvSpPr>
        <p:spPr/>
        <p:txBody>
          <a:bodyPr/>
          <a:lstStyle/>
          <a:p>
            <a:r>
              <a:rPr lang="ar-EG" sz="4000"/>
              <a:t>نيم بي إهمي إبيسيت إم مارتيروسنيخللوي إنتي شيهيت </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r>
              <a:rPr lang="en-US" dirty="0"/>
              <a:t> </a:t>
            </a:r>
            <a:r>
              <a:rPr lang="en-US" dirty="0" err="1"/>
              <a:t>ni'elloi</a:t>
            </a:r>
            <a:r>
              <a:rPr lang="en-US" dirty="0"/>
              <a:t> `</a:t>
            </a:r>
            <a:r>
              <a:rPr lang="en-US" dirty="0" err="1"/>
              <a:t>nte</a:t>
            </a:r>
            <a:r>
              <a:rPr lang="en-US" dirty="0"/>
              <a:t> }</a:t>
            </a:r>
            <a:r>
              <a:rPr lang="en-US" dirty="0" err="1"/>
              <a:t>i</a:t>
            </a:r>
            <a:r>
              <a:rPr lang="en-US" dirty="0"/>
              <a:t>\</a:t>
            </a:r>
            <a:r>
              <a:rPr lang="en-US" dirty="0" err="1"/>
              <a:t>ht</a:t>
            </a:r>
            <a:endParaRPr lang="en-US" dirty="0"/>
          </a:p>
        </p:txBody>
      </p:sp>
    </p:spTree>
    <p:extLst>
      <p:ext uri="{BB962C8B-B14F-4D97-AF65-F5344CB8AC3E}">
        <p14:creationId xmlns:p14="http://schemas.microsoft.com/office/powerpoint/2010/main" val="64731362"/>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1742701161"/>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ويحنس كاما القس</a:t>
            </a:r>
          </a:p>
        </p:txBody>
      </p:sp>
      <p:sp>
        <p:nvSpPr>
          <p:cNvPr id="21" name="Text Placeholder 20"/>
          <p:cNvSpPr>
            <a:spLocks noGrp="1"/>
          </p:cNvSpPr>
          <p:nvPr>
            <p:ph type="body" idx="1"/>
          </p:nvPr>
        </p:nvSpPr>
        <p:spPr/>
        <p:txBody>
          <a:bodyPr/>
          <a:lstStyle/>
          <a:p>
            <a:r>
              <a:rPr lang="ar-EG" sz="4800"/>
              <a:t>نيم يوانس كامي بي إبريسفيتيروس </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Iwannhc</a:t>
            </a:r>
            <a:r>
              <a:rPr lang="en-US" sz="4800" dirty="0"/>
              <a:t> </a:t>
            </a:r>
            <a:r>
              <a:rPr lang="en-US" sz="4800" dirty="0" err="1"/>
              <a:t>Xamh</a:t>
            </a:r>
            <a:r>
              <a:rPr lang="ar-EG" sz="4800" dirty="0"/>
              <a:t> </a:t>
            </a:r>
            <a:r>
              <a:rPr lang="en-US" sz="4800" dirty="0" err="1"/>
              <a:t>pi`precbuteroc</a:t>
            </a:r>
            <a:endParaRPr lang="en-US" sz="4800" dirty="0"/>
          </a:p>
        </p:txBody>
      </p:sp>
    </p:spTree>
    <p:extLst>
      <p:ext uri="{BB962C8B-B14F-4D97-AF65-F5344CB8AC3E}">
        <p14:creationId xmlns:p14="http://schemas.microsoft.com/office/powerpoint/2010/main" val="1158494935"/>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dirty="0"/>
              <a:t>وأبانا أنبا دانيال القمص</a:t>
            </a:r>
          </a:p>
        </p:txBody>
      </p:sp>
      <p:sp>
        <p:nvSpPr>
          <p:cNvPr id="21" name="Text Placeholder 20"/>
          <p:cNvSpPr>
            <a:spLocks noGrp="1"/>
          </p:cNvSpPr>
          <p:nvPr>
            <p:ph type="body" idx="1"/>
          </p:nvPr>
        </p:nvSpPr>
        <p:spPr/>
        <p:txBody>
          <a:bodyPr/>
          <a:lstStyle/>
          <a:p>
            <a:r>
              <a:rPr lang="ar-EG" sz="4800"/>
              <a:t>نيم بينيوت أفا دانيئيل بيهيغومينوس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Danihl</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18145760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لآباء البرية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إبخوروس إنتيه ني سطاڤروفوروس : نيم ني إثمي نيم ني ذيكيئوس.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`p,oroc `nte nictaurovoroc@ nem ni`;myi nem nidikeoc.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pPr rtl="1"/>
            <a:r>
              <a:rPr lang="ar-EG" sz="4000" dirty="0"/>
              <a:t>بركة صفوف لباس الصليب و الأبرار و الصديقون.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010816EB-451F-4060-BF0B-38FE8EF5BB54}"/>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14487910"/>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424175388"/>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627972138"/>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وتادرس تلميذه </a:t>
            </a:r>
          </a:p>
        </p:txBody>
      </p:sp>
      <p:sp>
        <p:nvSpPr>
          <p:cNvPr id="21" name="Text Placeholder 20"/>
          <p:cNvSpPr>
            <a:spLocks noGrp="1"/>
          </p:cNvSpPr>
          <p:nvPr>
            <p:ph type="body" idx="1"/>
          </p:nvPr>
        </p:nvSpPr>
        <p:spPr/>
        <p:txBody>
          <a:bodyPr/>
          <a:lstStyle/>
          <a:p>
            <a:r>
              <a:rPr lang="ar-EG" sz="4800"/>
              <a:t>نيم ثيؤذوروس بى ماثيتيس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Qe`odwroc</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82606724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1509106705"/>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وانبا ويصا تلميذه</a:t>
            </a:r>
          </a:p>
        </p:txBody>
      </p:sp>
      <p:sp>
        <p:nvSpPr>
          <p:cNvPr id="21" name="Text Placeholder 20"/>
          <p:cNvSpPr>
            <a:spLocks noGrp="1"/>
          </p:cNvSpPr>
          <p:nvPr>
            <p:ph type="body" idx="1"/>
          </p:nvPr>
        </p:nvSpPr>
        <p:spPr/>
        <p:txBody>
          <a:bodyPr/>
          <a:lstStyle/>
          <a:p>
            <a:r>
              <a:rPr lang="ar-EG" sz="4800"/>
              <a:t>نيم آفا فيصابيف ماثيتيس</a:t>
            </a:r>
          </a:p>
        </p:txBody>
      </p:sp>
      <p:sp>
        <p:nvSpPr>
          <p:cNvPr id="22" name="Text Placeholder 21"/>
          <p:cNvSpPr>
            <a:spLocks noGrp="1"/>
          </p:cNvSpPr>
          <p:nvPr>
            <p:ph type="body" sz="quarter" idx="3"/>
          </p:nvPr>
        </p:nvSpPr>
        <p:spPr/>
        <p:txBody>
          <a:bodyPr/>
          <a:lstStyle/>
          <a:p>
            <a:r>
              <a:rPr lang="en-US" sz="4800"/>
              <a:t>Nem abba Bica pefmqhthc</a:t>
            </a:r>
          </a:p>
        </p:txBody>
      </p:sp>
    </p:spTree>
    <p:extLst>
      <p:ext uri="{BB962C8B-B14F-4D97-AF65-F5344CB8AC3E}">
        <p14:creationId xmlns:p14="http://schemas.microsoft.com/office/powerpoint/2010/main" val="1270355162"/>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انبا أبرام أسقف الفيوم </a:t>
            </a:r>
          </a:p>
        </p:txBody>
      </p:sp>
      <p:sp>
        <p:nvSpPr>
          <p:cNvPr id="21" name="Text Placeholder 20"/>
          <p:cNvSpPr>
            <a:spLocks noGrp="1"/>
          </p:cNvSpPr>
          <p:nvPr>
            <p:ph type="body" idx="1"/>
          </p:nvPr>
        </p:nvSpPr>
        <p:spPr/>
        <p:txBody>
          <a:bodyPr/>
          <a:lstStyle/>
          <a:p>
            <a:r>
              <a:rPr lang="ar-EG" sz="4800"/>
              <a:t>نيم بينيوت آفا آفرام بي إبسكوبو إنتي إفيوم </a:t>
            </a:r>
          </a:p>
        </p:txBody>
      </p:sp>
      <p:sp>
        <p:nvSpPr>
          <p:cNvPr id="22" name="Text Placeholder 21"/>
          <p:cNvSpPr>
            <a:spLocks noGrp="1"/>
          </p:cNvSpPr>
          <p:nvPr>
            <p:ph type="body" sz="quarter" idx="3"/>
          </p:nvPr>
        </p:nvSpPr>
        <p:spPr/>
        <p:txBody>
          <a:bodyPr/>
          <a:lstStyle/>
          <a:p>
            <a:r>
              <a:rPr lang="en-US"/>
              <a:t>nem peniwt abba  abraam  p`epickopoc  nte efwom</a:t>
            </a:r>
          </a:p>
        </p:txBody>
      </p:sp>
    </p:spTree>
    <p:extLst>
      <p:ext uri="{BB962C8B-B14F-4D97-AF65-F5344CB8AC3E}">
        <p14:creationId xmlns:p14="http://schemas.microsoft.com/office/powerpoint/2010/main" val="950207060"/>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a:xfrm>
            <a:off x="-1" y="4972894"/>
            <a:ext cx="9144000" cy="782371"/>
          </a:xfrm>
        </p:spPr>
        <p:txBody>
          <a:bodyPr>
            <a:noAutofit/>
          </a:bodyPr>
          <a:lstStyle/>
          <a:p>
            <a:r>
              <a:rPr lang="ar-EG" sz="4400" dirty="0"/>
              <a:t>و ابونا القمص ميخائيل البحيرى المحرقى تلميذه و البابا كيرلس السادس  و الشماس حبيب جرجس</a:t>
            </a:r>
          </a:p>
        </p:txBody>
      </p:sp>
      <p:sp>
        <p:nvSpPr>
          <p:cNvPr id="21" name="Text Placeholder 20"/>
          <p:cNvSpPr>
            <a:spLocks noGrp="1"/>
          </p:cNvSpPr>
          <p:nvPr>
            <p:ph type="body" idx="1"/>
          </p:nvPr>
        </p:nvSpPr>
        <p:spPr/>
        <p:txBody>
          <a:bodyPr/>
          <a:lstStyle/>
          <a:p>
            <a:endParaRPr lang="en-US"/>
          </a:p>
        </p:txBody>
      </p:sp>
      <p:sp>
        <p:nvSpPr>
          <p:cNvPr id="22" name="Text Placeholder 21"/>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9945953"/>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3853636638"/>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850726421"/>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3083341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للأب البطريرك</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إثوؤاب إمباتريارشيس : آﭬا (...) بي آرشي إيريڤس.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a:t>Ere </a:t>
            </a:r>
            <a:r>
              <a:rPr lang="es-ES" dirty="0" err="1"/>
              <a:t>pi`cmou</a:t>
            </a:r>
            <a:r>
              <a:rPr lang="es-ES" dirty="0"/>
              <a:t> `</a:t>
            </a:r>
            <a:r>
              <a:rPr lang="es-ES" dirty="0" err="1"/>
              <a:t>nte</a:t>
            </a:r>
            <a:r>
              <a:rPr lang="es-ES" dirty="0"/>
              <a:t> </a:t>
            </a:r>
            <a:r>
              <a:rPr lang="es-ES" dirty="0" err="1"/>
              <a:t>peniwt</a:t>
            </a:r>
            <a:r>
              <a:rPr lang="es-ES" dirty="0"/>
              <a:t> </a:t>
            </a:r>
            <a:r>
              <a:rPr lang="es-ES" dirty="0" err="1"/>
              <a:t>e;ouab</a:t>
            </a:r>
            <a:r>
              <a:rPr lang="es-ES" dirty="0"/>
              <a:t> `</a:t>
            </a:r>
            <a:r>
              <a:rPr lang="es-ES" dirty="0" err="1"/>
              <a:t>mpatriar,yc</a:t>
            </a:r>
            <a:r>
              <a:rPr lang="es-ES" dirty="0"/>
              <a:t>@ </a:t>
            </a:r>
            <a:r>
              <a:rPr lang="es-ES" dirty="0" err="1"/>
              <a:t>abba</a:t>
            </a:r>
            <a:r>
              <a:rPr lang="es-ES" dirty="0"/>
              <a:t> (...) </a:t>
            </a:r>
            <a:r>
              <a:rPr lang="es-ES" dirty="0" err="1"/>
              <a:t>piar,y</a:t>
            </a:r>
            <a:r>
              <a:rPr lang="es-ES" dirty="0"/>
              <a:t> `</a:t>
            </a:r>
            <a:r>
              <a:rPr lang="es-ES" dirty="0" err="1"/>
              <a:t>ereuc</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dirty="0"/>
              <a:t>بركة أبينا القديس البطريرك، البابا أنبا (...) رئيس الكهنة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7B5F4A40-3F73-4113-9132-0331FE98BD1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610639289"/>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833195373"/>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357083598"/>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3868261149"/>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1269448328"/>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244962029"/>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6"/>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2" name="Rectangle 1">
            <a:hlinkClick r:id="rId2" action="ppaction://hlinksldjump"/>
            <a:extLst>
              <a:ext uri="{FF2B5EF4-FFF2-40B4-BE49-F238E27FC236}">
                <a16:creationId xmlns:a16="http://schemas.microsoft.com/office/drawing/2014/main" id="{A4B6AA03-5C7B-AA54-086D-252411F60A50}"/>
              </a:ext>
            </a:extLst>
          </p:cNvPr>
          <p:cNvSpPr/>
          <p:nvPr/>
        </p:nvSpPr>
        <p:spPr>
          <a:xfrm>
            <a:off x="6690010"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0358763-DAC1-95CC-808B-2C0202A9EAD9}"/>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40C01D10-6958-D869-AB72-E7F136B4070D}"/>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1AAB881D-2514-E4DF-042C-AAAE4FFFC1EC}"/>
              </a:ext>
            </a:extLst>
          </p:cNvPr>
          <p:cNvSpPr txBox="1"/>
          <p:nvPr/>
        </p:nvSpPr>
        <p:spPr>
          <a:xfrm>
            <a:off x="5484759" y="399520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32604920"/>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4251379768"/>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735660310"/>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857611541"/>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835924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الختام</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إڤ إيه إي إيه إهري إيچين باى لاؤس تيرف: إڤ أوجاى خين إبتشويس: چيه آمين إس إيه شوبي.</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err="1"/>
              <a:t>Eu`i</a:t>
            </a:r>
            <a:r>
              <a:rPr lang="es-ES" dirty="0"/>
              <a:t> `</a:t>
            </a:r>
            <a:r>
              <a:rPr lang="es-ES" dirty="0" err="1"/>
              <a:t>e`hryi</a:t>
            </a:r>
            <a:r>
              <a:rPr lang="es-ES" dirty="0"/>
              <a:t> `</a:t>
            </a:r>
            <a:r>
              <a:rPr lang="es-ES" dirty="0" err="1"/>
              <a:t>ejen</a:t>
            </a:r>
            <a:r>
              <a:rPr lang="es-ES" dirty="0"/>
              <a:t> </a:t>
            </a:r>
            <a:r>
              <a:rPr lang="es-ES" dirty="0" err="1"/>
              <a:t>pailaoc</a:t>
            </a:r>
            <a:r>
              <a:rPr lang="es-ES" dirty="0"/>
              <a:t> </a:t>
            </a:r>
            <a:r>
              <a:rPr lang="es-ES" dirty="0" err="1"/>
              <a:t>tyrf</a:t>
            </a:r>
            <a:r>
              <a:rPr lang="es-ES" dirty="0"/>
              <a:t>@ </a:t>
            </a:r>
            <a:r>
              <a:rPr lang="es-ES" dirty="0" err="1"/>
              <a:t>euoujai</a:t>
            </a:r>
            <a:r>
              <a:rPr lang="es-ES" dirty="0"/>
              <a:t> </a:t>
            </a:r>
            <a:r>
              <a:rPr lang="es-ES" dirty="0" err="1"/>
              <a:t>qen</a:t>
            </a:r>
            <a:r>
              <a:rPr lang="es-ES" dirty="0"/>
              <a:t> P=</a:t>
            </a:r>
            <a:r>
              <a:rPr lang="es-ES" dirty="0" err="1"/>
              <a:t>oc</a:t>
            </a:r>
            <a:r>
              <a:rPr lang="es-ES" dirty="0"/>
              <a:t>@ je `</a:t>
            </a:r>
            <a:r>
              <a:rPr lang="es-ES" dirty="0" err="1"/>
              <a:t>amyn</a:t>
            </a:r>
            <a:r>
              <a:rPr lang="es-ES" dirty="0"/>
              <a:t> </a:t>
            </a:r>
            <a:r>
              <a:rPr lang="es-ES" dirty="0" err="1"/>
              <a:t>ec`eswpi</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sz="3900" dirty="0"/>
              <a:t>تحل على هذا الشعب كله ، معافين من الرب ،</a:t>
            </a:r>
            <a:r>
              <a:rPr lang="en-US" sz="3900" dirty="0"/>
              <a:t> </a:t>
            </a:r>
            <a:r>
              <a:rPr lang="ar-EG" sz="3900" dirty="0"/>
              <a:t>أمين يكون.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118956492"/>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26146154"/>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7"/>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24" name="Rectangle 23">
            <a:hlinkClick r:id="rId2" action="ppaction://hlinksldjump"/>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25" name="Rectangle 24">
            <a:hlinkClick r:id="rId3" action="ppaction://hlinksldjump"/>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8" name="TextBox 7">
            <a:hlinkClick r:id="rId4" action="ppaction://hlinksldjump"/>
            <a:extLst>
              <a:ext uri="{FF2B5EF4-FFF2-40B4-BE49-F238E27FC236}">
                <a16:creationId xmlns:a16="http://schemas.microsoft.com/office/drawing/2014/main" id="{B56FF8C7-5CAF-479F-AA2A-86AE2513A11C}"/>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5" action="ppaction://hlinksldjump"/>
            <a:extLst>
              <a:ext uri="{FF2B5EF4-FFF2-40B4-BE49-F238E27FC236}">
                <a16:creationId xmlns:a16="http://schemas.microsoft.com/office/drawing/2014/main" id="{39C28956-90D1-C41D-2D2A-70CB37B4F4D7}"/>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6" action="ppaction://hlinksldjump"/>
            <a:extLst>
              <a:ext uri="{FF2B5EF4-FFF2-40B4-BE49-F238E27FC236}">
                <a16:creationId xmlns:a16="http://schemas.microsoft.com/office/drawing/2014/main" id="{89E7A8BC-F871-723B-06C4-0A010490E2B2}"/>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31905108"/>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7"/>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3" name="Rectangle 2">
            <a:hlinkClick r:id="rId2" action="ppaction://hlinksldjump"/>
            <a:extLst>
              <a:ext uri="{FF2B5EF4-FFF2-40B4-BE49-F238E27FC236}">
                <a16:creationId xmlns:a16="http://schemas.microsoft.com/office/drawing/2014/main" id="{F74F0925-C76B-5C82-F5F8-D1DD521E1978}"/>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84A38C8E-A202-129C-C482-09894DDFB01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9" name="TextBox 8">
            <a:hlinkClick r:id="rId4" action="ppaction://hlinksldjump"/>
            <a:extLst>
              <a:ext uri="{FF2B5EF4-FFF2-40B4-BE49-F238E27FC236}">
                <a16:creationId xmlns:a16="http://schemas.microsoft.com/office/drawing/2014/main" id="{AE7174F4-165F-8AFF-FB2F-90B0C68D20F5}"/>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hlinkClick r:id="rId5" action="ppaction://hlinksldjump"/>
            <a:extLst>
              <a:ext uri="{FF2B5EF4-FFF2-40B4-BE49-F238E27FC236}">
                <a16:creationId xmlns:a16="http://schemas.microsoft.com/office/drawing/2014/main" id="{4B5AB55B-6DFB-576A-8911-B87E9FB6522F}"/>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6" action="ppaction://hlinksldjump"/>
            <a:extLst>
              <a:ext uri="{FF2B5EF4-FFF2-40B4-BE49-F238E27FC236}">
                <a16:creationId xmlns:a16="http://schemas.microsoft.com/office/drawing/2014/main" id="{6CBA54C6-E153-ECC4-CCCD-61B415BBD495}"/>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2647342"/>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695195661"/>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431401792"/>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63913118"/>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4198961114"/>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4082221059"/>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7"/>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8FE428DF-624F-128C-F213-63FBB1EB9322}"/>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BC4B121E-4D1E-9EAD-7E7A-24B7481226D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542F6937-1FF6-9605-C19B-DED5C3087D12}"/>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05CFF90F-923E-E037-A310-3EE4DBBEF161}"/>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6" action="ppaction://hlinksldjump"/>
            <a:extLst>
              <a:ext uri="{FF2B5EF4-FFF2-40B4-BE49-F238E27FC236}">
                <a16:creationId xmlns:a16="http://schemas.microsoft.com/office/drawing/2014/main" id="{95B1DB5E-11C6-7FE0-6288-F8E5FD4D5A3C}"/>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74250580"/>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059972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947C435-E93B-4CE3-991C-5BA54F152590}"/>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EC460B11-2A23-4B4D-8C1C-01E65F534DC8}"/>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F8C2417-C301-4605-AEAD-C7DFCD4C09A8}"/>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451DF8AA-9F40-4ADE-9F37-C914B624F6A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41419485"/>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3657103669"/>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1442509836"/>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1030614276"/>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3409010152"/>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316142793"/>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45367147"/>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823521522"/>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3770835569"/>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2943067658"/>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28638875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2"/>
          <p:cNvSpPr txBox="1">
            <a:spLocks/>
          </p:cNvSpPr>
          <p:nvPr/>
        </p:nvSpPr>
        <p:spPr bwMode="auto">
          <a:xfrm>
            <a:off x="0" y="4403725"/>
            <a:ext cx="9144000" cy="2454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و أثناء ذلك يصلي الكاهن (</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تذكارات الحمل</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a:t>
            </a:r>
          </a:p>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حيث يصلي لأجل الشعب الأحياء منهم و المنتقلين والمرضي و المسافرين و المسجونين و الذين فى شدة أو ضيقة و عن أهل بيته و عن المسيحيين عموماً</a:t>
            </a:r>
            <a:endParaRPr kumimoji="0" lang="en-US"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9" name="Rectangle 8">
            <a:hlinkClick r:id="rId2" action="ppaction://hlinksldjump"/>
          </p:cNvPr>
          <p:cNvSpPr/>
          <p:nvPr/>
        </p:nvSpPr>
        <p:spPr>
          <a:xfrm>
            <a:off x="8540951" y="4065171"/>
            <a:ext cx="60304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عودة</a:t>
            </a:r>
          </a:p>
        </p:txBody>
      </p:sp>
      <p:sp>
        <p:nvSpPr>
          <p:cNvPr id="2" name="Title 1">
            <a:extLst>
              <a:ext uri="{FF2B5EF4-FFF2-40B4-BE49-F238E27FC236}">
                <a16:creationId xmlns:a16="http://schemas.microsoft.com/office/drawing/2014/main" id="{6ED75547-39C0-4772-B553-A5ADA856B45F}"/>
              </a:ext>
            </a:extLst>
          </p:cNvPr>
          <p:cNvSpPr>
            <a:spLocks noGrp="1"/>
          </p:cNvSpPr>
          <p:nvPr>
            <p:ph type="title"/>
          </p:nvPr>
        </p:nvSpPr>
        <p:spPr>
          <a:xfrm>
            <a:off x="-1927412" y="0"/>
            <a:ext cx="1927412" cy="1307719"/>
          </a:xfrm>
        </p:spPr>
        <p:txBody>
          <a:bodyPr>
            <a:normAutofit/>
          </a:bodyPr>
          <a:lstStyle/>
          <a:p>
            <a:pPr rtl="1"/>
            <a:r>
              <a:rPr lang="ar-EG" dirty="0">
                <a:solidFill>
                  <a:srgbClr val="FFC000"/>
                </a:solidFill>
              </a:rPr>
              <a:t>تأمل اللي القربان</a:t>
            </a:r>
            <a:endParaRPr lang="en-GB" dirty="0"/>
          </a:p>
        </p:txBody>
      </p:sp>
    </p:spTree>
    <p:extLst>
      <p:ext uri="{BB962C8B-B14F-4D97-AF65-F5344CB8AC3E}">
        <p14:creationId xmlns:p14="http://schemas.microsoft.com/office/powerpoint/2010/main" val="685082394"/>
      </p:ext>
    </p:extLst>
  </p:cSld>
  <p:clrMapOvr>
    <a:masterClrMapping/>
  </p:clrMapOvr>
  <p:transition spd="slow"/>
</p:sld>
</file>

<file path=ppt/slides/slide1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203906053"/>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8AFCC18-CB3D-5B94-6179-D7A8037F4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424900-5459-607E-4FB4-2A275686BC3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C7BC255-5974-4BF7-99FF-5FE2E68C1BD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940600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7"/>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F19A2A8F-CCC3-6B19-5E5B-277497FFD9AE}"/>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2850D9D2-5AD1-318D-0961-33C02794A599}"/>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CF3801A9-9FFD-7E6C-18FC-10536768DEE3}"/>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8902BF1D-8AE4-66B1-CA0B-2D645510ECFA}"/>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BABBD9DE-1907-6AB4-6788-0C9E3F99FC2E}"/>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0947556"/>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1812963193"/>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3045883487"/>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3451528155"/>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738101618"/>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3180444634"/>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571808622"/>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293580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5"/>
          <a:stretch>
            <a:fillRect/>
          </a:stretch>
        </p:blipFill>
        <p:spPr>
          <a:xfrm>
            <a:off x="0" y="1810800"/>
            <a:ext cx="9152542" cy="5052966"/>
          </a:xfrm>
          <a:prstGeom prst="rect">
            <a:avLst/>
          </a:prstGeom>
        </p:spPr>
      </p:pic>
      <p:sp>
        <p:nvSpPr>
          <p:cNvPr id="3" name="Rectangle 2">
            <a:hlinkClick r:id="" action="ppaction://hlinkshowjump?jump=previousslide"/>
          </p:cNvPr>
          <p:cNvSpPr/>
          <p:nvPr/>
        </p:nvSpPr>
        <p:spPr>
          <a:xfrm>
            <a:off x="8606673" y="4018096"/>
            <a:ext cx="5373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p>
        </p:txBody>
      </p:sp>
      <p:sp>
        <p:nvSpPr>
          <p:cNvPr id="6" name="TextBox 5">
            <a:hlinkClick r:id="rId3" action="ppaction://hlinksldjump"/>
            <a:extLst>
              <a:ext uri="{FF2B5EF4-FFF2-40B4-BE49-F238E27FC236}">
                <a16:creationId xmlns:a16="http://schemas.microsoft.com/office/drawing/2014/main" id="{06F9CD4D-7F2B-022B-2B21-844942B3933D}"/>
              </a:ext>
            </a:extLst>
          </p:cNvPr>
          <p:cNvSpPr txBox="1"/>
          <p:nvPr/>
        </p:nvSpPr>
        <p:spPr>
          <a:xfrm>
            <a:off x="0" y="3987318"/>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7" name="Title 6">
            <a:extLst>
              <a:ext uri="{FF2B5EF4-FFF2-40B4-BE49-F238E27FC236}">
                <a16:creationId xmlns:a16="http://schemas.microsoft.com/office/drawing/2014/main" id="{9AD624FF-CC0E-4AA8-91A7-029E8354B251}"/>
              </a:ext>
            </a:extLst>
          </p:cNvPr>
          <p:cNvSpPr>
            <a:spLocks noGrp="1"/>
          </p:cNvSpPr>
          <p:nvPr>
            <p:ph type="title"/>
          </p:nvPr>
        </p:nvSpPr>
        <p:spPr>
          <a:xfrm>
            <a:off x="-2013692" y="0"/>
            <a:ext cx="2013692" cy="782371"/>
          </a:xfrm>
        </p:spPr>
        <p:txBody>
          <a:bodyPr>
            <a:normAutofit/>
          </a:bodyPr>
          <a:lstStyle/>
          <a:p>
            <a:pPr algn="r" rtl="1"/>
            <a:r>
              <a:rPr lang="ar-EG" dirty="0">
                <a:solidFill>
                  <a:srgbClr val="FFC000"/>
                </a:solidFill>
              </a:rPr>
              <a:t>اللي القربان</a:t>
            </a:r>
            <a:endParaRPr lang="en-GB" dirty="0">
              <a:solidFill>
                <a:srgbClr val="FFC000"/>
              </a:solidFill>
            </a:endParaRPr>
          </a:p>
        </p:txBody>
      </p:sp>
      <p:sp>
        <p:nvSpPr>
          <p:cNvPr id="9" name="Text Placeholder 1">
            <a:extLst>
              <a:ext uri="{FF2B5EF4-FFF2-40B4-BE49-F238E27FC236}">
                <a16:creationId xmlns:a16="http://schemas.microsoft.com/office/drawing/2014/main" id="{59BB1FE6-3269-417D-838B-DF11C41AB8CD}"/>
              </a:ext>
            </a:extLst>
          </p:cNvPr>
          <p:cNvSpPr>
            <a:spLocks noGrp="1"/>
          </p:cNvSpPr>
          <p:nvPr/>
        </p:nvSpPr>
        <p:spPr bwMode="auto">
          <a:xfrm>
            <a:off x="-618689" y="5581906"/>
            <a:ext cx="410527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الليلويا</a:t>
            </a:r>
            <a:endParaRPr lang="ar-EG" altLang="en-US" sz="4800" dirty="0">
              <a:cs typeface="Times New Roman" panose="02020603050405020304" pitchFamily="18" charset="0"/>
            </a:endParaRPr>
          </a:p>
        </p:txBody>
      </p:sp>
      <p:sp>
        <p:nvSpPr>
          <p:cNvPr id="10" name="Text Placeholder 2">
            <a:extLst>
              <a:ext uri="{FF2B5EF4-FFF2-40B4-BE49-F238E27FC236}">
                <a16:creationId xmlns:a16="http://schemas.microsoft.com/office/drawing/2014/main" id="{545FB2E2-B4A2-4B0C-B60C-0D518061BB98}"/>
              </a:ext>
            </a:extLst>
          </p:cNvPr>
          <p:cNvSpPr>
            <a:spLocks noGrp="1"/>
          </p:cNvSpPr>
          <p:nvPr/>
        </p:nvSpPr>
        <p:spPr bwMode="auto">
          <a:xfrm>
            <a:off x="5498664" y="5581906"/>
            <a:ext cx="426402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هلليلويا </a:t>
            </a:r>
            <a:endParaRPr lang="ar-EG" altLang="en-US" sz="4400" dirty="0">
              <a:cs typeface="Times New Roman" panose="02020603050405020304" pitchFamily="18" charset="0"/>
            </a:endParaRPr>
          </a:p>
        </p:txBody>
      </p:sp>
      <p:sp>
        <p:nvSpPr>
          <p:cNvPr id="11" name="TextBox 4">
            <a:extLst>
              <a:ext uri="{FF2B5EF4-FFF2-40B4-BE49-F238E27FC236}">
                <a16:creationId xmlns:a16="http://schemas.microsoft.com/office/drawing/2014/main" id="{A38A206A-0F4F-47D4-AC8F-78C0BFBCC228}"/>
              </a:ext>
            </a:extLst>
          </p:cNvPr>
          <p:cNvSpPr txBox="1">
            <a:spLocks noChangeArrowheads="1"/>
          </p:cNvSpPr>
          <p:nvPr/>
        </p:nvSpPr>
        <p:spPr bwMode="auto">
          <a:xfrm>
            <a:off x="1403350" y="4468875"/>
            <a:ext cx="6337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en-US" altLang="en-US" sz="4800" dirty="0" err="1">
                <a:solidFill>
                  <a:srgbClr val="FFC000"/>
                </a:solidFill>
                <a:latin typeface="Avva_Marcos" panose="04020500000000000000" pitchFamily="82" charset="0"/>
                <a:cs typeface="Times New Roman" panose="02020603050405020304" pitchFamily="18" charset="0"/>
              </a:rPr>
              <a:t>A</a:t>
            </a:r>
            <a:r>
              <a:rPr lang="en-US" altLang="en-US" sz="4800" dirty="0" err="1">
                <a:solidFill>
                  <a:srgbClr val="FFC000"/>
                </a:solidFill>
                <a:latin typeface="Abraam" pitchFamily="2" charset="0"/>
                <a:cs typeface="Times New Roman" panose="02020603050405020304" pitchFamily="18" charset="0"/>
              </a:rPr>
              <a:t>llhlou`ia</a:t>
            </a:r>
            <a:endParaRPr lang="ar-EG" altLang="en-US" sz="3200" dirty="0">
              <a:solidFill>
                <a:srgbClr val="FFC000"/>
              </a:solidFill>
              <a:latin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DA4393E6-B6B9-4C12-A367-209E89C6B5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8590" y="5243111"/>
            <a:ext cx="3006820" cy="1678455"/>
          </a:xfrm>
          <a:prstGeom prst="rect">
            <a:avLst/>
          </a:prstGeom>
          <a:effectLst>
            <a:softEdge rad="127000"/>
          </a:effectLst>
        </p:spPr>
      </p:pic>
    </p:spTree>
    <p:extLst>
      <p:ext uri="{BB962C8B-B14F-4D97-AF65-F5344CB8AC3E}">
        <p14:creationId xmlns:p14="http://schemas.microsoft.com/office/powerpoint/2010/main" val="2508983857"/>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506701616"/>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171800064"/>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980759530"/>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502051280"/>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3517790705"/>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2486715472"/>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3263128119"/>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41100F1-560A-EED2-5C03-58FA24F2C6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12BAB3-2778-2CD4-0315-A7682515824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66B0DC0-5980-E9B7-5BAC-4590538CDEF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947085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7"/>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10" name="Rectangle 9">
            <a:hlinkClick r:id="rId2" action="ppaction://hlinksldjump"/>
            <a:extLst>
              <a:ext uri="{FF2B5EF4-FFF2-40B4-BE49-F238E27FC236}">
                <a16:creationId xmlns:a16="http://schemas.microsoft.com/office/drawing/2014/main" id="{6B5BCA4A-86DE-8559-A96D-54C3B18AC59A}"/>
              </a:ext>
            </a:extLst>
          </p:cNvPr>
          <p:cNvSpPr/>
          <p:nvPr/>
        </p:nvSpPr>
        <p:spPr>
          <a:xfrm>
            <a:off x="6994777" y="3977655"/>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11" name="Rectangle 10">
            <a:hlinkClick r:id="rId3" action="ppaction://hlinksldjump"/>
            <a:extLst>
              <a:ext uri="{FF2B5EF4-FFF2-40B4-BE49-F238E27FC236}">
                <a16:creationId xmlns:a16="http://schemas.microsoft.com/office/drawing/2014/main" id="{3BCDFAEC-1FDD-4C43-01C4-E03A15A93F9D}"/>
              </a:ext>
            </a:extLst>
          </p:cNvPr>
          <p:cNvSpPr/>
          <p:nvPr/>
        </p:nvSpPr>
        <p:spPr>
          <a:xfrm>
            <a:off x="149805" y="3907695"/>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2" name="TextBox 11">
            <a:hlinkClick r:id="rId4" action="ppaction://hlinksldjump"/>
            <a:extLst>
              <a:ext uri="{FF2B5EF4-FFF2-40B4-BE49-F238E27FC236}">
                <a16:creationId xmlns:a16="http://schemas.microsoft.com/office/drawing/2014/main" id="{E6E7CAFF-4926-200C-F15A-5E21A07025E2}"/>
              </a:ext>
            </a:extLst>
          </p:cNvPr>
          <p:cNvSpPr txBox="1"/>
          <p:nvPr/>
        </p:nvSpPr>
        <p:spPr>
          <a:xfrm>
            <a:off x="3840520" y="3907695"/>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3" name="TextBox 12">
            <a:hlinkClick r:id="rId5" action="ppaction://hlinksldjump"/>
            <a:extLst>
              <a:ext uri="{FF2B5EF4-FFF2-40B4-BE49-F238E27FC236}">
                <a16:creationId xmlns:a16="http://schemas.microsoft.com/office/drawing/2014/main" id="{A472C468-5FC1-6FD4-390E-502701570ED8}"/>
              </a:ext>
            </a:extLst>
          </p:cNvPr>
          <p:cNvSpPr txBox="1"/>
          <p:nvPr/>
        </p:nvSpPr>
        <p:spPr>
          <a:xfrm>
            <a:off x="5666095" y="3945365"/>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4" name="TextBox 13">
            <a:hlinkClick r:id="rId6" action="ppaction://hlinksldjump"/>
            <a:extLst>
              <a:ext uri="{FF2B5EF4-FFF2-40B4-BE49-F238E27FC236}">
                <a16:creationId xmlns:a16="http://schemas.microsoft.com/office/drawing/2014/main" id="{01E101E9-608E-7AB3-C322-9E552DA300B9}"/>
              </a:ext>
            </a:extLst>
          </p:cNvPr>
          <p:cNvSpPr txBox="1"/>
          <p:nvPr/>
        </p:nvSpPr>
        <p:spPr>
          <a:xfrm>
            <a:off x="2150635" y="3945365"/>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2461488"/>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6971012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4"/>
          <a:stretch>
            <a:fillRect/>
          </a:stretch>
        </p:blipFill>
        <p:spPr>
          <a:xfrm>
            <a:off x="0" y="1810800"/>
            <a:ext cx="9152542" cy="5052966"/>
          </a:xfrm>
          <a:prstGeom prst="rect">
            <a:avLst/>
          </a:prstGeom>
        </p:spPr>
      </p:pic>
      <p:sp>
        <p:nvSpPr>
          <p:cNvPr id="4" name="Title 3"/>
          <p:cNvSpPr>
            <a:spLocks noGrp="1"/>
          </p:cNvSpPr>
          <p:nvPr>
            <p:ph type="title"/>
          </p:nvPr>
        </p:nvSpPr>
        <p:spPr>
          <a:xfrm>
            <a:off x="-1683026" y="75686"/>
            <a:ext cx="1683026" cy="1295914"/>
          </a:xfrm>
        </p:spPr>
        <p:txBody>
          <a:bodyPr>
            <a:normAutofit fontScale="90000"/>
          </a:bodyPr>
          <a:lstStyle/>
          <a:p>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مجدا و اكراما</a:t>
            </a:r>
            <a:endParaRPr lang="en-US" dirty="0"/>
          </a:p>
        </p:txBody>
      </p:sp>
      <p:sp>
        <p:nvSpPr>
          <p:cNvPr id="5" name="Text Placeholder 4"/>
          <p:cNvSpPr>
            <a:spLocks noGrp="1"/>
          </p:cNvSpPr>
          <p:nvPr>
            <p:ph type="body" idx="1"/>
          </p:nvPr>
        </p:nvSpPr>
        <p:spPr>
          <a:xfrm>
            <a:off x="0" y="6131859"/>
            <a:ext cx="9143999" cy="726141"/>
          </a:xfrm>
        </p:spPr>
        <p:txBody>
          <a:bodyPr anchor="ctr"/>
          <a:lstStyle/>
          <a:p>
            <a:r>
              <a:rPr lang="ar-EG" sz="3600" dirty="0"/>
              <a:t>أوأو أو نيم أو طايو أوطايو نيم أوأو أو إنتى بان آجيا إترياس </a:t>
            </a:r>
          </a:p>
        </p:txBody>
      </p:sp>
      <p:sp>
        <p:nvSpPr>
          <p:cNvPr id="7" name="Text Placeholder 6"/>
          <p:cNvSpPr>
            <a:spLocks noGrp="1"/>
          </p:cNvSpPr>
          <p:nvPr>
            <p:ph type="body" sz="quarter" idx="3"/>
          </p:nvPr>
        </p:nvSpPr>
        <p:spPr>
          <a:xfrm>
            <a:off x="-1" y="5160848"/>
            <a:ext cx="9144000" cy="971011"/>
          </a:xfrm>
        </p:spPr>
        <p:txBody>
          <a:bodyPr anchor="ctr"/>
          <a:lstStyle/>
          <a:p>
            <a:r>
              <a:rPr lang="pt-BR" sz="4000" dirty="0"/>
              <a:t>Ou`wou nem outai`o@ outai`o nem ou`wou@ n]pan`agi`a `triac </a:t>
            </a:r>
          </a:p>
        </p:txBody>
      </p:sp>
      <p:sp>
        <p:nvSpPr>
          <p:cNvPr id="3" name="Text Placeholder 2">
            <a:extLst>
              <a:ext uri="{FF2B5EF4-FFF2-40B4-BE49-F238E27FC236}">
                <a16:creationId xmlns:a16="http://schemas.microsoft.com/office/drawing/2014/main" id="{6E25B6C4-C0E3-4176-9288-D5E2C1D75299}"/>
              </a:ext>
            </a:extLst>
          </p:cNvPr>
          <p:cNvSpPr>
            <a:spLocks noGrp="1"/>
          </p:cNvSpPr>
          <p:nvPr>
            <p:ph type="body" sz="quarter" idx="10"/>
          </p:nvPr>
        </p:nvSpPr>
        <p:spPr>
          <a:xfrm>
            <a:off x="0" y="4346575"/>
            <a:ext cx="9144000" cy="814273"/>
          </a:xfrm>
        </p:spPr>
        <p:txBody>
          <a:bodyPr/>
          <a:lstStyle/>
          <a:p>
            <a:r>
              <a:rPr lang="ar-EG" sz="4000" dirty="0"/>
              <a:t>مجداً وإكراماً إكراماً ومجداً للثالوث القدوس</a:t>
            </a:r>
            <a:endParaRPr lang="en-US" sz="4000" dirty="0"/>
          </a:p>
        </p:txBody>
      </p:sp>
      <p:sp>
        <p:nvSpPr>
          <p:cNvPr id="8" name="TextBox 7">
            <a:hlinkClick r:id="rId2" action="ppaction://hlinksldjump"/>
            <a:extLst>
              <a:ext uri="{FF2B5EF4-FFF2-40B4-BE49-F238E27FC236}">
                <a16:creationId xmlns:a16="http://schemas.microsoft.com/office/drawing/2014/main" id="{AE6CF0FF-9C14-4E15-8B25-CFDCB24F72CA}"/>
              </a:ext>
            </a:extLst>
          </p:cNvPr>
          <p:cNvSpPr txBox="1"/>
          <p:nvPr/>
        </p:nvSpPr>
        <p:spPr>
          <a:xfrm>
            <a:off x="7449670" y="3897065"/>
            <a:ext cx="1694329" cy="461665"/>
          </a:xfrm>
          <a:prstGeom prst="rect">
            <a:avLst/>
          </a:prstGeom>
          <a:noFill/>
        </p:spPr>
        <p:txBody>
          <a:bodyPr wrap="square">
            <a:spAutoFit/>
          </a:bodyPr>
          <a:lstStyle/>
          <a:p>
            <a:pPr algn="ctr"/>
            <a:r>
              <a:rPr lang="en-GB" sz="2400" b="1" dirty="0" err="1">
                <a:solidFill>
                  <a:srgbClr val="FFC000"/>
                </a:solidFill>
              </a:rPr>
              <a:t>ابيناف</a:t>
            </a:r>
            <a:r>
              <a:rPr lang="en-GB" sz="2400" b="1" dirty="0">
                <a:solidFill>
                  <a:srgbClr val="FFC000"/>
                </a:solidFill>
              </a:rPr>
              <a:t> </a:t>
            </a:r>
            <a:r>
              <a:rPr lang="en-GB" sz="2400" b="1" dirty="0" err="1">
                <a:solidFill>
                  <a:srgbClr val="FFC000"/>
                </a:solidFill>
              </a:rPr>
              <a:t>شوبي</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F3F6BF71-14DA-4077-970A-379B67D7CCEC}"/>
              </a:ext>
            </a:extLst>
          </p:cNvPr>
          <p:cNvSpPr txBox="1"/>
          <p:nvPr/>
        </p:nvSpPr>
        <p:spPr>
          <a:xfrm>
            <a:off x="0" y="3897065"/>
            <a:ext cx="1620370" cy="461665"/>
          </a:xfrm>
          <a:prstGeom prst="rect">
            <a:avLst/>
          </a:prstGeom>
          <a:noFill/>
        </p:spPr>
        <p:txBody>
          <a:bodyPr wrap="square">
            <a:spAutoFit/>
          </a:bodyPr>
          <a:lstStyle/>
          <a:p>
            <a:pPr algn="ctr"/>
            <a:r>
              <a:rPr lang="en-GB" sz="2400" b="1" dirty="0" err="1">
                <a:solidFill>
                  <a:srgbClr val="FFC000"/>
                </a:solidFill>
              </a:rPr>
              <a:t>اللي</a:t>
            </a:r>
            <a:r>
              <a:rPr lang="en-GB" sz="2400" b="1" dirty="0">
                <a:solidFill>
                  <a:srgbClr val="FFC000"/>
                </a:solidFill>
              </a:rPr>
              <a:t> </a:t>
            </a:r>
            <a:r>
              <a:rPr lang="en-GB" sz="2400" b="1" dirty="0" err="1">
                <a:solidFill>
                  <a:srgbClr val="FFC000"/>
                </a:solidFill>
              </a:rPr>
              <a:t>القربان</a:t>
            </a:r>
            <a:endParaRPr lang="en-GB" sz="2400" b="1" dirty="0">
              <a:solidFill>
                <a:srgbClr val="FFC000"/>
              </a:solidFill>
            </a:endParaRPr>
          </a:p>
        </p:txBody>
      </p:sp>
    </p:spTree>
    <p:extLst>
      <p:ext uri="{BB962C8B-B14F-4D97-AF65-F5344CB8AC3E}">
        <p14:creationId xmlns:p14="http://schemas.microsoft.com/office/powerpoint/2010/main" val="2324079339"/>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3649476750"/>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3646600837"/>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1324201012"/>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576868967"/>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422922005"/>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3234452576"/>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القيامة.png"/>
          <p:cNvPicPr>
            <a:picLocks noChangeAspect="1"/>
          </p:cNvPicPr>
          <p:nvPr/>
        </p:nvPicPr>
        <p:blipFill>
          <a:blip r:embed="rId7"/>
          <a:stretch>
            <a:fillRect/>
          </a:stretch>
        </p:blipFill>
        <p:spPr>
          <a:xfrm>
            <a:off x="0" y="1810800"/>
            <a:ext cx="9152542" cy="5052966"/>
          </a:xfrm>
          <a:prstGeom prst="rect">
            <a:avLst/>
          </a:prstGeom>
        </p:spPr>
      </p:pic>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2" name="Rectangle 1">
            <a:hlinkClick r:id="rId2" action="ppaction://hlinksldjump"/>
            <a:extLst>
              <a:ext uri="{FF2B5EF4-FFF2-40B4-BE49-F238E27FC236}">
                <a16:creationId xmlns:a16="http://schemas.microsoft.com/office/drawing/2014/main" id="{1E1248C0-7C6E-A296-8E5C-6A7873A2B925}"/>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5CF5E137-CDAC-64FB-1120-82C8A5D0A00D}"/>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69C234D3-922B-0EE7-D011-2F9583B476F0}"/>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E65E5D93-7BD0-ED95-A61B-1086471C0B39}"/>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6" action="ppaction://hlinksldjump"/>
            <a:extLst>
              <a:ext uri="{FF2B5EF4-FFF2-40B4-BE49-F238E27FC236}">
                <a16:creationId xmlns:a16="http://schemas.microsoft.com/office/drawing/2014/main" id="{D0413C89-ADCD-B155-DB6A-B622B9514681}"/>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492483"/>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15398618"/>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476840242"/>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533423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a:xfrm>
            <a:off x="-107576" y="6049107"/>
            <a:ext cx="9332259" cy="808893"/>
          </a:xfrm>
        </p:spPr>
        <p:txBody>
          <a:bodyPr anchor="ctr"/>
          <a:lstStyle/>
          <a:p>
            <a:r>
              <a:rPr lang="ar-EG" sz="3600" dirty="0"/>
              <a:t>إفيوت نيم إبشيرى نيم بى إبنيفما إثؤواب. أو هيريني نيم أوكوت </a:t>
            </a:r>
          </a:p>
        </p:txBody>
      </p:sp>
      <p:sp>
        <p:nvSpPr>
          <p:cNvPr id="7" name="Text Placeholder 6"/>
          <p:cNvSpPr>
            <a:spLocks noGrp="1"/>
          </p:cNvSpPr>
          <p:nvPr>
            <p:ph type="body" sz="quarter" idx="3"/>
          </p:nvPr>
        </p:nvSpPr>
        <p:spPr>
          <a:xfrm>
            <a:off x="0" y="5134171"/>
            <a:ext cx="9144000" cy="858055"/>
          </a:xfrm>
        </p:spPr>
        <p:txBody>
          <a:bodyPr anchor="t"/>
          <a:lstStyle/>
          <a:p>
            <a:pPr>
              <a:lnSpc>
                <a:spcPct val="80000"/>
              </a:lnSpc>
              <a:spcBef>
                <a:spcPts val="0"/>
              </a:spcBef>
            </a:pPr>
            <a:r>
              <a:rPr lang="pt-BR" sz="4000" dirty="0"/>
              <a:t>`Viwt nem `P</a:t>
            </a:r>
            <a:r>
              <a:rPr lang="en-US" sz="4000" dirty="0" err="1"/>
              <a:t>sy</a:t>
            </a:r>
            <a:r>
              <a:rPr lang="pt-BR" sz="4000" dirty="0"/>
              <a:t>ri nem Pi`pneuma `e;ouab.</a:t>
            </a:r>
            <a:endParaRPr lang="ar-EG" sz="4000" dirty="0"/>
          </a:p>
          <a:p>
            <a:pPr>
              <a:lnSpc>
                <a:spcPct val="80000"/>
              </a:lnSpc>
              <a:spcBef>
                <a:spcPts val="0"/>
              </a:spcBef>
            </a:pPr>
            <a:r>
              <a:rPr lang="pt-BR" sz="4000" dirty="0"/>
              <a:t>Ouhiryny nem oukwt</a:t>
            </a:r>
          </a:p>
        </p:txBody>
      </p:sp>
      <p:sp>
        <p:nvSpPr>
          <p:cNvPr id="2" name="Text Placeholder 1">
            <a:extLst>
              <a:ext uri="{FF2B5EF4-FFF2-40B4-BE49-F238E27FC236}">
                <a16:creationId xmlns:a16="http://schemas.microsoft.com/office/drawing/2014/main" id="{2A0FA680-1911-4934-A555-43121618CC4D}"/>
              </a:ext>
            </a:extLst>
          </p:cNvPr>
          <p:cNvSpPr>
            <a:spLocks noGrp="1"/>
          </p:cNvSpPr>
          <p:nvPr>
            <p:ph type="body" sz="quarter" idx="10"/>
          </p:nvPr>
        </p:nvSpPr>
        <p:spPr>
          <a:xfrm>
            <a:off x="-1" y="4381014"/>
            <a:ext cx="9144000" cy="774939"/>
          </a:xfrm>
        </p:spPr>
        <p:txBody>
          <a:bodyPr/>
          <a:lstStyle/>
          <a:p>
            <a:r>
              <a:rPr lang="ar-EG" sz="4400" dirty="0"/>
              <a:t>الآب والإبن والروح القدس. سلاماً وبنياناً </a:t>
            </a:r>
            <a:endParaRPr lang="en-US" sz="4400" dirty="0"/>
          </a:p>
        </p:txBody>
      </p:sp>
    </p:spTree>
    <p:extLst>
      <p:ext uri="{BB962C8B-B14F-4D97-AF65-F5344CB8AC3E}">
        <p14:creationId xmlns:p14="http://schemas.microsoft.com/office/powerpoint/2010/main" val="2689447821"/>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dirty="0"/>
              <a:t>أولئك يا رب الذين أخذت نفوسهم</a:t>
            </a:r>
          </a:p>
        </p:txBody>
      </p:sp>
      <p:sp>
        <p:nvSpPr>
          <p:cNvPr id="24" name="Text Placeholder 23"/>
          <p:cNvSpPr>
            <a:spLocks noGrp="1"/>
          </p:cNvSpPr>
          <p:nvPr>
            <p:ph type="body" idx="1"/>
          </p:nvPr>
        </p:nvSpPr>
        <p:spPr/>
        <p:txBody>
          <a:bodyPr/>
          <a:lstStyle/>
          <a:p>
            <a:r>
              <a:rPr lang="ar-EG" sz="4800"/>
              <a:t>نيمين إبشويس إي آكتشي إن نو إبسيشي</a:t>
            </a:r>
          </a:p>
        </p:txBody>
      </p:sp>
      <p:sp>
        <p:nvSpPr>
          <p:cNvPr id="25" name="Text Placeholder 24"/>
          <p:cNvSpPr>
            <a:spLocks noGrp="1"/>
          </p:cNvSpPr>
          <p:nvPr>
            <p:ph type="body" sz="quarter" idx="3"/>
          </p:nvPr>
        </p:nvSpPr>
        <p:spPr/>
        <p:txBody>
          <a:bodyPr/>
          <a:lstStyle/>
          <a:p>
            <a:r>
              <a:rPr lang="en-US" sz="4800"/>
              <a:t>Nh men ~P_ `eaksi `nnouyuxh&gt;</a:t>
            </a:r>
          </a:p>
        </p:txBody>
      </p:sp>
      <p:sp>
        <p:nvSpPr>
          <p:cNvPr id="2" name="TextBox 1">
            <a:hlinkClick r:id="rId2" action="ppaction://hlinksldjump"/>
            <a:extLst>
              <a:ext uri="{FF2B5EF4-FFF2-40B4-BE49-F238E27FC236}">
                <a16:creationId xmlns:a16="http://schemas.microsoft.com/office/drawing/2014/main" id="{1FEE1618-AA27-48F1-D942-32FE0EB747F0}"/>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1567766"/>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نيحهم في فردوس النعيم</a:t>
            </a:r>
          </a:p>
        </p:txBody>
      </p:sp>
      <p:sp>
        <p:nvSpPr>
          <p:cNvPr id="24" name="Text Placeholder 23"/>
          <p:cNvSpPr>
            <a:spLocks noGrp="1"/>
          </p:cNvSpPr>
          <p:nvPr>
            <p:ph type="body" idx="1"/>
          </p:nvPr>
        </p:nvSpPr>
        <p:spPr/>
        <p:txBody>
          <a:bodyPr/>
          <a:lstStyle/>
          <a:p>
            <a:r>
              <a:rPr lang="ar-EG" sz="4000"/>
              <a:t>ما إمطون نوؤو خين بي باراذيسوس إنتي إبؤونوف </a:t>
            </a:r>
          </a:p>
        </p:txBody>
      </p:sp>
      <p:sp>
        <p:nvSpPr>
          <p:cNvPr id="25" name="Text Placeholder 24"/>
          <p:cNvSpPr>
            <a:spLocks noGrp="1"/>
          </p:cNvSpPr>
          <p:nvPr>
            <p:ph type="body" sz="quarter" idx="3"/>
          </p:nvPr>
        </p:nvSpPr>
        <p:spPr/>
        <p:txBody>
          <a:bodyPr/>
          <a:lstStyle/>
          <a:p>
            <a:r>
              <a:rPr lang="en-US" sz="4000" dirty="0" err="1"/>
              <a:t>ma`mton</a:t>
            </a:r>
            <a:r>
              <a:rPr lang="en-US" sz="4000" dirty="0"/>
              <a:t> </a:t>
            </a:r>
            <a:r>
              <a:rPr lang="en-US" sz="4000" dirty="0" err="1"/>
              <a:t>nwou</a:t>
            </a:r>
            <a:r>
              <a:rPr lang="en-US" sz="4000" dirty="0"/>
              <a:t>&gt; '</a:t>
            </a:r>
            <a:r>
              <a:rPr lang="en-US" sz="4000" dirty="0" err="1"/>
              <a:t>en</a:t>
            </a:r>
            <a:r>
              <a:rPr lang="en-US" sz="4000" dirty="0"/>
              <a:t> </a:t>
            </a:r>
            <a:r>
              <a:rPr lang="en-US" sz="4000" dirty="0" err="1"/>
              <a:t>piparadicoc</a:t>
            </a:r>
            <a:r>
              <a:rPr lang="en-US" sz="4000" dirty="0"/>
              <a:t> `</a:t>
            </a:r>
            <a:r>
              <a:rPr lang="en-US" sz="4000" dirty="0" err="1"/>
              <a:t>nte</a:t>
            </a:r>
            <a:r>
              <a:rPr lang="en-US" sz="4000" dirty="0"/>
              <a:t> `</a:t>
            </a:r>
            <a:r>
              <a:rPr lang="en-US" sz="4000" dirty="0" err="1"/>
              <a:t>pounof</a:t>
            </a:r>
            <a:endParaRPr lang="en-US" sz="4000" dirty="0"/>
          </a:p>
        </p:txBody>
      </p:sp>
    </p:spTree>
    <p:extLst>
      <p:ext uri="{BB962C8B-B14F-4D97-AF65-F5344CB8AC3E}">
        <p14:creationId xmlns:p14="http://schemas.microsoft.com/office/powerpoint/2010/main" val="170201540"/>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4800"/>
              <a:t>في كورة الأحياء إلى الأبد</a:t>
            </a:r>
          </a:p>
        </p:txBody>
      </p:sp>
      <p:sp>
        <p:nvSpPr>
          <p:cNvPr id="24" name="Text Placeholder 23"/>
          <p:cNvSpPr>
            <a:spLocks noGrp="1"/>
          </p:cNvSpPr>
          <p:nvPr>
            <p:ph type="body" idx="1"/>
          </p:nvPr>
        </p:nvSpPr>
        <p:spPr/>
        <p:txBody>
          <a:bodyPr/>
          <a:lstStyle/>
          <a:p>
            <a:r>
              <a:rPr lang="ar-EG" sz="4800"/>
              <a:t>خين إتخورا إنتي نيئيت أونخ شا إبنيه</a:t>
            </a:r>
          </a:p>
        </p:txBody>
      </p:sp>
      <p:sp>
        <p:nvSpPr>
          <p:cNvPr id="25" name="Text Placeholder 24"/>
          <p:cNvSpPr>
            <a:spLocks noGrp="1"/>
          </p:cNvSpPr>
          <p:nvPr>
            <p:ph type="body" sz="quarter" idx="3"/>
          </p:nvPr>
        </p:nvSpPr>
        <p:spPr/>
        <p:txBody>
          <a:bodyPr/>
          <a:lstStyle/>
          <a:p>
            <a:r>
              <a:rPr lang="en-US" sz="4800" dirty="0"/>
              <a:t>'</a:t>
            </a:r>
            <a:r>
              <a:rPr lang="en-US" sz="4800" dirty="0" err="1"/>
              <a:t>en</a:t>
            </a:r>
            <a:r>
              <a:rPr lang="en-US" sz="4800" dirty="0"/>
              <a:t> ` </a:t>
            </a:r>
            <a:r>
              <a:rPr lang="en-US" sz="4800" dirty="0" err="1"/>
              <a:t>txwra</a:t>
            </a:r>
            <a:r>
              <a:rPr lang="en-US" sz="4800" dirty="0"/>
              <a:t>  `</a:t>
            </a:r>
            <a:r>
              <a:rPr lang="en-US" sz="4800" dirty="0" err="1"/>
              <a:t>nte</a:t>
            </a:r>
            <a:r>
              <a:rPr lang="en-US" sz="4800" dirty="0"/>
              <a:t> </a:t>
            </a:r>
            <a:r>
              <a:rPr lang="en-US" sz="4800" dirty="0" err="1"/>
              <a:t>nheton</a:t>
            </a:r>
            <a:r>
              <a:rPr lang="en-US" sz="4800" dirty="0"/>
              <a:t>' ]a `</a:t>
            </a:r>
            <a:r>
              <a:rPr lang="en-US" sz="4800" dirty="0" err="1"/>
              <a:t>ene</a:t>
            </a:r>
            <a:r>
              <a:rPr lang="en-US" sz="4800" dirty="0"/>
              <a:t>\&gt;</a:t>
            </a:r>
          </a:p>
        </p:txBody>
      </p:sp>
    </p:spTree>
    <p:extLst>
      <p:ext uri="{BB962C8B-B14F-4D97-AF65-F5344CB8AC3E}">
        <p14:creationId xmlns:p14="http://schemas.microsoft.com/office/powerpoint/2010/main" val="1356488174"/>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lstStyle/>
          <a:p>
            <a:r>
              <a:rPr lang="ar-EG"/>
              <a:t>في أورشليم السمائية في ذلك الموضع </a:t>
            </a:r>
          </a:p>
        </p:txBody>
      </p:sp>
      <p:sp>
        <p:nvSpPr>
          <p:cNvPr id="24" name="Text Placeholder 23"/>
          <p:cNvSpPr>
            <a:spLocks noGrp="1"/>
          </p:cNvSpPr>
          <p:nvPr>
            <p:ph type="body" idx="1"/>
          </p:nvPr>
        </p:nvSpPr>
        <p:spPr/>
        <p:txBody>
          <a:bodyPr/>
          <a:lstStyle/>
          <a:p>
            <a:r>
              <a:rPr lang="ar-EG" sz="4400"/>
              <a:t>خين يروساليم إنتي إتفي خين بي ما إيتي إمماف</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Ieroucalhm</a:t>
            </a:r>
            <a:r>
              <a:rPr lang="en-US" sz="4000" dirty="0"/>
              <a:t>  `</a:t>
            </a:r>
            <a:r>
              <a:rPr lang="en-US" sz="4000" dirty="0" err="1"/>
              <a:t>nte</a:t>
            </a:r>
            <a:r>
              <a:rPr lang="en-US" sz="4000" dirty="0"/>
              <a:t>  `</a:t>
            </a:r>
            <a:r>
              <a:rPr lang="en-US" sz="4000" dirty="0" err="1"/>
              <a:t>tve</a:t>
            </a:r>
            <a:r>
              <a:rPr lang="en-US" sz="4000" dirty="0"/>
              <a:t>&gt; '</a:t>
            </a:r>
            <a:r>
              <a:rPr lang="en-US" sz="4000" dirty="0" err="1"/>
              <a:t>en</a:t>
            </a:r>
            <a:r>
              <a:rPr lang="en-US" sz="4000" dirty="0"/>
              <a:t> pima `</a:t>
            </a:r>
            <a:r>
              <a:rPr lang="en-US" sz="4000" dirty="0" err="1"/>
              <a:t>ete</a:t>
            </a:r>
            <a:r>
              <a:rPr lang="en-US" sz="4000" dirty="0"/>
              <a:t>  `</a:t>
            </a:r>
            <a:r>
              <a:rPr lang="en-US" sz="4000" dirty="0" err="1"/>
              <a:t>mmau</a:t>
            </a:r>
            <a:endParaRPr lang="en-US" sz="4000" dirty="0"/>
          </a:p>
        </p:txBody>
      </p:sp>
    </p:spTree>
    <p:extLst>
      <p:ext uri="{BB962C8B-B14F-4D97-AF65-F5344CB8AC3E}">
        <p14:creationId xmlns:p14="http://schemas.microsoft.com/office/powerpoint/2010/main" val="2330052002"/>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a:t>ونحن أيضا الغرباء في هذا المكان</a:t>
            </a:r>
          </a:p>
        </p:txBody>
      </p:sp>
      <p:sp>
        <p:nvSpPr>
          <p:cNvPr id="24" name="Text Placeholder 23"/>
          <p:cNvSpPr>
            <a:spLocks noGrp="1"/>
          </p:cNvSpPr>
          <p:nvPr>
            <p:ph type="body" idx="1"/>
          </p:nvPr>
        </p:nvSpPr>
        <p:spPr/>
        <p:txBody>
          <a:bodyPr/>
          <a:lstStyle/>
          <a:p>
            <a:r>
              <a:rPr lang="ar-EG" sz="4400"/>
              <a:t>أنون ذي هون خانيئتؤوي إنريم إنجويلي إم باي ما</a:t>
            </a:r>
          </a:p>
        </p:txBody>
      </p:sp>
      <p:sp>
        <p:nvSpPr>
          <p:cNvPr id="25" name="Text Placeholder 24"/>
          <p:cNvSpPr>
            <a:spLocks noGrp="1"/>
          </p:cNvSpPr>
          <p:nvPr>
            <p:ph type="body" sz="quarter" idx="3"/>
          </p:nvPr>
        </p:nvSpPr>
        <p:spPr/>
        <p:txBody>
          <a:bodyPr/>
          <a:lstStyle/>
          <a:p>
            <a:r>
              <a:rPr lang="en-US" sz="4000" dirty="0"/>
              <a:t>Anon de \</a:t>
            </a:r>
            <a:r>
              <a:rPr lang="en-US" sz="4000" dirty="0" err="1"/>
              <a:t>wn</a:t>
            </a:r>
            <a:r>
              <a:rPr lang="en-US" sz="4000" dirty="0"/>
              <a:t>  'a </a:t>
            </a:r>
            <a:r>
              <a:rPr lang="en-US" sz="4000" dirty="0" err="1"/>
              <a:t>nhetoi</a:t>
            </a:r>
            <a:r>
              <a:rPr lang="en-US" sz="4000" dirty="0"/>
              <a:t> `</a:t>
            </a:r>
            <a:r>
              <a:rPr lang="en-US" sz="4000" dirty="0" err="1"/>
              <a:t>nrem`njwili</a:t>
            </a:r>
            <a:r>
              <a:rPr lang="en-US" sz="4000" dirty="0"/>
              <a:t>  `</a:t>
            </a:r>
            <a:r>
              <a:rPr lang="en-US" sz="4000" dirty="0" err="1"/>
              <a:t>mpaima</a:t>
            </a:r>
            <a:endParaRPr lang="en-US" sz="4000" dirty="0"/>
          </a:p>
        </p:txBody>
      </p:sp>
    </p:spTree>
    <p:extLst>
      <p:ext uri="{BB962C8B-B14F-4D97-AF65-F5344CB8AC3E}">
        <p14:creationId xmlns:p14="http://schemas.microsoft.com/office/powerpoint/2010/main" val="3864781457"/>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إحفظنا في إيمانك</a:t>
            </a:r>
          </a:p>
        </p:txBody>
      </p:sp>
      <p:sp>
        <p:nvSpPr>
          <p:cNvPr id="24" name="Text Placeholder 23"/>
          <p:cNvSpPr>
            <a:spLocks noGrp="1"/>
          </p:cNvSpPr>
          <p:nvPr>
            <p:ph type="body" idx="1"/>
          </p:nvPr>
        </p:nvSpPr>
        <p:spPr/>
        <p:txBody>
          <a:bodyPr/>
          <a:lstStyle/>
          <a:p>
            <a:r>
              <a:rPr lang="ar-EG" sz="4800"/>
              <a:t>آريه إيرون خين بيك ناهتي </a:t>
            </a:r>
          </a:p>
        </p:txBody>
      </p:sp>
      <p:sp>
        <p:nvSpPr>
          <p:cNvPr id="25" name="Text Placeholder 24"/>
          <p:cNvSpPr>
            <a:spLocks noGrp="1"/>
          </p:cNvSpPr>
          <p:nvPr>
            <p:ph type="body" sz="quarter" idx="3"/>
          </p:nvPr>
        </p:nvSpPr>
        <p:spPr/>
        <p:txBody>
          <a:bodyPr/>
          <a:lstStyle/>
          <a:p>
            <a:r>
              <a:rPr lang="en-US" sz="5400"/>
              <a:t>`are\ `eron 'en pekna\;</a:t>
            </a:r>
          </a:p>
        </p:txBody>
      </p:sp>
    </p:spTree>
    <p:extLst>
      <p:ext uri="{BB962C8B-B14F-4D97-AF65-F5344CB8AC3E}">
        <p14:creationId xmlns:p14="http://schemas.microsoft.com/office/powerpoint/2010/main" val="3181391602"/>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وإنعم علينا بسلامك إلى التمام</a:t>
            </a:r>
          </a:p>
        </p:txBody>
      </p:sp>
      <p:sp>
        <p:nvSpPr>
          <p:cNvPr id="24" name="Text Placeholder 23"/>
          <p:cNvSpPr>
            <a:spLocks noGrp="1"/>
          </p:cNvSpPr>
          <p:nvPr>
            <p:ph type="body" idx="1"/>
          </p:nvPr>
        </p:nvSpPr>
        <p:spPr/>
        <p:txBody>
          <a:bodyPr/>
          <a:lstStyle/>
          <a:p>
            <a:r>
              <a:rPr lang="ar-EG" sz="4800"/>
              <a:t>آريئهموت نان إنتيك هيريني شا أيفول</a:t>
            </a:r>
          </a:p>
        </p:txBody>
      </p:sp>
      <p:sp>
        <p:nvSpPr>
          <p:cNvPr id="25" name="Text Placeholder 24"/>
          <p:cNvSpPr>
            <a:spLocks noGrp="1"/>
          </p:cNvSpPr>
          <p:nvPr>
            <p:ph type="body" sz="quarter" idx="3"/>
          </p:nvPr>
        </p:nvSpPr>
        <p:spPr/>
        <p:txBody>
          <a:bodyPr/>
          <a:lstStyle/>
          <a:p>
            <a:r>
              <a:rPr lang="nn-NO" sz="4800" dirty="0"/>
              <a:t>`ari`\mot nan  `ntek \irhnh ]a `ebol</a:t>
            </a:r>
          </a:p>
        </p:txBody>
      </p:sp>
    </p:spTree>
    <p:extLst>
      <p:ext uri="{BB962C8B-B14F-4D97-AF65-F5344CB8AC3E}">
        <p14:creationId xmlns:p14="http://schemas.microsoft.com/office/powerpoint/2010/main" val="1951904867"/>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3566804068"/>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208434038"/>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12819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nchor="ctr"/>
          <a:lstStyle/>
          <a:p>
            <a:r>
              <a:rPr lang="ar-EG" dirty="0">
                <a:latin typeface="Tahoma" pitchFamily="34" charset="0"/>
              </a:rPr>
              <a:t> آرى تشيسى إهوتى إتفى: تى طايوت إهوتى إبكاهى: </a:t>
            </a:r>
            <a:endParaRPr lang="en-GB" dirty="0"/>
          </a:p>
        </p:txBody>
      </p:sp>
      <p:sp>
        <p:nvSpPr>
          <p:cNvPr id="6" name="Text Placeholder 10"/>
          <p:cNvSpPr>
            <a:spLocks noGrp="1"/>
          </p:cNvSpPr>
          <p:nvPr>
            <p:ph type="body" sz="quarter" idx="3"/>
          </p:nvPr>
        </p:nvSpPr>
        <p:spPr/>
        <p:txBody>
          <a:bodyPr/>
          <a:lstStyle/>
          <a:p>
            <a:r>
              <a:rPr lang="en-GB" dirty="0"/>
              <a:t>Are[</a:t>
            </a:r>
            <a:r>
              <a:rPr lang="en-GB" dirty="0" err="1"/>
              <a:t>ici</a:t>
            </a:r>
            <a:r>
              <a:rPr lang="en-GB" dirty="0"/>
              <a:t> `</a:t>
            </a:r>
            <a:r>
              <a:rPr lang="en-GB" dirty="0" err="1"/>
              <a:t>ehote</a:t>
            </a:r>
            <a:r>
              <a:rPr lang="en-GB" dirty="0"/>
              <a:t> `</a:t>
            </a:r>
            <a:r>
              <a:rPr lang="en-GB" dirty="0" err="1"/>
              <a:t>tve</a:t>
            </a:r>
            <a:r>
              <a:rPr lang="en-GB" dirty="0"/>
              <a:t>@ </a:t>
            </a:r>
            <a:r>
              <a:rPr lang="en-GB" dirty="0" err="1"/>
              <a:t>tetaiyout</a:t>
            </a:r>
            <a:r>
              <a:rPr lang="en-GB" dirty="0"/>
              <a:t> `</a:t>
            </a:r>
            <a:r>
              <a:rPr lang="en-GB" dirty="0" err="1"/>
              <a:t>ehote</a:t>
            </a:r>
            <a:r>
              <a:rPr lang="en-GB" dirty="0"/>
              <a:t> `</a:t>
            </a:r>
            <a:r>
              <a:rPr lang="en-GB" dirty="0" err="1"/>
              <a:t>pkahi</a:t>
            </a:r>
            <a:r>
              <a:rPr lang="en-GB" dirty="0"/>
              <a:t>@</a:t>
            </a:r>
          </a:p>
        </p:txBody>
      </p:sp>
      <p:sp>
        <p:nvSpPr>
          <p:cNvPr id="2" name="Text Placeholder 1">
            <a:extLst>
              <a:ext uri="{FF2B5EF4-FFF2-40B4-BE49-F238E27FC236}">
                <a16:creationId xmlns:a16="http://schemas.microsoft.com/office/drawing/2014/main" id="{2AC8C627-B61F-4782-97FE-26C4D64EB5C2}"/>
              </a:ext>
            </a:extLst>
          </p:cNvPr>
          <p:cNvSpPr>
            <a:spLocks noGrp="1"/>
          </p:cNvSpPr>
          <p:nvPr>
            <p:ph type="body" sz="quarter" idx="10"/>
          </p:nvPr>
        </p:nvSpPr>
        <p:spPr/>
        <p:txBody>
          <a:bodyPr/>
          <a:lstStyle/>
          <a:p>
            <a:r>
              <a:rPr lang="ar-EG" dirty="0"/>
              <a:t>إرتفعتِ أكثر من السماء، وأنتِ أكرم من الأرض،</a:t>
            </a:r>
            <a:endParaRPr lang="en-GB" dirty="0"/>
          </a:p>
        </p:txBody>
      </p:sp>
    </p:spTree>
    <p:extLst>
      <p:ext uri="{BB962C8B-B14F-4D97-AF65-F5344CB8AC3E}">
        <p14:creationId xmlns:p14="http://schemas.microsoft.com/office/powerpoint/2010/main" val="495988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a:xfrm>
            <a:off x="0" y="5924551"/>
            <a:ext cx="9143999" cy="933450"/>
          </a:xfrm>
        </p:spPr>
        <p:txBody>
          <a:bodyPr anchor="ctr"/>
          <a:lstStyle/>
          <a:p>
            <a:r>
              <a:rPr lang="ar-EG" sz="3400" dirty="0"/>
              <a:t>إيچين تي أوّى إمماڤاتس إثؤواب إن كاثوليكي إن أبوسطوليكي إن إككليسيا إنتيه إفنوتي آمين. </a:t>
            </a:r>
          </a:p>
        </p:txBody>
      </p:sp>
      <p:sp>
        <p:nvSpPr>
          <p:cNvPr id="7" name="Text Placeholder 6"/>
          <p:cNvSpPr>
            <a:spLocks noGrp="1"/>
          </p:cNvSpPr>
          <p:nvPr>
            <p:ph type="body" sz="quarter" idx="3"/>
          </p:nvPr>
        </p:nvSpPr>
        <p:spPr>
          <a:xfrm>
            <a:off x="0" y="5105400"/>
            <a:ext cx="9144000" cy="819151"/>
          </a:xfrm>
        </p:spPr>
        <p:txBody>
          <a:bodyPr/>
          <a:lstStyle/>
          <a:p>
            <a:pPr>
              <a:lnSpc>
                <a:spcPct val="80000"/>
              </a:lnSpc>
              <a:spcBef>
                <a:spcPts val="0"/>
              </a:spcBef>
            </a:pPr>
            <a:r>
              <a:rPr lang="pt-BR" dirty="0"/>
              <a:t>`ejen ]ou`i `mmauatc =e=;=u `nka;oliky `napoctoliky</a:t>
            </a:r>
            <a:endParaRPr lang="ar-EG" dirty="0"/>
          </a:p>
          <a:p>
            <a:pPr>
              <a:lnSpc>
                <a:spcPct val="80000"/>
              </a:lnSpc>
              <a:spcBef>
                <a:spcPts val="0"/>
              </a:spcBef>
            </a:pPr>
            <a:r>
              <a:rPr lang="pt-BR" dirty="0"/>
              <a:t> `nekklycia `nte V]. Amyn.</a:t>
            </a:r>
          </a:p>
        </p:txBody>
      </p:sp>
      <p:sp>
        <p:nvSpPr>
          <p:cNvPr id="2" name="Text Placeholder 1">
            <a:extLst>
              <a:ext uri="{FF2B5EF4-FFF2-40B4-BE49-F238E27FC236}">
                <a16:creationId xmlns:a16="http://schemas.microsoft.com/office/drawing/2014/main" id="{4FF27735-DBC8-4D39-927F-90D93AE58C84}"/>
              </a:ext>
            </a:extLst>
          </p:cNvPr>
          <p:cNvSpPr>
            <a:spLocks noGrp="1"/>
          </p:cNvSpPr>
          <p:nvPr>
            <p:ph type="body" sz="quarter" idx="10"/>
          </p:nvPr>
        </p:nvSpPr>
        <p:spPr>
          <a:xfrm>
            <a:off x="0" y="4346575"/>
            <a:ext cx="9144000" cy="758825"/>
          </a:xfrm>
        </p:spPr>
        <p:txBody>
          <a:bodyPr anchor="ctr"/>
          <a:lstStyle/>
          <a:p>
            <a:r>
              <a:rPr lang="ar-EG" dirty="0"/>
              <a:t>لكنيسة الله الواحدة الوحيدة المقدسة الجامعة الرسولية آمين. </a:t>
            </a:r>
            <a:endParaRPr lang="en-US" dirty="0"/>
          </a:p>
        </p:txBody>
      </p:sp>
    </p:spTree>
    <p:extLst>
      <p:ext uri="{BB962C8B-B14F-4D97-AF65-F5344CB8AC3E}">
        <p14:creationId xmlns:p14="http://schemas.microsoft.com/office/powerpoint/2010/main" val="3141893783"/>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3967016424"/>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1352173093"/>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648331780"/>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2719121630"/>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2417066108"/>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2705736705"/>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2483193036"/>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31886133"/>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59364826"/>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وأيضاً فلنشكر الله</a:t>
            </a:r>
          </a:p>
        </p:txBody>
      </p:sp>
      <p:sp>
        <p:nvSpPr>
          <p:cNvPr id="27" name="Text Placeholder 26"/>
          <p:cNvSpPr>
            <a:spLocks noGrp="1"/>
          </p:cNvSpPr>
          <p:nvPr>
            <p:ph type="body" idx="1"/>
          </p:nvPr>
        </p:nvSpPr>
        <p:spPr/>
        <p:txBody>
          <a:bodyPr/>
          <a:lstStyle/>
          <a:p>
            <a:r>
              <a:rPr lang="ar-EG" sz="4400"/>
              <a:t>بالين أون مارين شيبئهموت إنتطف إم إفنوتي</a:t>
            </a:r>
          </a:p>
        </p:txBody>
      </p:sp>
      <p:sp>
        <p:nvSpPr>
          <p:cNvPr id="28" name="Text Placeholder 27"/>
          <p:cNvSpPr>
            <a:spLocks noGrp="1"/>
          </p:cNvSpPr>
          <p:nvPr>
            <p:ph type="body" sz="quarter" idx="3"/>
          </p:nvPr>
        </p:nvSpPr>
        <p:spPr/>
        <p:txBody>
          <a:bodyPr/>
          <a:lstStyle/>
          <a:p>
            <a:r>
              <a:rPr lang="fi-FI" sz="4800" dirty="0"/>
              <a:t>Palin on maren ]ep`\mot</a:t>
            </a:r>
            <a:r>
              <a:rPr lang="ar-EG" sz="4800" dirty="0"/>
              <a:t> </a:t>
            </a:r>
            <a:r>
              <a:rPr lang="fi-FI" sz="4800" dirty="0"/>
              <a:t>`ntotf `mV; </a:t>
            </a:r>
          </a:p>
        </p:txBody>
      </p:sp>
      <p:sp>
        <p:nvSpPr>
          <p:cNvPr id="3" name="TextBox 2">
            <a:hlinkClick r:id="rId2" action="ppaction://hlinksldjump"/>
            <a:extLst>
              <a:ext uri="{FF2B5EF4-FFF2-40B4-BE49-F238E27FC236}">
                <a16:creationId xmlns:a16="http://schemas.microsoft.com/office/drawing/2014/main" id="{96F3E24B-69DD-83A6-8692-F52B305C75E9}"/>
              </a:ext>
            </a:extLst>
          </p:cNvPr>
          <p:cNvSpPr txBox="1"/>
          <p:nvPr/>
        </p:nvSpPr>
        <p:spPr>
          <a:xfrm>
            <a:off x="6535593" y="4070633"/>
            <a:ext cx="260840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غريغوري ـ يا سيدنا ومخلصنا</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895351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a:xfrm>
            <a:off x="0" y="5823061"/>
            <a:ext cx="9143999" cy="1034939"/>
          </a:xfrm>
        </p:spPr>
        <p:txBody>
          <a:bodyPr anchor="ctr"/>
          <a:lstStyle/>
          <a:p>
            <a:r>
              <a:rPr lang="ar-EG" sz="3600" dirty="0"/>
              <a:t>آرى إفميفئى إبشويس إن نى إيطاف إينى ناك إيخون إن ناى ذورون</a:t>
            </a:r>
          </a:p>
        </p:txBody>
      </p:sp>
      <p:sp>
        <p:nvSpPr>
          <p:cNvPr id="7" name="Text Placeholder 6"/>
          <p:cNvSpPr>
            <a:spLocks noGrp="1"/>
          </p:cNvSpPr>
          <p:nvPr>
            <p:ph type="body" sz="quarter" idx="3"/>
          </p:nvPr>
        </p:nvSpPr>
        <p:spPr>
          <a:xfrm>
            <a:off x="0" y="5191050"/>
            <a:ext cx="9144000" cy="618079"/>
          </a:xfrm>
        </p:spPr>
        <p:txBody>
          <a:bodyPr/>
          <a:lstStyle/>
          <a:p>
            <a:r>
              <a:rPr lang="en-US" dirty="0" err="1"/>
              <a:t>Ari`vmeu`i</a:t>
            </a:r>
            <a:r>
              <a:rPr lang="en-US" dirty="0"/>
              <a:t> </a:t>
            </a:r>
            <a:r>
              <a:rPr lang="en-US" dirty="0">
                <a:latin typeface="Abraam" pitchFamily="2" charset="0"/>
              </a:rPr>
              <a:t>~</a:t>
            </a:r>
            <a:r>
              <a:rPr lang="en-US" dirty="0"/>
              <a:t>P=o=c `</a:t>
            </a:r>
            <a:r>
              <a:rPr lang="en-US" dirty="0" err="1"/>
              <a:t>nny`etau`ini</a:t>
            </a:r>
            <a:r>
              <a:rPr lang="en-US" dirty="0"/>
              <a:t> </a:t>
            </a:r>
            <a:r>
              <a:rPr lang="en-US" dirty="0" err="1"/>
              <a:t>nak</a:t>
            </a:r>
            <a:r>
              <a:rPr lang="en-US" dirty="0"/>
              <a:t> `</a:t>
            </a:r>
            <a:r>
              <a:rPr lang="en-US" dirty="0" err="1"/>
              <a:t>eqoun</a:t>
            </a:r>
            <a:r>
              <a:rPr lang="en-US" dirty="0"/>
              <a:t> `</a:t>
            </a:r>
            <a:r>
              <a:rPr lang="en-US" dirty="0" err="1"/>
              <a:t>nnaidwron</a:t>
            </a:r>
            <a:r>
              <a:rPr lang="en-US" dirty="0"/>
              <a:t>@</a:t>
            </a:r>
          </a:p>
        </p:txBody>
      </p:sp>
      <p:sp>
        <p:nvSpPr>
          <p:cNvPr id="2" name="Text Placeholder 1">
            <a:extLst>
              <a:ext uri="{FF2B5EF4-FFF2-40B4-BE49-F238E27FC236}">
                <a16:creationId xmlns:a16="http://schemas.microsoft.com/office/drawing/2014/main" id="{57389E6B-86D0-413A-BC2E-F212B6E7C9E0}"/>
              </a:ext>
            </a:extLst>
          </p:cNvPr>
          <p:cNvSpPr>
            <a:spLocks noGrp="1"/>
          </p:cNvSpPr>
          <p:nvPr>
            <p:ph type="body" sz="quarter" idx="10"/>
          </p:nvPr>
        </p:nvSpPr>
        <p:spPr>
          <a:xfrm>
            <a:off x="0" y="4346575"/>
            <a:ext cx="9144000" cy="830543"/>
          </a:xfrm>
        </p:spPr>
        <p:txBody>
          <a:bodyPr/>
          <a:lstStyle/>
          <a:p>
            <a:r>
              <a:rPr lang="ar-EG" sz="4800" dirty="0"/>
              <a:t>أذكر يا رب الذين قدموا لك هذه القرابين</a:t>
            </a:r>
            <a:endParaRPr lang="en-US" sz="4800" dirty="0"/>
          </a:p>
        </p:txBody>
      </p:sp>
    </p:spTree>
    <p:extLst>
      <p:ext uri="{BB962C8B-B14F-4D97-AF65-F5344CB8AC3E}">
        <p14:creationId xmlns:p14="http://schemas.microsoft.com/office/powerpoint/2010/main" val="3446969232"/>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الاب ضابط الكل ابا ربنا وإلهنا</a:t>
            </a:r>
          </a:p>
        </p:txBody>
      </p:sp>
      <p:sp>
        <p:nvSpPr>
          <p:cNvPr id="27" name="Text Placeholder 26"/>
          <p:cNvSpPr>
            <a:spLocks noGrp="1"/>
          </p:cNvSpPr>
          <p:nvPr>
            <p:ph type="body" idx="1"/>
          </p:nvPr>
        </p:nvSpPr>
        <p:spPr/>
        <p:txBody>
          <a:bodyPr/>
          <a:lstStyle/>
          <a:p>
            <a:r>
              <a:rPr lang="ar-EG" sz="4000"/>
              <a:t>بي بانطوكراطور إفيوت إم بين شويس أووه بيننوتي </a:t>
            </a:r>
          </a:p>
        </p:txBody>
      </p:sp>
      <p:sp>
        <p:nvSpPr>
          <p:cNvPr id="28" name="Text Placeholder 27"/>
          <p:cNvSpPr>
            <a:spLocks noGrp="1"/>
          </p:cNvSpPr>
          <p:nvPr>
            <p:ph type="body" sz="quarter" idx="3"/>
          </p:nvPr>
        </p:nvSpPr>
        <p:spPr/>
        <p:txBody>
          <a:bodyPr/>
          <a:lstStyle/>
          <a:p>
            <a:r>
              <a:rPr lang="en-US" sz="4000"/>
              <a:t>pipantokratwrViwt `mPen_ ouo\ Pennou;&gt;</a:t>
            </a:r>
          </a:p>
        </p:txBody>
      </p:sp>
    </p:spTree>
    <p:extLst>
      <p:ext uri="{BB962C8B-B14F-4D97-AF65-F5344CB8AC3E}">
        <p14:creationId xmlns:p14="http://schemas.microsoft.com/office/powerpoint/2010/main" val="688357735"/>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a:xfrm>
            <a:off x="0" y="4439965"/>
            <a:ext cx="9144000" cy="782371"/>
          </a:xfrm>
        </p:spPr>
        <p:txBody>
          <a:bodyPr>
            <a:normAutofit/>
          </a:bodyPr>
          <a:lstStyle/>
          <a:p>
            <a:r>
              <a:rPr lang="ar-EG" sz="4800"/>
              <a:t>ومخلصنا يسوع المسيح</a:t>
            </a:r>
          </a:p>
        </p:txBody>
      </p:sp>
      <p:sp>
        <p:nvSpPr>
          <p:cNvPr id="27" name="Text Placeholder 26"/>
          <p:cNvSpPr>
            <a:spLocks noGrp="1"/>
          </p:cNvSpPr>
          <p:nvPr>
            <p:ph type="body" idx="1"/>
          </p:nvPr>
        </p:nvSpPr>
        <p:spPr/>
        <p:txBody>
          <a:bodyPr/>
          <a:lstStyle/>
          <a:p>
            <a:r>
              <a:rPr lang="ar-EG" sz="4800"/>
              <a:t>أووه بين سوتير إيسوس بي إخرستوس </a:t>
            </a:r>
          </a:p>
        </p:txBody>
      </p:sp>
      <p:sp>
        <p:nvSpPr>
          <p:cNvPr id="28" name="Text Placeholder 27"/>
          <p:cNvSpPr>
            <a:spLocks noGrp="1"/>
          </p:cNvSpPr>
          <p:nvPr>
            <p:ph type="body" sz="quarter" idx="3"/>
          </p:nvPr>
        </p:nvSpPr>
        <p:spPr/>
        <p:txBody>
          <a:bodyPr/>
          <a:lstStyle/>
          <a:p>
            <a:r>
              <a:rPr lang="en-US" sz="4800" dirty="0" err="1"/>
              <a:t>ouo</a:t>
            </a:r>
            <a:r>
              <a:rPr lang="en-US" sz="4800" dirty="0"/>
              <a:t>\ </a:t>
            </a:r>
            <a:r>
              <a:rPr lang="en-US" sz="4800" dirty="0" err="1"/>
              <a:t>pencwthr</a:t>
            </a:r>
            <a:r>
              <a:rPr lang="en-US" sz="4800" dirty="0"/>
              <a:t> </a:t>
            </a:r>
            <a:r>
              <a:rPr lang="en-US" sz="4800" dirty="0" err="1"/>
              <a:t>Ihcouc</a:t>
            </a:r>
            <a:r>
              <a:rPr lang="ar-EG" sz="4800" dirty="0"/>
              <a:t> </a:t>
            </a:r>
            <a:r>
              <a:rPr lang="en-US" sz="4800" dirty="0" err="1"/>
              <a:t>Pi`xrictoc</a:t>
            </a:r>
            <a:endParaRPr lang="en-US" sz="4800" dirty="0"/>
          </a:p>
        </p:txBody>
      </p:sp>
    </p:spTree>
    <p:extLst>
      <p:ext uri="{BB962C8B-B14F-4D97-AF65-F5344CB8AC3E}">
        <p14:creationId xmlns:p14="http://schemas.microsoft.com/office/powerpoint/2010/main" val="2832789704"/>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dirty="0"/>
              <a:t>لأنه جعلنا أهلاً الان</a:t>
            </a:r>
          </a:p>
        </p:txBody>
      </p:sp>
      <p:sp>
        <p:nvSpPr>
          <p:cNvPr id="27" name="Text Placeholder 26"/>
          <p:cNvSpPr>
            <a:spLocks noGrp="1"/>
          </p:cNvSpPr>
          <p:nvPr>
            <p:ph type="body" idx="1"/>
          </p:nvPr>
        </p:nvSpPr>
        <p:spPr/>
        <p:txBody>
          <a:bodyPr/>
          <a:lstStyle/>
          <a:p>
            <a:r>
              <a:rPr lang="ar-EG" sz="4800"/>
              <a:t>جي آفثرين إيرإبئمبشا أو تينو</a:t>
            </a:r>
          </a:p>
        </p:txBody>
      </p:sp>
      <p:sp>
        <p:nvSpPr>
          <p:cNvPr id="28" name="Text Placeholder 27"/>
          <p:cNvSpPr>
            <a:spLocks noGrp="1"/>
          </p:cNvSpPr>
          <p:nvPr>
            <p:ph type="body" sz="quarter" idx="3"/>
          </p:nvPr>
        </p:nvSpPr>
        <p:spPr/>
        <p:txBody>
          <a:bodyPr/>
          <a:lstStyle/>
          <a:p>
            <a:r>
              <a:rPr lang="fr-FR" sz="5400" dirty="0"/>
              <a:t>Je </a:t>
            </a:r>
            <a:r>
              <a:rPr lang="fr-FR" sz="5400" dirty="0" err="1"/>
              <a:t>ef`qrener</a:t>
            </a:r>
            <a:r>
              <a:rPr lang="ar-EG" sz="5400" dirty="0"/>
              <a:t> </a:t>
            </a:r>
            <a:r>
              <a:rPr lang="fr-FR" sz="5400" dirty="0"/>
              <a:t>`</a:t>
            </a:r>
            <a:r>
              <a:rPr lang="fr-FR" sz="5400" dirty="0" err="1"/>
              <a:t>pem`p</a:t>
            </a:r>
            <a:r>
              <a:rPr lang="fr-FR" sz="5400" dirty="0"/>
              <a:t>]a on ;</a:t>
            </a:r>
            <a:r>
              <a:rPr lang="fr-FR" sz="5400" dirty="0" err="1"/>
              <a:t>nou</a:t>
            </a:r>
            <a:endParaRPr lang="fr-FR" sz="5400" dirty="0"/>
          </a:p>
        </p:txBody>
      </p:sp>
    </p:spTree>
    <p:extLst>
      <p:ext uri="{BB962C8B-B14F-4D97-AF65-F5344CB8AC3E}">
        <p14:creationId xmlns:p14="http://schemas.microsoft.com/office/powerpoint/2010/main" val="2141190706"/>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أن نقف في هذا الموضع المقدس </a:t>
            </a:r>
          </a:p>
        </p:txBody>
      </p:sp>
      <p:sp>
        <p:nvSpPr>
          <p:cNvPr id="27" name="Text Placeholder 26"/>
          <p:cNvSpPr>
            <a:spLocks noGrp="1"/>
          </p:cNvSpPr>
          <p:nvPr>
            <p:ph type="body" idx="1"/>
          </p:nvPr>
        </p:nvSpPr>
        <p:spPr/>
        <p:txBody>
          <a:bodyPr/>
          <a:lstStyle/>
          <a:p>
            <a:r>
              <a:rPr lang="ar-EG" sz="4800"/>
              <a:t>إي أوهي إيراتين خين باي ما إثؤواب فاي </a:t>
            </a:r>
          </a:p>
        </p:txBody>
      </p:sp>
      <p:sp>
        <p:nvSpPr>
          <p:cNvPr id="28" name="Text Placeholder 27"/>
          <p:cNvSpPr>
            <a:spLocks noGrp="1"/>
          </p:cNvSpPr>
          <p:nvPr>
            <p:ph type="body" sz="quarter" idx="3"/>
          </p:nvPr>
        </p:nvSpPr>
        <p:spPr/>
        <p:txBody>
          <a:bodyPr/>
          <a:lstStyle/>
          <a:p>
            <a:r>
              <a:rPr lang="pt-BR" sz="4800" dirty="0"/>
              <a:t>e`o\i `eraten&gt; 'en  paima</a:t>
            </a:r>
            <a:r>
              <a:rPr lang="ar-EG" sz="4800" dirty="0"/>
              <a:t> </a:t>
            </a:r>
            <a:r>
              <a:rPr lang="pt-BR" sz="4800" dirty="0"/>
              <a:t> `eqouab vai&gt;</a:t>
            </a:r>
          </a:p>
        </p:txBody>
      </p:sp>
    </p:spTree>
    <p:extLst>
      <p:ext uri="{BB962C8B-B14F-4D97-AF65-F5344CB8AC3E}">
        <p14:creationId xmlns:p14="http://schemas.microsoft.com/office/powerpoint/2010/main" val="3384672120"/>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ونرفع أيدينا إلي فوق</a:t>
            </a:r>
          </a:p>
        </p:txBody>
      </p:sp>
      <p:sp>
        <p:nvSpPr>
          <p:cNvPr id="27" name="Text Placeholder 26"/>
          <p:cNvSpPr>
            <a:spLocks noGrp="1"/>
          </p:cNvSpPr>
          <p:nvPr>
            <p:ph type="body" idx="1"/>
          </p:nvPr>
        </p:nvSpPr>
        <p:spPr/>
        <p:txBody>
          <a:bodyPr/>
          <a:lstStyle/>
          <a:p>
            <a:r>
              <a:rPr lang="ar-EG" sz="4800"/>
              <a:t>أووه إيفاي إن نين جيج إي إبشوي</a:t>
            </a:r>
          </a:p>
        </p:txBody>
      </p:sp>
      <p:sp>
        <p:nvSpPr>
          <p:cNvPr id="28" name="Text Placeholder 27"/>
          <p:cNvSpPr>
            <a:spLocks noGrp="1"/>
          </p:cNvSpPr>
          <p:nvPr>
            <p:ph type="body" sz="quarter" idx="3"/>
          </p:nvPr>
        </p:nvSpPr>
        <p:spPr/>
        <p:txBody>
          <a:bodyPr/>
          <a:lstStyle/>
          <a:p>
            <a:r>
              <a:rPr lang="en-US" sz="6000" dirty="0" err="1"/>
              <a:t>ouo</a:t>
            </a:r>
            <a:r>
              <a:rPr lang="en-US" sz="6000" dirty="0"/>
              <a:t>\ `</a:t>
            </a:r>
            <a:r>
              <a:rPr lang="en-US" sz="6000" dirty="0" err="1"/>
              <a:t>efai</a:t>
            </a:r>
            <a:r>
              <a:rPr lang="ar-EG" sz="6000" dirty="0"/>
              <a:t> </a:t>
            </a:r>
            <a:r>
              <a:rPr lang="en-US" sz="6000" dirty="0"/>
              <a:t> `</a:t>
            </a:r>
            <a:r>
              <a:rPr lang="en-US" sz="6000" dirty="0" err="1"/>
              <a:t>nnenjij</a:t>
            </a:r>
            <a:r>
              <a:rPr lang="ar-EG" sz="6000" dirty="0"/>
              <a:t> </a:t>
            </a:r>
            <a:r>
              <a:rPr lang="en-US" sz="6000" dirty="0"/>
              <a:t> `</a:t>
            </a:r>
            <a:r>
              <a:rPr lang="en-US" sz="6000" dirty="0" err="1"/>
              <a:t>e`p</a:t>
            </a:r>
            <a:r>
              <a:rPr lang="en-US" sz="6000" dirty="0"/>
              <a:t>]</a:t>
            </a:r>
            <a:r>
              <a:rPr lang="en-US" sz="6000" dirty="0" err="1"/>
              <a:t>wi</a:t>
            </a:r>
            <a:endParaRPr lang="en-US" sz="6000" dirty="0"/>
          </a:p>
        </p:txBody>
      </p:sp>
    </p:spTree>
    <p:extLst>
      <p:ext uri="{BB962C8B-B14F-4D97-AF65-F5344CB8AC3E}">
        <p14:creationId xmlns:p14="http://schemas.microsoft.com/office/powerpoint/2010/main" val="1671743349"/>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000"/>
              <a:t>ونخدم إسمه القدوس</a:t>
            </a:r>
          </a:p>
        </p:txBody>
      </p:sp>
      <p:sp>
        <p:nvSpPr>
          <p:cNvPr id="27" name="Text Placeholder 26"/>
          <p:cNvSpPr>
            <a:spLocks noGrp="1"/>
          </p:cNvSpPr>
          <p:nvPr>
            <p:ph type="body" idx="1"/>
          </p:nvPr>
        </p:nvSpPr>
        <p:spPr/>
        <p:txBody>
          <a:bodyPr/>
          <a:lstStyle/>
          <a:p>
            <a:r>
              <a:rPr lang="ar-EG" sz="5400"/>
              <a:t>أووه إي شمشي إمبيف ران إثؤواب</a:t>
            </a:r>
          </a:p>
        </p:txBody>
      </p:sp>
      <p:sp>
        <p:nvSpPr>
          <p:cNvPr id="28" name="Text Placeholder 27"/>
          <p:cNvSpPr>
            <a:spLocks noGrp="1"/>
          </p:cNvSpPr>
          <p:nvPr>
            <p:ph type="body" sz="quarter" idx="3"/>
          </p:nvPr>
        </p:nvSpPr>
        <p:spPr/>
        <p:txBody>
          <a:bodyPr/>
          <a:lstStyle/>
          <a:p>
            <a:r>
              <a:rPr lang="en-US" sz="4800" dirty="0" err="1"/>
              <a:t>Ouo</a:t>
            </a:r>
            <a:r>
              <a:rPr lang="en-US" sz="4800" dirty="0"/>
              <a:t>\ `e]</a:t>
            </a:r>
            <a:r>
              <a:rPr lang="en-US" sz="4800" dirty="0" err="1"/>
              <a:t>em</a:t>
            </a:r>
            <a:r>
              <a:rPr lang="en-US" sz="4800" dirty="0"/>
              <a:t>]</a:t>
            </a:r>
            <a:r>
              <a:rPr lang="en-US" sz="4800" dirty="0" err="1"/>
              <a:t>i</a:t>
            </a:r>
            <a:r>
              <a:rPr lang="en-US" sz="4800" dirty="0"/>
              <a:t> `</a:t>
            </a:r>
            <a:r>
              <a:rPr lang="en-US" sz="4800" dirty="0" err="1"/>
              <a:t>mpefran</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585806526"/>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هو أيضاً فلنسأله</a:t>
            </a:r>
          </a:p>
        </p:txBody>
      </p:sp>
      <p:sp>
        <p:nvSpPr>
          <p:cNvPr id="27" name="Text Placeholder 26"/>
          <p:cNvSpPr>
            <a:spLocks noGrp="1"/>
          </p:cNvSpPr>
          <p:nvPr>
            <p:ph type="body" idx="1"/>
          </p:nvPr>
        </p:nvSpPr>
        <p:spPr/>
        <p:txBody>
          <a:bodyPr/>
          <a:lstStyle/>
          <a:p>
            <a:r>
              <a:rPr lang="ar-EG" sz="4800"/>
              <a:t>إنثوف أون مارين تيهو إيروف </a:t>
            </a:r>
          </a:p>
        </p:txBody>
      </p:sp>
      <p:sp>
        <p:nvSpPr>
          <p:cNvPr id="28" name="Text Placeholder 27"/>
          <p:cNvSpPr>
            <a:spLocks noGrp="1"/>
          </p:cNvSpPr>
          <p:nvPr>
            <p:ph type="body" sz="quarter" idx="3"/>
          </p:nvPr>
        </p:nvSpPr>
        <p:spPr/>
        <p:txBody>
          <a:bodyPr/>
          <a:lstStyle/>
          <a:p>
            <a:r>
              <a:rPr lang="fi-FI" sz="5400" dirty="0"/>
              <a:t> ` Nqof on maren;\o</a:t>
            </a:r>
            <a:r>
              <a:rPr lang="ar-EG" sz="5400" dirty="0"/>
              <a:t> </a:t>
            </a:r>
            <a:r>
              <a:rPr lang="fi-FI" sz="5400" dirty="0"/>
              <a:t> `erof</a:t>
            </a:r>
          </a:p>
        </p:txBody>
      </p:sp>
    </p:spTree>
    <p:extLst>
      <p:ext uri="{BB962C8B-B14F-4D97-AF65-F5344CB8AC3E}">
        <p14:creationId xmlns:p14="http://schemas.microsoft.com/office/powerpoint/2010/main" val="3451622883"/>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أن يجعلنا مستحقين</a:t>
            </a:r>
          </a:p>
        </p:txBody>
      </p:sp>
      <p:sp>
        <p:nvSpPr>
          <p:cNvPr id="27" name="Text Placeholder 26"/>
          <p:cNvSpPr>
            <a:spLocks noGrp="1"/>
          </p:cNvSpPr>
          <p:nvPr>
            <p:ph type="body" idx="1"/>
          </p:nvPr>
        </p:nvSpPr>
        <p:spPr/>
        <p:txBody>
          <a:bodyPr/>
          <a:lstStyle/>
          <a:p>
            <a:r>
              <a:rPr lang="ar-EG" sz="4800"/>
              <a:t>هوبوس إنتيف آيتين  إنئيمئبشا</a:t>
            </a:r>
          </a:p>
        </p:txBody>
      </p:sp>
      <p:sp>
        <p:nvSpPr>
          <p:cNvPr id="28" name="Text Placeholder 27"/>
          <p:cNvSpPr>
            <a:spLocks noGrp="1"/>
          </p:cNvSpPr>
          <p:nvPr>
            <p:ph type="body" sz="quarter" idx="3"/>
          </p:nvPr>
        </p:nvSpPr>
        <p:spPr/>
        <p:txBody>
          <a:bodyPr/>
          <a:lstStyle/>
          <a:p>
            <a:r>
              <a:rPr lang="en-US" sz="6000" dirty="0"/>
              <a:t>\</a:t>
            </a:r>
            <a:r>
              <a:rPr lang="en-US" sz="6000" dirty="0" err="1"/>
              <a:t>opwc</a:t>
            </a:r>
            <a:r>
              <a:rPr lang="ar-EG" sz="6000" dirty="0"/>
              <a:t> </a:t>
            </a:r>
            <a:r>
              <a:rPr lang="en-US" sz="6000" dirty="0"/>
              <a:t> `</a:t>
            </a:r>
            <a:r>
              <a:rPr lang="en-US" sz="6000" dirty="0" err="1"/>
              <a:t>ntefaiten</a:t>
            </a:r>
            <a:r>
              <a:rPr lang="ar-EG" sz="6000" dirty="0"/>
              <a:t> </a:t>
            </a:r>
            <a:r>
              <a:rPr lang="en-US" sz="6000" dirty="0"/>
              <a:t>`</a:t>
            </a:r>
            <a:r>
              <a:rPr lang="en-US" sz="6000" dirty="0" err="1"/>
              <a:t>nem`p</a:t>
            </a:r>
            <a:r>
              <a:rPr lang="en-US" sz="6000" dirty="0"/>
              <a:t>]a</a:t>
            </a:r>
          </a:p>
        </p:txBody>
      </p:sp>
    </p:spTree>
    <p:extLst>
      <p:ext uri="{BB962C8B-B14F-4D97-AF65-F5344CB8AC3E}">
        <p14:creationId xmlns:p14="http://schemas.microsoft.com/office/powerpoint/2010/main" val="1552607295"/>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000"/>
              <a:t>لشركه وصعود </a:t>
            </a:r>
          </a:p>
        </p:txBody>
      </p:sp>
      <p:sp>
        <p:nvSpPr>
          <p:cNvPr id="27" name="Text Placeholder 26"/>
          <p:cNvSpPr>
            <a:spLocks noGrp="1"/>
          </p:cNvSpPr>
          <p:nvPr>
            <p:ph type="body" idx="1"/>
          </p:nvPr>
        </p:nvSpPr>
        <p:spPr/>
        <p:txBody>
          <a:bodyPr/>
          <a:lstStyle/>
          <a:p>
            <a:r>
              <a:rPr lang="ar-EG" sz="4800"/>
              <a:t>إنتي ميت إشفير نيم تي ميت آليميبسيس</a:t>
            </a:r>
          </a:p>
        </p:txBody>
      </p:sp>
      <p:sp>
        <p:nvSpPr>
          <p:cNvPr id="28" name="Text Placeholder 27"/>
          <p:cNvSpPr>
            <a:spLocks noGrp="1"/>
          </p:cNvSpPr>
          <p:nvPr>
            <p:ph type="body" sz="quarter" idx="3"/>
          </p:nvPr>
        </p:nvSpPr>
        <p:spPr/>
        <p:txBody>
          <a:bodyPr/>
          <a:lstStyle/>
          <a:p>
            <a:r>
              <a:rPr lang="en-US" sz="4800"/>
              <a:t>`n;met`]vhr  nem ;met`alumyic</a:t>
            </a:r>
          </a:p>
        </p:txBody>
      </p:sp>
    </p:spTree>
    <p:extLst>
      <p:ext uri="{BB962C8B-B14F-4D97-AF65-F5344CB8AC3E}">
        <p14:creationId xmlns:p14="http://schemas.microsoft.com/office/powerpoint/2010/main" val="3764149591"/>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أسراره الإلهية غير المائتة</a:t>
            </a:r>
          </a:p>
        </p:txBody>
      </p:sp>
      <p:sp>
        <p:nvSpPr>
          <p:cNvPr id="27" name="Text Placeholder 26"/>
          <p:cNvSpPr>
            <a:spLocks noGrp="1"/>
          </p:cNvSpPr>
          <p:nvPr>
            <p:ph type="body" idx="1"/>
          </p:nvPr>
        </p:nvSpPr>
        <p:spPr/>
        <p:txBody>
          <a:bodyPr/>
          <a:lstStyle/>
          <a:p>
            <a:r>
              <a:rPr lang="ar-EG" sz="4400"/>
              <a:t>إنتي نيف ميستيريون إن نوتي أووه إن آثمو.</a:t>
            </a:r>
          </a:p>
        </p:txBody>
      </p:sp>
      <p:sp>
        <p:nvSpPr>
          <p:cNvPr id="28" name="Text Placeholder 27"/>
          <p:cNvSpPr>
            <a:spLocks noGrp="1"/>
          </p:cNvSpPr>
          <p:nvPr>
            <p:ph type="body" sz="quarter" idx="3"/>
          </p:nvPr>
        </p:nvSpPr>
        <p:spPr>
          <a:xfrm>
            <a:off x="-35858" y="5317586"/>
            <a:ext cx="9269506" cy="682357"/>
          </a:xfrm>
        </p:spPr>
        <p:txBody>
          <a:bodyPr/>
          <a:lstStyle/>
          <a:p>
            <a:r>
              <a:rPr lang="en-US" sz="4800" dirty="0"/>
              <a:t>`</a:t>
            </a:r>
            <a:r>
              <a:rPr lang="en-US" sz="4800" dirty="0" err="1"/>
              <a:t>nte</a:t>
            </a:r>
            <a:r>
              <a:rPr lang="en-US" sz="4800" dirty="0"/>
              <a:t> </a:t>
            </a:r>
            <a:r>
              <a:rPr lang="en-US" sz="4800" dirty="0" err="1"/>
              <a:t>nefmucthrion</a:t>
            </a:r>
            <a:r>
              <a:rPr lang="ar-EG" sz="4800" dirty="0"/>
              <a:t> </a:t>
            </a:r>
            <a:r>
              <a:rPr lang="en-US" sz="4800" dirty="0"/>
              <a:t> `</a:t>
            </a:r>
            <a:r>
              <a:rPr lang="en-US" sz="4800" dirty="0" err="1"/>
              <a:t>nnou</a:t>
            </a:r>
            <a:r>
              <a:rPr lang="en-US" sz="4800" dirty="0"/>
              <a:t>; </a:t>
            </a:r>
            <a:r>
              <a:rPr lang="en-US" sz="4800" dirty="0" err="1"/>
              <a:t>ouo</a:t>
            </a:r>
            <a:r>
              <a:rPr lang="en-US" sz="4800" dirty="0"/>
              <a:t>\</a:t>
            </a:r>
            <a:r>
              <a:rPr lang="ar-EG" sz="4800" dirty="0"/>
              <a:t> </a:t>
            </a:r>
            <a:r>
              <a:rPr lang="en-US" sz="4800" dirty="0"/>
              <a:t>`</a:t>
            </a:r>
            <a:r>
              <a:rPr lang="en-US" sz="4800" dirty="0" err="1"/>
              <a:t>naqmou</a:t>
            </a:r>
            <a:endParaRPr lang="en-US" sz="4800" dirty="0"/>
          </a:p>
        </p:txBody>
      </p:sp>
    </p:spTree>
    <p:extLst>
      <p:ext uri="{BB962C8B-B14F-4D97-AF65-F5344CB8AC3E}">
        <p14:creationId xmlns:p14="http://schemas.microsoft.com/office/powerpoint/2010/main" val="39158574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a:xfrm>
            <a:off x="0" y="6172200"/>
            <a:ext cx="9143999" cy="685800"/>
          </a:xfrm>
        </p:spPr>
        <p:txBody>
          <a:bodyPr anchor="ctr"/>
          <a:lstStyle/>
          <a:p>
            <a:r>
              <a:rPr lang="ar-EG" sz="3600" dirty="0"/>
              <a:t>نيم نى إيطاف إينو إيجوؤو نيم نى إيطاف إينو إيفول هيطوطو </a:t>
            </a:r>
          </a:p>
        </p:txBody>
      </p:sp>
      <p:sp>
        <p:nvSpPr>
          <p:cNvPr id="7" name="Text Placeholder 6"/>
          <p:cNvSpPr>
            <a:spLocks noGrp="1"/>
          </p:cNvSpPr>
          <p:nvPr>
            <p:ph type="body" sz="quarter" idx="3"/>
          </p:nvPr>
        </p:nvSpPr>
        <p:spPr>
          <a:xfrm>
            <a:off x="0" y="5136776"/>
            <a:ext cx="9144000" cy="1035424"/>
          </a:xfrm>
        </p:spPr>
        <p:txBody>
          <a:bodyPr/>
          <a:lstStyle/>
          <a:p>
            <a:r>
              <a:rPr lang="en-US" sz="4400" dirty="0" err="1"/>
              <a:t>Nem</a:t>
            </a:r>
            <a:r>
              <a:rPr lang="en-US" sz="4400" dirty="0"/>
              <a:t> </a:t>
            </a:r>
            <a:r>
              <a:rPr lang="en-US" sz="4400" dirty="0" err="1"/>
              <a:t>ny`etau</a:t>
            </a:r>
            <a:r>
              <a:rPr lang="en-US" sz="4400" dirty="0"/>
              <a:t> `</a:t>
            </a:r>
            <a:r>
              <a:rPr lang="en-US" sz="4400" dirty="0" err="1"/>
              <a:t>enou</a:t>
            </a:r>
            <a:r>
              <a:rPr lang="en-US" sz="4400" dirty="0"/>
              <a:t> `</a:t>
            </a:r>
            <a:r>
              <a:rPr lang="en-US" sz="4400" dirty="0" err="1"/>
              <a:t>ejwou</a:t>
            </a:r>
            <a:r>
              <a:rPr lang="en-US" sz="4400" dirty="0"/>
              <a:t> </a:t>
            </a:r>
            <a:r>
              <a:rPr lang="en-US" sz="4400" dirty="0" err="1"/>
              <a:t>nem</a:t>
            </a:r>
            <a:r>
              <a:rPr lang="en-US" sz="4400" dirty="0"/>
              <a:t> </a:t>
            </a:r>
            <a:r>
              <a:rPr lang="en-US" sz="4400" dirty="0" err="1"/>
              <a:t>ny`etau`enou</a:t>
            </a:r>
            <a:r>
              <a:rPr lang="en-US" sz="4400" dirty="0"/>
              <a:t> `</a:t>
            </a:r>
            <a:r>
              <a:rPr lang="en-US" sz="4400" dirty="0" err="1"/>
              <a:t>ebol</a:t>
            </a:r>
            <a:r>
              <a:rPr lang="en-US" sz="4400" dirty="0"/>
              <a:t> </a:t>
            </a:r>
            <a:r>
              <a:rPr lang="en-US" sz="4400" dirty="0" err="1"/>
              <a:t>hitotou</a:t>
            </a:r>
            <a:endParaRPr lang="en-US" sz="4400" dirty="0"/>
          </a:p>
        </p:txBody>
      </p:sp>
      <p:sp>
        <p:nvSpPr>
          <p:cNvPr id="2" name="Text Placeholder 1">
            <a:extLst>
              <a:ext uri="{FF2B5EF4-FFF2-40B4-BE49-F238E27FC236}">
                <a16:creationId xmlns:a16="http://schemas.microsoft.com/office/drawing/2014/main" id="{4183DBF8-C6A4-4A98-A2FF-212003CF9A0E}"/>
              </a:ext>
            </a:extLst>
          </p:cNvPr>
          <p:cNvSpPr>
            <a:spLocks noGrp="1"/>
          </p:cNvSpPr>
          <p:nvPr>
            <p:ph type="body" sz="quarter" idx="10"/>
          </p:nvPr>
        </p:nvSpPr>
        <p:spPr>
          <a:xfrm>
            <a:off x="0" y="4346575"/>
            <a:ext cx="9144000" cy="790201"/>
          </a:xfrm>
        </p:spPr>
        <p:txBody>
          <a:bodyPr/>
          <a:lstStyle/>
          <a:p>
            <a:r>
              <a:rPr lang="ar-EG" sz="4400" dirty="0"/>
              <a:t>والذين قدمت عنهم والذين قدمت بواسطتهم </a:t>
            </a:r>
            <a:endParaRPr lang="en-US" sz="4400" dirty="0"/>
          </a:p>
        </p:txBody>
      </p:sp>
    </p:spTree>
    <p:extLst>
      <p:ext uri="{BB962C8B-B14F-4D97-AF65-F5344CB8AC3E}">
        <p14:creationId xmlns:p14="http://schemas.microsoft.com/office/powerpoint/2010/main" val="3696265285"/>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7200" dirty="0"/>
              <a:t>آمين</a:t>
            </a:r>
          </a:p>
        </p:txBody>
      </p:sp>
      <p:sp>
        <p:nvSpPr>
          <p:cNvPr id="27" name="Text Placeholder 26"/>
          <p:cNvSpPr>
            <a:spLocks noGrp="1"/>
          </p:cNvSpPr>
          <p:nvPr>
            <p:ph type="body" idx="1"/>
          </p:nvPr>
        </p:nvSpPr>
        <p:spPr/>
        <p:txBody>
          <a:bodyPr/>
          <a:lstStyle/>
          <a:p>
            <a:r>
              <a:rPr lang="ar-EG" sz="6600" dirty="0"/>
              <a:t>آمين</a:t>
            </a:r>
          </a:p>
        </p:txBody>
      </p:sp>
      <p:sp>
        <p:nvSpPr>
          <p:cNvPr id="28" name="Text Placeholder 27"/>
          <p:cNvSpPr>
            <a:spLocks noGrp="1"/>
          </p:cNvSpPr>
          <p:nvPr>
            <p:ph type="body" sz="quarter" idx="3"/>
          </p:nvPr>
        </p:nvSpPr>
        <p:spPr/>
        <p:txBody>
          <a:bodyPr/>
          <a:lstStyle/>
          <a:p>
            <a:r>
              <a:rPr lang="en-US" sz="6000"/>
              <a:t>Amhn</a:t>
            </a:r>
          </a:p>
        </p:txBody>
      </p:sp>
    </p:spTree>
    <p:extLst>
      <p:ext uri="{BB962C8B-B14F-4D97-AF65-F5344CB8AC3E}">
        <p14:creationId xmlns:p14="http://schemas.microsoft.com/office/powerpoint/2010/main" val="3233659485"/>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600"/>
              <a:t>الجسد المقدس</a:t>
            </a:r>
          </a:p>
        </p:txBody>
      </p:sp>
      <p:sp>
        <p:nvSpPr>
          <p:cNvPr id="27" name="Text Placeholder 26"/>
          <p:cNvSpPr>
            <a:spLocks noGrp="1"/>
          </p:cNvSpPr>
          <p:nvPr>
            <p:ph type="body" idx="1"/>
          </p:nvPr>
        </p:nvSpPr>
        <p:spPr/>
        <p:txBody>
          <a:bodyPr/>
          <a:lstStyle/>
          <a:p>
            <a:r>
              <a:rPr lang="ar-EG" sz="5400"/>
              <a:t>بي سوما إثؤواب</a:t>
            </a:r>
          </a:p>
        </p:txBody>
      </p:sp>
      <p:sp>
        <p:nvSpPr>
          <p:cNvPr id="28" name="Text Placeholder 27"/>
          <p:cNvSpPr>
            <a:spLocks noGrp="1"/>
          </p:cNvSpPr>
          <p:nvPr>
            <p:ph type="body" sz="quarter" idx="3"/>
          </p:nvPr>
        </p:nvSpPr>
        <p:spPr/>
        <p:txBody>
          <a:bodyPr/>
          <a:lstStyle/>
          <a:p>
            <a:r>
              <a:rPr lang="en-US" sz="5400" dirty="0" err="1"/>
              <a:t>Picwma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3514640238"/>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5400" dirty="0" err="1"/>
              <a:t>Tenouw</a:t>
            </a:r>
            <a:r>
              <a:rPr lang="en-US" sz="5400" dirty="0"/>
              <a:t>]t</a:t>
            </a:r>
            <a:r>
              <a:rPr lang="ar-EG" sz="5400" dirty="0"/>
              <a:t> </a:t>
            </a:r>
            <a:r>
              <a:rPr lang="en-US" sz="5400" dirty="0"/>
              <a:t> `</a:t>
            </a:r>
            <a:r>
              <a:rPr lang="en-US" sz="5400" dirty="0" err="1"/>
              <a:t>mpekcwma</a:t>
            </a:r>
            <a:r>
              <a:rPr lang="ar-EG" sz="5400" dirty="0"/>
              <a:t> </a:t>
            </a:r>
            <a:r>
              <a:rPr lang="en-US" sz="5400" dirty="0"/>
              <a:t>`</a:t>
            </a:r>
            <a:r>
              <a:rPr lang="en-US" sz="5400" dirty="0" err="1"/>
              <a:t>eqouab</a:t>
            </a:r>
            <a:r>
              <a:rPr lang="en-US" sz="5400" dirty="0"/>
              <a:t>.</a:t>
            </a:r>
          </a:p>
        </p:txBody>
      </p:sp>
    </p:spTree>
    <p:extLst>
      <p:ext uri="{BB962C8B-B14F-4D97-AF65-F5344CB8AC3E}">
        <p14:creationId xmlns:p14="http://schemas.microsoft.com/office/powerpoint/2010/main" val="2149001134"/>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mpekcwma</a:t>
            </a:r>
            <a:r>
              <a:rPr lang="ar-EG" sz="4800" dirty="0"/>
              <a:t> </a:t>
            </a:r>
            <a:r>
              <a:rPr lang="en-US" sz="4800" dirty="0"/>
              <a:t>`</a:t>
            </a:r>
            <a:r>
              <a:rPr lang="en-US" sz="4800" dirty="0" err="1"/>
              <a:t>eqouab</a:t>
            </a:r>
            <a:r>
              <a:rPr lang="en-US" sz="4800" dirty="0"/>
              <a:t>.</a:t>
            </a:r>
          </a:p>
        </p:txBody>
      </p:sp>
    </p:spTree>
    <p:extLst>
      <p:ext uri="{BB962C8B-B14F-4D97-AF65-F5344CB8AC3E}">
        <p14:creationId xmlns:p14="http://schemas.microsoft.com/office/powerpoint/2010/main" val="2327993715"/>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000"/>
              <a:t>والدم الكريم </a:t>
            </a:r>
          </a:p>
        </p:txBody>
      </p:sp>
      <p:sp>
        <p:nvSpPr>
          <p:cNvPr id="27" name="Text Placeholder 26"/>
          <p:cNvSpPr>
            <a:spLocks noGrp="1"/>
          </p:cNvSpPr>
          <p:nvPr>
            <p:ph type="body" idx="1"/>
          </p:nvPr>
        </p:nvSpPr>
        <p:spPr/>
        <p:txBody>
          <a:bodyPr/>
          <a:lstStyle/>
          <a:p>
            <a:r>
              <a:rPr lang="ar-EG" sz="4800"/>
              <a:t>نيم بي إسنوف إتطايوت</a:t>
            </a:r>
          </a:p>
        </p:txBody>
      </p:sp>
      <p:sp>
        <p:nvSpPr>
          <p:cNvPr id="28" name="Text Placeholder 27"/>
          <p:cNvSpPr>
            <a:spLocks noGrp="1"/>
          </p:cNvSpPr>
          <p:nvPr>
            <p:ph type="body" sz="quarter" idx="3"/>
          </p:nvPr>
        </p:nvSpPr>
        <p:spPr/>
        <p:txBody>
          <a:bodyPr/>
          <a:lstStyle/>
          <a:p>
            <a:r>
              <a:rPr lang="en-US" sz="4800"/>
              <a:t>Nem pi`cnof ettaihout</a:t>
            </a:r>
          </a:p>
        </p:txBody>
      </p:sp>
    </p:spTree>
    <p:extLst>
      <p:ext uri="{BB962C8B-B14F-4D97-AF65-F5344CB8AC3E}">
        <p14:creationId xmlns:p14="http://schemas.microsoft.com/office/powerpoint/2010/main" val="1248888834"/>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ولدمك الكريم </a:t>
            </a:r>
          </a:p>
        </p:txBody>
      </p:sp>
      <p:sp>
        <p:nvSpPr>
          <p:cNvPr id="27" name="Text Placeholder 26"/>
          <p:cNvSpPr>
            <a:spLocks noGrp="1"/>
          </p:cNvSpPr>
          <p:nvPr>
            <p:ph type="body" idx="1"/>
          </p:nvPr>
        </p:nvSpPr>
        <p:spPr/>
        <p:txBody>
          <a:bodyPr/>
          <a:lstStyle/>
          <a:p>
            <a:r>
              <a:rPr lang="ar-EG" sz="4800"/>
              <a:t>نيم بيك إسنوف إتطايوت</a:t>
            </a:r>
          </a:p>
        </p:txBody>
      </p:sp>
      <p:sp>
        <p:nvSpPr>
          <p:cNvPr id="28" name="Text Placeholder 27"/>
          <p:cNvSpPr>
            <a:spLocks noGrp="1"/>
          </p:cNvSpPr>
          <p:nvPr>
            <p:ph type="body" sz="quarter" idx="3"/>
          </p:nvPr>
        </p:nvSpPr>
        <p:spPr/>
        <p:txBody>
          <a:bodyPr/>
          <a:lstStyle/>
          <a:p>
            <a:r>
              <a:rPr lang="en-US" sz="4800"/>
              <a:t>Nem pek`cnof ettaihout</a:t>
            </a:r>
          </a:p>
        </p:txBody>
      </p:sp>
    </p:spTree>
    <p:extLst>
      <p:ext uri="{BB962C8B-B14F-4D97-AF65-F5344CB8AC3E}">
        <p14:creationId xmlns:p14="http://schemas.microsoft.com/office/powerpoint/2010/main" val="1416770573"/>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400"/>
              <a:t>اللذان لمسيحه الضابط  الكل الرب إلهنا</a:t>
            </a:r>
          </a:p>
        </p:txBody>
      </p:sp>
      <p:sp>
        <p:nvSpPr>
          <p:cNvPr id="27" name="Text Placeholder 26"/>
          <p:cNvSpPr>
            <a:spLocks noGrp="1"/>
          </p:cNvSpPr>
          <p:nvPr>
            <p:ph type="body" idx="1"/>
          </p:nvPr>
        </p:nvSpPr>
        <p:spPr/>
        <p:txBody>
          <a:bodyPr/>
          <a:lstStyle/>
          <a:p>
            <a:r>
              <a:rPr lang="ar-EG"/>
              <a:t>إنتي بيف إخرستوس إنجي بي بانطوكراطور إبشويس بيننوتي</a:t>
            </a:r>
          </a:p>
        </p:txBody>
      </p:sp>
      <p:sp>
        <p:nvSpPr>
          <p:cNvPr id="28" name="Text Placeholder 27"/>
          <p:cNvSpPr>
            <a:spLocks noGrp="1"/>
          </p:cNvSpPr>
          <p:nvPr>
            <p:ph type="body" sz="quarter" idx="3"/>
          </p:nvPr>
        </p:nvSpPr>
        <p:spPr/>
        <p:txBody>
          <a:bodyPr/>
          <a:lstStyle/>
          <a:p>
            <a:r>
              <a:rPr lang="en-US" sz="3200" dirty="0"/>
              <a:t>~</a:t>
            </a:r>
            <a:r>
              <a:rPr lang="en-US" sz="3200" dirty="0" err="1"/>
              <a:t>Nte</a:t>
            </a:r>
            <a:r>
              <a:rPr lang="en-US" sz="3200" dirty="0"/>
              <a:t>  </a:t>
            </a:r>
            <a:r>
              <a:rPr lang="en-US" sz="3200" dirty="0" err="1"/>
              <a:t>Pef`xrixtoc</a:t>
            </a:r>
            <a:r>
              <a:rPr lang="ar-EG" sz="3200" dirty="0"/>
              <a:t> </a:t>
            </a:r>
            <a:r>
              <a:rPr lang="en-US" sz="3200" dirty="0"/>
              <a:t> `</a:t>
            </a:r>
            <a:r>
              <a:rPr lang="en-US" sz="3200" dirty="0" err="1"/>
              <a:t>nje</a:t>
            </a:r>
            <a:r>
              <a:rPr lang="ar-EG" sz="3200" dirty="0"/>
              <a:t> </a:t>
            </a:r>
            <a:r>
              <a:rPr lang="en-US" sz="3200" dirty="0" err="1"/>
              <a:t>Pipantokratwr</a:t>
            </a:r>
            <a:r>
              <a:rPr lang="ar-EG" sz="3200" dirty="0"/>
              <a:t> </a:t>
            </a:r>
            <a:r>
              <a:rPr lang="en-US" sz="3200" dirty="0"/>
              <a:t> ~P_  </a:t>
            </a:r>
            <a:r>
              <a:rPr lang="en-US" sz="3200" dirty="0" err="1"/>
              <a:t>Pennou</a:t>
            </a:r>
            <a:r>
              <a:rPr lang="en-US" sz="3200" dirty="0"/>
              <a:t>;.</a:t>
            </a:r>
          </a:p>
        </p:txBody>
      </p:sp>
    </p:spTree>
    <p:extLst>
      <p:ext uri="{BB962C8B-B14F-4D97-AF65-F5344CB8AC3E}">
        <p14:creationId xmlns:p14="http://schemas.microsoft.com/office/powerpoint/2010/main" val="1047283030"/>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000" dirty="0"/>
              <a:t>آمين آمين صلوا</a:t>
            </a:r>
          </a:p>
        </p:txBody>
      </p:sp>
      <p:sp>
        <p:nvSpPr>
          <p:cNvPr id="27" name="Text Placeholder 26"/>
          <p:cNvSpPr>
            <a:spLocks noGrp="1"/>
          </p:cNvSpPr>
          <p:nvPr>
            <p:ph type="body" idx="1"/>
          </p:nvPr>
        </p:nvSpPr>
        <p:spPr/>
        <p:txBody>
          <a:bodyPr/>
          <a:lstStyle/>
          <a:p>
            <a:r>
              <a:rPr lang="ar-EG" sz="4800" dirty="0"/>
              <a:t>آمين آمين إبروس إفكساستي</a:t>
            </a:r>
          </a:p>
        </p:txBody>
      </p:sp>
      <p:sp>
        <p:nvSpPr>
          <p:cNvPr id="28" name="Text Placeholder 27"/>
          <p:cNvSpPr>
            <a:spLocks noGrp="1"/>
          </p:cNvSpPr>
          <p:nvPr>
            <p:ph type="body" sz="quarter" idx="3"/>
          </p:nvPr>
        </p:nvSpPr>
        <p:spPr/>
        <p:txBody>
          <a:bodyPr/>
          <a:lstStyle/>
          <a:p>
            <a:r>
              <a:rPr lang="en-US" sz="4800"/>
              <a:t>Amhn&gt; `amhn&gt; `proceu[acqe</a:t>
            </a:r>
          </a:p>
        </p:txBody>
      </p:sp>
    </p:spTree>
    <p:extLst>
      <p:ext uri="{BB962C8B-B14F-4D97-AF65-F5344CB8AC3E}">
        <p14:creationId xmlns:p14="http://schemas.microsoft.com/office/powerpoint/2010/main" val="469444717"/>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6000"/>
              <a:t>يا رب إرحم</a:t>
            </a:r>
          </a:p>
        </p:txBody>
      </p:sp>
      <p:sp>
        <p:nvSpPr>
          <p:cNvPr id="27" name="Text Placeholder 26"/>
          <p:cNvSpPr>
            <a:spLocks noGrp="1"/>
          </p:cNvSpPr>
          <p:nvPr>
            <p:ph type="body" idx="1"/>
          </p:nvPr>
        </p:nvSpPr>
        <p:spPr/>
        <p:txBody>
          <a:bodyPr/>
          <a:lstStyle/>
          <a:p>
            <a:r>
              <a:rPr lang="ar-EG" sz="5400"/>
              <a:t>كيريي إليسون </a:t>
            </a:r>
          </a:p>
        </p:txBody>
      </p:sp>
      <p:sp>
        <p:nvSpPr>
          <p:cNvPr id="28" name="Text Placeholder 27"/>
          <p:cNvSpPr>
            <a:spLocks noGrp="1"/>
          </p:cNvSpPr>
          <p:nvPr>
            <p:ph type="body" sz="quarter" idx="3"/>
          </p:nvPr>
        </p:nvSpPr>
        <p:spPr/>
        <p:txBody>
          <a:bodyPr/>
          <a:lstStyle/>
          <a:p>
            <a:r>
              <a:rPr lang="en-US" sz="4800"/>
              <a:t>Kuri`e `ele`hcon</a:t>
            </a:r>
          </a:p>
        </p:txBody>
      </p:sp>
    </p:spTree>
    <p:extLst>
      <p:ext uri="{BB962C8B-B14F-4D97-AF65-F5344CB8AC3E}">
        <p14:creationId xmlns:p14="http://schemas.microsoft.com/office/powerpoint/2010/main" val="2562084380"/>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السلام لجميعكم</a:t>
            </a:r>
          </a:p>
        </p:txBody>
      </p:sp>
      <p:sp>
        <p:nvSpPr>
          <p:cNvPr id="27" name="Text Placeholder 26"/>
          <p:cNvSpPr>
            <a:spLocks noGrp="1"/>
          </p:cNvSpPr>
          <p:nvPr>
            <p:ph type="body" idx="1"/>
          </p:nvPr>
        </p:nvSpPr>
        <p:spPr/>
        <p:txBody>
          <a:bodyPr/>
          <a:lstStyle/>
          <a:p>
            <a:r>
              <a:rPr lang="ar-EG" sz="5400"/>
              <a:t>إيرينى باسى</a:t>
            </a:r>
          </a:p>
        </p:txBody>
      </p:sp>
      <p:sp>
        <p:nvSpPr>
          <p:cNvPr id="28" name="Text Placeholder 27"/>
          <p:cNvSpPr>
            <a:spLocks noGrp="1"/>
          </p:cNvSpPr>
          <p:nvPr>
            <p:ph type="body" sz="quarter" idx="3"/>
          </p:nvPr>
        </p:nvSpPr>
        <p:spPr>
          <a:xfrm>
            <a:off x="0" y="5425160"/>
            <a:ext cx="9144000" cy="682357"/>
          </a:xfrm>
        </p:spPr>
        <p:txBody>
          <a:bodyPr/>
          <a:lstStyle/>
          <a:p>
            <a:r>
              <a:rPr lang="en-US" sz="6000"/>
              <a:t>Irhnh  paci</a:t>
            </a:r>
          </a:p>
        </p:txBody>
      </p:sp>
    </p:spTree>
    <p:extLst>
      <p:ext uri="{BB962C8B-B14F-4D97-AF65-F5344CB8AC3E}">
        <p14:creationId xmlns:p14="http://schemas.microsoft.com/office/powerpoint/2010/main" val="25696067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p:txBody>
          <a:bodyPr/>
          <a:lstStyle/>
          <a:p>
            <a:r>
              <a:rPr lang="ar-EG" sz="4400" dirty="0"/>
              <a:t>موى نؤو تيرو إمبى فيكى بى إيفول خين نى فيئوى</a:t>
            </a:r>
          </a:p>
        </p:txBody>
      </p:sp>
      <p:sp>
        <p:nvSpPr>
          <p:cNvPr id="7" name="Text Placeholder 6"/>
          <p:cNvSpPr>
            <a:spLocks noGrp="1"/>
          </p:cNvSpPr>
          <p:nvPr>
            <p:ph type="body" sz="quarter" idx="3"/>
          </p:nvPr>
        </p:nvSpPr>
        <p:spPr>
          <a:xfrm>
            <a:off x="0" y="5203352"/>
            <a:ext cx="9144000" cy="971011"/>
          </a:xfrm>
        </p:spPr>
        <p:txBody>
          <a:bodyPr/>
          <a:lstStyle/>
          <a:p>
            <a:r>
              <a:rPr lang="en-US" sz="4000" dirty="0" err="1"/>
              <a:t>moi</a:t>
            </a:r>
            <a:r>
              <a:rPr lang="en-US" sz="4000" dirty="0"/>
              <a:t> </a:t>
            </a:r>
            <a:r>
              <a:rPr lang="en-US" sz="4000" dirty="0" err="1"/>
              <a:t>nwou</a:t>
            </a:r>
            <a:r>
              <a:rPr lang="en-US" sz="4000" dirty="0"/>
              <a:t> </a:t>
            </a:r>
            <a:r>
              <a:rPr lang="en-US" sz="4000" dirty="0" err="1"/>
              <a:t>tyrou</a:t>
            </a:r>
            <a:r>
              <a:rPr lang="en-US" sz="4000" dirty="0"/>
              <a:t> `</a:t>
            </a:r>
            <a:r>
              <a:rPr lang="en-US" sz="4000" dirty="0" err="1"/>
              <a:t>mpibe,e</a:t>
            </a:r>
            <a:r>
              <a:rPr lang="en-US" sz="4000" dirty="0"/>
              <a:t> pi `</a:t>
            </a:r>
            <a:r>
              <a:rPr lang="en-US" sz="4000" dirty="0" err="1"/>
              <a:t>ebolqen</a:t>
            </a:r>
            <a:r>
              <a:rPr lang="en-US" sz="4000" dirty="0"/>
              <a:t> </a:t>
            </a:r>
            <a:r>
              <a:rPr lang="en-US" sz="4000" dirty="0" err="1"/>
              <a:t>nivyou`i</a:t>
            </a:r>
            <a:r>
              <a:rPr lang="en-US" sz="4000" dirty="0"/>
              <a:t>.</a:t>
            </a:r>
          </a:p>
        </p:txBody>
      </p:sp>
      <p:sp>
        <p:nvSpPr>
          <p:cNvPr id="2" name="Text Placeholder 1">
            <a:extLst>
              <a:ext uri="{FF2B5EF4-FFF2-40B4-BE49-F238E27FC236}">
                <a16:creationId xmlns:a16="http://schemas.microsoft.com/office/drawing/2014/main" id="{22D1C040-EBB9-478B-8B37-4D681B26F8A6}"/>
              </a:ext>
            </a:extLst>
          </p:cNvPr>
          <p:cNvSpPr>
            <a:spLocks noGrp="1"/>
          </p:cNvSpPr>
          <p:nvPr>
            <p:ph type="body" sz="quarter" idx="10"/>
          </p:nvPr>
        </p:nvSpPr>
        <p:spPr>
          <a:xfrm>
            <a:off x="-1" y="4394460"/>
            <a:ext cx="9144000" cy="808892"/>
          </a:xfrm>
        </p:spPr>
        <p:txBody>
          <a:bodyPr/>
          <a:lstStyle/>
          <a:p>
            <a:r>
              <a:rPr lang="ar-EG" sz="4800" dirty="0"/>
              <a:t>اعطهم كلهم الأجر السمائي</a:t>
            </a:r>
            <a:endParaRPr lang="en-US" sz="4800" dirty="0"/>
          </a:p>
        </p:txBody>
      </p:sp>
    </p:spTree>
    <p:extLst>
      <p:ext uri="{BB962C8B-B14F-4D97-AF65-F5344CB8AC3E}">
        <p14:creationId xmlns:p14="http://schemas.microsoft.com/office/powerpoint/2010/main" val="3924578329"/>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5400"/>
              <a:t>ولروحك أيضاً</a:t>
            </a:r>
          </a:p>
        </p:txBody>
      </p:sp>
      <p:sp>
        <p:nvSpPr>
          <p:cNvPr id="27" name="Text Placeholder 26"/>
          <p:cNvSpPr>
            <a:spLocks noGrp="1"/>
          </p:cNvSpPr>
          <p:nvPr>
            <p:ph type="body" idx="1"/>
          </p:nvPr>
        </p:nvSpPr>
        <p:spPr/>
        <p:txBody>
          <a:bodyPr/>
          <a:lstStyle/>
          <a:p>
            <a:r>
              <a:rPr lang="ar-EG" sz="4800"/>
              <a:t>كيطو إبنيفماتى سو</a:t>
            </a:r>
          </a:p>
        </p:txBody>
      </p:sp>
      <p:sp>
        <p:nvSpPr>
          <p:cNvPr id="28" name="Text Placeholder 27"/>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ar-EG" sz="5400" dirty="0"/>
              <a:t> </a:t>
            </a:r>
            <a:r>
              <a:rPr lang="en-US" sz="5400" dirty="0"/>
              <a:t> </a:t>
            </a:r>
            <a:r>
              <a:rPr lang="en-US" sz="5400" dirty="0" err="1"/>
              <a:t>ti</a:t>
            </a:r>
            <a:r>
              <a:rPr lang="en-US" sz="5400" dirty="0"/>
              <a:t> </a:t>
            </a:r>
            <a:r>
              <a:rPr lang="en-US" sz="5400" dirty="0" err="1"/>
              <a:t>cou</a:t>
            </a:r>
            <a:endParaRPr lang="en-US" sz="5400" dirty="0"/>
          </a:p>
        </p:txBody>
      </p:sp>
      <p:sp>
        <p:nvSpPr>
          <p:cNvPr id="2" name="TextBox 1">
            <a:hlinkClick r:id="rId2" action="ppaction://hlinksldjump"/>
            <a:extLst>
              <a:ext uri="{FF2B5EF4-FFF2-40B4-BE49-F238E27FC236}">
                <a16:creationId xmlns:a16="http://schemas.microsoft.com/office/drawing/2014/main" id="{159F1F90-EFD4-450D-7207-7F79D5FD1770}"/>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4" name="TextBox 3">
            <a:hlinkClick r:id="rId2" action="ppaction://hlinksldjump"/>
            <a:extLst>
              <a:ext uri="{FF2B5EF4-FFF2-40B4-BE49-F238E27FC236}">
                <a16:creationId xmlns:a16="http://schemas.microsoft.com/office/drawing/2014/main" id="{DE03B165-F04E-412A-8347-09B119F0B033}"/>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4234442660"/>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E5BE70-05B0-4A3A-A2E2-E15C2A414E3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2B56B0-8D48-4834-A1FA-9657FF8A247E}"/>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465D65A-0997-4D5D-B10E-065FA4C17DE3}"/>
              </a:ext>
            </a:extLst>
          </p:cNvPr>
          <p:cNvSpPr>
            <a:spLocks noGrp="1"/>
          </p:cNvSpPr>
          <p:nvPr>
            <p:ph type="body" sz="quarter" idx="3"/>
          </p:nvPr>
        </p:nvSpPr>
        <p:spPr/>
        <p:txBody>
          <a:bodyPr/>
          <a:lstStyle/>
          <a:p>
            <a:endParaRPr lang="en-GB"/>
          </a:p>
        </p:txBody>
      </p:sp>
      <p:sp>
        <p:nvSpPr>
          <p:cNvPr id="5" name="TextBox 4">
            <a:hlinkClick r:id="rId2" action="ppaction://hlinksldjump"/>
            <a:extLst>
              <a:ext uri="{FF2B5EF4-FFF2-40B4-BE49-F238E27FC236}">
                <a16:creationId xmlns:a16="http://schemas.microsoft.com/office/drawing/2014/main" id="{5610818D-10E8-47A6-B4FE-F88B3E84E8DD}"/>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98542886"/>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CB8958F-F9D3-4059-A1F2-EFB828DB4BB5}"/>
              </a:ext>
            </a:extLst>
          </p:cNvPr>
          <p:cNvSpPr>
            <a:spLocks noGrp="1"/>
          </p:cNvSpPr>
          <p:nvPr>
            <p:ph type="title"/>
          </p:nvPr>
        </p:nvSpPr>
        <p:spPr>
          <a:xfrm>
            <a:off x="-1550505" y="0"/>
            <a:ext cx="1550505" cy="2299447"/>
          </a:xfrm>
        </p:spPr>
        <p:txBody>
          <a:bodyPr>
            <a:noAutofit/>
          </a:bodyPr>
          <a:lstStyle/>
          <a:p>
            <a:r>
              <a:rPr lang="ar-EG" sz="3200" dirty="0">
                <a:solidFill>
                  <a:srgbClr val="FFC000"/>
                </a:solidFill>
              </a:rPr>
              <a:t>صلاة الصلح كيرلسي - يا رئيس الحياة</a:t>
            </a:r>
            <a:endParaRPr lang="en-GB" sz="3200" dirty="0">
              <a:solidFill>
                <a:srgbClr val="FFC000"/>
              </a:solidFill>
            </a:endParaRPr>
          </a:p>
        </p:txBody>
      </p:sp>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بارشي جوس إنتى إبؤنخ اووه إبؤورو إنتى نى اينيه إفنوتى فى إت ايرى كيلى ني</a:t>
            </a:r>
            <a:r>
              <a:rPr lang="ar-EG" dirty="0">
                <a:latin typeface="Tahoma" panose="020B0604030504040204" pitchFamily="34" charset="0"/>
              </a:rPr>
              <a:t>ـ</a:t>
            </a:r>
            <a:r>
              <a:rPr lang="ar-EG" dirty="0">
                <a:effectLst/>
                <a:latin typeface="Tahoma" panose="020B0604030504040204" pitchFamily="34" charset="0"/>
              </a:rPr>
              <a:t>ﭭين كولج ناف:</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GB" dirty="0" err="1"/>
              <a:t>Par,ygoc</a:t>
            </a:r>
            <a:r>
              <a:rPr lang="en-GB" dirty="0"/>
              <a:t> `</a:t>
            </a:r>
            <a:r>
              <a:rPr lang="en-GB" dirty="0" err="1"/>
              <a:t>nte</a:t>
            </a:r>
            <a:r>
              <a:rPr lang="en-GB" dirty="0"/>
              <a:t> `</a:t>
            </a:r>
            <a:r>
              <a:rPr lang="en-GB" dirty="0" err="1"/>
              <a:t>pwnq</a:t>
            </a:r>
            <a:r>
              <a:rPr lang="en-GB" dirty="0"/>
              <a:t> </a:t>
            </a:r>
            <a:r>
              <a:rPr lang="en-GB" dirty="0" err="1"/>
              <a:t>ouoh</a:t>
            </a:r>
            <a:r>
              <a:rPr lang="en-GB" dirty="0"/>
              <a:t> `</a:t>
            </a:r>
            <a:r>
              <a:rPr lang="en-GB" dirty="0" err="1"/>
              <a:t>pouro</a:t>
            </a:r>
            <a:r>
              <a:rPr lang="en-GB" dirty="0"/>
              <a:t> `</a:t>
            </a:r>
            <a:r>
              <a:rPr lang="en-GB" dirty="0" err="1"/>
              <a:t>nte</a:t>
            </a:r>
            <a:r>
              <a:rPr lang="en-GB" dirty="0"/>
              <a:t> </a:t>
            </a:r>
            <a:r>
              <a:rPr lang="en-GB" dirty="0" err="1"/>
              <a:t>ni`eneh</a:t>
            </a:r>
            <a:r>
              <a:rPr lang="en-GB" dirty="0"/>
              <a:t>. </a:t>
            </a:r>
            <a:endParaRPr lang="ar-EG" dirty="0"/>
          </a:p>
          <a:p>
            <a:pPr>
              <a:spcBef>
                <a:spcPts val="0"/>
              </a:spcBef>
            </a:pPr>
            <a:r>
              <a:rPr lang="en-GB" dirty="0"/>
              <a:t>V] </a:t>
            </a:r>
            <a:r>
              <a:rPr lang="en-GB" dirty="0" err="1"/>
              <a:t>vy`etere</a:t>
            </a:r>
            <a:r>
              <a:rPr lang="en-GB" dirty="0"/>
              <a:t> </a:t>
            </a:r>
            <a:r>
              <a:rPr lang="en-GB" dirty="0" err="1"/>
              <a:t>keli</a:t>
            </a:r>
            <a:r>
              <a:rPr lang="en-GB" dirty="0"/>
              <a:t> </a:t>
            </a:r>
            <a:r>
              <a:rPr lang="en-GB" dirty="0" err="1"/>
              <a:t>niben</a:t>
            </a:r>
            <a:r>
              <a:rPr lang="en-GB" dirty="0"/>
              <a:t> </a:t>
            </a:r>
            <a:r>
              <a:rPr lang="en-GB" dirty="0" err="1"/>
              <a:t>kwlj</a:t>
            </a:r>
            <a:r>
              <a:rPr lang="en-GB" dirty="0"/>
              <a:t> </a:t>
            </a:r>
            <a:r>
              <a:rPr lang="en-GB" dirty="0" err="1"/>
              <a:t>naf</a:t>
            </a:r>
            <a:r>
              <a:rPr lang="en-GB" dirty="0"/>
              <a:t>@ </a:t>
            </a:r>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dirty="0">
                <a:effectLst/>
                <a:latin typeface="Tahoma" panose="020B0604030504040204" pitchFamily="34" charset="0"/>
              </a:rPr>
              <a:t>يا رئيس الحياة و ملك الدهور، اللهم يا من تجثو له كل ركبة </a:t>
            </a:r>
            <a:endParaRPr lang="en-GB" dirty="0"/>
          </a:p>
        </p:txBody>
      </p:sp>
    </p:spTree>
    <p:extLst>
      <p:ext uri="{BB962C8B-B14F-4D97-AF65-F5344CB8AC3E}">
        <p14:creationId xmlns:p14="http://schemas.microsoft.com/office/powerpoint/2010/main" val="4002004619"/>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نى إتخين نيفيؤى: نيم نى إت هيـﭽين بى كاهى:نيم نى إت سا بى سيت إم إبكاهى . </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dirty="0"/>
              <a:t>n</a:t>
            </a:r>
            <a:r>
              <a:rPr lang="en-US" dirty="0"/>
              <a:t>y</a:t>
            </a:r>
            <a:r>
              <a:rPr lang="fr-FR" dirty="0"/>
              <a:t>et </a:t>
            </a:r>
            <a:r>
              <a:rPr lang="fr-FR" dirty="0" err="1"/>
              <a:t>qen</a:t>
            </a:r>
            <a:r>
              <a:rPr lang="fr-FR" dirty="0"/>
              <a:t> </a:t>
            </a:r>
            <a:r>
              <a:rPr lang="fr-FR" dirty="0" err="1"/>
              <a:t>nivyoui</a:t>
            </a:r>
            <a:r>
              <a:rPr lang="fr-FR" dirty="0"/>
              <a:t>@ nem </a:t>
            </a:r>
            <a:r>
              <a:rPr lang="fr-FR" dirty="0" err="1"/>
              <a:t>nyet</a:t>
            </a:r>
            <a:r>
              <a:rPr lang="fr-FR" dirty="0"/>
              <a:t> </a:t>
            </a:r>
            <a:r>
              <a:rPr lang="fr-FR" dirty="0" err="1"/>
              <a:t>hijen</a:t>
            </a:r>
            <a:r>
              <a:rPr lang="fr-FR" dirty="0"/>
              <a:t> </a:t>
            </a:r>
            <a:r>
              <a:rPr lang="fr-FR" dirty="0" err="1"/>
              <a:t>pikahi</a:t>
            </a:r>
            <a:r>
              <a:rPr lang="fr-FR" dirty="0"/>
              <a:t>@ nem </a:t>
            </a:r>
            <a:r>
              <a:rPr lang="fr-FR" dirty="0" err="1"/>
              <a:t>nyet</a:t>
            </a:r>
            <a:r>
              <a:rPr lang="fr-FR" dirty="0"/>
              <a:t> </a:t>
            </a:r>
            <a:r>
              <a:rPr lang="fr-FR" dirty="0" err="1"/>
              <a:t>capecyt</a:t>
            </a:r>
            <a:r>
              <a:rPr lang="fr-FR" dirty="0"/>
              <a:t> `m`</a:t>
            </a:r>
            <a:r>
              <a:rPr lang="fr-FR" dirty="0" err="1"/>
              <a:t>pkahi</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ما في السموات و ما علي الأرض و ما تحت الأرض،</a:t>
            </a:r>
            <a:endParaRPr lang="en-GB" sz="4000" dirty="0"/>
          </a:p>
        </p:txBody>
      </p:sp>
      <p:sp>
        <p:nvSpPr>
          <p:cNvPr id="7" name="Title 6">
            <a:extLst>
              <a:ext uri="{FF2B5EF4-FFF2-40B4-BE49-F238E27FC236}">
                <a16:creationId xmlns:a16="http://schemas.microsoft.com/office/drawing/2014/main" id="{E8F826D0-731C-4CB0-9350-3644EEF815B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76787253"/>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sz="3500" dirty="0">
                <a:effectLst/>
                <a:latin typeface="Tahoma" panose="020B0604030504040204" pitchFamily="34" charset="0"/>
              </a:rPr>
              <a:t>فى إت ايرى إب تيرف ثيـﭭيوت:أووه إفشوب خين اوموت إميت ﭭوك: خا إب إتشنى جوف إم إب إش</a:t>
            </a:r>
            <a:r>
              <a:rPr lang="ar-EG" sz="3500" dirty="0">
                <a:latin typeface="Tahoma" panose="020B0604030504040204" pitchFamily="34" charset="0"/>
              </a:rPr>
              <a:t>ـ</a:t>
            </a:r>
            <a:r>
              <a:rPr lang="ar-EG" sz="3500" dirty="0">
                <a:effectLst/>
                <a:latin typeface="Tahoma" panose="020B0604030504040204" pitchFamily="34" charset="0"/>
              </a:rPr>
              <a:t>ﭭوت إنتى تيف ميت اورو.</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sz="3500" dirty="0" err="1"/>
              <a:t>Vy`etere</a:t>
            </a:r>
            <a:r>
              <a:rPr lang="fr-FR" sz="3500" dirty="0"/>
              <a:t> `</a:t>
            </a:r>
            <a:r>
              <a:rPr lang="fr-FR" sz="3500" dirty="0" err="1"/>
              <a:t>ptyrf</a:t>
            </a:r>
            <a:r>
              <a:rPr lang="fr-FR" sz="3500" dirty="0"/>
              <a:t> ;</a:t>
            </a:r>
            <a:r>
              <a:rPr lang="fr-FR" sz="3500" dirty="0" err="1"/>
              <a:t>ebi`yout</a:t>
            </a:r>
            <a:r>
              <a:rPr lang="en-US" sz="3500" dirty="0"/>
              <a:t>@</a:t>
            </a:r>
            <a:r>
              <a:rPr lang="fr-FR" sz="3500" dirty="0"/>
              <a:t> </a:t>
            </a:r>
            <a:r>
              <a:rPr lang="fr-FR" sz="3500" dirty="0" err="1"/>
              <a:t>ouoh</a:t>
            </a:r>
            <a:r>
              <a:rPr lang="fr-FR" sz="3500" dirty="0"/>
              <a:t> `</a:t>
            </a:r>
            <a:r>
              <a:rPr lang="fr-FR" sz="3500" dirty="0" err="1"/>
              <a:t>fsop</a:t>
            </a:r>
            <a:r>
              <a:rPr lang="fr-FR" sz="3500" dirty="0"/>
              <a:t> </a:t>
            </a:r>
            <a:r>
              <a:rPr lang="fr-FR" sz="3500" dirty="0" err="1"/>
              <a:t>qen</a:t>
            </a:r>
            <a:r>
              <a:rPr lang="fr-FR" sz="3500" dirty="0"/>
              <a:t> </a:t>
            </a:r>
            <a:r>
              <a:rPr lang="fr-FR" sz="3500" dirty="0" err="1"/>
              <a:t>oumo</a:t>
            </a:r>
            <a:r>
              <a:rPr lang="fr-FR" sz="3500" dirty="0"/>
              <a:t>]</a:t>
            </a:r>
          </a:p>
          <a:p>
            <a:pPr>
              <a:spcBef>
                <a:spcPts val="0"/>
              </a:spcBef>
            </a:pPr>
            <a:r>
              <a:rPr lang="fr-FR" sz="3500" dirty="0"/>
              <a:t> `</a:t>
            </a:r>
            <a:r>
              <a:rPr lang="fr-FR" sz="3500" dirty="0" err="1"/>
              <a:t>mmetbwk</a:t>
            </a:r>
            <a:r>
              <a:rPr lang="fr-FR" sz="3500" dirty="0"/>
              <a:t>@ </a:t>
            </a:r>
            <a:r>
              <a:rPr lang="fr-FR" sz="3500" dirty="0" err="1"/>
              <a:t>qa</a:t>
            </a:r>
            <a:r>
              <a:rPr lang="fr-FR" sz="3500" dirty="0"/>
              <a:t> `p`[</a:t>
            </a:r>
            <a:r>
              <a:rPr lang="fr-FR" sz="3500" dirty="0" err="1"/>
              <a:t>nejwf</a:t>
            </a:r>
            <a:r>
              <a:rPr lang="fr-FR" sz="3500" dirty="0"/>
              <a:t> `m`</a:t>
            </a:r>
            <a:r>
              <a:rPr lang="fr-FR" sz="3500" dirty="0" err="1"/>
              <a:t>p`sbwt</a:t>
            </a:r>
            <a:r>
              <a:rPr lang="fr-FR" sz="3500" dirty="0"/>
              <a:t> `</a:t>
            </a:r>
            <a:r>
              <a:rPr lang="fr-FR" sz="3500" dirty="0" err="1"/>
              <a:t>nte</a:t>
            </a:r>
            <a:r>
              <a:rPr lang="fr-FR" sz="3500" dirty="0"/>
              <a:t> </a:t>
            </a:r>
            <a:r>
              <a:rPr lang="fr-FR" sz="3500" dirty="0" err="1"/>
              <a:t>tefmetouro</a:t>
            </a:r>
            <a:r>
              <a:rPr lang="fr-FR" sz="3500" dirty="0"/>
              <a:t>.</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3300" dirty="0">
                <a:effectLst/>
                <a:latin typeface="Tahoma" panose="020B0604030504040204" pitchFamily="34" charset="0"/>
              </a:rPr>
              <a:t>الذى الكل مذلول و خاضع بعنق العبودية تحت خضوع قضيب ملكه،</a:t>
            </a:r>
            <a:endParaRPr lang="en-GB" sz="33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89804377"/>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فى إت اوو تى اواوو ناف إنجى نى إستراتيا</a:t>
            </a:r>
            <a:r>
              <a:rPr lang="en-US" dirty="0">
                <a:effectLst/>
                <a:latin typeface="Tahoma" panose="020B0604030504040204" pitchFamily="34" charset="0"/>
              </a:rPr>
              <a:t> </a:t>
            </a:r>
            <a:r>
              <a:rPr lang="ar-EG" dirty="0">
                <a:effectLst/>
                <a:latin typeface="Tahoma" panose="020B0604030504040204" pitchFamily="34" charset="0"/>
              </a:rPr>
              <a:t>إن انجيليكون:</a:t>
            </a:r>
            <a:r>
              <a:rPr lang="en-US" dirty="0">
                <a:effectLst/>
                <a:latin typeface="Tahoma" panose="020B0604030504040204" pitchFamily="34" charset="0"/>
              </a:rPr>
              <a:t> </a:t>
            </a:r>
            <a:r>
              <a:rPr lang="ar-EG" dirty="0">
                <a:effectLst/>
                <a:latin typeface="Tahoma" panose="020B0604030504040204" pitchFamily="34" charset="0"/>
              </a:rPr>
              <a:t>نيم نى طاغما إن ايبورانيون:</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US" sz="3500" dirty="0"/>
              <a:t>V</a:t>
            </a:r>
            <a:r>
              <a:rPr lang="fr-FR" sz="3500" dirty="0"/>
              <a:t>y`</a:t>
            </a:r>
            <a:r>
              <a:rPr lang="fr-FR" sz="3500" dirty="0" err="1"/>
              <a:t>etou</a:t>
            </a:r>
            <a:r>
              <a:rPr lang="fr-FR" sz="3500" dirty="0"/>
              <a:t>]`</a:t>
            </a:r>
            <a:r>
              <a:rPr lang="fr-FR" sz="3500" dirty="0" err="1"/>
              <a:t>wou</a:t>
            </a:r>
            <a:r>
              <a:rPr lang="fr-FR" sz="3500" dirty="0"/>
              <a:t> </a:t>
            </a:r>
            <a:r>
              <a:rPr lang="fr-FR" sz="3500" dirty="0" err="1"/>
              <a:t>naf</a:t>
            </a:r>
            <a:r>
              <a:rPr lang="fr-FR" sz="3500" dirty="0"/>
              <a:t> `</a:t>
            </a:r>
            <a:r>
              <a:rPr lang="fr-FR" sz="3500" dirty="0" err="1"/>
              <a:t>nje</a:t>
            </a:r>
            <a:r>
              <a:rPr lang="fr-FR" sz="3500" dirty="0"/>
              <a:t> </a:t>
            </a:r>
            <a:r>
              <a:rPr lang="fr-FR" sz="3500" dirty="0" err="1"/>
              <a:t>ni`ctrati`a</a:t>
            </a:r>
            <a:r>
              <a:rPr lang="fr-FR" sz="3500" dirty="0"/>
              <a:t> `</a:t>
            </a:r>
            <a:r>
              <a:rPr lang="fr-FR" sz="3500" dirty="0" err="1"/>
              <a:t>naggelikon</a:t>
            </a:r>
            <a:r>
              <a:rPr lang="fr-FR" sz="3500" dirty="0"/>
              <a:t>@ nem </a:t>
            </a:r>
            <a:r>
              <a:rPr lang="fr-FR" sz="3500" dirty="0" err="1"/>
              <a:t>nitagma</a:t>
            </a:r>
            <a:r>
              <a:rPr lang="fr-FR" sz="3500" dirty="0"/>
              <a:t> `n`</a:t>
            </a:r>
            <a:r>
              <a:rPr lang="fr-FR" sz="3500" dirty="0" err="1"/>
              <a:t>epouranion</a:t>
            </a:r>
            <a:r>
              <a:rPr lang="fr-FR" sz="3500" dirty="0"/>
              <a:t>@ </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الذى تمجده الأجناد الملائكية</a:t>
            </a:r>
            <a:r>
              <a:rPr lang="ar-EG" sz="4000" dirty="0">
                <a:latin typeface="Tahoma" panose="020B0604030504040204" pitchFamily="34" charset="0"/>
              </a:rPr>
              <a:t>،</a:t>
            </a:r>
            <a:r>
              <a:rPr lang="ar-EG" sz="4000" dirty="0">
                <a:effectLst/>
                <a:latin typeface="Tahoma" panose="020B0604030504040204" pitchFamily="34" charset="0"/>
              </a:rPr>
              <a:t> والطغمات السمائية، </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33750662"/>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نيم نى فيسيس إنو ايرون:</a:t>
            </a:r>
            <a:r>
              <a:rPr lang="en-US" sz="3500" dirty="0">
                <a:effectLst/>
                <a:latin typeface="Tahoma" panose="020B0604030504040204" pitchFamily="34" charset="0"/>
              </a:rPr>
              <a:t> </a:t>
            </a:r>
            <a:r>
              <a:rPr lang="ar-EG" sz="3500" dirty="0">
                <a:effectLst/>
                <a:latin typeface="Tahoma" panose="020B0604030504040204" pitchFamily="34" charset="0"/>
              </a:rPr>
              <a:t>خين او اسمى إن ات كاروس إنثو اولوجيكون.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a:t>nem </a:t>
            </a:r>
            <a:r>
              <a:rPr lang="fr-FR" dirty="0" err="1"/>
              <a:t>nivycic</a:t>
            </a:r>
            <a:r>
              <a:rPr lang="fr-FR" dirty="0"/>
              <a:t> `</a:t>
            </a:r>
            <a:r>
              <a:rPr lang="fr-FR" dirty="0" err="1"/>
              <a:t>nno`yron</a:t>
            </a:r>
            <a:r>
              <a:rPr lang="fr-FR" dirty="0"/>
              <a:t>@ </a:t>
            </a:r>
            <a:r>
              <a:rPr lang="fr-FR" dirty="0" err="1"/>
              <a:t>qen</a:t>
            </a:r>
            <a:r>
              <a:rPr lang="fr-FR" dirty="0"/>
              <a:t> </a:t>
            </a:r>
            <a:r>
              <a:rPr lang="fr-FR" dirty="0" err="1"/>
              <a:t>ou`cmy</a:t>
            </a:r>
            <a:r>
              <a:rPr lang="fr-FR" dirty="0"/>
              <a:t> `</a:t>
            </a:r>
            <a:r>
              <a:rPr lang="fr-FR" dirty="0" err="1"/>
              <a:t>nat,arwc</a:t>
            </a:r>
            <a:endParaRPr lang="fr-FR" dirty="0"/>
          </a:p>
          <a:p>
            <a:pPr>
              <a:spcBef>
                <a:spcPts val="0"/>
              </a:spcBef>
            </a:pPr>
            <a:r>
              <a:rPr lang="fr-FR" dirty="0"/>
              <a:t> `</a:t>
            </a:r>
            <a:r>
              <a:rPr lang="fr-FR" dirty="0" err="1"/>
              <a:t>n;e`ologikon</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والطبائع العقلية، بصوت لا يسكت ناطق بألوهيته.</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20136469"/>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أووه اى اكتيماتى إجون هون خا نى جوب إنريم إنكاهى إثرين شمشى ناك: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err="1"/>
              <a:t>Ouoh</a:t>
            </a:r>
            <a:r>
              <a:rPr lang="fr-FR" dirty="0"/>
              <a:t> `</a:t>
            </a:r>
            <a:r>
              <a:rPr lang="fr-FR" dirty="0" err="1"/>
              <a:t>eak</a:t>
            </a:r>
            <a:r>
              <a:rPr lang="fr-FR" dirty="0"/>
              <a:t>]ma] `</a:t>
            </a:r>
            <a:r>
              <a:rPr lang="fr-FR" dirty="0" err="1"/>
              <a:t>ejwn</a:t>
            </a:r>
            <a:r>
              <a:rPr lang="fr-FR" dirty="0"/>
              <a:t> </a:t>
            </a:r>
            <a:r>
              <a:rPr lang="fr-FR" dirty="0" err="1"/>
              <a:t>hwn</a:t>
            </a:r>
            <a:r>
              <a:rPr lang="fr-FR" dirty="0"/>
              <a:t> </a:t>
            </a:r>
            <a:r>
              <a:rPr lang="fr-FR" dirty="0" err="1"/>
              <a:t>qa</a:t>
            </a:r>
            <a:r>
              <a:rPr lang="fr-FR" dirty="0"/>
              <a:t> </a:t>
            </a:r>
            <a:r>
              <a:rPr lang="fr-FR" dirty="0" err="1"/>
              <a:t>nijwb</a:t>
            </a:r>
            <a:r>
              <a:rPr lang="fr-FR" dirty="0"/>
              <a:t> `</a:t>
            </a:r>
            <a:r>
              <a:rPr lang="fr-FR" dirty="0" err="1"/>
              <a:t>nrem`nkahi</a:t>
            </a:r>
            <a:r>
              <a:rPr lang="fr-FR" dirty="0"/>
              <a:t> </a:t>
            </a:r>
            <a:r>
              <a:rPr lang="fr-FR" dirty="0" err="1"/>
              <a:t>e;rensemsi</a:t>
            </a:r>
            <a:r>
              <a:rPr lang="fr-FR" dirty="0"/>
              <a:t> </a:t>
            </a:r>
            <a:r>
              <a:rPr lang="fr-FR" dirty="0" err="1"/>
              <a:t>nak</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 إذ سررت بنا نحن أيضا الضعفاء الأرضيين أن نخدمك</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09142257"/>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1"/>
          </a:xfrm>
        </p:spPr>
        <p:txBody>
          <a:bodyPr anchor="ctr"/>
          <a:lstStyle/>
          <a:p>
            <a:pPr>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937441"/>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2"/>
          </a:xfrm>
        </p:spPr>
        <p:txBody>
          <a:bodyPr anchor="ctr"/>
          <a:lstStyle/>
          <a:p>
            <a:pPr>
              <a:lnSpc>
                <a:spcPct val="80000"/>
              </a:lnSpc>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lnSpc>
                <a:spcPct val="80000"/>
              </a:lnSpc>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90563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p:cNvSpPr>
            <a:spLocks noGrp="1"/>
          </p:cNvSpPr>
          <p:nvPr>
            <p:ph type="body" idx="1"/>
          </p:nvPr>
        </p:nvSpPr>
        <p:spPr/>
        <p:txBody>
          <a:bodyPr/>
          <a:lstStyle/>
          <a:p>
            <a:r>
              <a:rPr lang="ar-EG" sz="4800" dirty="0"/>
              <a:t>بروس إفيكساس تيه إي بيرتون أجيون </a:t>
            </a:r>
          </a:p>
        </p:txBody>
      </p:sp>
      <p:sp>
        <p:nvSpPr>
          <p:cNvPr id="7" name="Text Placeholder 6"/>
          <p:cNvSpPr>
            <a:spLocks noGrp="1"/>
          </p:cNvSpPr>
          <p:nvPr>
            <p:ph type="body" sz="quarter" idx="3"/>
          </p:nvPr>
        </p:nvSpPr>
        <p:spPr>
          <a:xfrm>
            <a:off x="0" y="5191050"/>
            <a:ext cx="9144000" cy="808893"/>
          </a:xfrm>
        </p:spPr>
        <p:txBody>
          <a:bodyPr/>
          <a:lstStyle/>
          <a:p>
            <a:r>
              <a:rPr lang="en-US" sz="4800" dirty="0" err="1"/>
              <a:t>Proceuxac;e</a:t>
            </a:r>
            <a:r>
              <a:rPr lang="en-US" sz="4800" dirty="0"/>
              <a:t> `</a:t>
            </a:r>
            <a:r>
              <a:rPr lang="en-US" sz="4800" dirty="0" err="1"/>
              <a:t>uper</a:t>
            </a:r>
            <a:r>
              <a:rPr lang="en-US" sz="4800" dirty="0"/>
              <a:t> </a:t>
            </a:r>
            <a:r>
              <a:rPr lang="en-US" sz="4800" dirty="0" err="1"/>
              <a:t>twn</a:t>
            </a:r>
            <a:r>
              <a:rPr lang="en-US" sz="4800" dirty="0"/>
              <a:t> `</a:t>
            </a:r>
            <a:r>
              <a:rPr lang="en-US" sz="4800" dirty="0" err="1"/>
              <a:t>agiwn</a:t>
            </a:r>
            <a:endParaRPr lang="en-US" sz="4800" dirty="0"/>
          </a:p>
        </p:txBody>
      </p:sp>
      <p:sp>
        <p:nvSpPr>
          <p:cNvPr id="2" name="Text Placeholder 1">
            <a:extLst>
              <a:ext uri="{FF2B5EF4-FFF2-40B4-BE49-F238E27FC236}">
                <a16:creationId xmlns:a16="http://schemas.microsoft.com/office/drawing/2014/main" id="{9FB684B8-77B5-43B3-A9C8-CC1A1E828B96}"/>
              </a:ext>
            </a:extLst>
          </p:cNvPr>
          <p:cNvSpPr>
            <a:spLocks noGrp="1"/>
          </p:cNvSpPr>
          <p:nvPr>
            <p:ph type="body" sz="quarter" idx="10"/>
          </p:nvPr>
        </p:nvSpPr>
        <p:spPr>
          <a:xfrm>
            <a:off x="0" y="4346575"/>
            <a:ext cx="9144000" cy="844475"/>
          </a:xfrm>
        </p:spPr>
        <p:txBody>
          <a:bodyPr/>
          <a:lstStyle/>
          <a:p>
            <a:r>
              <a:rPr lang="ar-EG" sz="4800" dirty="0"/>
              <a:t>صلوا من أجل هذه القرابين</a:t>
            </a:r>
            <a:endParaRPr lang="en-US" sz="4800" dirty="0"/>
          </a:p>
        </p:txBody>
      </p:sp>
    </p:spTree>
    <p:extLst>
      <p:ext uri="{BB962C8B-B14F-4D97-AF65-F5344CB8AC3E}">
        <p14:creationId xmlns:p14="http://schemas.microsoft.com/office/powerpoint/2010/main" val="1359151840"/>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6"/>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يا رئيس الحياة وملك الدهور . اللهم يا من تجثو له كل ركبةِ . ما في السموات . وما على الأرض . وما تحت الأرض . الذي الكل مذلولُ . وخاضع </a:t>
                      </a:r>
                      <a:endParaRPr lang="en-US" sz="4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5" name="Rectangle 4">
            <a:hlinkClick r:id="rId2" action="ppaction://hlinksldjump"/>
            <a:extLst>
              <a:ext uri="{FF2B5EF4-FFF2-40B4-BE49-F238E27FC236}">
                <a16:creationId xmlns:a16="http://schemas.microsoft.com/office/drawing/2014/main" id="{521F46E4-F3B0-4919-8A81-95FF0A58C4E8}"/>
              </a:ext>
            </a:extLst>
          </p:cNvPr>
          <p:cNvSpPr/>
          <p:nvPr/>
        </p:nvSpPr>
        <p:spPr>
          <a:xfrm>
            <a:off x="6553737" y="4046488"/>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F47C1591-3578-4988-B1A9-55CE16EF1913}"/>
              </a:ext>
            </a:extLst>
          </p:cNvPr>
          <p:cNvSpPr/>
          <p:nvPr/>
        </p:nvSpPr>
        <p:spPr>
          <a:xfrm>
            <a:off x="4045627" y="404015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4" action="ppaction://hlinksldjump"/>
            <a:extLst>
              <a:ext uri="{FF2B5EF4-FFF2-40B4-BE49-F238E27FC236}">
                <a16:creationId xmlns:a16="http://schemas.microsoft.com/office/drawing/2014/main" id="{51754412-7077-4BE0-AB68-F0080E09C4A9}"/>
              </a:ext>
            </a:extLst>
          </p:cNvPr>
          <p:cNvSpPr/>
          <p:nvPr/>
        </p:nvSpPr>
        <p:spPr>
          <a:xfrm>
            <a:off x="444772" y="404648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5" action="ppaction://hlinksldjump"/>
            <a:extLst>
              <a:ext uri="{FF2B5EF4-FFF2-40B4-BE49-F238E27FC236}">
                <a16:creationId xmlns:a16="http://schemas.microsoft.com/office/drawing/2014/main" id="{2322BB6C-6FC0-4792-A054-0DB0C757E6BC}"/>
              </a:ext>
            </a:extLst>
          </p:cNvPr>
          <p:cNvSpPr/>
          <p:nvPr/>
        </p:nvSpPr>
        <p:spPr>
          <a:xfrm>
            <a:off x="2862289" y="4033818"/>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02A246D5-13A3-4703-B8DB-CD797B8B96C0}"/>
              </a:ext>
            </a:extLst>
          </p:cNvPr>
          <p:cNvSpPr>
            <a:spLocks noGrp="1"/>
          </p:cNvSpPr>
          <p:nvPr>
            <p:ph type="ctrTitle"/>
          </p:nvPr>
        </p:nvSpPr>
        <p:spPr>
          <a:xfrm>
            <a:off x="-2218765" y="0"/>
            <a:ext cx="2218765" cy="1470025"/>
          </a:xfrm>
        </p:spPr>
        <p:txBody>
          <a:bodyPr/>
          <a:lstStyle/>
          <a:p>
            <a:pPr algn="r"/>
            <a:r>
              <a:rPr lang="ar-EG" dirty="0">
                <a:solidFill>
                  <a:srgbClr val="FFC000"/>
                </a:solidFill>
              </a:rPr>
              <a:t>يا رئيس الحياة</a:t>
            </a:r>
            <a:endParaRPr lang="en-GB" dirty="0"/>
          </a:p>
        </p:txBody>
      </p:sp>
    </p:spTree>
    <p:extLst>
      <p:ext uri="{BB962C8B-B14F-4D97-AF65-F5344CB8AC3E}">
        <p14:creationId xmlns:p14="http://schemas.microsoft.com/office/powerpoint/2010/main" val="904951763"/>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a:extLst>
              <a:ext uri="{FF2B5EF4-FFF2-40B4-BE49-F238E27FC236}">
                <a16:creationId xmlns:a16="http://schemas.microsoft.com/office/drawing/2014/main" id="{846FE962-32FE-4FA5-83B9-0265139BEA60}"/>
              </a:ext>
            </a:extLst>
          </p:cNvPr>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بعنق العبودية تحت خضوع قضيب ملكه</a:t>
                      </a:r>
                      <a:r>
                        <a:rPr lang="ar-EG" sz="4800" dirty="0">
                          <a:solidFill>
                            <a:srgbClr val="FFFF00"/>
                          </a:solidFill>
                        </a:rPr>
                        <a:t> </a:t>
                      </a:r>
                      <a:r>
                        <a:rPr lang="ar-SA" sz="4800" dirty="0">
                          <a:solidFill>
                            <a:srgbClr val="FFFF00"/>
                          </a:solidFill>
                        </a:rPr>
                        <a:t>الذي تمجده الأجناد الملائكية والطغمات السمائية والطبائع العقلية بصوت لا يسكت ناطق</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018238"/>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بألوهي</a:t>
                      </a:r>
                      <a:r>
                        <a:rPr lang="ar-EG" sz="4800" dirty="0">
                          <a:solidFill>
                            <a:srgbClr val="FFFF00"/>
                          </a:solidFill>
                        </a:rPr>
                        <a:t>ت</a:t>
                      </a:r>
                      <a:r>
                        <a:rPr lang="ar-SA" sz="4800" dirty="0">
                          <a:solidFill>
                            <a:srgbClr val="FFFF00"/>
                          </a:solidFill>
                        </a:rPr>
                        <a:t>ه</a:t>
                      </a:r>
                      <a:r>
                        <a:rPr lang="ar-EG" sz="4800" dirty="0">
                          <a:solidFill>
                            <a:srgbClr val="FFFF00"/>
                          </a:solidFill>
                        </a:rPr>
                        <a:t> </a:t>
                      </a:r>
                      <a:r>
                        <a:rPr lang="ar-SA" sz="4800" dirty="0">
                          <a:solidFill>
                            <a:srgbClr val="FFFF00"/>
                          </a:solidFill>
                        </a:rPr>
                        <a:t>وإذ سررت بنا نحن أيضا الضعفاء الأرضيين أن نخدمك لا من أجل نقاوة أيدينا لأننا لم نفعل الصلاح على الأرض بل مريد</a:t>
                      </a:r>
                      <a:r>
                        <a:rPr lang="ar-EG" sz="4800" dirty="0">
                          <a:solidFill>
                            <a:srgbClr val="FFFF00"/>
                          </a:solidFill>
                        </a:rPr>
                        <a:t>اً</a:t>
                      </a:r>
                      <a:r>
                        <a:rPr lang="ar-SA" sz="4800" dirty="0">
                          <a:solidFill>
                            <a:srgbClr val="FFFF00"/>
                          </a:solidFill>
                        </a:rPr>
                        <a:t> أن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4817523"/>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تعطينا</a:t>
                      </a:r>
                      <a:r>
                        <a:rPr lang="ar-EG" sz="4800" dirty="0">
                          <a:solidFill>
                            <a:srgbClr val="FFFF00"/>
                          </a:solidFill>
                        </a:rPr>
                        <a:t> </a:t>
                      </a:r>
                      <a:r>
                        <a:rPr lang="ar-SA" sz="4800" dirty="0">
                          <a:solidFill>
                            <a:srgbClr val="FFFF00"/>
                          </a:solidFill>
                        </a:rPr>
                        <a:t>نحن البائسين غير المستحقين من طهرك اقبلنا إليك أيها الصالح محب البشر إذ ندنو من مذبحك المقدس ككثرة رحمتك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711225"/>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واجعلنا أهلا</a:t>
                      </a:r>
                      <a:r>
                        <a:rPr lang="ar-EG" sz="4800" dirty="0">
                          <a:solidFill>
                            <a:srgbClr val="FFFF00"/>
                          </a:solidFill>
                        </a:rPr>
                        <a:t>ً</a:t>
                      </a:r>
                      <a:r>
                        <a:rPr lang="ar-SA" sz="4800" dirty="0">
                          <a:solidFill>
                            <a:srgbClr val="FFFF00"/>
                          </a:solidFill>
                        </a:rPr>
                        <a:t> للسلام السمائي اللائق بلاهوتك والمملوء خلاصا</a:t>
                      </a:r>
                      <a:r>
                        <a:rPr lang="ar-EG" sz="4800" dirty="0">
                          <a:solidFill>
                            <a:srgbClr val="FFFF00"/>
                          </a:solidFill>
                        </a:rPr>
                        <a:t>ً</a:t>
                      </a:r>
                      <a:r>
                        <a:rPr lang="ar-SA" sz="4800" dirty="0">
                          <a:solidFill>
                            <a:srgbClr val="FFFF00"/>
                          </a:solidFill>
                        </a:rPr>
                        <a:t> لنعطيه بعضنا لبعض بمحبة كاملة ونقبل بعضنا بعضا بقبلة 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3398533"/>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صلوا من أجل السلام الكامل والمحبة والقبلات الطاهرة الرسولية</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2120291"/>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يارب أرحم</a:t>
                      </a:r>
                      <a:endParaRPr lang="en-US" sz="9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0030998"/>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لا بحاسة مرذولة رافضة لمخافتك ولا بفكر غاش مملوء من شر الخائن غير متفقة نياتنا في الخبث بل برغبة أنفسنا وتهليل قلوبنا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7311085"/>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إذ لنا العلامة</a:t>
                      </a:r>
                      <a:r>
                        <a:rPr lang="ar-EG" sz="4800" dirty="0">
                          <a:solidFill>
                            <a:srgbClr val="FFFF00"/>
                          </a:solidFill>
                        </a:rPr>
                        <a:t> </a:t>
                      </a:r>
                      <a:r>
                        <a:rPr lang="ar-SA" sz="4800" dirty="0">
                          <a:solidFill>
                            <a:srgbClr val="FFFF00"/>
                          </a:solidFill>
                        </a:rPr>
                        <a:t>العظيمة الكاملة التي لمحبة ابنك الوحيد  ولا تطرحنا نحن عبيدك من أجل دنس خطايانا لأنك أنت العارف كخالق جبلتنا أنه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4633200"/>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ليس مولود امرأة يتزكى أمامك .</a:t>
                      </a:r>
                      <a:r>
                        <a:rPr lang="ar-EG" sz="4800" baseline="0" dirty="0">
                          <a:solidFill>
                            <a:srgbClr val="FFFF00"/>
                          </a:solidFill>
                        </a:rPr>
                        <a:t> </a:t>
                      </a:r>
                      <a:r>
                        <a:rPr lang="ar-SA" sz="4800" dirty="0">
                          <a:solidFill>
                            <a:srgbClr val="FFFF00"/>
                          </a:solidFill>
                        </a:rPr>
                        <a:t>فاجعلنا إذ</a:t>
                      </a:r>
                      <a:r>
                        <a:rPr lang="ar-EG" sz="4800" dirty="0">
                          <a:solidFill>
                            <a:srgbClr val="FFFF00"/>
                          </a:solidFill>
                        </a:rPr>
                        <a:t>اً</a:t>
                      </a:r>
                      <a:r>
                        <a:rPr lang="ar-SA" sz="4800" dirty="0">
                          <a:solidFill>
                            <a:srgbClr val="FFFF00"/>
                          </a:solidFill>
                        </a:rPr>
                        <a:t> أهلا يا سيدنا بقلب طاهر ونفس مملوءة من نعمتك أن نقف</a:t>
                      </a:r>
                      <a:r>
                        <a:rPr lang="ar-EG" sz="4800" dirty="0">
                          <a:solidFill>
                            <a:srgbClr val="FFFF00"/>
                          </a:solidFill>
                        </a:rPr>
                        <a:t> </a:t>
                      </a:r>
                      <a:r>
                        <a:rPr lang="ar-SA" sz="4800" dirty="0">
                          <a:solidFill>
                            <a:srgbClr val="FFFF00"/>
                          </a:solidFill>
                        </a:rPr>
                        <a:t>أمامك ونقدم لك هذه الصعيدة</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23622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851541"/>
            <a:ext cx="9143999" cy="1006459"/>
          </a:xfrm>
        </p:spPr>
        <p:txBody>
          <a:bodyPr anchor="ctr"/>
          <a:lstStyle/>
          <a:p>
            <a:r>
              <a:rPr lang="ar-EG" sz="3600" dirty="0"/>
              <a:t>تيميون ذورون طوطون  كيه ثي ثيون إيمون كيه كيه إبروس فيرون طون كيريه ليسون  </a:t>
            </a:r>
          </a:p>
        </p:txBody>
      </p:sp>
      <p:sp>
        <p:nvSpPr>
          <p:cNvPr id="4" name="Text Placeholder 3"/>
          <p:cNvSpPr>
            <a:spLocks noGrp="1"/>
          </p:cNvSpPr>
          <p:nvPr>
            <p:ph type="body" sz="quarter" idx="3"/>
          </p:nvPr>
        </p:nvSpPr>
        <p:spPr>
          <a:xfrm>
            <a:off x="-1" y="5042648"/>
            <a:ext cx="9144000" cy="808893"/>
          </a:xfrm>
        </p:spPr>
        <p:txBody>
          <a:bodyPr/>
          <a:lstStyle/>
          <a:p>
            <a:pPr>
              <a:lnSpc>
                <a:spcPct val="80000"/>
              </a:lnSpc>
              <a:spcBef>
                <a:spcPts val="0"/>
              </a:spcBef>
            </a:pPr>
            <a:r>
              <a:rPr lang="en-US" sz="4000" dirty="0" err="1"/>
              <a:t>timiwn</a:t>
            </a:r>
            <a:r>
              <a:rPr lang="en-US" sz="4000" dirty="0"/>
              <a:t> </a:t>
            </a:r>
            <a:r>
              <a:rPr lang="en-US" sz="4000" dirty="0" err="1"/>
              <a:t>dwrwn</a:t>
            </a:r>
            <a:r>
              <a:rPr lang="en-US" sz="4000" dirty="0"/>
              <a:t> </a:t>
            </a:r>
            <a:r>
              <a:rPr lang="en-US" sz="4000" dirty="0" err="1"/>
              <a:t>toutwn</a:t>
            </a:r>
            <a:r>
              <a:rPr lang="en-US" sz="4000" dirty="0"/>
              <a:t>@ </a:t>
            </a:r>
            <a:r>
              <a:rPr lang="en-US" sz="4000" dirty="0" err="1"/>
              <a:t>ke</a:t>
            </a:r>
            <a:r>
              <a:rPr lang="en-US" sz="4000" dirty="0"/>
              <a:t> ;</a:t>
            </a:r>
            <a:r>
              <a:rPr lang="en-US" sz="4000" dirty="0" err="1"/>
              <a:t>uciwn</a:t>
            </a:r>
            <a:r>
              <a:rPr lang="en-US" sz="4000" dirty="0"/>
              <a:t> `</a:t>
            </a:r>
            <a:r>
              <a:rPr lang="en-US" sz="4000" dirty="0" err="1"/>
              <a:t>ymwn</a:t>
            </a:r>
            <a:r>
              <a:rPr lang="en-US" sz="4000" dirty="0"/>
              <a:t> </a:t>
            </a:r>
            <a:r>
              <a:rPr lang="en-US" sz="4000" dirty="0" err="1"/>
              <a:t>ke</a:t>
            </a:r>
            <a:endParaRPr lang="en-US" sz="4000" dirty="0"/>
          </a:p>
          <a:p>
            <a:pPr>
              <a:lnSpc>
                <a:spcPct val="80000"/>
              </a:lnSpc>
              <a:spcBef>
                <a:spcPts val="0"/>
              </a:spcBef>
            </a:pPr>
            <a:r>
              <a:rPr lang="en-US" sz="4000" dirty="0"/>
              <a:t> `</a:t>
            </a:r>
            <a:r>
              <a:rPr lang="en-US" sz="4000" dirty="0" err="1"/>
              <a:t>procverontwn</a:t>
            </a:r>
            <a:r>
              <a:rPr lang="en-US" sz="4000" dirty="0"/>
              <a:t>. </a:t>
            </a:r>
            <a:r>
              <a:rPr lang="en-US" sz="4000" dirty="0" err="1"/>
              <a:t>Kuri`e</a:t>
            </a:r>
            <a:r>
              <a:rPr lang="en-US" sz="4000" dirty="0"/>
              <a:t> `</a:t>
            </a:r>
            <a:r>
              <a:rPr lang="en-US" sz="4000" dirty="0" err="1"/>
              <a:t>ele`ycon</a:t>
            </a:r>
            <a:r>
              <a:rPr lang="en-US" sz="4000" dirty="0"/>
              <a:t> </a:t>
            </a:r>
          </a:p>
        </p:txBody>
      </p:sp>
      <p:sp>
        <p:nvSpPr>
          <p:cNvPr id="5" name="Text Placeholder 4">
            <a:extLst>
              <a:ext uri="{FF2B5EF4-FFF2-40B4-BE49-F238E27FC236}">
                <a16:creationId xmlns:a16="http://schemas.microsoft.com/office/drawing/2014/main" id="{4B94DBB6-4B56-44DC-800C-046038590063}"/>
              </a:ext>
            </a:extLst>
          </p:cNvPr>
          <p:cNvSpPr>
            <a:spLocks noGrp="1"/>
          </p:cNvSpPr>
          <p:nvPr>
            <p:ph type="body" sz="quarter" idx="10"/>
          </p:nvPr>
        </p:nvSpPr>
        <p:spPr>
          <a:xfrm>
            <a:off x="0" y="4346576"/>
            <a:ext cx="9144000" cy="696072"/>
          </a:xfrm>
        </p:spPr>
        <p:txBody>
          <a:bodyPr/>
          <a:lstStyle/>
          <a:p>
            <a:r>
              <a:rPr lang="ar-EG" sz="4000" dirty="0"/>
              <a:t>المقدسة الكريمة و تقدماتنا والذين قدموها يا رب أرحم </a:t>
            </a:r>
            <a:endParaRPr lang="en-US" sz="4000" dirty="0"/>
          </a:p>
        </p:txBody>
      </p:sp>
    </p:spTree>
    <p:extLst>
      <p:ext uri="{BB962C8B-B14F-4D97-AF65-F5344CB8AC3E}">
        <p14:creationId xmlns:p14="http://schemas.microsoft.com/office/powerpoint/2010/main" val="1844500923"/>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المقدسة الناطقة الروحانية  غير الدموية صفحا</a:t>
                      </a:r>
                      <a:r>
                        <a:rPr lang="ar-EG" sz="4800" dirty="0">
                          <a:solidFill>
                            <a:srgbClr val="FFFF00"/>
                          </a:solidFill>
                        </a:rPr>
                        <a:t>ً</a:t>
                      </a:r>
                      <a:r>
                        <a:rPr lang="ar-SA" sz="4800" dirty="0">
                          <a:solidFill>
                            <a:srgbClr val="FFFF00"/>
                          </a:solidFill>
                        </a:rPr>
                        <a:t> لزلاتنا وغفرانا</a:t>
                      </a:r>
                      <a:r>
                        <a:rPr lang="ar-EG" sz="4800" dirty="0">
                          <a:solidFill>
                            <a:srgbClr val="FFFF00"/>
                          </a:solidFill>
                        </a:rPr>
                        <a:t>ً</a:t>
                      </a:r>
                      <a:r>
                        <a:rPr lang="ar-SA" sz="4800" dirty="0">
                          <a:solidFill>
                            <a:srgbClr val="FFFF00"/>
                          </a:solidFill>
                        </a:rPr>
                        <a:t> لجهالات شعبك لأنك أنت إله رؤوف متحنن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660251"/>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وأنت الذي نرسل لك إلى فوق المجد والكرامة والعزة والسجود أيها الآب والإبن والروح القدس الآن وكل أوان</a:t>
                      </a:r>
                      <a:r>
                        <a:rPr lang="ar-EG" sz="4800" dirty="0">
                          <a:solidFill>
                            <a:srgbClr val="FFFF00"/>
                          </a:solidFill>
                        </a:rPr>
                        <a:t> </a:t>
                      </a:r>
                      <a:r>
                        <a:rPr lang="ar-SA" sz="4800" dirty="0">
                          <a:solidFill>
                            <a:srgbClr val="FFFF00"/>
                          </a:solidFill>
                        </a:rPr>
                        <a:t>وإلى دهر الدهور</a:t>
                      </a:r>
                      <a:r>
                        <a:rPr lang="ar-EG" sz="4800" baseline="0" dirty="0">
                          <a:solidFill>
                            <a:srgbClr val="FFFF00"/>
                          </a:solidFill>
                        </a:rPr>
                        <a:t> </a:t>
                      </a:r>
                      <a:r>
                        <a:rPr lang="ar-SA" sz="4800" dirty="0">
                          <a:solidFill>
                            <a:srgbClr val="FFFF00"/>
                          </a:solidFill>
                        </a:rPr>
                        <a:t>آمين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74457149-BA0D-43A3-B294-9A60713E0A61}"/>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93245344"/>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853427317"/>
      </p:ext>
    </p:extLst>
  </p:cSld>
  <p:clrMapOvr>
    <a:masterClrMapping/>
  </p:clrMapOvr>
  <p:transition spd="slow" advClick="0" advTm="0"/>
</p:sld>
</file>

<file path=ppt/slides/slide1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6"/>
          <a:stretch>
            <a:fillRect/>
          </a:stretch>
        </p:blipFill>
        <p:spPr>
          <a:xfrm>
            <a:off x="0" y="1810800"/>
            <a:ext cx="9152542" cy="5052966"/>
          </a:xfrm>
          <a:prstGeom prst="rect">
            <a:avLst/>
          </a:prstGeom>
        </p:spPr>
      </p:pic>
      <p:sp>
        <p:nvSpPr>
          <p:cNvPr id="7" name="Title 6">
            <a:extLst>
              <a:ext uri="{FF2B5EF4-FFF2-40B4-BE49-F238E27FC236}">
                <a16:creationId xmlns:a16="http://schemas.microsoft.com/office/drawing/2014/main" id="{989E912F-99F2-4C30-A3E9-33051BDDEEEF}"/>
              </a:ext>
            </a:extLst>
          </p:cNvPr>
          <p:cNvSpPr>
            <a:spLocks noGrp="1"/>
          </p:cNvSpPr>
          <p:nvPr>
            <p:ph type="ctrTitle"/>
          </p:nvPr>
        </p:nvSpPr>
        <p:spPr>
          <a:xfrm>
            <a:off x="-1344706" y="0"/>
            <a:ext cx="1344706" cy="1470025"/>
          </a:xfrm>
        </p:spPr>
        <p:txBody>
          <a:bodyPr/>
          <a:lstStyle/>
          <a:p>
            <a:r>
              <a:rPr lang="ar-EG" dirty="0">
                <a:solidFill>
                  <a:srgbClr val="FFC000"/>
                </a:solidFill>
              </a:rPr>
              <a:t>يا إله المحبة</a:t>
            </a:r>
            <a:endParaRPr lang="en-GB" dirty="0">
              <a:solidFill>
                <a:srgbClr val="FFC000"/>
              </a:solidFill>
            </a:endParaRPr>
          </a:p>
        </p:txBody>
      </p:sp>
      <p:sp>
        <p:nvSpPr>
          <p:cNvPr id="3" name="Subtitle 2"/>
          <p:cNvSpPr>
            <a:spLocks noGrp="1"/>
          </p:cNvSpPr>
          <p:nvPr>
            <p:ph type="subTitle" idx="1"/>
          </p:nvPr>
        </p:nvSpPr>
        <p:spPr>
          <a:xfrm>
            <a:off x="0" y="4491318"/>
            <a:ext cx="9144000" cy="2366681"/>
          </a:xfrm>
          <a:noFill/>
        </p:spPr>
        <p:txBody>
          <a:bodyPr anchor="ctr">
            <a:normAutofit fontScale="92500"/>
          </a:bodyPr>
          <a:lstStyle/>
          <a:p>
            <a:r>
              <a:rPr lang="ar-SA" sz="4800" b="1" dirty="0">
                <a:solidFill>
                  <a:srgbClr val="FFFF00"/>
                </a:solidFill>
              </a:rPr>
              <a:t>يا إله المحبة ومعطي وحدانية القلب ورازق الرأي الواحد الذي للفضيلة الذي انعم علينا بالوصية الجديدة بابنك الوحيد الجنس لكي نحب بعضنا</a:t>
            </a:r>
            <a:endParaRPr lang="en-US" sz="4800" b="1" dirty="0">
              <a:solidFill>
                <a:srgbClr val="FFFF00"/>
              </a:solidFill>
            </a:endParaRPr>
          </a:p>
        </p:txBody>
      </p:sp>
      <p:sp>
        <p:nvSpPr>
          <p:cNvPr id="4" name="Rectangle 3">
            <a:hlinkClick r:id="rId2" action="ppaction://hlinksldjump"/>
            <a:extLst>
              <a:ext uri="{FF2B5EF4-FFF2-40B4-BE49-F238E27FC236}">
                <a16:creationId xmlns:a16="http://schemas.microsoft.com/office/drawing/2014/main" id="{7816CFE5-78EA-4995-A404-B1E23951AF86}"/>
              </a:ext>
            </a:extLst>
          </p:cNvPr>
          <p:cNvSpPr/>
          <p:nvPr/>
        </p:nvSpPr>
        <p:spPr>
          <a:xfrm>
            <a:off x="6756261" y="3961193"/>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3" action="ppaction://hlinksldjump"/>
            <a:extLst>
              <a:ext uri="{FF2B5EF4-FFF2-40B4-BE49-F238E27FC236}">
                <a16:creationId xmlns:a16="http://schemas.microsoft.com/office/drawing/2014/main" id="{ABDCEB4A-00B7-428E-AF08-470B835985F8}"/>
              </a:ext>
            </a:extLst>
          </p:cNvPr>
          <p:cNvSpPr/>
          <p:nvPr/>
        </p:nvSpPr>
        <p:spPr>
          <a:xfrm>
            <a:off x="4392123" y="39611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72364274-D5BB-459F-9072-3EA083985C1B}"/>
              </a:ext>
            </a:extLst>
          </p:cNvPr>
          <p:cNvSpPr/>
          <p:nvPr/>
        </p:nvSpPr>
        <p:spPr>
          <a:xfrm>
            <a:off x="1742379" y="3961193"/>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7DC58363-D0C4-4162-A7A8-30D1AFC10F1E}"/>
              </a:ext>
            </a:extLst>
          </p:cNvPr>
          <p:cNvSpPr/>
          <p:nvPr/>
        </p:nvSpPr>
        <p:spPr>
          <a:xfrm>
            <a:off x="459239" y="3961193"/>
            <a:ext cx="109998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76267560"/>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كما أحببتنا أنت نحن غير المستحقين الضالين وبذلت ابنك الحبيب عن حياتنا وخلاصنا</a:t>
            </a:r>
            <a:endParaRPr lang="en-US" sz="4800" b="1" dirty="0">
              <a:solidFill>
                <a:srgbClr val="FFFF00"/>
              </a:solidFill>
            </a:endParaRPr>
          </a:p>
        </p:txBody>
      </p:sp>
    </p:spTree>
    <p:extLst>
      <p:ext uri="{BB962C8B-B14F-4D97-AF65-F5344CB8AC3E}">
        <p14:creationId xmlns:p14="http://schemas.microsoft.com/office/powerpoint/2010/main" val="1116785219"/>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صلوا من أجل السلام الكامل والمحبة والقبلة الطاهرة الرسولية</a:t>
            </a:r>
            <a:endParaRPr lang="en-US" sz="4800" b="1" dirty="0">
              <a:solidFill>
                <a:srgbClr val="FFFF00"/>
              </a:solidFill>
            </a:endParaRPr>
          </a:p>
        </p:txBody>
      </p:sp>
    </p:spTree>
    <p:extLst>
      <p:ext uri="{BB962C8B-B14F-4D97-AF65-F5344CB8AC3E}">
        <p14:creationId xmlns:p14="http://schemas.microsoft.com/office/powerpoint/2010/main" val="2173338689"/>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Subtitle 2"/>
          <p:cNvSpPr>
            <a:spLocks noGrp="1"/>
          </p:cNvSpPr>
          <p:nvPr>
            <p:ph type="subTitle" idx="1"/>
          </p:nvPr>
        </p:nvSpPr>
        <p:spPr>
          <a:xfrm>
            <a:off x="0" y="4643446"/>
            <a:ext cx="9144000" cy="2214554"/>
          </a:xfrm>
          <a:noFill/>
        </p:spPr>
        <p:txBody>
          <a:bodyPr anchor="ctr">
            <a:noAutofit/>
          </a:bodyPr>
          <a:lstStyle/>
          <a:p>
            <a:r>
              <a:rPr lang="ar-SA" sz="4400" b="1" dirty="0">
                <a:solidFill>
                  <a:srgbClr val="FFFF00"/>
                </a:solidFill>
              </a:rPr>
              <a:t>نسألك يا سيدنا أنعم علينا نحن عبيدك في كل زمان حياتنا التي على الأرض ولا سيما بالأكثر الآن بحاسة غير ذاكرة للشرور الأولى ونية بغير رياء</a:t>
            </a:r>
            <a:endParaRPr lang="en-US" sz="4400" b="1" dirty="0">
              <a:solidFill>
                <a:srgbClr val="FFFF00"/>
              </a:solidFill>
            </a:endParaRPr>
          </a:p>
        </p:txBody>
      </p:sp>
    </p:spTree>
    <p:extLst>
      <p:ext uri="{BB962C8B-B14F-4D97-AF65-F5344CB8AC3E}">
        <p14:creationId xmlns:p14="http://schemas.microsoft.com/office/powerpoint/2010/main" val="4158497984"/>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وأفكار صادقة وقلب محب للإخوة لكي نهرب من شبه يهوذا الخائن إذ نعطى قبلة روحية </a:t>
            </a:r>
            <a:r>
              <a:rPr lang="ar-EG" sz="4800" b="1" dirty="0">
                <a:solidFill>
                  <a:srgbClr val="FFFF00"/>
                </a:solidFill>
              </a:rPr>
              <a:t>   </a:t>
            </a:r>
            <a:r>
              <a:rPr lang="ar-SA" sz="4800" b="1" dirty="0">
                <a:solidFill>
                  <a:srgbClr val="FFFF00"/>
                </a:solidFill>
              </a:rPr>
              <a:t>وإذ صالحنا بعض</a:t>
            </a:r>
            <a:r>
              <a:rPr lang="ar-EG" sz="4800" b="1" dirty="0">
                <a:solidFill>
                  <a:srgbClr val="FFFF00"/>
                </a:solidFill>
              </a:rPr>
              <a:t>اً</a:t>
            </a:r>
            <a:endParaRPr lang="en-US" sz="4800" b="1" dirty="0"/>
          </a:p>
        </p:txBody>
      </p:sp>
    </p:spTree>
    <p:extLst>
      <p:ext uri="{BB962C8B-B14F-4D97-AF65-F5344CB8AC3E}">
        <p14:creationId xmlns:p14="http://schemas.microsoft.com/office/powerpoint/2010/main" val="2815722093"/>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Subtitle 2"/>
          <p:cNvSpPr>
            <a:spLocks noGrp="1"/>
          </p:cNvSpPr>
          <p:nvPr>
            <p:ph type="subTitle" idx="1"/>
          </p:nvPr>
        </p:nvSpPr>
        <p:spPr>
          <a:xfrm>
            <a:off x="0" y="4643446"/>
            <a:ext cx="9144000" cy="2214554"/>
          </a:xfrm>
          <a:noFill/>
        </p:spPr>
        <p:txBody>
          <a:bodyPr anchor="ctr">
            <a:normAutofit fontScale="92500"/>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بالطهارة مثل تلاميذك القديسين الرسل نتطهر ونتقدس من قبل وساطة روحك القدوس </a:t>
            </a:r>
          </a:p>
          <a:p>
            <a:r>
              <a:rPr lang="ar-SA" sz="4800" b="1" dirty="0">
                <a:solidFill>
                  <a:srgbClr val="FFFF00"/>
                </a:solidFill>
              </a:rPr>
              <a:t> بالنعمة والرأفات ومحبة البشر..إلخ </a:t>
            </a:r>
            <a:endParaRPr lang="en-US" sz="4800" b="1" dirty="0">
              <a:solidFill>
                <a:srgbClr val="FFFF00"/>
              </a:solidFill>
            </a:endParaRPr>
          </a:p>
        </p:txBody>
      </p:sp>
    </p:spTree>
    <p:extLst>
      <p:ext uri="{BB962C8B-B14F-4D97-AF65-F5344CB8AC3E}">
        <p14:creationId xmlns:p14="http://schemas.microsoft.com/office/powerpoint/2010/main" val="2548070800"/>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الرب مع جميعكم</a:t>
                      </a:r>
                      <a:endParaRPr lang="ar-EG" sz="19900" b="1" kern="1200" dirty="0">
                        <a:solidFill>
                          <a:schemeClr val="bg1"/>
                        </a:solidFill>
                        <a:latin typeface="+mn-lt"/>
                        <a:ea typeface="+mn-ea"/>
                        <a:cs typeface="+mj-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O kvrioc meta pantwn `vmwn</a:t>
                      </a:r>
                      <a:endParaRPr lang="en-US" sz="4000" b="0" dirty="0">
                        <a:solidFill>
                          <a:srgbClr val="FFFF00"/>
                        </a:solidFill>
                        <a:latin typeface="Avva_Shenouda" pitchFamily="34" charset="2"/>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أوكيريوس ميطابانطون إيمون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CD83721C-2B71-4049-AC53-61FF337F2D3F}"/>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016443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177D2333-DFB6-4A54-9E71-0FA427A95A69}"/>
              </a:ext>
            </a:extLst>
          </p:cNvPr>
          <p:cNvSpPr>
            <a:spLocks noGrp="1"/>
          </p:cNvSpPr>
          <p:nvPr>
            <p:ph type="title"/>
          </p:nvPr>
        </p:nvSpPr>
        <p:spPr>
          <a:xfrm>
            <a:off x="-1815353" y="0"/>
            <a:ext cx="1815353" cy="1340768"/>
          </a:xfrm>
        </p:spPr>
        <p:txBody>
          <a:bodyPr>
            <a:normAutofit fontScale="90000"/>
          </a:bodyPr>
          <a:lstStyle/>
          <a:p>
            <a:r>
              <a:rPr lang="ar-SA" altLang="en-US" sz="3200" b="1" dirty="0">
                <a:solidFill>
                  <a:srgbClr val="FFC000"/>
                </a:solidFill>
                <a:latin typeface="Times New Roman" panose="02020603050405020304" pitchFamily="18" charset="0"/>
                <a:cs typeface="Times New Roman" panose="02020603050405020304" pitchFamily="18" charset="0"/>
              </a:rPr>
              <a:t>الليلويا إي إيه إى إيخون</a:t>
            </a:r>
            <a:endParaRPr lang="en-GB" dirty="0">
              <a:solidFill>
                <a:srgbClr val="FFC000"/>
              </a:solidFill>
            </a:endParaRPr>
          </a:p>
        </p:txBody>
      </p:sp>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100855" y="6123904"/>
            <a:ext cx="9345705" cy="734096"/>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الليلويا</a:t>
            </a:r>
            <a:r>
              <a:rPr lang="ar-EG" altLang="en-US" sz="3500" b="1" dirty="0">
                <a:solidFill>
                  <a:schemeClr val="bg1"/>
                </a:solidFill>
                <a:latin typeface="Times New Roman" panose="02020603050405020304" pitchFamily="18" charset="0"/>
                <a:cs typeface="Times New Roman" panose="02020603050405020304" pitchFamily="18" charset="0"/>
              </a:rPr>
              <a:t>:</a:t>
            </a:r>
            <a:r>
              <a:rPr lang="ar-SA" altLang="en-US" sz="3500" b="1" dirty="0">
                <a:solidFill>
                  <a:schemeClr val="bg1"/>
                </a:solidFill>
                <a:latin typeface="Times New Roman" panose="02020603050405020304" pitchFamily="18" charset="0"/>
                <a:cs typeface="Times New Roman" panose="02020603050405020304" pitchFamily="18" charset="0"/>
              </a:rPr>
              <a:t> إي إيه إى إيخون شا بى ما إن إرشوؤوشى إنتيه إفنوتى:</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0" y="5092540"/>
            <a:ext cx="9144000" cy="1031364"/>
          </a:xfrm>
        </p:spPr>
        <p:txBody>
          <a:bodyPr anchor="ctr"/>
          <a:lstStyle/>
          <a:p>
            <a:r>
              <a:rPr lang="en-GB" sz="4000" dirty="0" err="1"/>
              <a:t>Allylouia</a:t>
            </a:r>
            <a:r>
              <a:rPr lang="en-GB" sz="4000" dirty="0"/>
              <a:t>. </a:t>
            </a:r>
            <a:r>
              <a:rPr lang="en-GB" sz="4000" dirty="0" err="1"/>
              <a:t>Ei`e`i</a:t>
            </a:r>
            <a:r>
              <a:rPr lang="en-GB" sz="4000" dirty="0"/>
              <a:t> `</a:t>
            </a:r>
            <a:r>
              <a:rPr lang="en-GB" sz="4000" dirty="0" err="1"/>
              <a:t>eqoun</a:t>
            </a:r>
            <a:r>
              <a:rPr lang="en-GB" sz="4000" dirty="0"/>
              <a:t> </a:t>
            </a:r>
            <a:r>
              <a:rPr lang="en-GB" sz="4000" dirty="0" err="1"/>
              <a:t>sa</a:t>
            </a:r>
            <a:r>
              <a:rPr lang="en-GB" sz="4000" dirty="0"/>
              <a:t> </a:t>
            </a:r>
            <a:r>
              <a:rPr lang="en-GB" sz="4000" dirty="0" err="1"/>
              <a:t>pima`en`ersw`ousi</a:t>
            </a:r>
            <a:r>
              <a:rPr lang="en-GB" sz="4000" dirty="0"/>
              <a:t> `</a:t>
            </a:r>
            <a:r>
              <a:rPr lang="en-GB" sz="4000" dirty="0" err="1"/>
              <a:t>nte</a:t>
            </a:r>
            <a:r>
              <a:rPr lang="en-GB" sz="4000" dirty="0"/>
              <a:t> `V]@</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34096"/>
          </a:xfrm>
        </p:spPr>
        <p:txBody>
          <a:bodyPr/>
          <a:lstStyle/>
          <a:p>
            <a:r>
              <a:rPr lang="ar-EG" sz="4400" dirty="0"/>
              <a:t>هلليلويا. ادخل إلي مذبح الله</a:t>
            </a:r>
          </a:p>
        </p:txBody>
      </p:sp>
    </p:spTree>
    <p:extLst>
      <p:ext uri="{BB962C8B-B14F-4D97-AF65-F5344CB8AC3E}">
        <p14:creationId xmlns:p14="http://schemas.microsoft.com/office/powerpoint/2010/main" val="1350185682"/>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ومع روحك أيضاً </a:t>
                      </a:r>
                      <a:endParaRPr lang="ar-SA" sz="13800" dirty="0"/>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meta tou  `penumatoc cou</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مي طاطو إبني</a:t>
                      </a:r>
                      <a:r>
                        <a:rPr lang="ar-EG" sz="5200" b="1" dirty="0"/>
                        <a:t>ف</a:t>
                      </a:r>
                      <a:r>
                        <a:rPr lang="ar-SA" sz="5200" b="1" dirty="0"/>
                        <a:t>ماتو سو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إرفعوا قلوبكم</a:t>
                      </a:r>
                      <a:endParaRPr lang="ar-EG" sz="23900" b="1" kern="1200" dirty="0">
                        <a:solidFill>
                          <a:schemeClr val="bg1"/>
                        </a:solidFill>
                        <a:latin typeface="+mn-lt"/>
                        <a:ea typeface="+mn-ea"/>
                        <a:cs typeface="+mj-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Anw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umwn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tac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kardiac</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آنو إيمون طاس كارذياس</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هي عند الرب</a:t>
                      </a:r>
                      <a:endParaRPr lang="ar-EG" sz="23900" b="1" kern="1200" dirty="0">
                        <a:solidFill>
                          <a:schemeClr val="bg1"/>
                        </a:solidFill>
                        <a:latin typeface="+mn-lt"/>
                        <a:ea typeface="+mn-ea"/>
                        <a:cs typeface="+mj-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Exomen</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`proc ton </a:t>
                      </a:r>
                      <a:r>
                        <a:rPr lang="en-US" sz="5200" b="0" kern="1200" baseline="0" dirty="0" err="1">
                          <a:solidFill>
                            <a:srgbClr val="FFFF00"/>
                          </a:solidFill>
                          <a:latin typeface="Athanasius" pitchFamily="2" charset="0"/>
                          <a:ea typeface="+mn-ea"/>
                          <a:cs typeface="+mn-cs"/>
                        </a:rPr>
                        <a:t>Kurion</a:t>
                      </a:r>
                      <a:endParaRPr lang="en-US" sz="5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إيخومين إبروس طون كيريون</a:t>
                      </a:r>
                      <a:endParaRPr lang="ar-EG" sz="5200" dirty="0">
                        <a:cs typeface="+mj-cs"/>
                      </a:endParaRPr>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فلنشكر الرب </a:t>
                      </a:r>
                      <a:endParaRPr lang="ar-SA" sz="23900" dirty="0"/>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Euxaricthcwmen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Kuri`w</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إيفخاريس تيسومين طوكيريو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مستحق وعادل</a:t>
                      </a:r>
                      <a:endParaRPr lang="ar-EG" sz="16600" b="1" kern="1200" dirty="0">
                        <a:solidFill>
                          <a:schemeClr val="bg1"/>
                        </a:solidFill>
                        <a:latin typeface="+mn-lt"/>
                        <a:ea typeface="+mn-ea"/>
                        <a:cs typeface="+mj-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A[ion </a:t>
                      </a:r>
                      <a:r>
                        <a:rPr lang="en-US" sz="6000" b="0" kern="1200" baseline="0" dirty="0" err="1">
                          <a:solidFill>
                            <a:srgbClr val="FFFF00"/>
                          </a:solidFill>
                          <a:latin typeface="Athanasius" pitchFamily="2" charset="0"/>
                          <a:ea typeface="+mn-ea"/>
                          <a:cs typeface="+mn-cs"/>
                        </a:rPr>
                        <a:t>ke</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dikeon</a:t>
                      </a:r>
                      <a:endParaRPr lang="en-US" sz="115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أكسيون كي ذي كيئون</a:t>
                      </a:r>
                      <a:endParaRPr lang="ar-SA" sz="115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مستحق وعادل مستحق وعادل مستحق</a:t>
                      </a:r>
                      <a:r>
                        <a:rPr lang="ar-EG" sz="4800" dirty="0">
                          <a:solidFill>
                            <a:srgbClr val="FFFF00"/>
                          </a:solidFill>
                        </a:rPr>
                        <a:t> و</a:t>
                      </a:r>
                      <a:r>
                        <a:rPr lang="ar-SA" sz="4800" dirty="0">
                          <a:solidFill>
                            <a:srgbClr val="FFFF00"/>
                          </a:solidFill>
                        </a:rPr>
                        <a:t>عادل لأنه بالحقيقة مستحق وعادل ومقدس ولائق ونافع لنفوسنا وأجسادنا وأرواحنا أيها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7235884"/>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الكائن السيد الرب الله ضابط الكل في كل زمان وبكل مكان لربوبيتك أن نسبحك</a:t>
                      </a:r>
                      <a:r>
                        <a:rPr lang="ar-EG" sz="4800" dirty="0">
                          <a:solidFill>
                            <a:srgbClr val="FFFF00"/>
                          </a:solidFill>
                        </a:rPr>
                        <a:t> </a:t>
                      </a:r>
                      <a:r>
                        <a:rPr lang="ar-SA" sz="4800" dirty="0">
                          <a:solidFill>
                            <a:srgbClr val="FFFF00"/>
                          </a:solidFill>
                        </a:rPr>
                        <a:t>ونرتل لك ونباركك ونخدمك ونسجد لك ونشكرك ونمجدك</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51083591"/>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ونعترف لك ليلا</a:t>
                      </a:r>
                      <a:r>
                        <a:rPr lang="ar-EG" sz="4800" dirty="0">
                          <a:solidFill>
                            <a:srgbClr val="FFFF00"/>
                          </a:solidFill>
                        </a:rPr>
                        <a:t>ً</a:t>
                      </a:r>
                      <a:r>
                        <a:rPr lang="ar-SA" sz="4800" dirty="0">
                          <a:solidFill>
                            <a:srgbClr val="FFFF00"/>
                          </a:solidFill>
                        </a:rPr>
                        <a:t> ونهارا</a:t>
                      </a:r>
                      <a:r>
                        <a:rPr lang="ar-EG" sz="4800" dirty="0">
                          <a:solidFill>
                            <a:srgbClr val="FFFF00"/>
                          </a:solidFill>
                        </a:rPr>
                        <a:t>ً</a:t>
                      </a:r>
                      <a:r>
                        <a:rPr lang="ar-SA" sz="4800" dirty="0">
                          <a:solidFill>
                            <a:srgbClr val="FFFF00"/>
                          </a:solidFill>
                        </a:rPr>
                        <a:t> بشفاه غير هادئة وقلب لا يسكت وتمجيدات لا تنقطع أنت الذي خلقت السموات وما في السموات </a:t>
                      </a:r>
                      <a:r>
                        <a:rPr lang="ar-EG" sz="4800" dirty="0">
                          <a:solidFill>
                            <a:srgbClr val="FFFF00"/>
                          </a:solidFill>
                        </a:rPr>
                        <a:t>و</a:t>
                      </a:r>
                      <a:r>
                        <a:rPr lang="ar-SA" sz="4800" dirty="0">
                          <a:solidFill>
                            <a:srgbClr val="FFFF00"/>
                          </a:solidFill>
                        </a:rPr>
                        <a:t>الأرض</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2052181"/>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وكل ما فيها البحار والأنهار والينابيع والبحيرات</a:t>
                      </a:r>
                      <a:r>
                        <a:rPr lang="ar-EG" sz="4800" dirty="0">
                          <a:solidFill>
                            <a:srgbClr val="FFFF00"/>
                          </a:solidFill>
                        </a:rPr>
                        <a:t> </a:t>
                      </a:r>
                      <a:r>
                        <a:rPr lang="ar-SA" sz="4800" dirty="0">
                          <a:solidFill>
                            <a:srgbClr val="FFFF00"/>
                          </a:solidFill>
                        </a:rPr>
                        <a:t>وما في جميعها أنت هو الذي خلقت الإنسان كصورتك وكشبهك وخلقت كل الأشياء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568708"/>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بحكمتك نورك الحقيقي ابنك الوحيد ربنا وإلهنا ومخلصنا وملكنا يسوع المسيح  هذا الذي من قبله نشكر ونقرب لك معه ومع الروح القدس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1529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94128" y="6241033"/>
            <a:ext cx="9305364" cy="616967"/>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ناهرين إبهو إم إفنوتى فى إيطاف تي إم إبؤنوف إنتيه طاميت آلو:</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13446" y="5140428"/>
            <a:ext cx="9144000" cy="1100605"/>
          </a:xfrm>
        </p:spPr>
        <p:txBody>
          <a:bodyPr anchor="ctr"/>
          <a:lstStyle/>
          <a:p>
            <a:r>
              <a:rPr lang="en-GB" sz="4000" dirty="0" err="1"/>
              <a:t>nahren</a:t>
            </a:r>
            <a:r>
              <a:rPr lang="en-GB" sz="4000" dirty="0"/>
              <a:t> `pho `</a:t>
            </a:r>
            <a:r>
              <a:rPr lang="en-GB" sz="4000" dirty="0" err="1"/>
              <a:t>m`V</a:t>
            </a:r>
            <a:r>
              <a:rPr lang="en-GB" sz="4000" dirty="0"/>
              <a:t>] </a:t>
            </a:r>
            <a:r>
              <a:rPr lang="en-GB" sz="4000" dirty="0" err="1"/>
              <a:t>vy`etaf</a:t>
            </a:r>
            <a:r>
              <a:rPr lang="en-GB" sz="4000" dirty="0"/>
              <a:t>] `</a:t>
            </a:r>
            <a:r>
              <a:rPr lang="en-GB" sz="4000" dirty="0" err="1"/>
              <a:t>m`p`ounof</a:t>
            </a:r>
            <a:r>
              <a:rPr lang="en-GB" sz="4000" dirty="0"/>
              <a:t> `</a:t>
            </a:r>
            <a:r>
              <a:rPr lang="en-GB" sz="4000" dirty="0" err="1"/>
              <a:t>nte</a:t>
            </a:r>
            <a:r>
              <a:rPr lang="en-GB" sz="4000" dirty="0"/>
              <a:t> </a:t>
            </a:r>
            <a:r>
              <a:rPr lang="en-GB" sz="4000" dirty="0" err="1"/>
              <a:t>tamet`alou</a:t>
            </a:r>
            <a:r>
              <a:rPr lang="en-GB" sz="4000" dirty="0"/>
              <a:t>.</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20893"/>
          </a:xfrm>
        </p:spPr>
        <p:txBody>
          <a:bodyPr/>
          <a:lstStyle/>
          <a:p>
            <a:r>
              <a:rPr lang="ar-EG" sz="4400" dirty="0"/>
              <a:t>أمام الله، الذي يبتهج بشبابي. </a:t>
            </a:r>
          </a:p>
        </p:txBody>
      </p:sp>
    </p:spTree>
    <p:extLst>
      <p:ext uri="{BB962C8B-B14F-4D97-AF65-F5344CB8AC3E}">
        <p14:creationId xmlns:p14="http://schemas.microsoft.com/office/powerpoint/2010/main" val="2810820080"/>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الثالوث المقدس</a:t>
                      </a:r>
                      <a:r>
                        <a:rPr lang="ar-EG" sz="4800" dirty="0">
                          <a:solidFill>
                            <a:srgbClr val="FFFF00"/>
                          </a:solidFill>
                        </a:rPr>
                        <a:t> </a:t>
                      </a:r>
                      <a:r>
                        <a:rPr lang="ar-SA" sz="4800" dirty="0">
                          <a:solidFill>
                            <a:srgbClr val="FFFF00"/>
                          </a:solidFill>
                        </a:rPr>
                        <a:t>المساوي غير المفترق هذه الذبيحة الناطقة وهذه الخدمة غير الدموية </a:t>
                      </a:r>
                      <a:endParaRPr lang="en-US" sz="4800" dirty="0">
                        <a:solidFill>
                          <a:srgbClr val="FFFF00"/>
                        </a:solidFill>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التي تقربها لك جميع الأمم</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7800036"/>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من مشارق الشمس إلى مغاربها ومن الشمال إلى ا</a:t>
                      </a:r>
                      <a:r>
                        <a:rPr lang="ar-EG" sz="4800" dirty="0">
                          <a:solidFill>
                            <a:srgbClr val="FFFF00"/>
                          </a:solidFill>
                        </a:rPr>
                        <a:t>لجنوب </a:t>
                      </a:r>
                      <a:r>
                        <a:rPr lang="ar-SA" sz="4800" dirty="0">
                          <a:solidFill>
                            <a:srgbClr val="FFFF00"/>
                          </a:solidFill>
                        </a:rPr>
                        <a:t>لأن اسمك عظيم يارب في جميع الأمم وفي كل مكان يقدم بخور لاسمك القدوس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7459110"/>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وصعيدة طاهرة وعلى هذه الذبيحة وهذا القربان</a:t>
                      </a:r>
                      <a:r>
                        <a:rPr lang="ar-EG" sz="4800" baseline="0" dirty="0">
                          <a:solidFill>
                            <a:srgbClr val="FFFF00"/>
                          </a:solidFill>
                          <a:cs typeface="Times New Roman" pitchFamily="18" charset="0"/>
                        </a:rPr>
                        <a:t>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797094"/>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نسأل ونطلب من صلاحك يا محب البشر اذكر يارب  سلام كنيستك الواحدة الوحيدة المقدسة الجامعة الرسولية</a:t>
                      </a:r>
                      <a:r>
                        <a:rPr lang="ar-EG" sz="4800" b="1" kern="1200" baseline="0" dirty="0">
                          <a:solidFill>
                            <a:srgbClr val="FFFF00"/>
                          </a:solidFill>
                          <a:latin typeface="+mn-lt"/>
                          <a:ea typeface="+mn-ea"/>
                          <a:cs typeface="+mj-cs"/>
                        </a:rPr>
                        <a:t>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7490196"/>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أ</a:t>
                      </a:r>
                      <a:r>
                        <a:rPr lang="ar-SA" sz="4800" dirty="0">
                          <a:solidFill>
                            <a:srgbClr val="FFFF00"/>
                          </a:solidFill>
                        </a:rPr>
                        <a:t>طلبوا عن سلام الكنيسة الواحدة الوحيدة المقدسة الجامعة الرسولية وخلاص الله في</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469762"/>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7633042"/>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0833320"/>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الكائنة من أقاصي المسكونة إلى أقاصيها كل الشعوب وكل القطعان باركهم السلام التي من السموات أنزلها على قلوبنا جميعًا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1519598"/>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458997"/>
          <a:ext cx="9144000" cy="2399003"/>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9900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بل وسلامة هذا العمر أنعم بها علينا إنعامًا الملك والجند والرؤساء والوزراء والمبشرين والجموع وجيراننا ومداخلنا ومخارجنا زينهم بكل سلام </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3859107"/>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ملك السلام اعطنا سلامك لأن كل شي قد أعطيتنا اقتتنا لك يا الله  مخلصنا لأننا لا نعرف أخر سواك اسمك القدوس هو الذي نقوله</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03650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ext Placeholder 8">
            <a:extLst>
              <a:ext uri="{FF2B5EF4-FFF2-40B4-BE49-F238E27FC236}">
                <a16:creationId xmlns:a16="http://schemas.microsoft.com/office/drawing/2014/main" id="{1282ECC7-6E06-4BC6-AA57-B63D87F74297}"/>
              </a:ext>
            </a:extLst>
          </p:cNvPr>
          <p:cNvSpPr>
            <a:spLocks noGrp="1"/>
          </p:cNvSpPr>
          <p:nvPr>
            <p:ph type="body" idx="1"/>
          </p:nvPr>
        </p:nvSpPr>
        <p:spPr/>
        <p:txBody>
          <a:bodyPr anchor="ctr"/>
          <a:lstStyle/>
          <a:p>
            <a:r>
              <a:rPr lang="ar-EG" altLang="en-US" sz="4000" b="1" dirty="0">
                <a:solidFill>
                  <a:srgbClr val="FFFFFF"/>
                </a:solidFill>
                <a:latin typeface="Times New Roman" panose="02020603050405020304" pitchFamily="18" charset="0"/>
                <a:cs typeface="Times New Roman" panose="02020603050405020304" pitchFamily="18" charset="0"/>
              </a:rPr>
              <a:t>تى نا أو أونه ناك إيڤول إفنوتي بانوتي خين أو كيثارا :</a:t>
            </a:r>
            <a:endParaRPr lang="en-GB" sz="4000" dirty="0"/>
          </a:p>
        </p:txBody>
      </p:sp>
      <p:sp>
        <p:nvSpPr>
          <p:cNvPr id="10" name="Text Placeholder 9">
            <a:extLst>
              <a:ext uri="{FF2B5EF4-FFF2-40B4-BE49-F238E27FC236}">
                <a16:creationId xmlns:a16="http://schemas.microsoft.com/office/drawing/2014/main" id="{DE5DE050-440E-4F23-B03F-CAEC3FD60C7C}"/>
              </a:ext>
            </a:extLst>
          </p:cNvPr>
          <p:cNvSpPr>
            <a:spLocks noGrp="1"/>
          </p:cNvSpPr>
          <p:nvPr>
            <p:ph type="body" sz="quarter" idx="3"/>
          </p:nvPr>
        </p:nvSpPr>
        <p:spPr/>
        <p:txBody>
          <a:bodyPr anchor="ctr"/>
          <a:lstStyle/>
          <a:p>
            <a:r>
              <a:rPr lang="en-GB" dirty="0"/>
              <a:t> }</a:t>
            </a:r>
            <a:r>
              <a:rPr lang="en-GB" dirty="0" err="1"/>
              <a:t>na`ou`wnh</a:t>
            </a:r>
            <a:r>
              <a:rPr lang="en-GB" dirty="0"/>
              <a:t> </a:t>
            </a:r>
            <a:r>
              <a:rPr lang="en-GB" dirty="0" err="1"/>
              <a:t>nak</a:t>
            </a:r>
            <a:r>
              <a:rPr lang="en-GB" dirty="0"/>
              <a:t> `</a:t>
            </a:r>
            <a:r>
              <a:rPr lang="en-GB" dirty="0" err="1"/>
              <a:t>ebol</a:t>
            </a:r>
            <a:r>
              <a:rPr lang="en-GB" dirty="0"/>
              <a:t> `V] </a:t>
            </a:r>
            <a:r>
              <a:rPr lang="en-GB" dirty="0" err="1"/>
              <a:t>paNou</a:t>
            </a:r>
            <a:r>
              <a:rPr lang="en-GB" dirty="0"/>
              <a:t>] </a:t>
            </a:r>
            <a:r>
              <a:rPr lang="en-GB" dirty="0" err="1"/>
              <a:t>qen</a:t>
            </a:r>
            <a:r>
              <a:rPr lang="en-GB" dirty="0"/>
              <a:t> `</a:t>
            </a:r>
            <a:r>
              <a:rPr lang="en-GB" dirty="0" err="1"/>
              <a:t>ouku;ara</a:t>
            </a:r>
            <a:r>
              <a:rPr lang="en-GB" dirty="0"/>
              <a:t>.</a:t>
            </a:r>
          </a:p>
        </p:txBody>
      </p:sp>
      <p:sp>
        <p:nvSpPr>
          <p:cNvPr id="11" name="Text Placeholder 10">
            <a:extLst>
              <a:ext uri="{FF2B5EF4-FFF2-40B4-BE49-F238E27FC236}">
                <a16:creationId xmlns:a16="http://schemas.microsoft.com/office/drawing/2014/main" id="{8DF3239C-DDC0-4D09-BAB5-A3BDBA25E4CF}"/>
              </a:ext>
            </a:extLst>
          </p:cNvPr>
          <p:cNvSpPr>
            <a:spLocks noGrp="1"/>
          </p:cNvSpPr>
          <p:nvPr>
            <p:ph type="body" sz="quarter" idx="10"/>
          </p:nvPr>
        </p:nvSpPr>
        <p:spPr/>
        <p:txBody>
          <a:bodyPr/>
          <a:lstStyle/>
          <a:p>
            <a:r>
              <a:rPr lang="ar-EG" altLang="en-US" sz="4800" b="1" dirty="0">
                <a:solidFill>
                  <a:srgbClr val="FFFFFF"/>
                </a:solidFill>
                <a:latin typeface="Calibri" panose="020F0502020204030204" pitchFamily="34" charset="0"/>
                <a:cs typeface="Times New Roman" panose="02020603050405020304" pitchFamily="18" charset="0"/>
              </a:rPr>
              <a:t>أعترف لك يا الله إلهي بالقيثارة.</a:t>
            </a:r>
            <a:endParaRPr lang="en-GB" sz="4800" dirty="0"/>
          </a:p>
        </p:txBody>
      </p:sp>
    </p:spTree>
    <p:extLst>
      <p:ext uri="{BB962C8B-B14F-4D97-AF65-F5344CB8AC3E}">
        <p14:creationId xmlns:p14="http://schemas.microsoft.com/office/powerpoint/2010/main" val="3131912107"/>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فلتحيي نفوسنا بروحك القدوس ولا تدع موت الخطايا يقوي يقوي علينا نحن عبيدك ولا على كل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9298921"/>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3410645"/>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مرضي شعبك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7570323"/>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743140486"/>
              </p:ext>
            </p:extLst>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90000"/>
                        </a:lnSpc>
                        <a:spcBef>
                          <a:spcPts val="0"/>
                        </a:spcBef>
                        <a:spcAft>
                          <a:spcPts val="0"/>
                        </a:spcAft>
                        <a:buClrTx/>
                        <a:buSzTx/>
                        <a:buFontTx/>
                        <a:buNone/>
                        <a:tabLst/>
                        <a:defRPr/>
                      </a:pPr>
                      <a:r>
                        <a:rPr lang="ar-SA" sz="4400" dirty="0">
                          <a:solidFill>
                            <a:srgbClr val="FFFF00"/>
                          </a:solidFill>
                        </a:rPr>
                        <a:t>أُطلبوا عن آبائنا وإخوتنا المرضى بكل مرضٍ، إن كان في هذا المسكن أو بكل موضع، لكي المسيح إلهنا ينعم لنا ولهم بالعافية والشفاء،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9387320"/>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1023012"/>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تعهَّدهم بالمراحم والرأفات إشفهم. إنزع عنهم وعنا كل مرضٍ وكل سقمٍ، وروح الأمراض أطرده.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4725333"/>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أبطأوا مطروحين في الأمراض أقمهم وعزهم. والمعذبين من الأرواح النجسة، اعتقهم جميعاً.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2229959"/>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في السجون أو المطابق، أو الذين في النفي أو السبي أو المقبوض عليهم في عبودية مرة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37667"/>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رب اعتقهم جميعهم وإرحمهم. لأنك أنت الذي تحل المربوطين وتقيم الساقطين.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251725"/>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رجاء من ليس له رجاء، ومعين من ليس له معين. عزاء صغيري القلوب، ميناء الذين في العاصف. كل الأنفس المتضايقة، والمقبوض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9690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ext Placeholder 8">
            <a:extLst>
              <a:ext uri="{FF2B5EF4-FFF2-40B4-BE49-F238E27FC236}">
                <a16:creationId xmlns:a16="http://schemas.microsoft.com/office/drawing/2014/main" id="{21A37BF4-3238-42D6-8FE7-62C237E012EF}"/>
              </a:ext>
            </a:extLst>
          </p:cNvPr>
          <p:cNvSpPr>
            <a:spLocks noGrp="1"/>
          </p:cNvSpPr>
          <p:nvPr>
            <p:ph type="body" idx="1"/>
          </p:nvPr>
        </p:nvSpPr>
        <p:spPr>
          <a:xfrm>
            <a:off x="0" y="5929313"/>
            <a:ext cx="9143999" cy="92868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آرى إفميڤى إبتشويس إن داڤيد : نيم تيف ميت ريم راڤش تيرس. الليلويا.</a:t>
            </a:r>
            <a:endParaRPr lang="en-GB" sz="3600" dirty="0"/>
          </a:p>
        </p:txBody>
      </p:sp>
      <p:sp>
        <p:nvSpPr>
          <p:cNvPr id="10" name="Text Placeholder 9">
            <a:extLst>
              <a:ext uri="{FF2B5EF4-FFF2-40B4-BE49-F238E27FC236}">
                <a16:creationId xmlns:a16="http://schemas.microsoft.com/office/drawing/2014/main" id="{0CD923B3-4121-4851-807B-230FF083FE83}"/>
              </a:ext>
            </a:extLst>
          </p:cNvPr>
          <p:cNvSpPr>
            <a:spLocks noGrp="1"/>
          </p:cNvSpPr>
          <p:nvPr>
            <p:ph type="body" sz="quarter" idx="3"/>
          </p:nvPr>
        </p:nvSpPr>
        <p:spPr>
          <a:xfrm>
            <a:off x="0" y="5015753"/>
            <a:ext cx="9144000" cy="984191"/>
          </a:xfrm>
        </p:spPr>
        <p:txBody>
          <a:bodyPr anchor="ctr"/>
          <a:lstStyle/>
          <a:p>
            <a:r>
              <a:rPr lang="en-GB" dirty="0"/>
              <a:t>`</a:t>
            </a:r>
            <a:r>
              <a:rPr lang="en-GB" dirty="0" err="1"/>
              <a:t>Ari`vmeu`i</a:t>
            </a:r>
            <a:r>
              <a:rPr lang="en-GB" dirty="0"/>
              <a:t> `P=o=c `</a:t>
            </a:r>
            <a:r>
              <a:rPr lang="en-GB" dirty="0" err="1"/>
              <a:t>nDauid</a:t>
            </a:r>
            <a:r>
              <a:rPr lang="en-GB" dirty="0"/>
              <a:t>@ </a:t>
            </a:r>
            <a:r>
              <a:rPr lang="en-GB" dirty="0" err="1"/>
              <a:t>nem</a:t>
            </a:r>
            <a:r>
              <a:rPr lang="en-GB" dirty="0"/>
              <a:t> </a:t>
            </a:r>
            <a:r>
              <a:rPr lang="en-GB" dirty="0" err="1"/>
              <a:t>tefmetremraus</a:t>
            </a:r>
            <a:r>
              <a:rPr lang="en-GB" dirty="0"/>
              <a:t> </a:t>
            </a:r>
            <a:r>
              <a:rPr lang="en-GB" dirty="0" err="1"/>
              <a:t>tyrc</a:t>
            </a:r>
            <a:r>
              <a:rPr lang="en-GB" dirty="0"/>
              <a:t>. </a:t>
            </a:r>
            <a:r>
              <a:rPr lang="en-GB" dirty="0" err="1"/>
              <a:t>Allylouia</a:t>
            </a:r>
            <a:r>
              <a:rPr lang="en-GB" dirty="0"/>
              <a:t>.</a:t>
            </a:r>
          </a:p>
        </p:txBody>
      </p:sp>
      <p:sp>
        <p:nvSpPr>
          <p:cNvPr id="11" name="Text Placeholder 10">
            <a:extLst>
              <a:ext uri="{FF2B5EF4-FFF2-40B4-BE49-F238E27FC236}">
                <a16:creationId xmlns:a16="http://schemas.microsoft.com/office/drawing/2014/main" id="{2A1ACE8B-EAEF-4FFC-94BC-88FA2B37156C}"/>
              </a:ext>
            </a:extLst>
          </p:cNvPr>
          <p:cNvSpPr>
            <a:spLocks noGrp="1"/>
          </p:cNvSpPr>
          <p:nvPr>
            <p:ph type="body" sz="quarter" idx="10"/>
          </p:nvPr>
        </p:nvSpPr>
        <p:spPr>
          <a:xfrm>
            <a:off x="-2" y="4358445"/>
            <a:ext cx="9144000" cy="657308"/>
          </a:xfrm>
        </p:spPr>
        <p:txBody>
          <a:bodyPr/>
          <a:lstStyle/>
          <a:p>
            <a:r>
              <a:rPr lang="ar-EG" altLang="en-US" sz="4400" b="1" dirty="0">
                <a:solidFill>
                  <a:srgbClr val="FFFFFF"/>
                </a:solidFill>
                <a:latin typeface="Calibri" panose="020F0502020204030204" pitchFamily="34" charset="0"/>
                <a:cs typeface="Times New Roman" panose="02020603050405020304" pitchFamily="18" charset="0"/>
              </a:rPr>
              <a:t>أذكر يا رب داود و كل دعته. هلليلويا.</a:t>
            </a:r>
            <a:endParaRPr lang="en-GB" sz="4400" dirty="0"/>
          </a:p>
        </p:txBody>
      </p:sp>
    </p:spTree>
    <p:extLst>
      <p:ext uri="{BB962C8B-B14F-4D97-AF65-F5344CB8AC3E}">
        <p14:creationId xmlns:p14="http://schemas.microsoft.com/office/powerpoint/2010/main" val="2114753754"/>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أعطها يا رب رحمةَ، أعطها نياحاً، أعطها برودة، أعطها نعمة، أعطها معونة، أعطها خلاصاً، أعطها غفران خطاياها وآثامها.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2560765"/>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أمراض نفوسنا، إشفها والتي لأجسادنا، عافها.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5281485"/>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أيها الطبيب الحقيقي الذي لأنفسنا، وأجسادنا، يا مدبر كل جسدٍ تعهدنا بخلاصك.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674235"/>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طلبوا عن آبائنا واخوتنا المسافرين، والذين يضمرون السفر في كل موضع، لكي يُسهل طرقهم أجمعين،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3187341"/>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ان كان في البحر أو الأنهار، أو البحيرات أو الطرق المسلوكة أو الجو أو المسافرين بكل نوع، لكي المسيح إلهنا يردهم إلى مساكنهم سالمين، ويغفر لنا خطايانا.</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751312"/>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1455992"/>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يضمرون السفر في كل مكان سهل طرقهم أجمعين، ان كان في البحر أو الأنهار أو البحيرات أو الطرق المسلوكة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8481281"/>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أو الجو أو السالكين بكل نوع، كل أحد بكل موضع، ردهم إلى ميناء هادئة، ميناء الخلاص. تفضل إصحبهم في الإقلاع، وإصحبهم في المسير.</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2611261"/>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ردهم إلى منازلهم بالفرح فرحين، وبالعافية معافين. إشترك في العمل مع عبيدك في كل عمل صالح.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6572704"/>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غربتنا التي في هذا العمر، إحفظها بغير مضرة ولا عاصف ولا قلق إلى الإنقضاء.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7163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a:xfrm>
            <a:off x="0" y="6212541"/>
            <a:ext cx="9143999" cy="645459"/>
          </a:xfrm>
        </p:spPr>
        <p:txBody>
          <a:bodyPr anchor="ctr"/>
          <a:lstStyle/>
          <a:p>
            <a:r>
              <a:rPr lang="ar-EG" sz="3200" dirty="0"/>
              <a:t>نيم سونت نيفين إيتى إنـخيتف: جى آرى ايرماف إمبى ريف سونت.</a:t>
            </a:r>
          </a:p>
        </p:txBody>
      </p:sp>
      <p:sp>
        <p:nvSpPr>
          <p:cNvPr id="5" name="Text Placeholder 10"/>
          <p:cNvSpPr>
            <a:spLocks noGrp="1"/>
          </p:cNvSpPr>
          <p:nvPr>
            <p:ph type="body" sz="quarter" idx="3"/>
          </p:nvPr>
        </p:nvSpPr>
        <p:spPr>
          <a:xfrm>
            <a:off x="0" y="5141843"/>
            <a:ext cx="9144000" cy="1070697"/>
          </a:xfrm>
        </p:spPr>
        <p:txBody>
          <a:bodyPr/>
          <a:lstStyle/>
          <a:p>
            <a:r>
              <a:rPr lang="en-GB" dirty="0" err="1"/>
              <a:t>nem</a:t>
            </a:r>
            <a:r>
              <a:rPr lang="en-GB" dirty="0"/>
              <a:t> </a:t>
            </a:r>
            <a:r>
              <a:rPr lang="en-GB" dirty="0" err="1"/>
              <a:t>cwnt</a:t>
            </a:r>
            <a:r>
              <a:rPr lang="en-GB" dirty="0"/>
              <a:t> </a:t>
            </a:r>
            <a:r>
              <a:rPr lang="en-GB" dirty="0" err="1"/>
              <a:t>niben</a:t>
            </a:r>
            <a:r>
              <a:rPr lang="en-GB" dirty="0"/>
              <a:t> `</a:t>
            </a:r>
            <a:r>
              <a:rPr lang="en-GB" dirty="0" err="1"/>
              <a:t>ete</a:t>
            </a:r>
            <a:r>
              <a:rPr lang="en-GB" dirty="0"/>
              <a:t> `</a:t>
            </a:r>
            <a:r>
              <a:rPr lang="en-GB" dirty="0" err="1"/>
              <a:t>nqytf</a:t>
            </a:r>
            <a:r>
              <a:rPr lang="en-GB" dirty="0"/>
              <a:t>@ je `</a:t>
            </a:r>
            <a:r>
              <a:rPr lang="en-GB" dirty="0" err="1"/>
              <a:t>areermau</a:t>
            </a:r>
            <a:r>
              <a:rPr lang="en-GB" dirty="0"/>
              <a:t> `</a:t>
            </a:r>
            <a:r>
              <a:rPr lang="en-GB" dirty="0" err="1"/>
              <a:t>mPirefcwnt</a:t>
            </a:r>
            <a:r>
              <a:rPr lang="en-GB" dirty="0"/>
              <a:t>.</a:t>
            </a:r>
          </a:p>
        </p:txBody>
      </p:sp>
      <p:sp>
        <p:nvSpPr>
          <p:cNvPr id="2" name="Text Placeholder 1">
            <a:extLst>
              <a:ext uri="{FF2B5EF4-FFF2-40B4-BE49-F238E27FC236}">
                <a16:creationId xmlns:a16="http://schemas.microsoft.com/office/drawing/2014/main" id="{0A15EE06-B4F5-4F84-A599-404586506240}"/>
              </a:ext>
            </a:extLst>
          </p:cNvPr>
          <p:cNvSpPr>
            <a:spLocks noGrp="1"/>
          </p:cNvSpPr>
          <p:nvPr>
            <p:ph type="body" sz="quarter" idx="10"/>
          </p:nvPr>
        </p:nvSpPr>
        <p:spPr/>
        <p:txBody>
          <a:bodyPr/>
          <a:lstStyle/>
          <a:p>
            <a:r>
              <a:rPr lang="ar-EG" dirty="0"/>
              <a:t>وكلِّ الـمخلوقات التي فيها، لأنكِ صرتِ أُمَّاً للخالق.</a:t>
            </a:r>
            <a:endParaRPr lang="en-GB" dirty="0"/>
          </a:p>
        </p:txBody>
      </p:sp>
    </p:spTree>
    <p:extLst>
      <p:ext uri="{BB962C8B-B14F-4D97-AF65-F5344CB8AC3E}">
        <p14:creationId xmlns:p14="http://schemas.microsoft.com/office/powerpoint/2010/main" val="15621536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dirty="0">
                <a:solidFill>
                  <a:srgbClr val="FFC000"/>
                </a:solidFill>
              </a:rPr>
              <a:t>الليلويا جي افمفئي</a:t>
            </a:r>
            <a:endParaRPr lang="en-US" dirty="0">
              <a:solidFill>
                <a:srgbClr val="FFC000"/>
              </a:solidFill>
            </a:endParaRPr>
          </a:p>
        </p:txBody>
      </p:sp>
      <p:sp>
        <p:nvSpPr>
          <p:cNvPr id="6" name="Text Placeholder 5"/>
          <p:cNvSpPr>
            <a:spLocks noGrp="1"/>
          </p:cNvSpPr>
          <p:nvPr>
            <p:ph type="body" idx="1"/>
          </p:nvPr>
        </p:nvSpPr>
        <p:spPr>
          <a:xfrm>
            <a:off x="-26894" y="6172200"/>
            <a:ext cx="9251576" cy="685800"/>
          </a:xfrm>
        </p:spPr>
        <p:txBody>
          <a:bodyPr anchor="ctr"/>
          <a:lstStyle/>
          <a:p>
            <a:r>
              <a:rPr lang="ar-EG" sz="3400" dirty="0"/>
              <a:t>الليلويا جيه افميفىء ان أورومى اف إيه أوؤنه ناك ايفول أبشويس</a:t>
            </a:r>
          </a:p>
        </p:txBody>
      </p:sp>
      <p:sp>
        <p:nvSpPr>
          <p:cNvPr id="7" name="Text Placeholder 6"/>
          <p:cNvSpPr>
            <a:spLocks noGrp="1"/>
          </p:cNvSpPr>
          <p:nvPr>
            <p:ph type="body" sz="quarter" idx="3"/>
          </p:nvPr>
        </p:nvSpPr>
        <p:spPr>
          <a:xfrm>
            <a:off x="0" y="5191052"/>
            <a:ext cx="9144000" cy="981148"/>
          </a:xfrm>
        </p:spPr>
        <p:txBody>
          <a:bodyPr anchor="ctr">
            <a:noAutofit/>
          </a:bodyPr>
          <a:lstStyle/>
          <a:p>
            <a:r>
              <a:rPr lang="en-US" sz="4000" dirty="0" err="1">
                <a:latin typeface="CS New Athanasius" panose="020B0500000000000000" pitchFamily="34" charset="0"/>
              </a:rPr>
              <a:t>Allyloui`a</a:t>
            </a:r>
            <a:r>
              <a:rPr lang="en-US" sz="4000" dirty="0">
                <a:latin typeface="CS New Athanasius" panose="020B0500000000000000" pitchFamily="34" charset="0"/>
              </a:rPr>
              <a:t>@ je `</a:t>
            </a:r>
            <a:r>
              <a:rPr lang="en-US" sz="4000" dirty="0" err="1">
                <a:latin typeface="CS New Athanasius" panose="020B0500000000000000" pitchFamily="34" charset="0"/>
              </a:rPr>
              <a:t>vmeu`I</a:t>
            </a:r>
            <a:r>
              <a:rPr lang="en-US" sz="4000" dirty="0">
                <a:latin typeface="CS New Athanasius" panose="020B0500000000000000" pitchFamily="34" charset="0"/>
              </a:rPr>
              <a:t>  `</a:t>
            </a:r>
            <a:r>
              <a:rPr lang="en-US" sz="4000" dirty="0" err="1">
                <a:latin typeface="CS New Athanasius" panose="020B0500000000000000" pitchFamily="34" charset="0"/>
              </a:rPr>
              <a:t>nourwmi</a:t>
            </a:r>
            <a:r>
              <a:rPr lang="en-US" sz="4000" dirty="0">
                <a:latin typeface="CS New Athanasius" panose="020B0500000000000000" pitchFamily="34" charset="0"/>
              </a:rPr>
              <a:t> </a:t>
            </a:r>
            <a:r>
              <a:rPr lang="en-US" sz="4000" dirty="0" err="1">
                <a:latin typeface="CS New Athanasius" panose="020B0500000000000000" pitchFamily="34" charset="0"/>
              </a:rPr>
              <a:t>ef`eouwnh</a:t>
            </a:r>
            <a:r>
              <a:rPr lang="en-US" sz="4000" dirty="0">
                <a:latin typeface="CS New Athanasius" panose="020B0500000000000000" pitchFamily="34" charset="0"/>
              </a:rPr>
              <a:t> </a:t>
            </a:r>
            <a:r>
              <a:rPr lang="en-US" sz="4000" dirty="0" err="1">
                <a:latin typeface="CS New Athanasius" panose="020B0500000000000000" pitchFamily="34" charset="0"/>
              </a:rPr>
              <a:t>nak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`P=o=c</a:t>
            </a:r>
          </a:p>
        </p:txBody>
      </p:sp>
      <p:sp>
        <p:nvSpPr>
          <p:cNvPr id="2" name="Text Placeholder 1">
            <a:extLst>
              <a:ext uri="{FF2B5EF4-FFF2-40B4-BE49-F238E27FC236}">
                <a16:creationId xmlns:a16="http://schemas.microsoft.com/office/drawing/2014/main" id="{C059E3EF-AD6A-4E8E-88D6-4CBC2893B352}"/>
              </a:ext>
            </a:extLst>
          </p:cNvPr>
          <p:cNvSpPr>
            <a:spLocks noGrp="1"/>
          </p:cNvSpPr>
          <p:nvPr>
            <p:ph type="body" sz="quarter" idx="10"/>
          </p:nvPr>
        </p:nvSpPr>
        <p:spPr>
          <a:xfrm>
            <a:off x="-2" y="4358445"/>
            <a:ext cx="9144000" cy="714944"/>
          </a:xfrm>
        </p:spPr>
        <p:txBody>
          <a:bodyPr/>
          <a:lstStyle/>
          <a:p>
            <a:r>
              <a:rPr lang="ar-EG" sz="4800" dirty="0"/>
              <a:t>الليلويا ان فكر الإنسان يعترف لك يا رب</a:t>
            </a:r>
            <a:endParaRPr lang="en-US" sz="4800" dirty="0"/>
          </a:p>
        </p:txBody>
      </p:sp>
    </p:spTree>
    <p:extLst>
      <p:ext uri="{BB962C8B-B14F-4D97-AF65-F5344CB8AC3E}">
        <p14:creationId xmlns:p14="http://schemas.microsoft.com/office/powerpoint/2010/main" val="3782277869"/>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6185618"/>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تفضل يا رب الزروع والعشب </a:t>
                      </a:r>
                      <a:endParaRPr lang="ar-EG" sz="80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Arika</a:t>
                      </a:r>
                      <a:endParaRPr lang="en-US" sz="3600" b="0" kern="1200" dirty="0">
                        <a:solidFill>
                          <a:srgbClr val="FFFF00"/>
                        </a:solidFill>
                        <a:latin typeface="Avva_Shenouda" pitchFamily="34" charset="2"/>
                        <a:ea typeface="+mn-ea"/>
                        <a:cs typeface="+mn-cs"/>
                      </a:endParaRPr>
                    </a:p>
                    <a:p>
                      <a:pPr algn="ctr" rtl="0"/>
                      <a:r>
                        <a:rPr lang="en-US" sz="3600" b="0" kern="1200" dirty="0">
                          <a:solidFill>
                            <a:srgbClr val="FFFF00"/>
                          </a:solidFill>
                          <a:latin typeface="Avva_Shenouda" pitchFamily="34" charset="2"/>
                          <a:ea typeface="+mn-ea"/>
                          <a:cs typeface="+mn-cs"/>
                        </a:rPr>
                        <a:t>ta7in </a:t>
                      </a:r>
                      <a:r>
                        <a:rPr lang="en-US" sz="3600" b="0" kern="1200" dirty="0" err="1">
                          <a:solidFill>
                            <a:srgbClr val="FFFF00"/>
                          </a:solidFill>
                          <a:latin typeface="Avva_Shenouda" pitchFamily="34" charset="2"/>
                          <a:ea typeface="+mn-ea"/>
                          <a:cs typeface="+mn-cs"/>
                        </a:rPr>
                        <a:t>pu</a:t>
                      </a:r>
                      <a:r>
                        <a:rPr lang="en-US" sz="3600" b="0" kern="1200" dirty="0">
                          <a:solidFill>
                            <a:srgbClr val="FFFF00"/>
                          </a:solidFill>
                          <a:latin typeface="Avva_Shenouda" pitchFamily="34" charset="2"/>
                          <a:ea typeface="+mn-ea"/>
                          <a:cs typeface="+mn-cs"/>
                        </a:rPr>
                        <a:t> nici5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br>
                        <a:rPr lang="en-US" sz="3600" b="0" kern="1200" dirty="0">
                          <a:solidFill>
                            <a:srgbClr val="FFFF00"/>
                          </a:solidFill>
                          <a:latin typeface="Avva_Shenouda" pitchFamily="34" charset="2"/>
                          <a:ea typeface="+mn-ea"/>
                          <a:cs typeface="+mn-cs"/>
                        </a:rPr>
                      </a:br>
                      <a:r>
                        <a:rPr lang="en-US" sz="3600" b="0" kern="1200" dirty="0" err="1">
                          <a:solidFill>
                            <a:srgbClr val="FFFF00"/>
                          </a:solidFill>
                          <a:latin typeface="Avva_Shenouda" pitchFamily="34" charset="2"/>
                          <a:ea typeface="+mn-ea"/>
                          <a:cs typeface="+mn-cs"/>
                        </a:rPr>
                        <a:t>Nicim</a:t>
                      </a:r>
                      <a:r>
                        <a:rPr lang="en-US" sz="3600" b="0" kern="1200" dirty="0">
                          <a:solidFill>
                            <a:srgbClr val="FFFF00"/>
                          </a:solidFill>
                          <a:latin typeface="Avva_Shenouda" pitchFamily="34" charset="2"/>
                          <a:ea typeface="+mn-ea"/>
                          <a:cs typeface="+mn-cs"/>
                        </a:rPr>
                        <a:t>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كاطاكسين إبشويس نيسيتي نيم ني سيم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9486298"/>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ونبات الحقل</a:t>
                      </a:r>
                      <a:endParaRPr lang="ar-EG" sz="11500" b="1" kern="1200" dirty="0">
                        <a:solidFill>
                          <a:schemeClr val="bg1"/>
                        </a:solidFill>
                        <a:latin typeface="+mn-lt"/>
                        <a:ea typeface="+mn-ea"/>
                        <a:cs typeface="+mn-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nem ni rwt `nte `tkoi</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ني روت إنتي إتكوي</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6297008"/>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هذه السنة باركها</a:t>
                      </a:r>
                      <a:endParaRPr lang="ar-EG" sz="115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Etqen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tairompi</a:t>
                      </a:r>
                      <a:r>
                        <a:rPr lang="en-US" sz="3600" b="0" kern="1200" dirty="0">
                          <a:solidFill>
                            <a:srgbClr val="FFFF00"/>
                          </a:solidFill>
                          <a:latin typeface="Avva_Shenouda" pitchFamily="34" charset="2"/>
                          <a:ea typeface="+mn-ea"/>
                          <a:cs typeface="+mn-cs"/>
                        </a:rPr>
                        <a:t> 0ai:`cmov `</a:t>
                      </a:r>
                      <a:r>
                        <a:rPr lang="en-US" sz="3600" b="0" kern="1200" dirty="0" err="1">
                          <a:solidFill>
                            <a:srgbClr val="FFFF00"/>
                          </a:solidFill>
                          <a:latin typeface="Avva_Shenouda" pitchFamily="34" charset="2"/>
                          <a:ea typeface="+mn-ea"/>
                          <a:cs typeface="+mn-cs"/>
                        </a:rPr>
                        <a:t>erwov</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إيت خين تاي رومبي ثاي إزمو إيروؤو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7432805"/>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أطلبوا عن الزروع والعشب</a:t>
                      </a:r>
                      <a:endParaRPr lang="ar-EG" sz="5200" b="1" kern="1200" dirty="0">
                        <a:solidFill>
                          <a:schemeClr val="bg1"/>
                        </a:solidFill>
                        <a:latin typeface="+mn-lt"/>
                        <a:ea typeface="+mn-ea"/>
                        <a:cs typeface="+mn-cs"/>
                      </a:endParaRPr>
                    </a:p>
                  </a:txBody>
                  <a:tcPr anchor="ctr">
                    <a:noFill/>
                  </a:tcPr>
                </a:tc>
                <a:tc>
                  <a:txBody>
                    <a:bodyPr/>
                    <a:lstStyle/>
                    <a:p>
                      <a:pPr algn="ctr" rtl="0"/>
                      <a:r>
                        <a:rPr lang="pl-PL" sz="4000" b="0" kern="1200" dirty="0">
                          <a:solidFill>
                            <a:srgbClr val="FFFF00"/>
                          </a:solidFill>
                          <a:latin typeface="Avva_Shenouda" pitchFamily="34" charset="2"/>
                          <a:ea typeface="+mn-ea"/>
                          <a:cs typeface="+mn-cs"/>
                        </a:rPr>
                        <a:t>Twbh `egen nici5 nem nicim </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ط</a:t>
                      </a:r>
                      <a:r>
                        <a:rPr lang="ar-EG" sz="4800" b="1" dirty="0"/>
                        <a:t>ف</a:t>
                      </a:r>
                      <a:r>
                        <a:rPr lang="ar-SA" sz="4800" b="1" dirty="0"/>
                        <a:t>ه إيجين ني سيتي نيم مي سيم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967351"/>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ونبات الحقل</a:t>
                      </a:r>
                      <a:r>
                        <a:rPr lang="ar-EG" sz="4800" b="1" dirty="0"/>
                        <a:t> </a:t>
                      </a:r>
                      <a:r>
                        <a:rPr lang="ar-SA" sz="4800" b="1" dirty="0"/>
                        <a:t>في هذه ال</a:t>
                      </a:r>
                      <a:r>
                        <a:rPr lang="ar-EG" sz="4800" b="1" dirty="0"/>
                        <a:t>سن</a:t>
                      </a:r>
                      <a:r>
                        <a:rPr lang="ar-SA" sz="4800" b="1" dirty="0"/>
                        <a:t>ة </a:t>
                      </a:r>
                      <a:endParaRPr lang="ar-EG" sz="9600" b="1" kern="1200" dirty="0">
                        <a:solidFill>
                          <a:schemeClr val="bg1"/>
                        </a:solidFill>
                        <a:latin typeface="+mn-lt"/>
                        <a:ea typeface="+mn-ea"/>
                        <a:cs typeface="+mn-cs"/>
                      </a:endParaRPr>
                    </a:p>
                  </a:txBody>
                  <a:tcPr anchor="ctr">
                    <a:noFill/>
                  </a:tcPr>
                </a:tc>
                <a:tc>
                  <a:txBody>
                    <a:bodyPr/>
                    <a:lstStyle/>
                    <a:p>
                      <a:pPr algn="ctr" rtl="0"/>
                      <a:r>
                        <a:rPr lang="fi-FI" sz="3600" b="0" kern="1200" dirty="0">
                          <a:solidFill>
                            <a:srgbClr val="FFFF00"/>
                          </a:solidFill>
                          <a:latin typeface="Avva_Shenouda" pitchFamily="34" charset="2"/>
                          <a:ea typeface="+mn-ea"/>
                          <a:cs typeface="+mn-cs"/>
                        </a:rPr>
                        <a:t>nem nirwt `nte `tkoi qen tai rompi 0ai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 روت إنتي إتكوي خين تاي رومبي</a:t>
                      </a:r>
                      <a:r>
                        <a:rPr lang="en-US" sz="4000" b="1" dirty="0"/>
                        <a:t> </a:t>
                      </a:r>
                      <a:r>
                        <a:rPr lang="ar-EG" sz="4000" b="1" dirty="0"/>
                        <a:t>فاى</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4081938"/>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لكي يباركها المسيح إلهنا </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err="1">
                          <a:solidFill>
                            <a:srgbClr val="FFFF00"/>
                          </a:solidFill>
                          <a:latin typeface="Avva_Shenouda" pitchFamily="34" charset="2"/>
                          <a:ea typeface="+mn-ea"/>
                          <a:cs typeface="+mn-cs"/>
                        </a:rPr>
                        <a:t>hina</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nte</a:t>
                      </a:r>
                      <a:r>
                        <a:rPr lang="en-US" sz="3200" b="0" kern="1200" dirty="0">
                          <a:solidFill>
                            <a:srgbClr val="FFFF00"/>
                          </a:solidFill>
                          <a:latin typeface="Avva_Shenouda" pitchFamily="34" charset="2"/>
                          <a:ea typeface="+mn-ea"/>
                          <a:cs typeface="+mn-cs"/>
                        </a:rPr>
                        <a:t> P_=</a:t>
                      </a:r>
                      <a:r>
                        <a:rPr lang="en-US" sz="3200" b="0" kern="1200" dirty="0" err="1">
                          <a:solidFill>
                            <a:srgbClr val="FFFF00"/>
                          </a:solidFill>
                          <a:latin typeface="Avva_Shenouda" pitchFamily="34" charset="2"/>
                          <a:ea typeface="+mn-ea"/>
                          <a:cs typeface="+mn-cs"/>
                        </a:rPr>
                        <a:t>xc</a:t>
                      </a:r>
                      <a:r>
                        <a:rPr lang="en-US" sz="3200" b="0" kern="1200" dirty="0">
                          <a:solidFill>
                            <a:srgbClr val="FFFF00"/>
                          </a:solidFill>
                          <a:latin typeface="Avva_Shenouda" pitchFamily="34" charset="2"/>
                          <a:ea typeface="+mn-ea"/>
                          <a:cs typeface="+mn-cs"/>
                        </a:rPr>
                        <a:t> Pennov5 `</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erwov</a:t>
                      </a:r>
                      <a:r>
                        <a:rPr lang="en-US" sz="32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إنتي بي إخرستوس بيننوتي</a:t>
                      </a:r>
                      <a:r>
                        <a:rPr lang="ar-EG" sz="4000" b="1" dirty="0"/>
                        <a:t> </a:t>
                      </a:r>
                      <a:r>
                        <a:rPr lang="ar-SA" sz="4000" b="1" dirty="0"/>
                        <a:t>إزمو إيروؤو</a:t>
                      </a:r>
                      <a:endParaRPr lang="ar-EG" sz="4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3041128"/>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لتنمو و</a:t>
                      </a:r>
                      <a:r>
                        <a:rPr lang="ar-EG" sz="7200" b="1" dirty="0"/>
                        <a:t> </a:t>
                      </a:r>
                      <a:r>
                        <a:rPr lang="ar-SA" sz="7200" b="1" dirty="0"/>
                        <a:t>تكثر</a:t>
                      </a:r>
                      <a:endParaRPr lang="ar-EG" sz="19900" b="1" kern="1200" dirty="0">
                        <a:solidFill>
                          <a:schemeClr val="bg1"/>
                        </a:solidFill>
                        <a:latin typeface="+mn-lt"/>
                        <a:ea typeface="+mn-ea"/>
                        <a:cs typeface="+mn-cs"/>
                      </a:endParaRPr>
                    </a:p>
                  </a:txBody>
                  <a:tcPr anchor="ctr">
                    <a:noFill/>
                  </a:tcPr>
                </a:tc>
                <a:tc>
                  <a:txBody>
                    <a:bodyPr/>
                    <a:lstStyle/>
                    <a:p>
                      <a:pPr algn="ctr" rtl="0"/>
                      <a:r>
                        <a:rPr lang="en-US" sz="4000" b="0" kern="1200" dirty="0">
                          <a:solidFill>
                            <a:srgbClr val="FFFF00"/>
                          </a:solidFill>
                          <a:latin typeface="Avva_Shenouda" pitchFamily="34" charset="2"/>
                          <a:ea typeface="+mn-ea"/>
                          <a:cs typeface="+mn-cs"/>
                        </a:rPr>
                        <a:t>`</a:t>
                      </a:r>
                      <a:r>
                        <a:rPr lang="en-US" sz="4000" b="0" kern="1200" dirty="0" err="1">
                          <a:solidFill>
                            <a:srgbClr val="FFFF00"/>
                          </a:solidFill>
                          <a:latin typeface="Avva_Shenouda" pitchFamily="34" charset="2"/>
                          <a:ea typeface="+mn-ea"/>
                          <a:cs typeface="+mn-cs"/>
                        </a:rPr>
                        <a:t>ntovaiai</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ovoh</a:t>
                      </a:r>
                      <a:r>
                        <a:rPr lang="en-US" sz="4000" b="0" kern="1200" dirty="0">
                          <a:solidFill>
                            <a:srgbClr val="FFFF00"/>
                          </a:solidFill>
                          <a:latin typeface="Avva_Shenouda" pitchFamily="34" charset="2"/>
                          <a:ea typeface="+mn-ea"/>
                          <a:cs typeface="+mn-cs"/>
                        </a:rPr>
                        <a:t> </a:t>
                      </a:r>
                      <a:r>
                        <a:rPr lang="en-US" sz="4000" b="1" kern="1200" dirty="0">
                          <a:solidFill>
                            <a:srgbClr val="FFFF00"/>
                          </a:solidFill>
                          <a:latin typeface="Avva_Shenouda" pitchFamily="34" charset="2"/>
                          <a:ea typeface="+mn-ea"/>
                          <a:cs typeface="+mn-cs"/>
                        </a:rPr>
                        <a:t>`ntov`a2ai </a:t>
                      </a:r>
                      <a:endParaRPr lang="en-US" sz="4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إنتو آي آي أووه إينتو</a:t>
                      </a:r>
                      <a:r>
                        <a:rPr lang="ar-EG" sz="4800" b="1" dirty="0"/>
                        <a:t> </a:t>
                      </a:r>
                      <a:r>
                        <a:rPr lang="ar-SA" sz="4800" b="1" dirty="0"/>
                        <a:t>آشاي </a:t>
                      </a:r>
                      <a:endParaRPr lang="ar-EG" sz="4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6014482"/>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إلى أن تكمل بثمرة عظيمة</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`2a `</a:t>
                      </a:r>
                      <a:r>
                        <a:rPr lang="en-US" sz="3200" b="0" kern="1200" dirty="0" err="1">
                          <a:solidFill>
                            <a:srgbClr val="FFFF00"/>
                          </a:solidFill>
                          <a:latin typeface="Avva_Shenouda" pitchFamily="34" charset="2"/>
                          <a:ea typeface="+mn-ea"/>
                          <a:cs typeface="+mn-cs"/>
                        </a:rPr>
                        <a:t>ntovgwk</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ebol</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qen</a:t>
                      </a:r>
                      <a:r>
                        <a:rPr lang="ar-EG" sz="3200" b="0" kern="1200" dirty="0">
                          <a:solidFill>
                            <a:srgbClr val="FFFF00"/>
                          </a:solidFill>
                          <a:latin typeface="Avva_Shenouda" pitchFamily="34" charset="2"/>
                          <a:ea typeface="+mn-ea"/>
                          <a:cs typeface="+mn-cs"/>
                        </a:rPr>
                        <a:t> </a:t>
                      </a:r>
                      <a:r>
                        <a:rPr lang="en-US" sz="3200" b="0" kern="1200" dirty="0">
                          <a:solidFill>
                            <a:srgbClr val="FFFF00"/>
                          </a:solidFill>
                          <a:latin typeface="Avva_Shenouda" pitchFamily="34" charset="2"/>
                          <a:ea typeface="+mn-ea"/>
                          <a:cs typeface="+mn-cs"/>
                        </a:rPr>
                        <a:t>ovni25 </a:t>
                      </a:r>
                      <a:r>
                        <a:rPr lang="en-US" sz="3200" b="0" kern="1200" dirty="0" err="1">
                          <a:solidFill>
                            <a:srgbClr val="FFFF00"/>
                          </a:solidFill>
                          <a:latin typeface="Avva_Shenouda" pitchFamily="34" charset="2"/>
                          <a:ea typeface="+mn-ea"/>
                          <a:cs typeface="+mn-cs"/>
                        </a:rPr>
                        <a:t>nkarpoc</a:t>
                      </a:r>
                      <a:endParaRPr lang="en-US" sz="3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شا إنتو جوك إي</a:t>
                      </a:r>
                      <a:r>
                        <a:rPr lang="ar-EG" sz="4000" b="1" dirty="0"/>
                        <a:t>ف</a:t>
                      </a:r>
                      <a:r>
                        <a:rPr lang="ar-SA" sz="4000" b="1" dirty="0"/>
                        <a:t>ول خين أونشتي</a:t>
                      </a:r>
                      <a:r>
                        <a:rPr lang="ar-EG" sz="4000" b="1" dirty="0"/>
                        <a:t> </a:t>
                      </a:r>
                      <a:r>
                        <a:rPr lang="ar-SA" sz="4000" b="1" dirty="0"/>
                        <a:t>إن كاربوس </a:t>
                      </a:r>
                      <a:endParaRPr lang="ar-EG" sz="4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577997"/>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ويتحنن على جبلته</a:t>
                      </a:r>
                      <a:endParaRPr lang="ar-EG" sz="166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ovoh</a:t>
                      </a:r>
                      <a:r>
                        <a:rPr lang="en-US" sz="3200" b="0" kern="1200" dirty="0">
                          <a:solidFill>
                            <a:srgbClr val="FFFF00"/>
                          </a:solidFill>
                          <a:latin typeface="Avva_Shenouda" pitchFamily="34" charset="2"/>
                          <a:ea typeface="+mn-ea"/>
                          <a:cs typeface="+mn-cs"/>
                        </a:rPr>
                        <a:t> `</a:t>
                      </a:r>
                      <a:r>
                        <a:rPr lang="en-US" sz="2800" b="0" kern="1200" dirty="0">
                          <a:solidFill>
                            <a:srgbClr val="FFFF00"/>
                          </a:solidFill>
                          <a:latin typeface="Avva_Shenouda" pitchFamily="34" charset="2"/>
                          <a:ea typeface="+mn-ea"/>
                          <a:cs typeface="+mn-cs"/>
                        </a:rPr>
                        <a:t>nte42enh3t</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qa</a:t>
                      </a:r>
                      <a:r>
                        <a:rPr lang="en-US" sz="3200" b="0" kern="1200" dirty="0">
                          <a:solidFill>
                            <a:srgbClr val="FFFF00"/>
                          </a:solidFill>
                          <a:latin typeface="Avva_Shenouda" pitchFamily="34" charset="2"/>
                          <a:ea typeface="+mn-ea"/>
                          <a:cs typeface="+mn-cs"/>
                        </a:rPr>
                        <a:t> pe4`placma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إنتيف شينهيت خابيف إبلازما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51000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400" dirty="0"/>
              <a:t>اووه ابسوجب انتى أوميفى اف ايه اير شاى ناك</a:t>
            </a:r>
          </a:p>
        </p:txBody>
      </p:sp>
      <p:sp>
        <p:nvSpPr>
          <p:cNvPr id="7" name="Text Placeholder 6"/>
          <p:cNvSpPr>
            <a:spLocks noGrp="1"/>
          </p:cNvSpPr>
          <p:nvPr>
            <p:ph type="body" sz="quarter" idx="3"/>
          </p:nvPr>
        </p:nvSpPr>
        <p:spPr/>
        <p:txBody>
          <a:bodyPr>
            <a:normAutofit/>
          </a:bodyPr>
          <a:lstStyle/>
          <a:p>
            <a:r>
              <a:rPr lang="en-US" sz="4800" dirty="0" err="1">
                <a:latin typeface="CS New Athanasius" panose="020B0500000000000000" pitchFamily="34" charset="0"/>
              </a:rPr>
              <a:t>ouoh</a:t>
            </a:r>
            <a:r>
              <a:rPr lang="en-US" sz="4800" dirty="0">
                <a:latin typeface="CS New Athanasius" panose="020B0500000000000000" pitchFamily="34" charset="0"/>
              </a:rPr>
              <a:t> `</a:t>
            </a:r>
            <a:r>
              <a:rPr lang="en-US" sz="4800" dirty="0" err="1">
                <a:latin typeface="CS New Athanasius" panose="020B0500000000000000" pitchFamily="34" charset="0"/>
              </a:rPr>
              <a:t>pcwjp</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oumeu`i</a:t>
            </a:r>
            <a:r>
              <a:rPr lang="en-US" sz="4800" dirty="0">
                <a:latin typeface="CS New Athanasius" panose="020B0500000000000000" pitchFamily="34" charset="0"/>
              </a:rPr>
              <a:t> </a:t>
            </a:r>
            <a:r>
              <a:rPr lang="en-US" sz="4800" dirty="0" err="1">
                <a:latin typeface="CS New Athanasius" panose="020B0500000000000000" pitchFamily="34" charset="0"/>
              </a:rPr>
              <a:t>ef`eersai</a:t>
            </a:r>
            <a:r>
              <a:rPr lang="en-US" sz="4800" dirty="0">
                <a:latin typeface="CS New Athanasius" panose="020B0500000000000000" pitchFamily="34" charset="0"/>
              </a:rPr>
              <a:t> </a:t>
            </a:r>
            <a:r>
              <a:rPr lang="en-US" sz="4800" dirty="0" err="1">
                <a:latin typeface="CS New Athanasius" panose="020B0500000000000000" pitchFamily="34" charset="0"/>
              </a:rPr>
              <a:t>nak</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9F9BB749-334A-4586-9B15-A4AB0EC007C0}"/>
              </a:ext>
            </a:extLst>
          </p:cNvPr>
          <p:cNvSpPr>
            <a:spLocks noGrp="1"/>
          </p:cNvSpPr>
          <p:nvPr>
            <p:ph type="body" sz="quarter" idx="10"/>
          </p:nvPr>
        </p:nvSpPr>
        <p:spPr/>
        <p:txBody>
          <a:bodyPr/>
          <a:lstStyle/>
          <a:p>
            <a:r>
              <a:rPr lang="ar-EG" sz="6000" dirty="0"/>
              <a:t>وبقية الفكر تعيد لك</a:t>
            </a:r>
            <a:endParaRPr lang="en-US" sz="6000" dirty="0"/>
          </a:p>
        </p:txBody>
      </p:sp>
    </p:spTree>
    <p:extLst>
      <p:ext uri="{BB962C8B-B14F-4D97-AF65-F5344CB8AC3E}">
        <p14:creationId xmlns:p14="http://schemas.microsoft.com/office/powerpoint/2010/main" val="160560067"/>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التي صنعتها </a:t>
                      </a:r>
                      <a:r>
                        <a:rPr lang="ar-EG" sz="5400" b="1" dirty="0"/>
                        <a:t>ي</a:t>
                      </a:r>
                      <a:r>
                        <a:rPr lang="ar-SA" sz="5400" b="1" dirty="0"/>
                        <a:t>داه </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dirty="0">
                          <a:solidFill>
                            <a:srgbClr val="FFFF00"/>
                          </a:solidFill>
                          <a:latin typeface="Avva_Shenouda" pitchFamily="34" charset="2"/>
                          <a:ea typeface="+mn-ea"/>
                          <a:cs typeface="+mn-cs"/>
                        </a:rPr>
                        <a:t>`eta ne4gig 0amio4 </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إيتانيف جيج ثاميوف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6440759"/>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ويغفر لنا خطايانا</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ntefxa</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nennobi</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nan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إنتيف كانين نوفي نان إي</a:t>
                      </a:r>
                      <a:r>
                        <a:rPr lang="ar-EG" sz="5200" b="1" dirty="0"/>
                        <a:t>ف</a:t>
                      </a:r>
                      <a:r>
                        <a:rPr lang="ar-SA" sz="5200" b="1" dirty="0"/>
                        <a:t>ول</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91517"/>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4"/>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94233"/>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اطلبوا عن أهوية</a:t>
                      </a:r>
                      <a:r>
                        <a:rPr lang="ar-EG" sz="3600" b="1" i="0" baseline="0" dirty="0">
                          <a:solidFill>
                            <a:schemeClr val="bg1"/>
                          </a:solidFill>
                          <a:effectLst/>
                          <a:latin typeface="+mn-lt"/>
                        </a:rPr>
                        <a:t> </a:t>
                      </a:r>
                      <a:r>
                        <a:rPr lang="ar-EG" sz="3600" b="1" i="0" dirty="0">
                          <a:solidFill>
                            <a:schemeClr val="bg1"/>
                          </a:solidFill>
                          <a:effectLst/>
                          <a:latin typeface="Helvetica Neue"/>
                        </a:rPr>
                        <a:t>السماء وثمرات</a:t>
                      </a:r>
                      <a:r>
                        <a:rPr lang="ar-EG" sz="3600" b="1" i="0" baseline="0" dirty="0">
                          <a:solidFill>
                            <a:schemeClr val="bg1"/>
                          </a:solidFill>
                          <a:effectLst/>
                          <a:latin typeface="Helvetica Neue"/>
                        </a:rPr>
                        <a:t> </a:t>
                      </a:r>
                      <a:r>
                        <a:rPr lang="ar-EG" sz="3600" b="1" i="0" dirty="0">
                          <a:solidFill>
                            <a:schemeClr val="bg1"/>
                          </a:solidFill>
                          <a:effectLst/>
                          <a:latin typeface="Helvetica Neue"/>
                        </a:rPr>
                        <a:t>الأرض</a:t>
                      </a:r>
                      <a:r>
                        <a:rPr lang="ar-EG" sz="3600" b="1" i="0" baseline="0" dirty="0">
                          <a:solidFill>
                            <a:schemeClr val="bg1"/>
                          </a:solidFill>
                          <a:effectLst/>
                          <a:latin typeface="+mn-lt"/>
                        </a:rPr>
                        <a:t> </a:t>
                      </a:r>
                      <a:r>
                        <a:rPr lang="ar-EG" sz="3600" b="1" i="0" dirty="0">
                          <a:solidFill>
                            <a:schemeClr val="bg1"/>
                          </a:solidFill>
                          <a:effectLst/>
                          <a:latin typeface="Helvetica Neue"/>
                        </a:rPr>
                        <a:t>والشجر</a:t>
                      </a:r>
                      <a:r>
                        <a:rPr lang="ar-EG" sz="3600" b="1" i="0" baseline="0" dirty="0">
                          <a:solidFill>
                            <a:schemeClr val="bg1"/>
                          </a:solidFill>
                          <a:effectLst/>
                          <a:latin typeface="Helvetica Neue"/>
                        </a:rPr>
                        <a:t> </a:t>
                      </a:r>
                      <a:r>
                        <a:rPr lang="ar-EG" sz="3600" b="1" i="0" dirty="0">
                          <a:solidFill>
                            <a:schemeClr val="bg1"/>
                          </a:solidFill>
                          <a:effectLst/>
                          <a:latin typeface="Helvetica Neue"/>
                        </a:rPr>
                        <a:t>والكروم وكل</a:t>
                      </a:r>
                      <a:r>
                        <a:rPr lang="ar-EG" sz="3600" b="1" i="0" baseline="0" dirty="0">
                          <a:solidFill>
                            <a:schemeClr val="bg1"/>
                          </a:solidFill>
                          <a:effectLst/>
                          <a:latin typeface="+mn-lt"/>
                        </a:rPr>
                        <a:t> </a:t>
                      </a:r>
                      <a:r>
                        <a:rPr lang="ar-EG" sz="3600" b="1" i="0" dirty="0">
                          <a:solidFill>
                            <a:schemeClr val="bg1"/>
                          </a:solidFill>
                          <a:effectLst/>
                          <a:latin typeface="Helvetica Neue"/>
                        </a:rPr>
                        <a:t>شجرة مثمرة في كل</a:t>
                      </a:r>
                      <a:r>
                        <a:rPr lang="ar-EG" sz="3600" b="1" i="0" baseline="0" dirty="0">
                          <a:solidFill>
                            <a:schemeClr val="bg1"/>
                          </a:solidFill>
                          <a:effectLst/>
                          <a:latin typeface="+mn-lt"/>
                        </a:rPr>
                        <a:t> </a:t>
                      </a:r>
                      <a:r>
                        <a:rPr lang="ar-EG" sz="3600" b="1" i="0" dirty="0">
                          <a:solidFill>
                            <a:schemeClr val="bg1"/>
                          </a:solidFill>
                          <a:effectLst/>
                          <a:latin typeface="Helvetica Neue"/>
                        </a:rPr>
                        <a:t>المسكونة</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طوفه إيجين نى آ إيرانتى اتفى</a:t>
                      </a:r>
                      <a:br>
                        <a:rPr lang="ar-EG" sz="3200" dirty="0">
                          <a:solidFill>
                            <a:srgbClr val="FFFF00"/>
                          </a:solidFill>
                        </a:rPr>
                      </a:br>
                      <a:r>
                        <a:rPr lang="ar-EG" sz="3200" b="1" i="0" dirty="0">
                          <a:solidFill>
                            <a:srgbClr val="FFFF00"/>
                          </a:solidFill>
                          <a:effectLst/>
                          <a:latin typeface="Helvetica Neue"/>
                        </a:rPr>
                        <a:t>نيم نى كربوس انتى ابكاهى نيم</a:t>
                      </a:r>
                      <a:br>
                        <a:rPr lang="ar-EG" sz="3200" dirty="0">
                          <a:solidFill>
                            <a:srgbClr val="FFFF00"/>
                          </a:solidFill>
                        </a:rPr>
                      </a:br>
                      <a:r>
                        <a:rPr lang="ar-EG" sz="3200" b="1" i="0" dirty="0">
                          <a:solidFill>
                            <a:srgbClr val="FFFF00"/>
                          </a:solidFill>
                          <a:effectLst/>
                          <a:latin typeface="Helvetica Neue"/>
                        </a:rPr>
                        <a:t>فانى اششين نيفين انر يفتى</a:t>
                      </a:r>
                      <a:br>
                        <a:rPr lang="ar-EG" sz="3200" dirty="0">
                          <a:solidFill>
                            <a:srgbClr val="FFFF00"/>
                          </a:solidFill>
                        </a:rPr>
                      </a:br>
                      <a:r>
                        <a:rPr lang="ar-EG" sz="3200" b="1" i="0" dirty="0">
                          <a:solidFill>
                            <a:srgbClr val="FFFF00"/>
                          </a:solidFill>
                          <a:effectLst/>
                          <a:latin typeface="Helvetica Neue"/>
                        </a:rPr>
                        <a:t>كربوس اتخين تى أي كومينى</a:t>
                      </a:r>
                      <a:br>
                        <a:rPr lang="ar-EG" sz="3200" dirty="0">
                          <a:solidFill>
                            <a:srgbClr val="FFFF00"/>
                          </a:solidFill>
                        </a:rPr>
                      </a:br>
                      <a:r>
                        <a:rPr lang="ar-EG" sz="3200" b="1" i="0" dirty="0">
                          <a:solidFill>
                            <a:srgbClr val="FFFF00"/>
                          </a:solidFill>
                          <a:effectLst/>
                          <a:latin typeface="Helvetica Neue"/>
                        </a:rPr>
                        <a:t>تيرس.</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3457727"/>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 لكي يباركها</a:t>
                      </a:r>
                      <a:br>
                        <a:rPr lang="ar-EG" sz="3600" dirty="0">
                          <a:solidFill>
                            <a:schemeClr val="bg1"/>
                          </a:solidFill>
                        </a:rPr>
                      </a:br>
                      <a:r>
                        <a:rPr lang="ar-EG" sz="3600" b="1" i="0" dirty="0">
                          <a:solidFill>
                            <a:schemeClr val="bg1"/>
                          </a:solidFill>
                          <a:effectLst/>
                          <a:latin typeface="Helvetica Neue"/>
                        </a:rPr>
                        <a:t>المسيح إلهنا ويكملها</a:t>
                      </a:r>
                      <a:br>
                        <a:rPr lang="ar-EG" sz="3600" dirty="0">
                          <a:solidFill>
                            <a:schemeClr val="bg1"/>
                          </a:solidFill>
                        </a:rPr>
                      </a:br>
                      <a:r>
                        <a:rPr lang="ar-EG" sz="3600" b="1" i="0" dirty="0">
                          <a:solidFill>
                            <a:schemeClr val="bg1"/>
                          </a:solidFill>
                          <a:effectLst/>
                          <a:latin typeface="Helvetica Neue"/>
                        </a:rPr>
                        <a:t>سالمة بغير آفة ويغفر</a:t>
                      </a:r>
                      <a:br>
                        <a:rPr lang="ar-EG" sz="3600" dirty="0">
                          <a:solidFill>
                            <a:schemeClr val="bg1"/>
                          </a:solidFill>
                        </a:rPr>
                      </a:br>
                      <a:r>
                        <a:rPr lang="ar-EG" sz="3600" b="1" i="0" dirty="0">
                          <a:solidFill>
                            <a:schemeClr val="bg1"/>
                          </a:solidFill>
                          <a:effectLst/>
                          <a:latin typeface="Helvetica Neue"/>
                        </a:rPr>
                        <a:t>لنا خطايانا</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هينا إنتى بى اخرستوس بيننوتى ازمو ايروؤو انتيف جوكو ايفول خين أو هيينى اتشنى امكاه انتيف كانين نوفى نان إيفول</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8966436"/>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4"/>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5" name="Chevron 4">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576701"/>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effectLst/>
                          <a:latin typeface="+mn-lt"/>
                          <a:ea typeface="+mn-ea"/>
                          <a:cs typeface="+mn-cs"/>
                        </a:rPr>
                        <a:t>اطلبوا عن صعود</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مياه الأنهار في هذه</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السنة لكي يباركها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المسيح إلهنا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ويصعدها كمقدارها</a:t>
                      </a:r>
                      <a:endParaRPr lang="ar-EG" sz="36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2800" b="1" i="0" dirty="0">
                          <a:solidFill>
                            <a:srgbClr val="FFFF00"/>
                          </a:solidFill>
                          <a:effectLst/>
                          <a:latin typeface="Helvetica Neue"/>
                        </a:rPr>
                        <a:t>طوفه ايجين ايجين موشى أى</a:t>
                      </a:r>
                      <a:br>
                        <a:rPr lang="ar-EG" sz="2800" dirty="0">
                          <a:solidFill>
                            <a:srgbClr val="FFFF00"/>
                          </a:solidFill>
                        </a:rPr>
                      </a:br>
                      <a:r>
                        <a:rPr lang="ar-EG" sz="2800" b="1" i="0" dirty="0">
                          <a:solidFill>
                            <a:srgbClr val="FFFF00"/>
                          </a:solidFill>
                          <a:effectLst/>
                          <a:latin typeface="Helvetica Neue"/>
                        </a:rPr>
                        <a:t>ابشوى انتى نى يارؤو أم موؤو خين</a:t>
                      </a:r>
                      <a:r>
                        <a:rPr lang="ar-EG" sz="2800" b="1" i="0" baseline="0" dirty="0">
                          <a:solidFill>
                            <a:srgbClr val="FFFF00"/>
                          </a:solidFill>
                          <a:effectLst/>
                          <a:latin typeface="+mn-lt"/>
                        </a:rPr>
                        <a:t> </a:t>
                      </a:r>
                      <a:r>
                        <a:rPr lang="ar-EG" sz="2800" b="1" i="0" dirty="0">
                          <a:solidFill>
                            <a:srgbClr val="FFFF00"/>
                          </a:solidFill>
                          <a:effectLst/>
                          <a:latin typeface="Helvetica Neue"/>
                        </a:rPr>
                        <a:t>تاى رومبى ثاى هينا انتى بى</a:t>
                      </a:r>
                      <a:br>
                        <a:rPr lang="ar-EG" sz="2800" dirty="0">
                          <a:solidFill>
                            <a:srgbClr val="FFFF00"/>
                          </a:solidFill>
                        </a:rPr>
                      </a:br>
                      <a:r>
                        <a:rPr lang="ar-EG" sz="2800" b="1" i="0" dirty="0">
                          <a:solidFill>
                            <a:srgbClr val="FFFF00"/>
                          </a:solidFill>
                          <a:effectLst/>
                          <a:latin typeface="Helvetica Neue"/>
                        </a:rPr>
                        <a:t>اخرستوس بيننوتى ازمو ايروؤو</a:t>
                      </a:r>
                      <a:br>
                        <a:rPr lang="ar-EG" sz="2800" dirty="0">
                          <a:solidFill>
                            <a:srgbClr val="FFFF00"/>
                          </a:solidFill>
                        </a:rPr>
                      </a:br>
                      <a:r>
                        <a:rPr lang="ar-EG" sz="2800" b="1" i="0" dirty="0">
                          <a:solidFill>
                            <a:srgbClr val="FFFF00"/>
                          </a:solidFill>
                          <a:effectLst/>
                          <a:latin typeface="Helvetica Neue"/>
                        </a:rPr>
                        <a:t>انتيف اينو ائبشوى كاطانوشى</a:t>
                      </a:r>
                      <a:endParaRPr lang="ar-EG" sz="2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5216581"/>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dirty="0">
                          <a:solidFill>
                            <a:schemeClr val="bg1"/>
                          </a:solidFill>
                          <a:effectLst/>
                          <a:latin typeface="Helvetica Neue"/>
                        </a:rPr>
                        <a:t>ويفرح وجه الأرض</a:t>
                      </a:r>
                      <a:r>
                        <a:rPr lang="ar-EG" sz="4000" b="1" i="0" baseline="0" dirty="0">
                          <a:solidFill>
                            <a:schemeClr val="bg1"/>
                          </a:solidFill>
                          <a:effectLst/>
                          <a:latin typeface="+mn-lt"/>
                        </a:rPr>
                        <a:t> </a:t>
                      </a:r>
                      <a:r>
                        <a:rPr lang="ar-EG" sz="4000" b="1" i="0" dirty="0">
                          <a:solidFill>
                            <a:schemeClr val="bg1"/>
                          </a:solidFill>
                          <a:effectLst/>
                          <a:latin typeface="Helvetica Neue"/>
                        </a:rPr>
                        <a:t>ويعولنا نحن البشر</a:t>
                      </a:r>
                      <a:r>
                        <a:rPr lang="ar-EG" sz="4000" b="1" i="0" baseline="0" dirty="0">
                          <a:solidFill>
                            <a:schemeClr val="bg1"/>
                          </a:solidFill>
                          <a:effectLst/>
                          <a:latin typeface="+mn-lt"/>
                        </a:rPr>
                        <a:t> </a:t>
                      </a:r>
                      <a:r>
                        <a:rPr lang="ar-EG" sz="4000" b="1" i="0" dirty="0">
                          <a:solidFill>
                            <a:schemeClr val="bg1"/>
                          </a:solidFill>
                          <a:effectLst/>
                          <a:latin typeface="Helvetica Neue"/>
                        </a:rPr>
                        <a:t>ويعطي النجاة</a:t>
                      </a:r>
                      <a:r>
                        <a:rPr lang="ar-EG" sz="4000" b="1" i="0" baseline="0" dirty="0">
                          <a:solidFill>
                            <a:schemeClr val="bg1"/>
                          </a:solidFill>
                          <a:effectLst/>
                          <a:latin typeface="+mn-lt"/>
                        </a:rPr>
                        <a:t> </a:t>
                      </a:r>
                      <a:r>
                        <a:rPr lang="ar-EG" sz="4000" b="1" i="0" dirty="0">
                          <a:solidFill>
                            <a:schemeClr val="bg1"/>
                          </a:solidFill>
                          <a:effectLst/>
                          <a:latin typeface="Helvetica Neue"/>
                        </a:rPr>
                        <a:t>للبهائم،</a:t>
                      </a:r>
                      <a:r>
                        <a:rPr lang="ar-EG" sz="4000" b="1" i="0" baseline="0" dirty="0">
                          <a:solidFill>
                            <a:schemeClr val="bg1"/>
                          </a:solidFill>
                          <a:effectLst/>
                          <a:latin typeface="Helvetica Neue"/>
                        </a:rPr>
                        <a:t> </a:t>
                      </a:r>
                      <a:r>
                        <a:rPr lang="ar-EG" sz="4000" b="1" i="0" dirty="0">
                          <a:solidFill>
                            <a:schemeClr val="bg1"/>
                          </a:solidFill>
                          <a:effectLst/>
                          <a:latin typeface="Helvetica Neue"/>
                        </a:rPr>
                        <a:t>ويغفر لنا</a:t>
                      </a:r>
                      <a:r>
                        <a:rPr lang="ar-EG" sz="4000" b="1" i="0" baseline="0" dirty="0">
                          <a:solidFill>
                            <a:schemeClr val="bg1"/>
                          </a:solidFill>
                          <a:effectLst/>
                          <a:latin typeface="+mn-lt"/>
                        </a:rPr>
                        <a:t> </a:t>
                      </a:r>
                      <a:r>
                        <a:rPr lang="ar-EG" sz="4000" b="1" i="0" dirty="0">
                          <a:solidFill>
                            <a:schemeClr val="bg1"/>
                          </a:solidFill>
                          <a:effectLst/>
                          <a:latin typeface="Helvetica Neue"/>
                        </a:rPr>
                        <a:t>خطايانا.</a:t>
                      </a:r>
                      <a:endParaRPr lang="ar-EG" sz="80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000" b="1" i="0" dirty="0">
                          <a:solidFill>
                            <a:srgbClr val="FFFF00"/>
                          </a:solidFill>
                          <a:effectLst/>
                          <a:latin typeface="Helvetica Neue"/>
                        </a:rPr>
                        <a:t>انتيفتى أم إبؤونوف ام ابهو ام </a:t>
                      </a:r>
                      <a:br>
                        <a:rPr lang="ar-EG" sz="3000" dirty="0">
                          <a:solidFill>
                            <a:srgbClr val="FFFF00"/>
                          </a:solidFill>
                        </a:rPr>
                      </a:br>
                      <a:r>
                        <a:rPr lang="ar-EG" sz="3000" b="1" i="0" dirty="0">
                          <a:solidFill>
                            <a:srgbClr val="FFFF00"/>
                          </a:solidFill>
                          <a:effectLst/>
                          <a:latin typeface="Helvetica Neue"/>
                        </a:rPr>
                        <a:t>ابكاهى انتيف شانو شتين</a:t>
                      </a:r>
                      <a:br>
                        <a:rPr lang="ar-EG" sz="3000" dirty="0">
                          <a:solidFill>
                            <a:srgbClr val="FFFF00"/>
                          </a:solidFill>
                        </a:rPr>
                      </a:br>
                      <a:r>
                        <a:rPr lang="ar-EG" sz="3000" b="1" i="0" dirty="0">
                          <a:solidFill>
                            <a:srgbClr val="FFFF00"/>
                          </a:solidFill>
                          <a:effectLst/>
                          <a:latin typeface="Helvetica Neue"/>
                        </a:rPr>
                        <a:t>خانيشيرى انتى نى رومى انتيفتى</a:t>
                      </a:r>
                      <a:r>
                        <a:rPr lang="ar-EG" sz="3000" b="1" i="0" baseline="0" dirty="0">
                          <a:solidFill>
                            <a:srgbClr val="FFFF00"/>
                          </a:solidFill>
                          <a:effectLst/>
                          <a:latin typeface="+mn-lt"/>
                        </a:rPr>
                        <a:t> </a:t>
                      </a:r>
                      <a:r>
                        <a:rPr lang="ar-EG" sz="3000" b="1" i="0" dirty="0">
                          <a:solidFill>
                            <a:srgbClr val="FFFF00"/>
                          </a:solidFill>
                          <a:effectLst/>
                          <a:latin typeface="Helvetica Neue"/>
                        </a:rPr>
                        <a:t>ام افنوهيم ان نيتيفنوؤوى، انتيف</a:t>
                      </a:r>
                      <a:br>
                        <a:rPr lang="ar-EG" sz="3000" dirty="0">
                          <a:solidFill>
                            <a:srgbClr val="FFFF00"/>
                          </a:solidFill>
                        </a:rPr>
                      </a:br>
                      <a:r>
                        <a:rPr lang="ar-EG" sz="3000" b="1" i="0" dirty="0">
                          <a:solidFill>
                            <a:srgbClr val="FFFF00"/>
                          </a:solidFill>
                          <a:effectLst/>
                          <a:latin typeface="Helvetica Neue"/>
                        </a:rPr>
                        <a:t>كانين نوفى نان إيفول</a:t>
                      </a:r>
                      <a:endParaRPr lang="ar-EG" sz="3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7590889"/>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570325"/>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8374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400" dirty="0"/>
              <a:t>نى ثى سيا نى ابروس فورا شوبو ايروك الليلويا</a:t>
            </a:r>
          </a:p>
        </p:txBody>
      </p:sp>
      <p:sp>
        <p:nvSpPr>
          <p:cNvPr id="7" name="Text Placeholder 6"/>
          <p:cNvSpPr>
            <a:spLocks noGrp="1"/>
          </p:cNvSpPr>
          <p:nvPr>
            <p:ph type="body" sz="quarter" idx="3"/>
          </p:nvPr>
        </p:nvSpPr>
        <p:spPr/>
        <p:txBody>
          <a:bodyPr>
            <a:normAutofit/>
          </a:bodyPr>
          <a:lstStyle/>
          <a:p>
            <a:r>
              <a:rPr lang="en-US" sz="4000" dirty="0" err="1">
                <a:latin typeface="CS New Athanasius" panose="020B0500000000000000" pitchFamily="34" charset="0"/>
              </a:rPr>
              <a:t>Ni;uci`a</a:t>
            </a:r>
            <a:r>
              <a:rPr lang="en-US" sz="4000" dirty="0">
                <a:latin typeface="CS New Athanasius" panose="020B0500000000000000" pitchFamily="34" charset="0"/>
              </a:rPr>
              <a:t> </a:t>
            </a:r>
            <a:r>
              <a:rPr lang="en-US" sz="4000" dirty="0" err="1">
                <a:latin typeface="CS New Athanasius" panose="020B0500000000000000" pitchFamily="34" charset="0"/>
              </a:rPr>
              <a:t>ni`procvora</a:t>
            </a:r>
            <a:r>
              <a:rPr lang="en-US" sz="4000" dirty="0">
                <a:latin typeface="CS New Athanasius" panose="020B0500000000000000" pitchFamily="34" charset="0"/>
              </a:rPr>
              <a:t> </a:t>
            </a:r>
            <a:r>
              <a:rPr lang="en-US" sz="4000" dirty="0" err="1">
                <a:latin typeface="CS New Athanasius" panose="020B0500000000000000" pitchFamily="34" charset="0"/>
              </a:rPr>
              <a:t>sopou</a:t>
            </a:r>
            <a:r>
              <a:rPr lang="en-US" sz="4000" dirty="0">
                <a:latin typeface="CS New Athanasius" panose="020B0500000000000000" pitchFamily="34" charset="0"/>
              </a:rPr>
              <a:t> `</a:t>
            </a:r>
            <a:r>
              <a:rPr lang="en-US" sz="4000" dirty="0" err="1">
                <a:latin typeface="CS New Athanasius" panose="020B0500000000000000" pitchFamily="34" charset="0"/>
              </a:rPr>
              <a:t>erok</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AD71FB92-76EB-4273-96B0-6358711185CC}"/>
              </a:ext>
            </a:extLst>
          </p:cNvPr>
          <p:cNvSpPr>
            <a:spLocks noGrp="1"/>
          </p:cNvSpPr>
          <p:nvPr>
            <p:ph type="body" sz="quarter" idx="10"/>
          </p:nvPr>
        </p:nvSpPr>
        <p:spPr/>
        <p:txBody>
          <a:bodyPr/>
          <a:lstStyle/>
          <a:p>
            <a:r>
              <a:rPr lang="ar-EG" sz="5400" dirty="0"/>
              <a:t>الذبائح والتقدمات اقبلها إليك هلليلويا</a:t>
            </a:r>
            <a:endParaRPr lang="en-US" sz="5400" dirty="0"/>
          </a:p>
        </p:txBody>
      </p:sp>
    </p:spTree>
    <p:extLst>
      <p:ext uri="{BB962C8B-B14F-4D97-AF65-F5344CB8AC3E}">
        <p14:creationId xmlns:p14="http://schemas.microsoft.com/office/powerpoint/2010/main" val="3421246261"/>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4121401"/>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50514"/>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3723229"/>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8434483"/>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2330814"/>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518757"/>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5483633"/>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a:t>
                      </a:r>
                      <a:r>
                        <a:rPr lang="ar-EG" sz="4800" b="1" dirty="0"/>
                        <a:t>نا</a:t>
                      </a:r>
                      <a:r>
                        <a:rPr lang="ar-SA" sz="4800" b="1" dirty="0"/>
                        <a:t> كلنا نحن الذين نرجوك</a:t>
                      </a:r>
                      <a:endParaRPr lang="ar-EG" sz="96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4046339"/>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3959707"/>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1795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694329" y="0"/>
            <a:ext cx="1694329" cy="1210235"/>
          </a:xfrm>
        </p:spPr>
        <p:txBody>
          <a:bodyPr>
            <a:normAutofit/>
          </a:bodyPr>
          <a:lstStyle/>
          <a:p>
            <a:r>
              <a:rPr lang="ar-EG" sz="3200" dirty="0">
                <a:solidFill>
                  <a:srgbClr val="FFC000"/>
                </a:solidFill>
              </a:rPr>
              <a:t>الليلويا فاى بيه بى</a:t>
            </a:r>
            <a:endParaRPr lang="en-US" dirty="0">
              <a:solidFill>
                <a:srgbClr val="FFC000"/>
              </a:solidFill>
            </a:endParaRPr>
          </a:p>
        </p:txBody>
      </p:sp>
      <p:sp>
        <p:nvSpPr>
          <p:cNvPr id="3" name="Text Placeholder 2"/>
          <p:cNvSpPr>
            <a:spLocks noGrp="1"/>
          </p:cNvSpPr>
          <p:nvPr>
            <p:ph type="body" idx="1"/>
          </p:nvPr>
        </p:nvSpPr>
        <p:spPr/>
        <p:txBody>
          <a:bodyPr/>
          <a:lstStyle/>
          <a:p>
            <a:r>
              <a:rPr lang="ar-EG" sz="4400" dirty="0"/>
              <a:t>الليلويا فاى بيه بى ايه هوؤ ايطا ابشويس ثاميوف. </a:t>
            </a:r>
          </a:p>
        </p:txBody>
      </p:sp>
      <p:sp>
        <p:nvSpPr>
          <p:cNvPr id="4" name="Text Placeholder 3"/>
          <p:cNvSpPr>
            <a:spLocks noGrp="1"/>
          </p:cNvSpPr>
          <p:nvPr>
            <p:ph type="body" sz="quarter" idx="3"/>
          </p:nvPr>
        </p:nvSpPr>
        <p:spPr/>
        <p:txBody>
          <a:bodyPr>
            <a:normAutofit/>
          </a:bodyPr>
          <a:lstStyle/>
          <a:p>
            <a:r>
              <a:rPr lang="en-US" sz="4000" dirty="0" err="1">
                <a:effectLst/>
                <a:latin typeface="CS New Athanasius" panose="020B0500000000000000" pitchFamily="34" charset="0"/>
              </a:rPr>
              <a:t>Allylouia</a:t>
            </a:r>
            <a:r>
              <a:rPr lang="en-US" sz="4000" dirty="0">
                <a:effectLst/>
                <a:latin typeface="CS New Athanasius" panose="020B0500000000000000" pitchFamily="34" charset="0"/>
              </a:rPr>
              <a:t> </a:t>
            </a:r>
            <a:r>
              <a:rPr lang="en-US" sz="4000" dirty="0" err="1">
                <a:effectLst/>
                <a:latin typeface="CS New Athanasius" panose="020B0500000000000000" pitchFamily="34" charset="0"/>
              </a:rPr>
              <a:t>Vai</a:t>
            </a:r>
            <a:r>
              <a:rPr lang="en-US" sz="4000" dirty="0">
                <a:effectLst/>
                <a:latin typeface="CS New Athanasius" panose="020B0500000000000000" pitchFamily="34" charset="0"/>
              </a:rPr>
              <a:t> pe </a:t>
            </a:r>
            <a:r>
              <a:rPr lang="en-US" sz="4000" dirty="0" err="1">
                <a:effectLst/>
                <a:latin typeface="CS New Athanasius" panose="020B0500000000000000" pitchFamily="34" charset="0"/>
              </a:rPr>
              <a:t>pi`ehoou</a:t>
            </a:r>
            <a:r>
              <a:rPr lang="en-US" sz="4000" dirty="0">
                <a:effectLst/>
                <a:latin typeface="CS New Athanasius" panose="020B0500000000000000" pitchFamily="34" charset="0"/>
              </a:rPr>
              <a:t> `eta `P=o=c ;</a:t>
            </a:r>
            <a:r>
              <a:rPr lang="en-US" sz="4000" dirty="0" err="1">
                <a:effectLst/>
                <a:latin typeface="CS New Athanasius" panose="020B0500000000000000" pitchFamily="34" charset="0"/>
              </a:rPr>
              <a:t>amiof</a:t>
            </a:r>
            <a:r>
              <a:rPr lang="en-US" sz="4000" dirty="0">
                <a:effectLst/>
                <a:latin typeface="CS New Athanasius" panose="020B0500000000000000" pitchFamily="34" charset="0"/>
              </a:rPr>
              <a:t>@</a:t>
            </a:r>
          </a:p>
        </p:txBody>
      </p:sp>
      <p:sp>
        <p:nvSpPr>
          <p:cNvPr id="2" name="Text Placeholder 1">
            <a:extLst>
              <a:ext uri="{FF2B5EF4-FFF2-40B4-BE49-F238E27FC236}">
                <a16:creationId xmlns:a16="http://schemas.microsoft.com/office/drawing/2014/main" id="{1E00E14E-33A5-4FDE-893C-A9BD3B0C1184}"/>
              </a:ext>
            </a:extLst>
          </p:cNvPr>
          <p:cNvSpPr>
            <a:spLocks noGrp="1"/>
          </p:cNvSpPr>
          <p:nvPr>
            <p:ph type="body" sz="quarter" idx="10"/>
          </p:nvPr>
        </p:nvSpPr>
        <p:spPr/>
        <p:txBody>
          <a:bodyPr/>
          <a:lstStyle/>
          <a:p>
            <a:r>
              <a:rPr lang="ar-EG" sz="4800" dirty="0"/>
              <a:t>هلليلويا هذا هو</a:t>
            </a:r>
            <a:r>
              <a:rPr lang="en-US" sz="4800" dirty="0"/>
              <a:t> </a:t>
            </a:r>
            <a:r>
              <a:rPr lang="ar-EG" sz="4800" dirty="0"/>
              <a:t>اليوم الذي صنعه</a:t>
            </a:r>
            <a:r>
              <a:rPr lang="en-US" sz="4800" dirty="0"/>
              <a:t> </a:t>
            </a:r>
            <a:r>
              <a:rPr lang="ar-EG" sz="4800" dirty="0"/>
              <a:t>الرب</a:t>
            </a:r>
            <a:endParaRPr lang="en-US" sz="4800" dirty="0"/>
          </a:p>
        </p:txBody>
      </p:sp>
    </p:spTree>
    <p:extLst>
      <p:ext uri="{BB962C8B-B14F-4D97-AF65-F5344CB8AC3E}">
        <p14:creationId xmlns:p14="http://schemas.microsoft.com/office/powerpoint/2010/main" val="1875184841"/>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2070015"/>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688038"/>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686302"/>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4539857"/>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3134175"/>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8572826"/>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7980624"/>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2" name="Striped Right Arrow 1">
            <a:hlinkClick r:id="" action="ppaction://noaction"/>
          </p:cNvPr>
          <p:cNvSpPr/>
          <p:nvPr/>
        </p:nvSpPr>
        <p:spPr>
          <a:xfrm>
            <a:off x="8540148" y="6488224"/>
            <a:ext cx="576064" cy="36004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4373538"/>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اذكر يارب</a:t>
                      </a:r>
                      <a:r>
                        <a:rPr lang="ar-EG" sz="4800" baseline="0" dirty="0">
                          <a:solidFill>
                            <a:srgbClr val="FFFF00"/>
                          </a:solidFill>
                        </a:rPr>
                        <a:t> رئيس أرضنا عبدك.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7140356"/>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لكي المسيح إلهنا يعطينا رحمة ورأفة أمام الرؤساء الأعزاء، ويعطف قلوبهم علينا بالصلاح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35555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C388404-BDA0-47C6-870E-9612F090EFB1}"/>
              </a:ext>
            </a:extLst>
          </p:cNvPr>
          <p:cNvSpPr>
            <a:spLocks noGrp="1"/>
          </p:cNvSpPr>
          <p:nvPr>
            <p:ph type="body" idx="1"/>
          </p:nvPr>
        </p:nvSpPr>
        <p:spPr/>
        <p:txBody>
          <a:bodyPr/>
          <a:lstStyle/>
          <a:p>
            <a:r>
              <a:rPr lang="ar-EG" sz="4800" dirty="0"/>
              <a:t>مارين ثيليل انتين اونوف اممون انخيتف.</a:t>
            </a:r>
            <a:endParaRPr lang="en-GB" sz="4800" dirty="0"/>
          </a:p>
        </p:txBody>
      </p:sp>
      <p:sp>
        <p:nvSpPr>
          <p:cNvPr id="4" name="Text Placeholder 3">
            <a:extLst>
              <a:ext uri="{FF2B5EF4-FFF2-40B4-BE49-F238E27FC236}">
                <a16:creationId xmlns:a16="http://schemas.microsoft.com/office/drawing/2014/main" id="{53EA21F0-A6A5-4251-B042-6DA93915700F}"/>
              </a:ext>
            </a:extLst>
          </p:cNvPr>
          <p:cNvSpPr>
            <a:spLocks noGrp="1"/>
          </p:cNvSpPr>
          <p:nvPr>
            <p:ph type="body" sz="quarter" idx="3"/>
          </p:nvPr>
        </p:nvSpPr>
        <p:spPr/>
        <p:txBody>
          <a:bodyPr>
            <a:normAutofit/>
          </a:bodyPr>
          <a:lstStyle/>
          <a:p>
            <a:r>
              <a:rPr lang="en-US" sz="4800" dirty="0" err="1">
                <a:latin typeface="CS New Athanasius" panose="020B0500000000000000" pitchFamily="34" charset="0"/>
              </a:rPr>
              <a:t>maren;elyl</a:t>
            </a:r>
            <a:r>
              <a:rPr lang="en-US" sz="4800" dirty="0">
                <a:latin typeface="CS New Athanasius" panose="020B0500000000000000" pitchFamily="34" charset="0"/>
              </a:rPr>
              <a:t> `</a:t>
            </a:r>
            <a:r>
              <a:rPr lang="en-US" sz="4800" dirty="0" err="1">
                <a:latin typeface="CS New Athanasius" panose="020B0500000000000000" pitchFamily="34" charset="0"/>
              </a:rPr>
              <a:t>nten`ounof</a:t>
            </a:r>
            <a:r>
              <a:rPr lang="en-US" sz="4800" dirty="0">
                <a:latin typeface="CS New Athanasius" panose="020B0500000000000000" pitchFamily="34" charset="0"/>
              </a:rPr>
              <a:t> `</a:t>
            </a:r>
            <a:r>
              <a:rPr lang="en-US" sz="4800" dirty="0" err="1">
                <a:latin typeface="CS New Athanasius" panose="020B0500000000000000" pitchFamily="34" charset="0"/>
              </a:rPr>
              <a:t>mmon</a:t>
            </a:r>
            <a:r>
              <a:rPr lang="en-US" sz="4800" dirty="0">
                <a:latin typeface="CS New Athanasius" panose="020B0500000000000000" pitchFamily="34" charset="0"/>
              </a:rPr>
              <a:t> `</a:t>
            </a:r>
            <a:r>
              <a:rPr lang="en-US" sz="4800" dirty="0" err="1">
                <a:latin typeface="CS New Athanasius" panose="020B0500000000000000" pitchFamily="34" charset="0"/>
              </a:rPr>
              <a:t>nqytf</a:t>
            </a:r>
            <a:endParaRPr lang="en-GB"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52B4601-AD89-4CCD-B85F-17E634935FD5}"/>
              </a:ext>
            </a:extLst>
          </p:cNvPr>
          <p:cNvSpPr>
            <a:spLocks noGrp="1"/>
          </p:cNvSpPr>
          <p:nvPr>
            <p:ph type="body" sz="quarter" idx="10"/>
          </p:nvPr>
        </p:nvSpPr>
        <p:spPr>
          <a:xfrm>
            <a:off x="-2" y="4358444"/>
            <a:ext cx="9144000" cy="832607"/>
          </a:xfrm>
        </p:spPr>
        <p:txBody>
          <a:bodyPr/>
          <a:lstStyle/>
          <a:p>
            <a:r>
              <a:rPr lang="ar-EG" sz="5400" dirty="0"/>
              <a:t>فلنفرح ونبتهج فيه</a:t>
            </a:r>
            <a:endParaRPr lang="en-GB" sz="5400" dirty="0"/>
          </a:p>
        </p:txBody>
      </p:sp>
    </p:spTree>
    <p:extLst>
      <p:ext uri="{BB962C8B-B14F-4D97-AF65-F5344CB8AC3E}">
        <p14:creationId xmlns:p14="http://schemas.microsoft.com/office/powerpoint/2010/main" val="2421916513"/>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8172664"/>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أحفظه بسلام وعدل وجبروت. ولتخضع له كل الأمم الذين يريدون الحرب في جميع ما لنا من الخصب.</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2901356"/>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تكلم في قلبه من أجل سلام كنيستك الواحدة الوحيدة المقدسة الجامعة الرسولية. أعطه أن يفكر بالسلام فينا وفي إسمك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534852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نحيا نحن أيضاً في سيرة هادئة ساكنة ونوجد في كل تقوى وكل عفاف 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085195"/>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0557740"/>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آباؤنا واخواتنا الذين رقدوا إذ أخذت نفوسهم نيحهم  ذاكر</a:t>
                      </a:r>
                      <a:r>
                        <a:rPr lang="ar-EG" sz="4800" dirty="0">
                          <a:solidFill>
                            <a:srgbClr val="FFFF00"/>
                          </a:solidFill>
                        </a:rPr>
                        <a:t>اً</a:t>
                      </a:r>
                      <a:r>
                        <a:rPr lang="ar-SA" sz="4800" dirty="0">
                          <a:solidFill>
                            <a:srgbClr val="FFFF00"/>
                          </a:solidFill>
                        </a:rPr>
                        <a:t> أيضا</a:t>
                      </a:r>
                      <a:r>
                        <a:rPr lang="ar-EG" sz="4800" dirty="0">
                          <a:solidFill>
                            <a:srgbClr val="FFFF00"/>
                          </a:solidFill>
                        </a:rPr>
                        <a:t> </a:t>
                      </a:r>
                      <a:r>
                        <a:rPr lang="ar-SA" sz="4800" dirty="0">
                          <a:solidFill>
                            <a:srgbClr val="FFFF00"/>
                          </a:solidFill>
                        </a:rPr>
                        <a:t>جميع القديسين الذين أرضوك منذ البدء آبائنا الأطهار رؤساء الآباء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5220914"/>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والأنبياء والرسل والمبشرين والإنجيليين والشهداء والمعترفين وكل أرواح الصديقين الذين كملوا في الإيمان وبالأكثر القديسة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6081738"/>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المملوءة مجدا العذراء كل حين والدة الإله الطاهرة القديسة مريم والقديس يوحنا السابق المعمدان والشهيد والقديس استفانوس رئيس</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260189"/>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الشمامسة وأول الشهداء والقديس مرقس الرسول الطاهر الإنجيلي والشهيد والبطريرك القديس ساويرس والقديس كيرلس والقديس</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879888"/>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باسيليوس والقديس</a:t>
                      </a:r>
                      <a:r>
                        <a:rPr lang="ar-EG" sz="4800" dirty="0">
                          <a:solidFill>
                            <a:srgbClr val="FFFF00"/>
                          </a:solidFill>
                        </a:rPr>
                        <a:t> </a:t>
                      </a:r>
                      <a:r>
                        <a:rPr lang="ar-SA" sz="4800" dirty="0">
                          <a:solidFill>
                            <a:srgbClr val="FFFF00"/>
                          </a:solidFill>
                        </a:rPr>
                        <a:t>اغريغوريس وأبانا الصديق العظيم أنبا أنطونيوس والبار الأنبا بولا والثلاثة أنبا مقارات القديسين وأبانا أنبا</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43345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53788" y="6049107"/>
            <a:ext cx="9265024" cy="808893"/>
          </a:xfrm>
        </p:spPr>
        <p:txBody>
          <a:bodyPr anchor="ctr">
            <a:noAutofit/>
          </a:bodyPr>
          <a:lstStyle/>
          <a:p>
            <a:r>
              <a:rPr lang="ar-EG" sz="3500" dirty="0"/>
              <a:t>او ابشويس إك إيه ناهمين</a:t>
            </a:r>
            <a:r>
              <a:rPr lang="en-US" sz="3500" dirty="0"/>
              <a:t> </a:t>
            </a:r>
            <a:r>
              <a:rPr lang="ar-EG" sz="3500" dirty="0"/>
              <a:t>أو ابشويس إك إيه</a:t>
            </a:r>
            <a:r>
              <a:rPr lang="en-US" sz="3500" dirty="0"/>
              <a:t> </a:t>
            </a:r>
            <a:r>
              <a:rPr lang="ar-EG" sz="3500" dirty="0"/>
              <a:t>سوتين نين مويت:</a:t>
            </a:r>
          </a:p>
        </p:txBody>
      </p:sp>
      <p:sp>
        <p:nvSpPr>
          <p:cNvPr id="7" name="Text Placeholder 6"/>
          <p:cNvSpPr>
            <a:spLocks noGrp="1"/>
          </p:cNvSpPr>
          <p:nvPr>
            <p:ph type="body" sz="quarter" idx="3"/>
          </p:nvPr>
        </p:nvSpPr>
        <p:spPr/>
        <p:txBody>
          <a:bodyPr/>
          <a:lstStyle/>
          <a:p>
            <a:r>
              <a:rPr lang="en-US" sz="3900" dirty="0">
                <a:latin typeface="CS New Athanasius" panose="020B0500000000000000" pitchFamily="34" charset="0"/>
              </a:rPr>
              <a:t>w `P=o=c </a:t>
            </a:r>
            <a:r>
              <a:rPr lang="en-US" sz="3900" dirty="0" err="1">
                <a:latin typeface="CS New Athanasius" panose="020B0500000000000000" pitchFamily="34" charset="0"/>
              </a:rPr>
              <a:t>ek`enahmen</a:t>
            </a:r>
            <a:r>
              <a:rPr lang="en-US" sz="3900" dirty="0">
                <a:latin typeface="CS New Athanasius" panose="020B0500000000000000" pitchFamily="34" charset="0"/>
              </a:rPr>
              <a:t>@ `w `P=o=c </a:t>
            </a:r>
            <a:r>
              <a:rPr lang="en-US" sz="3900" dirty="0" err="1">
                <a:latin typeface="CS New Athanasius" panose="020B0500000000000000" pitchFamily="34" charset="0"/>
              </a:rPr>
              <a:t>ek`ecouten</a:t>
            </a:r>
            <a:r>
              <a:rPr lang="en-US" sz="3900" dirty="0">
                <a:latin typeface="CS New Athanasius" panose="020B0500000000000000" pitchFamily="34" charset="0"/>
              </a:rPr>
              <a:t> </a:t>
            </a:r>
            <a:r>
              <a:rPr lang="en-US" sz="3900" dirty="0" err="1">
                <a:latin typeface="CS New Athanasius" panose="020B0500000000000000" pitchFamily="34" charset="0"/>
              </a:rPr>
              <a:t>nenmwit</a:t>
            </a:r>
            <a:r>
              <a:rPr lang="en-US" sz="3900" dirty="0">
                <a:latin typeface="CS New Athanasius" panose="020B0500000000000000" pitchFamily="34" charset="0"/>
              </a:rPr>
              <a:t>@</a:t>
            </a:r>
            <a:endParaRPr lang="ar-EG" sz="39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286054D9-3C8A-493D-A8C7-C545BF0BC4DF}"/>
              </a:ext>
            </a:extLst>
          </p:cNvPr>
          <p:cNvSpPr>
            <a:spLocks noGrp="1"/>
          </p:cNvSpPr>
          <p:nvPr>
            <p:ph type="body" sz="quarter" idx="10"/>
          </p:nvPr>
        </p:nvSpPr>
        <p:spPr/>
        <p:txBody>
          <a:bodyPr/>
          <a:lstStyle/>
          <a:p>
            <a:r>
              <a:rPr lang="ar-EG" sz="6000" dirty="0"/>
              <a:t>يا رب خلصنا</a:t>
            </a:r>
            <a:r>
              <a:rPr lang="en-US" sz="6000" dirty="0"/>
              <a:t> </a:t>
            </a:r>
            <a:r>
              <a:rPr lang="ar-EG" sz="6000" dirty="0"/>
              <a:t> يارب سهل سبلنا، </a:t>
            </a:r>
            <a:r>
              <a:rPr lang="en-US" sz="6000" dirty="0"/>
              <a:t> </a:t>
            </a:r>
          </a:p>
        </p:txBody>
      </p:sp>
    </p:spTree>
    <p:extLst>
      <p:ext uri="{BB962C8B-B14F-4D97-AF65-F5344CB8AC3E}">
        <p14:creationId xmlns:p14="http://schemas.microsoft.com/office/powerpoint/2010/main" val="1959287906"/>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يحنس وأبانا الأنبا بيشوي وأبوينا القديسين الروميين مكسيموس ودوماديوس والتسعة والأربعين شهيدا والقوي الأنبا موسى وأبانا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4119941"/>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أنبا باخوم أبا الشركة وأبانا أنبا شنودة رئيس المتوحدين وأبانا أنبا نفر السائح وأبانا أنبا صموئيل المعترف وكل مصاف قديسيك </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5942011"/>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إننا يا سيدنا لسنا أهلا</a:t>
                      </a:r>
                      <a:r>
                        <a:rPr lang="ar-EG" sz="4800" dirty="0">
                          <a:solidFill>
                            <a:srgbClr val="FFFF00"/>
                          </a:solidFill>
                        </a:rPr>
                        <a:t>ً</a:t>
                      </a:r>
                      <a:r>
                        <a:rPr lang="ar-SA" sz="4800" dirty="0">
                          <a:solidFill>
                            <a:srgbClr val="FFFF00"/>
                          </a:solidFill>
                        </a:rPr>
                        <a:t> أن نتشفع في طوباوية أولئك بل هم قيام أمام منبر ابنك الوحيد ليكونوا عوضا</a:t>
                      </a:r>
                      <a:r>
                        <a:rPr lang="ar-EG" sz="4800" dirty="0">
                          <a:solidFill>
                            <a:srgbClr val="FFFF00"/>
                          </a:solidFill>
                        </a:rPr>
                        <a:t>ً</a:t>
                      </a:r>
                      <a:r>
                        <a:rPr lang="ar-SA" sz="4800" dirty="0">
                          <a:solidFill>
                            <a:srgbClr val="FFFF00"/>
                          </a:solidFill>
                        </a:rPr>
                        <a:t> عنا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1544801"/>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يشفعون في مسك</a:t>
                      </a:r>
                      <a:r>
                        <a:rPr lang="ar-EG" sz="4800" dirty="0">
                          <a:solidFill>
                            <a:srgbClr val="FFFF00"/>
                          </a:solidFill>
                        </a:rPr>
                        <a:t>نت</a:t>
                      </a:r>
                      <a:r>
                        <a:rPr lang="ar-SA" sz="4800" dirty="0">
                          <a:solidFill>
                            <a:srgbClr val="FFFF00"/>
                          </a:solidFill>
                        </a:rPr>
                        <a:t>نا وضعفنا</a:t>
                      </a:r>
                      <a:r>
                        <a:rPr lang="ar-EG" sz="4800" dirty="0">
                          <a:solidFill>
                            <a:srgbClr val="FFFF00"/>
                          </a:solidFill>
                        </a:rPr>
                        <a:t> </a:t>
                      </a:r>
                      <a:r>
                        <a:rPr lang="ar-SA" sz="4800" dirty="0">
                          <a:solidFill>
                            <a:srgbClr val="FFFF00"/>
                          </a:solidFill>
                        </a:rPr>
                        <a:t>كن غافرا لآثامنا من أجل طلباتهم المقدسة ومن أجل اسمك المبارك الذي دعي علينا</a:t>
                      </a:r>
                      <a:r>
                        <a:rPr lang="ar-EG"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2858144"/>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القارئون فليقولوا أسماء آبائنا البطاركة القديسين الذين رقدوا الرب ينيح نفوسهم أجمعين يغفر لنا خطايانا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9917342"/>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 يا رب آبائنا القديسين الأرثوذكسيين رؤساء الأساقفة الذين سبقوا فرقدوا، هؤلاء الذين سبقوا فرقدوا، هؤلاء الذين فصلوا كلمة الحق بإستقامة.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128246"/>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وأعطنا نحن أيضاً حظاً ونصيباً معهم، ذاكراً أيضاً هؤلاء الذين نذكرهم في يومنا هذا.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051462"/>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a:t>
                      </a:r>
                      <a:r>
                        <a:rPr lang="ar-SA" sz="4800" dirty="0">
                          <a:solidFill>
                            <a:srgbClr val="FFFF00"/>
                          </a:solidFill>
                        </a:rPr>
                        <a:t>طلبوا عن آبائنا وإخوتنا الذين رقدوا، وتنيحوا في الإيمان بالمسيح منذ البدء. آبائنا القديسين رؤساء الأساقفة،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9180574"/>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وآبائنا الأساقفة، وآبائنا القمامصة، وآبائنا القسوس وإخوتنا الشمامسة، وآبائنا الرهبان، وآبائنا العلمانيين، وعن نياح كل المسيحيين.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481795"/>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المسيح إلهنا ينيح نفوسهم أجمعين في فردوس النعيم، ونحن أيضاً يصنع معنا رحمةً،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28257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F6281C7-0884-429A-A78E-3E4B93EC887D}"/>
              </a:ext>
            </a:extLst>
          </p:cNvPr>
          <p:cNvSpPr>
            <a:spLocks noGrp="1"/>
          </p:cNvSpPr>
          <p:nvPr>
            <p:ph type="body" idx="1"/>
          </p:nvPr>
        </p:nvSpPr>
        <p:spPr/>
        <p:txBody>
          <a:bodyPr anchor="ctr"/>
          <a:lstStyle/>
          <a:p>
            <a:r>
              <a:rPr lang="ar-EG" sz="3700" dirty="0"/>
              <a:t>افئسماروؤت انجيه في اثنيو خين افران ام ابشويس الليلويا.</a:t>
            </a:r>
            <a:endParaRPr lang="en-GB" sz="3700" dirty="0"/>
          </a:p>
        </p:txBody>
      </p:sp>
      <p:sp>
        <p:nvSpPr>
          <p:cNvPr id="4" name="Text Placeholder 3">
            <a:extLst>
              <a:ext uri="{FF2B5EF4-FFF2-40B4-BE49-F238E27FC236}">
                <a16:creationId xmlns:a16="http://schemas.microsoft.com/office/drawing/2014/main" id="{24C9E4B1-9B48-4164-A95D-C2F2728FB2EA}"/>
              </a:ext>
            </a:extLst>
          </p:cNvPr>
          <p:cNvSpPr>
            <a:spLocks noGrp="1"/>
          </p:cNvSpPr>
          <p:nvPr>
            <p:ph type="body" sz="quarter" idx="3"/>
          </p:nvPr>
        </p:nvSpPr>
        <p:spPr/>
        <p:txBody>
          <a:bodyPr anchor="ctr"/>
          <a:lstStyle/>
          <a:p>
            <a:r>
              <a:rPr lang="en-US" sz="3800" dirty="0">
                <a:latin typeface="CS New Athanasius" panose="020B0500000000000000" pitchFamily="34" charset="0"/>
              </a:rPr>
              <a:t>`</a:t>
            </a:r>
            <a:r>
              <a:rPr lang="en-US" sz="3800" dirty="0" err="1">
                <a:latin typeface="CS New Athanasius" panose="020B0500000000000000" pitchFamily="34" charset="0"/>
              </a:rPr>
              <a:t>f`cmarwout</a:t>
            </a:r>
            <a:r>
              <a:rPr lang="en-US" sz="3800" dirty="0">
                <a:latin typeface="CS New Athanasius" panose="020B0500000000000000" pitchFamily="34" charset="0"/>
              </a:rPr>
              <a:t> `</a:t>
            </a:r>
            <a:r>
              <a:rPr lang="en-US" sz="3800" dirty="0" err="1">
                <a:latin typeface="CS New Athanasius" panose="020B0500000000000000" pitchFamily="34" charset="0"/>
              </a:rPr>
              <a:t>nje</a:t>
            </a:r>
            <a:r>
              <a:rPr lang="en-US" sz="3800" dirty="0">
                <a:latin typeface="CS New Athanasius" panose="020B0500000000000000" pitchFamily="34" charset="0"/>
              </a:rPr>
              <a:t> </a:t>
            </a:r>
            <a:r>
              <a:rPr lang="en-US" sz="3800" dirty="0" err="1">
                <a:latin typeface="CS New Athanasius" panose="020B0500000000000000" pitchFamily="34" charset="0"/>
              </a:rPr>
              <a:t>vy`e;nyou</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vran</a:t>
            </a:r>
            <a:r>
              <a:rPr lang="en-US" sz="3800" dirty="0">
                <a:latin typeface="CS New Athanasius" panose="020B0500000000000000" pitchFamily="34" charset="0"/>
              </a:rPr>
              <a:t> `</a:t>
            </a:r>
            <a:r>
              <a:rPr lang="en-US" sz="3800" dirty="0" err="1">
                <a:latin typeface="CS New Athanasius" panose="020B0500000000000000" pitchFamily="34" charset="0"/>
              </a:rPr>
              <a:t>m`P</a:t>
            </a:r>
            <a:r>
              <a:rPr lang="en-US" sz="3800" dirty="0">
                <a:latin typeface="CS New Athanasius" panose="020B0500000000000000" pitchFamily="34" charset="0"/>
              </a:rPr>
              <a:t>=o=c@ =a=l</a:t>
            </a:r>
          </a:p>
        </p:txBody>
      </p:sp>
      <p:sp>
        <p:nvSpPr>
          <p:cNvPr id="6" name="Text Placeholder 5">
            <a:extLst>
              <a:ext uri="{FF2B5EF4-FFF2-40B4-BE49-F238E27FC236}">
                <a16:creationId xmlns:a16="http://schemas.microsoft.com/office/drawing/2014/main" id="{51DE3A25-82FE-44AC-8F5B-FB13682DF81A}"/>
              </a:ext>
            </a:extLst>
          </p:cNvPr>
          <p:cNvSpPr>
            <a:spLocks noGrp="1"/>
          </p:cNvSpPr>
          <p:nvPr>
            <p:ph type="body" sz="quarter" idx="10"/>
          </p:nvPr>
        </p:nvSpPr>
        <p:spPr/>
        <p:txBody>
          <a:bodyPr/>
          <a:lstStyle/>
          <a:p>
            <a:r>
              <a:rPr lang="ar-EG" sz="5400" dirty="0"/>
              <a:t>مبارك الآتي باسم الرب</a:t>
            </a:r>
            <a:r>
              <a:rPr lang="en-US" sz="5400" dirty="0"/>
              <a:t> </a:t>
            </a:r>
            <a:r>
              <a:rPr lang="ar-EG" sz="5400" dirty="0"/>
              <a:t>هلليلويا.</a:t>
            </a:r>
            <a:endParaRPr lang="en-GB" sz="5400" dirty="0"/>
          </a:p>
        </p:txBody>
      </p:sp>
    </p:spTree>
    <p:extLst>
      <p:ext uri="{BB962C8B-B14F-4D97-AF65-F5344CB8AC3E}">
        <p14:creationId xmlns:p14="http://schemas.microsoft.com/office/powerpoint/2010/main" val="2471139830"/>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9180959"/>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وهؤلاء وكل أحد، يا رب، الذين ذكرنا أسماءهم، والذين لم نذكرهم الذين في فكر كل واحد منا، والذين ليسوا فينا.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4578268"/>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رقدوا وتنيحوا في الايمان بالمسيح. </a:t>
                      </a:r>
                      <a:r>
                        <a:rPr lang="ar-EG" sz="4800" dirty="0">
                          <a:solidFill>
                            <a:srgbClr val="FFFF00"/>
                          </a:solidFill>
                        </a:rPr>
                        <a:t>ت</a:t>
                      </a:r>
                      <a:r>
                        <a:rPr lang="ar-SA" sz="4800" dirty="0">
                          <a:solidFill>
                            <a:srgbClr val="FFFF00"/>
                          </a:solidFill>
                        </a:rPr>
                        <a:t>فضل يا رب نيح نفوسهم جميعا في حضن آبائنا القديسين،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6807862"/>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ابراهيم وإسحق ويعقوب. عُلهُم في موضعِ خضرة، علي ماءِ الراحةِ في فردوسِ النعيمِ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2856168"/>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الموضع الذي هرب منه الحزنُ و الكآبةُ والتنهدُ في نوِر قديسيك.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367040"/>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اقم اجسادهم فى اليوم الذى رسمته كموعيدك الحقيقيه الغير الكاذبه . هب لهم خيرات مواعيدك . ما لم تره عين و لم تسمع به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5944489"/>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اذن . و لم يخطر على قلب بشرٍ . ما اعددته يا الله لمحبى اسمك القدوس . لانه لا يكون موت لعبيدك بل هو انتقال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1819270"/>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 ان كان لحقهم توان او تفريط كبشر . وقد لبسوا جسداً و سكنوا فى هذا العالم . فانت كصالحٍ و محب البشر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0731386"/>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اللهم تفضل  يارب عبيدك المسيحيين الارثوذكسيين الذين فى المسكونه كلها من مشارق الشمس الى مغاربها و من الشمال الىاليمين . كل واحد باسمه و كل واحده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1675119"/>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باسمها . يارب نيحهم واغفر لهم فانه ليس احد طاهراً من دنسٍ و لو كانت حياته يوماً واحداً على 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70706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92F3AF17-83BA-4BCF-9634-FEA2C46F2730}"/>
              </a:ext>
            </a:extLst>
          </p:cNvPr>
          <p:cNvSpPr>
            <a:spLocks noGrp="1"/>
          </p:cNvSpPr>
          <p:nvPr>
            <p:ph type="title"/>
          </p:nvPr>
        </p:nvSpPr>
        <p:spPr/>
        <p:txBody>
          <a:bodyPr/>
          <a:lstStyle/>
          <a:p>
            <a:r>
              <a:rPr lang="ar-EG" dirty="0">
                <a:solidFill>
                  <a:srgbClr val="FFC000"/>
                </a:solidFill>
              </a:rPr>
              <a:t>رشومات الحمل</a:t>
            </a:r>
            <a:endParaRPr lang="en-GB" dirty="0">
              <a:solidFill>
                <a:srgbClr val="FFC000"/>
              </a:solidFill>
            </a:endParaRPr>
          </a:p>
        </p:txBody>
      </p:sp>
      <p:sp>
        <p:nvSpPr>
          <p:cNvPr id="9" name="Text Placeholder 8"/>
          <p:cNvSpPr>
            <a:spLocks noGrp="1"/>
          </p:cNvSpPr>
          <p:nvPr>
            <p:ph type="body" idx="1"/>
          </p:nvPr>
        </p:nvSpPr>
        <p:spPr/>
        <p:txBody>
          <a:bodyPr anchor="ctr"/>
          <a:lstStyle/>
          <a:p>
            <a:r>
              <a:rPr lang="ar-EG" sz="3400" dirty="0"/>
              <a:t>خين إفران إم إفيوت نيم إبشيري نيم بي إبنيڤما إثؤواب أونوتى إن اواوت</a:t>
            </a:r>
          </a:p>
        </p:txBody>
      </p:sp>
      <p:sp>
        <p:nvSpPr>
          <p:cNvPr id="10" name="Text Placeholder 9"/>
          <p:cNvSpPr>
            <a:spLocks noGrp="1"/>
          </p:cNvSpPr>
          <p:nvPr>
            <p:ph type="body" sz="quarter" idx="3"/>
          </p:nvPr>
        </p:nvSpPr>
        <p:spPr>
          <a:xfrm>
            <a:off x="-1" y="5020910"/>
            <a:ext cx="9144000" cy="934547"/>
          </a:xfrm>
        </p:spPr>
        <p:txBody>
          <a:bodyPr anchor="t"/>
          <a:lstStyle/>
          <a:p>
            <a:pPr>
              <a:lnSpc>
                <a:spcPct val="80000"/>
              </a:lnSpc>
              <a:spcBef>
                <a:spcPts val="0"/>
              </a:spcBef>
            </a:pPr>
            <a:r>
              <a:rPr lang="nl-NL" sz="4000" dirty="0"/>
              <a:t>Qen `vran `m`Viwt nem `Psyri </a:t>
            </a:r>
            <a:r>
              <a:rPr lang="pt-BR" sz="4000" dirty="0"/>
              <a:t>nem Pi`pneuma</a:t>
            </a:r>
          </a:p>
          <a:p>
            <a:pPr>
              <a:lnSpc>
                <a:spcPct val="80000"/>
              </a:lnSpc>
              <a:spcBef>
                <a:spcPts val="0"/>
              </a:spcBef>
            </a:pPr>
            <a:r>
              <a:rPr lang="pt-BR" sz="4000" dirty="0"/>
              <a:t> `e;ouab ounou] `nouwt.</a:t>
            </a:r>
          </a:p>
        </p:txBody>
      </p:sp>
      <p:sp>
        <p:nvSpPr>
          <p:cNvPr id="3" name="Text Placeholder 2">
            <a:extLst>
              <a:ext uri="{FF2B5EF4-FFF2-40B4-BE49-F238E27FC236}">
                <a16:creationId xmlns:a16="http://schemas.microsoft.com/office/drawing/2014/main" id="{19BE57E2-F8EC-4A08-B8AE-0F261ECC4AF5}"/>
              </a:ext>
            </a:extLst>
          </p:cNvPr>
          <p:cNvSpPr>
            <a:spLocks noGrp="1"/>
          </p:cNvSpPr>
          <p:nvPr>
            <p:ph type="body" sz="quarter" idx="10"/>
          </p:nvPr>
        </p:nvSpPr>
        <p:spPr/>
        <p:txBody>
          <a:bodyPr/>
          <a:lstStyle/>
          <a:p>
            <a:pPr rtl="1"/>
            <a:r>
              <a:rPr lang="ar-SA" altLang="en-US" sz="4400" b="1" dirty="0">
                <a:solidFill>
                  <a:schemeClr val="bg1"/>
                </a:solidFill>
                <a:latin typeface="Calibri" panose="020F0502020204030204" pitchFamily="34" charset="0"/>
                <a:cs typeface="Times New Roman" panose="02020603050405020304" pitchFamily="18" charset="0"/>
              </a:rPr>
              <a:t>باسم الآب والإبن والروح القدس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إله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واحد</a:t>
            </a:r>
            <a:r>
              <a:rPr lang="ar-EG" altLang="en-US" sz="4400" b="1" dirty="0">
                <a:solidFill>
                  <a:schemeClr val="bg1"/>
                </a:solidFill>
                <a:latin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2531857503"/>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dirty="0">
                          <a:solidFill>
                            <a:srgbClr val="FFFF00"/>
                          </a:solidFill>
                        </a:rPr>
                        <a:t>فاما هم يا رب الذين أخذت نفوسهم فنيحهم وليستحقوا ملكوت السموات . وأما نحن كلنا فهب لنا كمالنا المسيحى يرضيك أمامك . وأعطهم وإيانا نصيباً </a:t>
                      </a:r>
                      <a:br>
                        <a:rPr lang="ar-SA" sz="3600" dirty="0">
                          <a:solidFill>
                            <a:srgbClr val="FFFF00"/>
                          </a:solidFill>
                        </a:rPr>
                      </a:br>
                      <a:r>
                        <a:rPr lang="ar-SA" sz="3600" dirty="0">
                          <a:solidFill>
                            <a:srgbClr val="FFFF00"/>
                          </a:solidFill>
                        </a:rPr>
                        <a:t>وميراثاً مع كافة قديسيك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3195073"/>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6463390"/>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أذكر يارب صعائد و قرابين و شكر الذين يقربون كرمه و مجداً لاسمك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110822"/>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 اطلبوا عن المهتمين بالصعائد والقرابين والبكور والزيت والبخور و الستور وكتب القراءة وأواني المذبح لكي المسيح إلهنا يكافئهم في أورشليم السمائية ويغفر لنا خطايانا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14208355"/>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4"/>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3" name="Chevron 2">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047688"/>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4"/>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تشكرات الذين يقربون كرامه و مجدا لاسمك القدوس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781701"/>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.إقبلها إليك على مذبحك المقدس الناطق السمائي رائحة بخور تدخل إلى عظمتك التي في السموات بواسطة خدمة ملائكتك ورؤساء ملائكتك المقدسين</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5354109"/>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وكما قبلت إليك قرابين هابيل الصديق وذبيحة أبينا إبراهيم وفلسي الأرملة هكذا أيضا نذور عبيدك إقبلها إليك أصحاب الكثير وأصحاب القليل الخفيات و الظاهرات</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0163383"/>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الظاهرات والذين يريدون أن يقدموا لك و ليس لهم والذين قدموا لك  في هذا اليوم هذه القرابين أعطهم ما لا يفسدعوضاًعن الفاسدات.</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3172424"/>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السمائيات عوض الأرضيات . الأبديات عوض الزمنيات . بيوتهم ومخازنهم إملأها من كل الخيرات . أحطهم يا رب بقوة ملائكتك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78783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ext Placeholder 11"/>
          <p:cNvSpPr>
            <a:spLocks noGrp="1"/>
          </p:cNvSpPr>
          <p:nvPr>
            <p:ph type="body" idx="1"/>
          </p:nvPr>
        </p:nvSpPr>
        <p:spPr/>
        <p:txBody>
          <a:bodyPr anchor="ctr"/>
          <a:lstStyle/>
          <a:p>
            <a:r>
              <a:rPr lang="ar-EG" sz="4000" dirty="0"/>
              <a:t>إف إزماروؤوت إنجى </a:t>
            </a:r>
            <a:r>
              <a:rPr lang="en-US" sz="4000" dirty="0"/>
              <a:t> </a:t>
            </a:r>
            <a:r>
              <a:rPr lang="ar-EG" sz="4000" dirty="0"/>
              <a:t>إفنوتى إفيوت بي بانطوكرارطور </a:t>
            </a:r>
          </a:p>
        </p:txBody>
      </p:sp>
      <p:sp>
        <p:nvSpPr>
          <p:cNvPr id="13" name="Text Placeholder 12"/>
          <p:cNvSpPr>
            <a:spLocks noGrp="1"/>
          </p:cNvSpPr>
          <p:nvPr>
            <p:ph type="body" sz="quarter" idx="3"/>
          </p:nvPr>
        </p:nvSpPr>
        <p:spPr>
          <a:xfrm>
            <a:off x="0" y="5240214"/>
            <a:ext cx="9144000" cy="808893"/>
          </a:xfrm>
        </p:spPr>
        <p:txBody>
          <a:bodyPr/>
          <a:lstStyle/>
          <a:p>
            <a:r>
              <a:rPr lang="en-US" sz="4000" dirty="0" err="1"/>
              <a:t>F`cmarwout</a:t>
            </a:r>
            <a:r>
              <a:rPr lang="en-US" sz="4000" dirty="0"/>
              <a:t> `</a:t>
            </a:r>
            <a:r>
              <a:rPr lang="en-US" sz="4000" dirty="0" err="1"/>
              <a:t>nje</a:t>
            </a:r>
            <a:r>
              <a:rPr lang="en-US" sz="4000" dirty="0"/>
              <a:t> V] </a:t>
            </a:r>
            <a:r>
              <a:rPr lang="en-US" sz="4000" dirty="0">
                <a:latin typeface="Abraam" pitchFamily="2" charset="0"/>
              </a:rPr>
              <a:t>~</a:t>
            </a:r>
            <a:r>
              <a:rPr lang="en-US" sz="4000" dirty="0" err="1"/>
              <a:t>Viwt</a:t>
            </a:r>
            <a:r>
              <a:rPr lang="en-US" sz="4000" dirty="0"/>
              <a:t> </a:t>
            </a:r>
            <a:r>
              <a:rPr lang="en-US" sz="4000" dirty="0" err="1"/>
              <a:t>pipantokratwr</a:t>
            </a:r>
            <a:r>
              <a:rPr lang="en-US" sz="4000" dirty="0"/>
              <a:t>@</a:t>
            </a:r>
          </a:p>
        </p:txBody>
      </p:sp>
      <p:sp>
        <p:nvSpPr>
          <p:cNvPr id="3" name="Text Placeholder 2">
            <a:extLst>
              <a:ext uri="{FF2B5EF4-FFF2-40B4-BE49-F238E27FC236}">
                <a16:creationId xmlns:a16="http://schemas.microsoft.com/office/drawing/2014/main" id="{CBCE2558-F5CC-49C2-B8E4-BA8A89CAB779}"/>
              </a:ext>
            </a:extLst>
          </p:cNvPr>
          <p:cNvSpPr>
            <a:spLocks noGrp="1"/>
          </p:cNvSpPr>
          <p:nvPr>
            <p:ph type="body" sz="quarter" idx="10"/>
          </p:nvPr>
        </p:nvSpPr>
        <p:spPr>
          <a:xfrm>
            <a:off x="-1" y="4431321"/>
            <a:ext cx="9144000" cy="731521"/>
          </a:xfrm>
        </p:spPr>
        <p:txBody>
          <a:bodyPr/>
          <a:lstStyle/>
          <a:p>
            <a:r>
              <a:rPr lang="ar-EG" sz="4800" dirty="0"/>
              <a:t>مبارك الله الآب ضابط الكل</a:t>
            </a:r>
            <a:endParaRPr lang="en-US" sz="4800" dirty="0"/>
          </a:p>
        </p:txBody>
      </p:sp>
      <p:sp>
        <p:nvSpPr>
          <p:cNvPr id="5" name="TextBox 4">
            <a:extLst>
              <a:ext uri="{FF2B5EF4-FFF2-40B4-BE49-F238E27FC236}">
                <a16:creationId xmlns:a16="http://schemas.microsoft.com/office/drawing/2014/main" id="{7502C7BC-7B26-4963-9FC5-96E9C7FB0479}"/>
              </a:ext>
            </a:extLst>
          </p:cNvPr>
          <p:cNvSpPr txBox="1"/>
          <p:nvPr/>
        </p:nvSpPr>
        <p:spPr>
          <a:xfrm>
            <a:off x="5795683" y="3855968"/>
            <a:ext cx="344580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الأولَ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251258920"/>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 رؤساء ملائكتك الأطهار . و كما ذكروا إسمك القدوس على الأرض أذكرهم هم أيضاً يا رب في ملكوتك . وفي هذا الدهر لا تتركهم عنك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9248469"/>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6741171"/>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بطريركنا الأب المكرم رئيس الكهنه أنبا(.......)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7955970"/>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صلوا من اجل رئيس كهنتنا البابا الأنبا (.....) بابا و بطريرك ورئيس اساقفه المدينه العظمى الاسكندريه لكي المسيح إلهنا يحفظ لنا حياته سنين عديدة وأزمنة سلاميه .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682579"/>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054327"/>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حفظًا احفظه لنا سنين كثيرة وأزمنة سلاميه , مكملاً رئاسة الكهنوت المقدسة التي ائتمنته عليها من قبَلك كإرادتك المقدسة الطوباوية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1876756"/>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 </a:t>
                      </a:r>
                      <a:r>
                        <a:rPr lang="ar-SA" sz="4800" dirty="0">
                          <a:solidFill>
                            <a:srgbClr val="FFFF00"/>
                          </a:solidFill>
                        </a:rPr>
                        <a:t>.مفصلا كلمة الحق باستقامة </a:t>
                      </a: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راعيًا شعبك بطهارة وبر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7496742"/>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أنعم عليهم وعلينا بالسلامه والعافية من كل موضع , وصلواته التي يصنعها عنا وعن كل شعبك . وصلواتنا نحن أيضا عنه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6607096"/>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084320"/>
          <a:ext cx="9144000" cy="27736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اقبلها إليك على مذبحك ا الناطق السمائى رائحة بخور . وسائر أعدائه الذين يرون والذين لا يرون . اسحقهم وأذلهم تحت رجليه سريعًا وأما هو فاحفظه بسلامه وعدل في كنيستك المقدسة.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9380645"/>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22769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305572580"/>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الأساقفة الأرذوكسيين الذين في كل موضع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3287864"/>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اطلبوا عن ابائنا الاساقفه  الأرذوكسيين الذين في كل مواضع المسكونة كلها . و القمامصة والقسوس والشمامسة وكل طغمات الكنيسة لكي يحفظهم المسيح إلهنا من كل شر . ويغفر لنا خطايانا .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175244"/>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939986"/>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840884"/>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806760"/>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5097624"/>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9688963"/>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9866956"/>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4886481"/>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222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6"/>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r>
              <a:rPr lang="ar-EG" dirty="0"/>
              <a:t>لحن تين اوؤشت</a:t>
            </a:r>
            <a:endParaRPr lang="en-US" dirty="0"/>
          </a:p>
        </p:txBody>
      </p:sp>
      <p:sp>
        <p:nvSpPr>
          <p:cNvPr id="4" name="Text Placeholder 3"/>
          <p:cNvSpPr>
            <a:spLocks noGrp="1"/>
          </p:cNvSpPr>
          <p:nvPr>
            <p:ph type="body" idx="1"/>
          </p:nvPr>
        </p:nvSpPr>
        <p:spPr>
          <a:xfrm>
            <a:off x="0" y="5924507"/>
            <a:ext cx="9144000" cy="933493"/>
          </a:xfrm>
        </p:spPr>
        <p:txBody>
          <a:bodyPr anchor="ctr"/>
          <a:lstStyle/>
          <a:p>
            <a:r>
              <a:rPr lang="ar-EG" sz="3600" dirty="0"/>
              <a:t>تين أوأوشت إم إفيوت: إنتيه بي أوأويني: نيم بيف شيري إممونوجينيس </a:t>
            </a:r>
            <a:endParaRPr lang="en-US" sz="3600" dirty="0"/>
          </a:p>
        </p:txBody>
      </p:sp>
      <p:sp>
        <p:nvSpPr>
          <p:cNvPr id="5" name="Text Placeholder 4"/>
          <p:cNvSpPr>
            <a:spLocks noGrp="1"/>
          </p:cNvSpPr>
          <p:nvPr>
            <p:ph type="body" sz="quarter" idx="3"/>
          </p:nvPr>
        </p:nvSpPr>
        <p:spPr>
          <a:xfrm>
            <a:off x="0" y="5029200"/>
            <a:ext cx="9143998" cy="895307"/>
          </a:xfrm>
        </p:spPr>
        <p:txBody>
          <a:bodyPr anchor="ctr"/>
          <a:lstStyle/>
          <a:p>
            <a:pPr>
              <a:lnSpc>
                <a:spcPct val="80000"/>
              </a:lnSpc>
              <a:spcBef>
                <a:spcPts val="0"/>
              </a:spcBef>
            </a:pPr>
            <a:r>
              <a:rPr lang="en-US" sz="3800" dirty="0" err="1"/>
              <a:t>Tenouwst</a:t>
            </a:r>
            <a:r>
              <a:rPr lang="en-US" sz="3800" dirty="0"/>
              <a:t> `</a:t>
            </a:r>
            <a:r>
              <a:rPr lang="en-US" sz="3800" dirty="0" err="1"/>
              <a:t>m`Viwt</a:t>
            </a:r>
            <a:r>
              <a:rPr lang="en-US" sz="3800" dirty="0"/>
              <a:t> `</a:t>
            </a:r>
            <a:r>
              <a:rPr lang="en-US" sz="3800" dirty="0" err="1"/>
              <a:t>nte</a:t>
            </a:r>
            <a:r>
              <a:rPr lang="en-US" sz="3800" dirty="0"/>
              <a:t> </a:t>
            </a:r>
            <a:r>
              <a:rPr lang="en-US" sz="3800" dirty="0" err="1"/>
              <a:t>pi`ouwini</a:t>
            </a:r>
            <a:r>
              <a:rPr lang="en-US" sz="3800" dirty="0"/>
              <a:t> @ </a:t>
            </a:r>
            <a:r>
              <a:rPr lang="en-US" sz="3800" dirty="0" err="1"/>
              <a:t>nem</a:t>
            </a:r>
            <a:r>
              <a:rPr lang="en-US" sz="3800" dirty="0"/>
              <a:t> </a:t>
            </a:r>
            <a:r>
              <a:rPr lang="en-US" sz="3800" dirty="0" err="1"/>
              <a:t>Pefsyri</a:t>
            </a:r>
            <a:endParaRPr lang="ar-EG" sz="3800" dirty="0"/>
          </a:p>
          <a:p>
            <a:pPr>
              <a:lnSpc>
                <a:spcPct val="80000"/>
              </a:lnSpc>
              <a:spcBef>
                <a:spcPts val="0"/>
              </a:spcBef>
            </a:pPr>
            <a:r>
              <a:rPr lang="en-US" sz="3800" dirty="0"/>
              <a:t> `</a:t>
            </a:r>
            <a:r>
              <a:rPr lang="en-US" sz="3800" dirty="0" err="1"/>
              <a:t>mmonogenyc</a:t>
            </a:r>
            <a:r>
              <a:rPr lang="en-US" sz="3800" dirty="0"/>
              <a:t> </a:t>
            </a:r>
          </a:p>
        </p:txBody>
      </p:sp>
      <p:sp>
        <p:nvSpPr>
          <p:cNvPr id="9" name="Text Placeholder 8">
            <a:extLst>
              <a:ext uri="{FF2B5EF4-FFF2-40B4-BE49-F238E27FC236}">
                <a16:creationId xmlns:a16="http://schemas.microsoft.com/office/drawing/2014/main" id="{6EDB2FF3-EADD-4E7C-A1EC-35C4706256B9}"/>
              </a:ext>
            </a:extLst>
          </p:cNvPr>
          <p:cNvSpPr>
            <a:spLocks noGrp="1"/>
          </p:cNvSpPr>
          <p:nvPr>
            <p:ph type="body" sz="quarter" idx="10"/>
          </p:nvPr>
        </p:nvSpPr>
        <p:spPr>
          <a:xfrm>
            <a:off x="-2" y="4344907"/>
            <a:ext cx="9144000" cy="684293"/>
          </a:xfrm>
        </p:spPr>
        <p:txBody>
          <a:bodyPr/>
          <a:lstStyle/>
          <a:p>
            <a:r>
              <a:rPr lang="ar-EG" altLang="en-US" sz="4400" dirty="0">
                <a:solidFill>
                  <a:srgbClr val="FFFFFF"/>
                </a:solidFill>
                <a:latin typeface="Calibri" panose="020F0502020204030204" pitchFamily="34" charset="0"/>
              </a:rPr>
              <a:t>نسجد لآب النور، وإبنه الوحيد،</a:t>
            </a:r>
            <a:endParaRPr lang="en-US" sz="4400" dirty="0"/>
          </a:p>
        </p:txBody>
      </p:sp>
      <p:sp>
        <p:nvSpPr>
          <p:cNvPr id="2" name="Rectangle 1">
            <a:hlinkClick r:id="rId2" action="ppaction://hlinksldjump"/>
            <a:extLst>
              <a:ext uri="{FF2B5EF4-FFF2-40B4-BE49-F238E27FC236}">
                <a16:creationId xmlns:a16="http://schemas.microsoft.com/office/drawing/2014/main" id="{6C119974-7E13-704B-197F-4214E03B2428}"/>
              </a:ext>
            </a:extLst>
          </p:cNvPr>
          <p:cNvSpPr/>
          <p:nvPr/>
        </p:nvSpPr>
        <p:spPr>
          <a:xfrm>
            <a:off x="6708258" y="3943975"/>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6" name="Rectangle 5">
            <a:hlinkClick r:id="rId3" action="ppaction://hlinksldjump"/>
            <a:extLst>
              <a:ext uri="{FF2B5EF4-FFF2-40B4-BE49-F238E27FC236}">
                <a16:creationId xmlns:a16="http://schemas.microsoft.com/office/drawing/2014/main" id="{9839B019-332E-B654-305C-E75F2A8714D9}"/>
              </a:ext>
            </a:extLst>
          </p:cNvPr>
          <p:cNvSpPr/>
          <p:nvPr/>
        </p:nvSpPr>
        <p:spPr>
          <a:xfrm>
            <a:off x="0" y="3943975"/>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7" name="TextBox 6">
            <a:hlinkClick r:id="rId4" action="ppaction://hlinksldjump"/>
            <a:extLst>
              <a:ext uri="{FF2B5EF4-FFF2-40B4-BE49-F238E27FC236}">
                <a16:creationId xmlns:a16="http://schemas.microsoft.com/office/drawing/2014/main" id="{C6DB28AF-12F6-2DA9-6D49-E37785381476}"/>
              </a:ext>
            </a:extLst>
          </p:cNvPr>
          <p:cNvSpPr txBox="1"/>
          <p:nvPr/>
        </p:nvSpPr>
        <p:spPr>
          <a:xfrm>
            <a:off x="4185472" y="3943975"/>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8" name="TextBox 7">
            <a:hlinkClick r:id="" action="ppaction://customshow?id=15&amp;return=true"/>
            <a:extLst>
              <a:ext uri="{FF2B5EF4-FFF2-40B4-BE49-F238E27FC236}">
                <a16:creationId xmlns:a16="http://schemas.microsoft.com/office/drawing/2014/main" id="{3C1180E2-0901-4A71-B9BD-885DC49D6313}"/>
              </a:ext>
            </a:extLst>
          </p:cNvPr>
          <p:cNvSpPr txBox="1"/>
          <p:nvPr/>
        </p:nvSpPr>
        <p:spPr>
          <a:xfrm>
            <a:off x="2362486" y="3943975"/>
            <a:ext cx="13138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افلوجيمينوس</a:t>
            </a:r>
          </a:p>
        </p:txBody>
      </p:sp>
      <p:sp>
        <p:nvSpPr>
          <p:cNvPr id="10" name="Rectangle 9">
            <a:hlinkClick r:id="rId5" action="ppaction://hlinksldjump"/>
            <a:extLst>
              <a:ext uri="{FF2B5EF4-FFF2-40B4-BE49-F238E27FC236}">
                <a16:creationId xmlns:a16="http://schemas.microsoft.com/office/drawing/2014/main" id="{1A8E5DA1-2FC3-415C-B099-3D1D6CCB68E0}"/>
              </a:ext>
            </a:extLst>
          </p:cNvPr>
          <p:cNvSpPr/>
          <p:nvPr/>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8908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p:txBody>
          <a:bodyPr anchor="ctr"/>
          <a:lstStyle/>
          <a:p>
            <a:r>
              <a:rPr lang="ar-EG" dirty="0">
                <a:latin typeface="Tahoma" pitchFamily="34" charset="0"/>
              </a:rPr>
              <a:t>إنثو غار آليثوس: بى ما إنشيليت إنكاثاروس:</a:t>
            </a:r>
            <a:endParaRPr lang="en-GB" dirty="0"/>
          </a:p>
        </p:txBody>
      </p:sp>
      <p:sp>
        <p:nvSpPr>
          <p:cNvPr id="5" name="Text Placeholder 10"/>
          <p:cNvSpPr>
            <a:spLocks noGrp="1"/>
          </p:cNvSpPr>
          <p:nvPr>
            <p:ph type="body" sz="quarter" idx="3"/>
          </p:nvPr>
        </p:nvSpPr>
        <p:spPr/>
        <p:txBody>
          <a:bodyPr/>
          <a:lstStyle/>
          <a:p>
            <a:r>
              <a:rPr lang="en-GB" dirty="0" err="1"/>
              <a:t>N;o</a:t>
            </a:r>
            <a:r>
              <a:rPr lang="en-GB" dirty="0"/>
              <a:t> gar `</a:t>
            </a:r>
            <a:r>
              <a:rPr lang="en-GB" dirty="0" err="1"/>
              <a:t>aly;oc</a:t>
            </a:r>
            <a:r>
              <a:rPr lang="en-GB" dirty="0"/>
              <a:t>@ pima `</a:t>
            </a:r>
            <a:r>
              <a:rPr lang="en-GB" dirty="0" err="1"/>
              <a:t>nselet</a:t>
            </a:r>
            <a:r>
              <a:rPr lang="en-GB" dirty="0"/>
              <a:t> `</a:t>
            </a:r>
            <a:r>
              <a:rPr lang="en-GB" dirty="0" err="1"/>
              <a:t>nka;aroc</a:t>
            </a:r>
            <a:r>
              <a:rPr lang="en-GB" dirty="0"/>
              <a:t>@</a:t>
            </a:r>
          </a:p>
        </p:txBody>
      </p:sp>
      <p:sp>
        <p:nvSpPr>
          <p:cNvPr id="2" name="Text Placeholder 1">
            <a:extLst>
              <a:ext uri="{FF2B5EF4-FFF2-40B4-BE49-F238E27FC236}">
                <a16:creationId xmlns:a16="http://schemas.microsoft.com/office/drawing/2014/main" id="{6C85B147-9687-4FE1-9399-A84D97891D44}"/>
              </a:ext>
            </a:extLst>
          </p:cNvPr>
          <p:cNvSpPr>
            <a:spLocks noGrp="1"/>
          </p:cNvSpPr>
          <p:nvPr>
            <p:ph type="body" sz="quarter" idx="10"/>
          </p:nvPr>
        </p:nvSpPr>
        <p:spPr/>
        <p:txBody>
          <a:bodyPr/>
          <a:lstStyle/>
          <a:p>
            <a:r>
              <a:rPr lang="ar-EG" dirty="0"/>
              <a:t>لأنك أنتِ بالحقيقة، الخِدر النقي،</a:t>
            </a:r>
            <a:endParaRPr lang="en-GB" dirty="0"/>
          </a:p>
        </p:txBody>
      </p:sp>
    </p:spTree>
    <p:extLst>
      <p:ext uri="{BB962C8B-B14F-4D97-AF65-F5344CB8AC3E}">
        <p14:creationId xmlns:p14="http://schemas.microsoft.com/office/powerpoint/2010/main" val="1601183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ext Placeholder 11"/>
          <p:cNvSpPr>
            <a:spLocks noGrp="1"/>
          </p:cNvSpPr>
          <p:nvPr>
            <p:ph type="body" idx="1"/>
          </p:nvPr>
        </p:nvSpPr>
        <p:spPr>
          <a:xfrm>
            <a:off x="-1" y="5966461"/>
            <a:ext cx="9144001" cy="891539"/>
          </a:xfrm>
        </p:spPr>
        <p:txBody>
          <a:bodyPr anchor="ctr"/>
          <a:lstStyle/>
          <a:p>
            <a:r>
              <a:rPr lang="ar-EG" sz="3600" dirty="0"/>
              <a:t>إف إزماروؤت إنجى بيف مونوجينيس إنشيرى إيسوس بى إخرستوس بين شويس</a:t>
            </a:r>
          </a:p>
        </p:txBody>
      </p:sp>
      <p:sp>
        <p:nvSpPr>
          <p:cNvPr id="13" name="Text Placeholder 12"/>
          <p:cNvSpPr>
            <a:spLocks noGrp="1"/>
          </p:cNvSpPr>
          <p:nvPr>
            <p:ph type="body" sz="quarter" idx="3"/>
          </p:nvPr>
        </p:nvSpPr>
        <p:spPr>
          <a:xfrm>
            <a:off x="0" y="5065397"/>
            <a:ext cx="9144000" cy="901064"/>
          </a:xfrm>
        </p:spPr>
        <p:txBody>
          <a:bodyPr/>
          <a:lstStyle/>
          <a:p>
            <a:r>
              <a:rPr lang="en-US" sz="4000" dirty="0" err="1"/>
              <a:t>F`cmarwout</a:t>
            </a:r>
            <a:r>
              <a:rPr lang="en-US" sz="4000" dirty="0"/>
              <a:t> `</a:t>
            </a:r>
            <a:r>
              <a:rPr lang="en-US" sz="4000" dirty="0" err="1"/>
              <a:t>nje</a:t>
            </a:r>
            <a:r>
              <a:rPr lang="en-US" sz="4000" dirty="0"/>
              <a:t> </a:t>
            </a:r>
            <a:r>
              <a:rPr lang="en-US" sz="4000" dirty="0" err="1"/>
              <a:t>pefmonogenyc</a:t>
            </a:r>
            <a:r>
              <a:rPr lang="en-US" sz="4000" dirty="0"/>
              <a:t> `</a:t>
            </a:r>
            <a:r>
              <a:rPr lang="en-US" sz="4000" dirty="0" err="1"/>
              <a:t>nSyri</a:t>
            </a:r>
            <a:r>
              <a:rPr lang="en-US" sz="4000" dirty="0"/>
              <a:t> I=y=c P=,=c P=o=c</a:t>
            </a:r>
          </a:p>
        </p:txBody>
      </p:sp>
      <p:sp>
        <p:nvSpPr>
          <p:cNvPr id="4" name="Text Placeholder 3">
            <a:extLst>
              <a:ext uri="{FF2B5EF4-FFF2-40B4-BE49-F238E27FC236}">
                <a16:creationId xmlns:a16="http://schemas.microsoft.com/office/drawing/2014/main" id="{BCAD311A-7EA2-4F00-B5D3-D82ADE1BF8F2}"/>
              </a:ext>
            </a:extLst>
          </p:cNvPr>
          <p:cNvSpPr>
            <a:spLocks noGrp="1"/>
          </p:cNvSpPr>
          <p:nvPr>
            <p:ph type="body" sz="quarter" idx="10"/>
          </p:nvPr>
        </p:nvSpPr>
        <p:spPr/>
        <p:txBody>
          <a:bodyPr/>
          <a:lstStyle/>
          <a:p>
            <a:pPr rtl="1"/>
            <a:r>
              <a:rPr lang="ar-EG" sz="4400" dirty="0"/>
              <a:t>مبارك إبنه الوحيد</a:t>
            </a:r>
            <a:r>
              <a:rPr lang="en-US" sz="4400" dirty="0"/>
              <a:t> </a:t>
            </a:r>
            <a:r>
              <a:rPr lang="ar-EG" sz="4400" dirty="0"/>
              <a:t>يسوع المسيح ربنا</a:t>
            </a:r>
            <a:endParaRPr lang="en-US" sz="4400" dirty="0"/>
          </a:p>
        </p:txBody>
      </p:sp>
      <p:sp>
        <p:nvSpPr>
          <p:cNvPr id="8" name="TextBox 7">
            <a:extLst>
              <a:ext uri="{FF2B5EF4-FFF2-40B4-BE49-F238E27FC236}">
                <a16:creationId xmlns:a16="http://schemas.microsoft.com/office/drawing/2014/main" id="{9BD82ED9-051B-4A42-8D0B-9F45A075C019}"/>
              </a:ext>
            </a:extLst>
          </p:cNvPr>
          <p:cNvSpPr txBox="1"/>
          <p:nvPr/>
        </p:nvSpPr>
        <p:spPr>
          <a:xfrm>
            <a:off x="5741894" y="3824218"/>
            <a:ext cx="353993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الثانيَ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727852201"/>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4116548"/>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0869701"/>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1140081"/>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هذا الموضع المقدس الذي لك وكل المواضع  وكل ديارات آبائنا الأرثوذكسيين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711131"/>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عن طمأنينة هذا الموضع المقدس وكل موضع وكل دير لآبائنا الأرثوذكسيين . البراري والشيوخ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99394"/>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السكان فيها وطمأنينة العالم أجمع معا لكي يحفظهم المسيح إلهنا من كل شر ويغفر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1998724"/>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وكل مدينة. وكل كورة. والقرى. وكل بيوت المؤمنين. واحفظنا كلنا في الإيمان الأرثوذكسي إلى النفس الأخير. لأن هذا هو رجاؤنا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086759"/>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883892"/>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القيام ههنا والمشاركين لنا في الطلبة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433699"/>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القيام في هذا الموضع والمشتركين في الطلبة معنا . لكي يحفظهم المسيح إلهنا ويحرسهم و يقبل إليه  طلباتهم ويرحمهم .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3279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2048980850"/>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آباءنا واخوتنا وبقية الذين في كل موضع من المسكونة . احفظهم وإيانا بمعسكر القوات المقدسة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0968918"/>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ونجنا من سهام إبليس المتقدة ناراً وكل المصايد الشيطانية ومن فخ التزكيه الكاذبه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720005"/>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066987"/>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كل الذين اوعزوا الينا ان اذكرونا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5672840"/>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كل الذين أوصونا أن نذكرهم في سؤالاتنا  وطلباتنا كل أحد باسمه لكي يذكرهم المسيح إلهنا بالخير</a:t>
                      </a:r>
                      <a:r>
                        <a:rPr lang="ar-EG" sz="4400" dirty="0">
                          <a:solidFill>
                            <a:srgbClr val="FFFF00"/>
                          </a:solidFill>
                        </a:rPr>
                        <a:t>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4946967"/>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صلواتنا وطلباتنا التي نصنعها إليك أيها الرب إلهنا . وكهذا الوقت الذي لهذا القداس الطاهر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85738"/>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الذين نذكرهم كل حين . والذين في فكر واحدٍ واحدٍ منا . وتذكارهم الذي</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8112781"/>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الذى صار الان فليكن لهم عوض سور ثابت غالب لكل مضرات الشياطين ومؤامرة الناس الأشرار</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2086254"/>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2820279"/>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بخوف ورعدة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377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000" dirty="0"/>
              <a:t>إف إزماروؤت إنجى بي إبنيفما إثؤواب إمباراكليتون</a:t>
            </a:r>
          </a:p>
        </p:txBody>
      </p:sp>
      <p:sp>
        <p:nvSpPr>
          <p:cNvPr id="4" name="Text Placeholder 3"/>
          <p:cNvSpPr>
            <a:spLocks noGrp="1"/>
          </p:cNvSpPr>
          <p:nvPr>
            <p:ph type="body" sz="quarter" idx="3"/>
          </p:nvPr>
        </p:nvSpPr>
        <p:spPr>
          <a:xfrm>
            <a:off x="0" y="5114560"/>
            <a:ext cx="9144000" cy="934547"/>
          </a:xfrm>
        </p:spPr>
        <p:txBody>
          <a:bodyPr anchor="t"/>
          <a:lstStyle/>
          <a:p>
            <a:pPr>
              <a:spcBef>
                <a:spcPts val="0"/>
              </a:spcBef>
            </a:pPr>
            <a:r>
              <a:rPr lang="en-US" sz="4000" dirty="0" err="1"/>
              <a:t>F`cmarwout</a:t>
            </a:r>
            <a:r>
              <a:rPr lang="en-US" sz="4000" dirty="0"/>
              <a:t> `</a:t>
            </a:r>
            <a:r>
              <a:rPr lang="en-US" sz="4000" dirty="0" err="1"/>
              <a:t>nje</a:t>
            </a:r>
            <a:r>
              <a:rPr lang="en-US" sz="4000" dirty="0"/>
              <a:t> </a:t>
            </a:r>
            <a:r>
              <a:rPr lang="en-US" sz="4000" dirty="0" err="1"/>
              <a:t>Pi`pneuma</a:t>
            </a:r>
            <a:r>
              <a:rPr lang="en-US" sz="4000" dirty="0"/>
              <a:t> `</a:t>
            </a:r>
            <a:r>
              <a:rPr lang="en-US" sz="4000" dirty="0" err="1"/>
              <a:t>e;ouab</a:t>
            </a:r>
            <a:endParaRPr lang="ar-EG" sz="4000" dirty="0"/>
          </a:p>
          <a:p>
            <a:pPr>
              <a:spcBef>
                <a:spcPts val="0"/>
              </a:spcBef>
            </a:pPr>
            <a:r>
              <a:rPr lang="en-US" sz="4000" dirty="0"/>
              <a:t> `</a:t>
            </a:r>
            <a:r>
              <a:rPr lang="en-US" sz="4000" dirty="0" err="1"/>
              <a:t>mparaklyton</a:t>
            </a:r>
            <a:endParaRPr lang="en-US" sz="4000" dirty="0"/>
          </a:p>
        </p:txBody>
      </p:sp>
      <p:sp>
        <p:nvSpPr>
          <p:cNvPr id="7" name="Text Placeholder 6">
            <a:extLst>
              <a:ext uri="{FF2B5EF4-FFF2-40B4-BE49-F238E27FC236}">
                <a16:creationId xmlns:a16="http://schemas.microsoft.com/office/drawing/2014/main" id="{61313BFE-B8DC-4AA4-B154-13388A91527B}"/>
              </a:ext>
            </a:extLst>
          </p:cNvPr>
          <p:cNvSpPr>
            <a:spLocks noGrp="1"/>
          </p:cNvSpPr>
          <p:nvPr>
            <p:ph type="body" sz="quarter" idx="10"/>
          </p:nvPr>
        </p:nvSpPr>
        <p:spPr>
          <a:xfrm>
            <a:off x="0" y="4383039"/>
            <a:ext cx="9144000" cy="731521"/>
          </a:xfrm>
        </p:spPr>
        <p:txBody>
          <a:bodyPr/>
          <a:lstStyle/>
          <a:p>
            <a:r>
              <a:rPr lang="ar-EG" sz="4800" dirty="0"/>
              <a:t>مبارك الروح القدس المعزي</a:t>
            </a:r>
            <a:endParaRPr lang="en-US" sz="4800" dirty="0"/>
          </a:p>
        </p:txBody>
      </p:sp>
      <p:sp>
        <p:nvSpPr>
          <p:cNvPr id="8" name="TextBox 7">
            <a:extLst>
              <a:ext uri="{FF2B5EF4-FFF2-40B4-BE49-F238E27FC236}">
                <a16:creationId xmlns:a16="http://schemas.microsoft.com/office/drawing/2014/main" id="{F1294062-3795-4CC3-AFBA-953764FA6EAD}"/>
              </a:ext>
            </a:extLst>
          </p:cNvPr>
          <p:cNvSpPr txBox="1"/>
          <p:nvPr/>
        </p:nvSpPr>
        <p:spPr>
          <a:xfrm>
            <a:off x="5661212" y="3824218"/>
            <a:ext cx="3580278"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الثالِثَ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678368944"/>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أباركك كل حين . جميع أيام حياتي</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1715380"/>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860266"/>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7200" dirty="0">
                          <a:solidFill>
                            <a:srgbClr val="FFFF00"/>
                          </a:solidFill>
                        </a:rPr>
                        <a:t>اذكر يارب هذا الكهنوت المقدس الذي لك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2728344"/>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76200" y="4321944"/>
          <a:ext cx="9296400" cy="2536056"/>
        </p:xfrm>
        <a:graphic>
          <a:graphicData uri="http://schemas.openxmlformats.org/drawingml/2006/table">
            <a:tbl>
              <a:tblPr rtl="1" firstRow="1" bandRow="1">
                <a:tableStyleId>{5C22544A-7EE6-4342-B048-85BDC9FD1C3A}</a:tableStyleId>
              </a:tblPr>
              <a:tblGrid>
                <a:gridCol w="92964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هذا الكهنوت المقدس وكل الرتب الكهنوتية الأرثوذكسية لكي يستجيب المسيح إلهنا لهم ويحرسهم ويقويهم ويرحمهم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6339587"/>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كل الرتب الكهنوتيه الارثوذكسيه . وكل شعبك الواقف امامك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9314088"/>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اذكرنا نحن ايضا يارب . يارب بالمراحم و الرأفات . وامح اثامنا كصالح       و محب البشر . اللهم شاركنا الحلول . لنخدم اسمك القدوس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9907741"/>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7959592"/>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اجتماعاتنا باركها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6903860"/>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298239"/>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اطلبوا عن اجتماعنا هذا . وعن كل اجتماع الشعوب الارثوذكسيين . لكى يباركها المسيح الهنا . و يكملها بسلام و 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0489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977592980"/>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عبادة الأوثان بالكمال اقلعها من العالم , الشيطان وكل قواته الشريرة اسحقهم وأذلهم تحت أقدامنا سريعًا  الشكوك وفاعلوها أبطلهم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8705126"/>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ولينقض افتراق فساد البدع . أعداء بيعتك المقدسة يارب كما فى كل زمان والآن أذلهم . حل تعاظمهم , عرفهم ضعفهم سريعًا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4098496"/>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أبطل حسدهم وسعايتهم وجنونهم وشرهم ونميمتهم التي يصنعونها فينا, يارب اجعلهم كلهم كلا شيء وبدد مشورتهم 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5825243"/>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4662213"/>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6994940"/>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776361"/>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قم أيها الرب الإله ولتتفرق جميع أعدائك , وليهرب من قدام وجهك كل مبغضي 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5025703"/>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وأما شعبك فليكن بالبركة ألوف ألوف و ربوات ربوات يصنعون إرادتك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524611"/>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ايها الجلوس قفوا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4911323"/>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766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dirty="0">
                <a:solidFill>
                  <a:srgbClr val="FFC000"/>
                </a:solidFill>
              </a:rPr>
              <a:t>مقدمة اسباتير المشتركة</a:t>
            </a:r>
            <a:endParaRPr lang="en-US" dirty="0">
              <a:solidFill>
                <a:srgbClr val="FFC000"/>
              </a:solidFill>
            </a:endParaRPr>
          </a:p>
        </p:txBody>
      </p:sp>
      <p:sp>
        <p:nvSpPr>
          <p:cNvPr id="3" name="Text Placeholder 2"/>
          <p:cNvSpPr>
            <a:spLocks noGrp="1"/>
          </p:cNvSpPr>
          <p:nvPr>
            <p:ph type="body" idx="1"/>
          </p:nvPr>
        </p:nvSpPr>
        <p:spPr/>
        <p:txBody>
          <a:bodyPr/>
          <a:lstStyle/>
          <a:p>
            <a:r>
              <a:rPr lang="ar-EG" sz="5400" dirty="0"/>
              <a:t>إسباتير آجيوس </a:t>
            </a:r>
            <a:r>
              <a:rPr lang="ar-SA" sz="5400" dirty="0"/>
              <a:t>إس إيوس</a:t>
            </a:r>
            <a:r>
              <a:rPr lang="en-US" sz="5400" dirty="0"/>
              <a:t> </a:t>
            </a:r>
            <a:r>
              <a:rPr lang="ar-SA" sz="5400" dirty="0"/>
              <a:t>آجيوس</a:t>
            </a:r>
            <a:r>
              <a:rPr lang="ar-EG" sz="5400" dirty="0"/>
              <a:t> </a:t>
            </a:r>
          </a:p>
        </p:txBody>
      </p:sp>
      <p:sp>
        <p:nvSpPr>
          <p:cNvPr id="4" name="Text Placeholder 3"/>
          <p:cNvSpPr>
            <a:spLocks noGrp="1"/>
          </p:cNvSpPr>
          <p:nvPr>
            <p:ph type="body" sz="quarter" idx="3"/>
          </p:nvPr>
        </p:nvSpPr>
        <p:spPr/>
        <p:txBody>
          <a:bodyPr/>
          <a:lstStyle/>
          <a:p>
            <a:r>
              <a:rPr lang="en-US" sz="6000" dirty="0" err="1"/>
              <a:t>Ic</a:t>
            </a:r>
            <a:r>
              <a:rPr lang="en-US" sz="6000" dirty="0"/>
              <a:t> </a:t>
            </a:r>
            <a:r>
              <a:rPr lang="en-US" sz="6000" dirty="0" err="1"/>
              <a:t>Patyr</a:t>
            </a:r>
            <a:r>
              <a:rPr lang="en-US" sz="6000" dirty="0"/>
              <a:t> `</a:t>
            </a:r>
            <a:r>
              <a:rPr lang="en-US" sz="6000" dirty="0" err="1"/>
              <a:t>agioc</a:t>
            </a:r>
            <a:r>
              <a:rPr lang="en-US" sz="6000" dirty="0"/>
              <a:t> </a:t>
            </a:r>
            <a:r>
              <a:rPr lang="en-US" sz="6000" dirty="0" err="1"/>
              <a:t>ic</a:t>
            </a:r>
            <a:r>
              <a:rPr lang="en-US" sz="6000" dirty="0"/>
              <a:t> </a:t>
            </a:r>
            <a:r>
              <a:rPr lang="en-US" sz="6000" dirty="0" err="1"/>
              <a:t>Uioc</a:t>
            </a:r>
            <a:r>
              <a:rPr lang="ar-EG" sz="6000" dirty="0"/>
              <a:t> </a:t>
            </a:r>
            <a:r>
              <a:rPr lang="en-US" sz="6000" dirty="0"/>
              <a:t>`</a:t>
            </a:r>
            <a:r>
              <a:rPr lang="en-US" sz="6000" dirty="0" err="1"/>
              <a:t>agioc</a:t>
            </a:r>
            <a:r>
              <a:rPr lang="en-US" sz="6000" dirty="0"/>
              <a:t>@ </a:t>
            </a:r>
          </a:p>
        </p:txBody>
      </p:sp>
      <p:sp>
        <p:nvSpPr>
          <p:cNvPr id="7" name="Text Placeholder 6">
            <a:extLst>
              <a:ext uri="{FF2B5EF4-FFF2-40B4-BE49-F238E27FC236}">
                <a16:creationId xmlns:a16="http://schemas.microsoft.com/office/drawing/2014/main" id="{2FBBFDC3-AFAE-4C74-8AF3-16486E51CF14}"/>
              </a:ext>
            </a:extLst>
          </p:cNvPr>
          <p:cNvSpPr>
            <a:spLocks noGrp="1"/>
          </p:cNvSpPr>
          <p:nvPr>
            <p:ph type="body" sz="quarter" idx="10"/>
          </p:nvPr>
        </p:nvSpPr>
        <p:spPr>
          <a:xfrm>
            <a:off x="0" y="4347322"/>
            <a:ext cx="9144000" cy="731521"/>
          </a:xfrm>
        </p:spPr>
        <p:txBody>
          <a:bodyPr/>
          <a:lstStyle/>
          <a:p>
            <a:r>
              <a:rPr lang="ar-EG" sz="4600" dirty="0"/>
              <a:t>واحد هو الآب القدوس واحد هو الابن القدوس </a:t>
            </a:r>
            <a:endParaRPr lang="en-US" sz="4600" dirty="0"/>
          </a:p>
        </p:txBody>
      </p:sp>
    </p:spTree>
    <p:extLst>
      <p:ext uri="{BB962C8B-B14F-4D97-AF65-F5344CB8AC3E}">
        <p14:creationId xmlns:p14="http://schemas.microsoft.com/office/powerpoint/2010/main" val="3042072607"/>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حل المربوطين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0855729"/>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780176"/>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خلص الذين فى الشدائد</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227885"/>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3655685"/>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الجياع أشبعهم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8767371"/>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776621"/>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صغيري القلوب عزهم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0566636"/>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7981961"/>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الساقطون أقمهم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0148204"/>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8146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6000" dirty="0"/>
              <a:t>إن إبنيفما آجيون آمين</a:t>
            </a:r>
          </a:p>
        </p:txBody>
      </p:sp>
      <p:sp>
        <p:nvSpPr>
          <p:cNvPr id="4" name="Text Placeholder 3"/>
          <p:cNvSpPr>
            <a:spLocks noGrp="1"/>
          </p:cNvSpPr>
          <p:nvPr>
            <p:ph type="body" sz="quarter" idx="3"/>
          </p:nvPr>
        </p:nvSpPr>
        <p:spPr/>
        <p:txBody>
          <a:bodyPr/>
          <a:lstStyle/>
          <a:p>
            <a:r>
              <a:rPr lang="en-US" sz="6000" dirty="0" err="1"/>
              <a:t>en</a:t>
            </a:r>
            <a:r>
              <a:rPr lang="en-US" sz="6000" dirty="0"/>
              <a:t> </a:t>
            </a:r>
            <a:r>
              <a:rPr lang="en-US" sz="6000" dirty="0">
                <a:latin typeface="Abraam" pitchFamily="2" charset="0"/>
              </a:rPr>
              <a:t>~</a:t>
            </a:r>
            <a:r>
              <a:rPr lang="en-US" sz="6000" dirty="0"/>
              <a:t>Pneuma `</a:t>
            </a:r>
            <a:r>
              <a:rPr lang="en-US" sz="6000" dirty="0" err="1"/>
              <a:t>agion</a:t>
            </a:r>
            <a:r>
              <a:rPr lang="en-US" sz="6000" dirty="0"/>
              <a:t> `</a:t>
            </a:r>
            <a:r>
              <a:rPr lang="en-US" sz="6000" dirty="0" err="1"/>
              <a:t>amyn</a:t>
            </a:r>
            <a:r>
              <a:rPr lang="en-US" sz="6000" dirty="0"/>
              <a:t>.</a:t>
            </a:r>
          </a:p>
        </p:txBody>
      </p:sp>
      <p:sp>
        <p:nvSpPr>
          <p:cNvPr id="8" name="Text Placeholder 7">
            <a:extLst>
              <a:ext uri="{FF2B5EF4-FFF2-40B4-BE49-F238E27FC236}">
                <a16:creationId xmlns:a16="http://schemas.microsoft.com/office/drawing/2014/main" id="{132769A0-EB19-4689-87FD-D70CCB9B37B1}"/>
              </a:ext>
            </a:extLst>
          </p:cNvPr>
          <p:cNvSpPr>
            <a:spLocks noGrp="1"/>
          </p:cNvSpPr>
          <p:nvPr>
            <p:ph type="body" sz="quarter" idx="10"/>
          </p:nvPr>
        </p:nvSpPr>
        <p:spPr>
          <a:xfrm>
            <a:off x="-1" y="4378138"/>
            <a:ext cx="9144000" cy="731521"/>
          </a:xfrm>
        </p:spPr>
        <p:txBody>
          <a:bodyPr/>
          <a:lstStyle/>
          <a:p>
            <a:r>
              <a:rPr lang="ar-EG" sz="4800" dirty="0">
                <a:cs typeface="+mj-cs"/>
              </a:rPr>
              <a:t>واحد هو الروح القدس آمين.</a:t>
            </a:r>
            <a:endParaRPr lang="en-US" sz="4800" dirty="0">
              <a:cs typeface="+mj-cs"/>
            </a:endParaRPr>
          </a:p>
        </p:txBody>
      </p:sp>
      <p:sp>
        <p:nvSpPr>
          <p:cNvPr id="10" name="TextBox 9">
            <a:hlinkClick r:id="rId2" action="ppaction://hlinksldjump"/>
            <a:extLst>
              <a:ext uri="{FF2B5EF4-FFF2-40B4-BE49-F238E27FC236}">
                <a16:creationId xmlns:a16="http://schemas.microsoft.com/office/drawing/2014/main" id="{F2995BE3-FC8F-45D0-8138-ACDB24423F25}"/>
              </a:ext>
            </a:extLst>
          </p:cNvPr>
          <p:cNvSpPr txBox="1"/>
          <p:nvPr/>
        </p:nvSpPr>
        <p:spPr>
          <a:xfrm>
            <a:off x="6347012" y="3975578"/>
            <a:ext cx="2796987"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633488765"/>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القيام ثبتهم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5859196"/>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0851832"/>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الضالون ردهم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2179494"/>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5269217"/>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أدخلهم جميعا إلى طريق 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4544430"/>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7810468"/>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عدهم مع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8300742"/>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693434"/>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أنقذنا من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9931170"/>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5483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9A6A3F-F2A0-47AE-866A-9E9EC44E6BE8}"/>
              </a:ext>
            </a:extLst>
          </p:cNvPr>
          <p:cNvSpPr>
            <a:spLocks noGrp="1"/>
          </p:cNvSpPr>
          <p:nvPr>
            <p:ph type="title"/>
          </p:nvPr>
        </p:nvSpPr>
        <p:spPr>
          <a:xfrm>
            <a:off x="-1398494" y="0"/>
            <a:ext cx="1398494" cy="1295741"/>
          </a:xfrm>
        </p:spPr>
        <p:txBody>
          <a:bodyPr>
            <a:normAutofit/>
          </a:bodyPr>
          <a:lstStyle/>
          <a:p>
            <a:r>
              <a:rPr lang="ar-EG" dirty="0">
                <a:solidFill>
                  <a:srgbClr val="FFC000"/>
                </a:solidFill>
              </a:rPr>
              <a:t>اسباتير الكبيرة</a:t>
            </a:r>
            <a:endParaRPr lang="en-US" dirty="0">
              <a:solidFill>
                <a:srgbClr val="FFC000"/>
              </a:solidFill>
            </a:endParaRPr>
          </a:p>
        </p:txBody>
      </p:sp>
      <p:sp>
        <p:nvSpPr>
          <p:cNvPr id="3" name="Text Placeholder 2">
            <a:extLst>
              <a:ext uri="{FF2B5EF4-FFF2-40B4-BE49-F238E27FC236}">
                <a16:creationId xmlns:a16="http://schemas.microsoft.com/office/drawing/2014/main" id="{66C29168-4A7B-4572-8013-AF1E68A64187}"/>
              </a:ext>
            </a:extLst>
          </p:cNvPr>
          <p:cNvSpPr>
            <a:spLocks noGrp="1"/>
          </p:cNvSpPr>
          <p:nvPr>
            <p:ph type="body" idx="1"/>
          </p:nvPr>
        </p:nvSpPr>
        <p:spPr>
          <a:xfrm>
            <a:off x="-1" y="6071370"/>
            <a:ext cx="9143999" cy="826971"/>
          </a:xfrm>
        </p:spPr>
        <p:txBody>
          <a:bodyPr anchor="b"/>
          <a:lstStyle/>
          <a:p>
            <a:r>
              <a:rPr lang="ar-EG" sz="3600" dirty="0"/>
              <a:t>إس شوب نيماك إنچيه تي أرشي خين إب إيهوؤ إنتيه تيك جوم خين إف أو أويني إنتيه ني إثؤواب</a:t>
            </a:r>
          </a:p>
        </p:txBody>
      </p:sp>
      <p:sp>
        <p:nvSpPr>
          <p:cNvPr id="5" name="Text Placeholder 4">
            <a:extLst>
              <a:ext uri="{FF2B5EF4-FFF2-40B4-BE49-F238E27FC236}">
                <a16:creationId xmlns:a16="http://schemas.microsoft.com/office/drawing/2014/main" id="{24410B45-7F04-4B9F-8A35-61578AFE0054}"/>
              </a:ext>
            </a:extLst>
          </p:cNvPr>
          <p:cNvSpPr>
            <a:spLocks noGrp="1"/>
          </p:cNvSpPr>
          <p:nvPr>
            <p:ph type="body" sz="quarter" idx="3"/>
          </p:nvPr>
        </p:nvSpPr>
        <p:spPr>
          <a:xfrm>
            <a:off x="-1" y="4976706"/>
            <a:ext cx="9144000" cy="934547"/>
          </a:xfrm>
        </p:spPr>
        <p:txBody>
          <a:bodyPr/>
          <a:lstStyle/>
          <a:p>
            <a:r>
              <a:rPr lang="en-US" dirty="0"/>
              <a:t>`</a:t>
            </a:r>
            <a:r>
              <a:rPr lang="en-US" dirty="0" err="1"/>
              <a:t>Csop</a:t>
            </a:r>
            <a:r>
              <a:rPr lang="en-US" dirty="0"/>
              <a:t> </a:t>
            </a:r>
            <a:r>
              <a:rPr lang="en-US" dirty="0" err="1"/>
              <a:t>nemak</a:t>
            </a:r>
            <a:r>
              <a:rPr lang="en-US" dirty="0"/>
              <a:t> `</a:t>
            </a:r>
            <a:r>
              <a:rPr lang="en-US" dirty="0" err="1"/>
              <a:t>nje</a:t>
            </a:r>
            <a:r>
              <a:rPr lang="en-US" dirty="0"/>
              <a:t> ]</a:t>
            </a:r>
            <a:r>
              <a:rPr lang="en-US" dirty="0" err="1"/>
              <a:t>ar,y</a:t>
            </a:r>
            <a:r>
              <a:rPr lang="en-US" dirty="0"/>
              <a:t> </a:t>
            </a:r>
            <a:r>
              <a:rPr lang="en-US" dirty="0" err="1"/>
              <a:t>qen</a:t>
            </a:r>
            <a:r>
              <a:rPr lang="en-US" dirty="0"/>
              <a:t> `</a:t>
            </a:r>
            <a:r>
              <a:rPr lang="en-US" dirty="0" err="1"/>
              <a:t>p`ehoou</a:t>
            </a:r>
            <a:r>
              <a:rPr lang="en-US" dirty="0"/>
              <a:t> `</a:t>
            </a:r>
            <a:r>
              <a:rPr lang="en-US" dirty="0" err="1"/>
              <a:t>nte</a:t>
            </a:r>
            <a:r>
              <a:rPr lang="en-US" dirty="0"/>
              <a:t> </a:t>
            </a:r>
            <a:r>
              <a:rPr lang="en-US" dirty="0" err="1"/>
              <a:t>tekjom</a:t>
            </a:r>
            <a:r>
              <a:rPr lang="en-US" dirty="0"/>
              <a:t>@ </a:t>
            </a:r>
            <a:r>
              <a:rPr lang="en-US" dirty="0" err="1"/>
              <a:t>qen</a:t>
            </a:r>
            <a:r>
              <a:rPr lang="en-US" dirty="0"/>
              <a:t> `</a:t>
            </a:r>
            <a:r>
              <a:rPr lang="en-US" dirty="0" err="1"/>
              <a:t>vouwini</a:t>
            </a:r>
            <a:r>
              <a:rPr lang="en-US" dirty="0"/>
              <a:t> `</a:t>
            </a:r>
            <a:r>
              <a:rPr lang="en-US" dirty="0" err="1"/>
              <a:t>nte</a:t>
            </a:r>
            <a:r>
              <a:rPr lang="en-US" dirty="0"/>
              <a:t> </a:t>
            </a:r>
            <a:r>
              <a:rPr lang="en-US" dirty="0" err="1"/>
              <a:t>nye;ouab</a:t>
            </a:r>
            <a:r>
              <a:rPr lang="en-US" dirty="0"/>
              <a:t>@</a:t>
            </a:r>
          </a:p>
        </p:txBody>
      </p:sp>
      <p:sp>
        <p:nvSpPr>
          <p:cNvPr id="4" name="Text Placeholder 3">
            <a:extLst>
              <a:ext uri="{FF2B5EF4-FFF2-40B4-BE49-F238E27FC236}">
                <a16:creationId xmlns:a16="http://schemas.microsoft.com/office/drawing/2014/main" id="{3A1ABA59-6283-48A8-BD41-66A8B3FEB03B}"/>
              </a:ext>
            </a:extLst>
          </p:cNvPr>
          <p:cNvSpPr>
            <a:spLocks noGrp="1"/>
          </p:cNvSpPr>
          <p:nvPr>
            <p:ph type="body" sz="quarter" idx="10"/>
          </p:nvPr>
        </p:nvSpPr>
        <p:spPr>
          <a:xfrm>
            <a:off x="-1" y="4362063"/>
            <a:ext cx="9144000" cy="614643"/>
          </a:xfrm>
        </p:spPr>
        <p:txBody>
          <a:bodyPr anchor="t"/>
          <a:lstStyle/>
          <a:p>
            <a:pPr rtl="1"/>
            <a:r>
              <a:rPr lang="ar-EG" sz="4000" dirty="0"/>
              <a:t>معك الرياسة في يوم قوتك</a:t>
            </a:r>
            <a:r>
              <a:rPr lang="en-US" sz="4000" dirty="0"/>
              <a:t> </a:t>
            </a:r>
            <a:r>
              <a:rPr lang="ar-EG" sz="4000" dirty="0"/>
              <a:t>في بهاء القديسين </a:t>
            </a:r>
            <a:endParaRPr lang="en-US" sz="4000" dirty="0"/>
          </a:p>
        </p:txBody>
      </p:sp>
    </p:spTree>
    <p:extLst>
      <p:ext uri="{BB962C8B-B14F-4D97-AF65-F5344CB8AC3E}">
        <p14:creationId xmlns:p14="http://schemas.microsoft.com/office/powerpoint/2010/main" val="2574959299"/>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كن حارساً وساتراً علينا في كل شيء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5898140"/>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الى الشرق انظروا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1356693"/>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لأنك أنت هو الله فوق كل رئاسة . وكل سلطان وكل قوة . وكل سيادة . وكل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1913509"/>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اسم يسمى . ليس في هذا الدهر فقط . بل وفي الآتي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9031292"/>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الوف ألوف وربوات ربوات الملائكة ورؤساء الملائكة المقدسين يخدمونك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3408453"/>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حيواناك الكريمان جداً . ذوا الستة الأجنحة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9135088"/>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8932"/>
          <a:ext cx="9144000" cy="252984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6764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الكثيرا الأعين السارافيم والشاروبيم فبجناحين يغطون وجوههم . من أجل لاهوتك الذي لا يُستطاعُ النظر إليه ولا التفكر فيه . وباثنين يغطون أرجلهم . ويطيرون بالاثنين الآخرين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684164"/>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30175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 في كل زمان يقدسك كل أحد لكن</a:t>
                      </a:r>
                      <a:r>
                        <a:rPr lang="ar-EG" sz="4800" dirty="0">
                          <a:solidFill>
                            <a:srgbClr val="FFFF00"/>
                          </a:solidFill>
                        </a:rPr>
                        <a:t> مع كل من يقدسك . إقبل تقديسنا منا نحن أيضاً يارب . اذ نسبحك معهم قائلين:</a:t>
                      </a:r>
                    </a:p>
                    <a:p>
                      <a:pPr marL="0" marR="0" indent="0" algn="ctr" defTabSz="914400" rtl="1" eaLnBrk="1" fontAlgn="auto" latinLnBrk="0" hangingPunct="1">
                        <a:lnSpc>
                          <a:spcPct val="100000"/>
                        </a:lnSpc>
                        <a:spcBef>
                          <a:spcPts val="0"/>
                        </a:spcBef>
                        <a:spcAft>
                          <a:spcPts val="0"/>
                        </a:spcAft>
                        <a:buClrTx/>
                        <a:buSzTx/>
                        <a:buFontTx/>
                        <a:buNone/>
                        <a:tabLst/>
                        <a:defRPr/>
                      </a:pP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3460785"/>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ننصت</a:t>
                      </a:r>
                      <a:endParaRPr lang="ar-EG" sz="115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2382777"/>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a:extLst>
              <a:ext uri="{FF2B5EF4-FFF2-40B4-BE49-F238E27FC236}">
                <a16:creationId xmlns:a16="http://schemas.microsoft.com/office/drawing/2014/main" id="{36A35DA8-A535-49C5-936B-F9610682A3B9}"/>
              </a:ext>
            </a:extLst>
          </p:cNvPr>
          <p:cNvGraphicFramePr>
            <a:graphicFrameLocks noGrp="1"/>
          </p:cNvGraphicFramePr>
          <p:nvPr>
            <p:extLst>
              <p:ext uri="{D42A27DB-BD31-4B8C-83A1-F6EECF244321}">
                <p14:modId xmlns:p14="http://schemas.microsoft.com/office/powerpoint/2010/main" val="1123885186"/>
              </p:ext>
            </p:extLst>
          </p:nvPr>
        </p:nvGraphicFramePr>
        <p:xfrm>
          <a:off x="0" y="4321944"/>
          <a:ext cx="9144000" cy="2260600"/>
        </p:xfrm>
        <a:graphic>
          <a:graphicData uri="http://schemas.openxmlformats.org/drawingml/2006/table">
            <a:tbl>
              <a:tblPr firstRow="1" bandRow="1">
                <a:tableStyleId>{5C22544A-7EE6-4342-B048-85BDC9FD1C3A}</a:tableStyleId>
              </a:tblPr>
              <a:tblGrid>
                <a:gridCol w="4585648">
                  <a:extLst>
                    <a:ext uri="{9D8B030D-6E8A-4147-A177-3AD203B41FA5}">
                      <a16:colId xmlns:a16="http://schemas.microsoft.com/office/drawing/2014/main" val="2687054886"/>
                    </a:ext>
                  </a:extLst>
                </a:gridCol>
                <a:gridCol w="4558352">
                  <a:extLst>
                    <a:ext uri="{9D8B030D-6E8A-4147-A177-3AD203B41FA5}">
                      <a16:colId xmlns:a16="http://schemas.microsoft.com/office/drawing/2014/main" val="960137066"/>
                    </a:ext>
                  </a:extLst>
                </a:gridCol>
              </a:tblGrid>
              <a:tr h="2260600">
                <a:tc>
                  <a:txBody>
                    <a:bodyPr/>
                    <a:lstStyle/>
                    <a:p>
                      <a:pPr algn="ctr"/>
                      <a:r>
                        <a:rPr lang="ar-SA" sz="8000" b="1" kern="1200" dirty="0">
                          <a:solidFill>
                            <a:srgbClr val="FFFF00"/>
                          </a:solidFill>
                          <a:latin typeface="+mn-lt"/>
                          <a:ea typeface="+mn-ea"/>
                          <a:cs typeface="+mn-cs"/>
                        </a:rPr>
                        <a:t>آجــــيــــوس</a:t>
                      </a:r>
                      <a:endParaRPr lang="en-US" sz="8000" b="1" kern="1200" dirty="0">
                        <a:solidFill>
                          <a:srgbClr val="FFFF00"/>
                        </a:solidFill>
                        <a:latin typeface="+mn-lt"/>
                        <a:ea typeface="+mn-ea"/>
                        <a:cs typeface="+mn-cs"/>
                      </a:endParaRPr>
                    </a:p>
                  </a:txBody>
                  <a:tcPr anchor="ctr">
                    <a:noFill/>
                  </a:tcPr>
                </a:tc>
                <a:tc>
                  <a:txBody>
                    <a:bodyPr/>
                    <a:lstStyle/>
                    <a:p>
                      <a:pPr algn="ctr"/>
                      <a:r>
                        <a:rPr lang="ar-SA" sz="8000" b="1" kern="1200" dirty="0">
                          <a:solidFill>
                            <a:srgbClr val="FFFF00"/>
                          </a:solidFill>
                          <a:latin typeface="+mn-lt"/>
                          <a:ea typeface="+mn-ea"/>
                          <a:cs typeface="+mn-cs"/>
                        </a:rPr>
                        <a:t>قـــــدوس</a:t>
                      </a:r>
                      <a:endParaRPr lang="en-US" sz="80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2238848624"/>
                  </a:ext>
                </a:extLst>
              </a:tr>
            </a:tbl>
          </a:graphicData>
        </a:graphic>
      </p:graphicFrame>
    </p:spTree>
    <p:extLst>
      <p:ext uri="{BB962C8B-B14F-4D97-AF65-F5344CB8AC3E}">
        <p14:creationId xmlns:p14="http://schemas.microsoft.com/office/powerpoint/2010/main" val="19923450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52572F4-B2FF-4D43-8B57-BB1854F524F3}"/>
              </a:ext>
            </a:extLst>
          </p:cNvPr>
          <p:cNvSpPr>
            <a:spLocks noGrp="1"/>
          </p:cNvSpPr>
          <p:nvPr>
            <p:ph type="body" idx="1"/>
          </p:nvPr>
        </p:nvSpPr>
        <p:spPr>
          <a:xfrm>
            <a:off x="0" y="5923455"/>
            <a:ext cx="9143999" cy="934546"/>
          </a:xfrm>
        </p:spPr>
        <p:txBody>
          <a:bodyPr anchor="ctr"/>
          <a:lstStyle/>
          <a:p>
            <a:r>
              <a:rPr lang="ar-EG" sz="3600" dirty="0"/>
              <a:t>ايفول خين أث نيجيى خاجوف ام بى سيو انتى هان أتؤوى انوك أى أجفوك</a:t>
            </a:r>
            <a:r>
              <a:rPr lang="en-US" sz="3600" dirty="0"/>
              <a:t>.</a:t>
            </a:r>
            <a:endParaRPr lang="ar-EG" sz="3600" dirty="0"/>
          </a:p>
        </p:txBody>
      </p:sp>
      <p:sp>
        <p:nvSpPr>
          <p:cNvPr id="5" name="Text Placeholder 4">
            <a:extLst>
              <a:ext uri="{FF2B5EF4-FFF2-40B4-BE49-F238E27FC236}">
                <a16:creationId xmlns:a16="http://schemas.microsoft.com/office/drawing/2014/main" id="{30F34D24-CEAB-4446-9FB2-0205CA7F7729}"/>
              </a:ext>
            </a:extLst>
          </p:cNvPr>
          <p:cNvSpPr>
            <a:spLocks noGrp="1"/>
          </p:cNvSpPr>
          <p:nvPr>
            <p:ph type="body" sz="quarter" idx="3"/>
          </p:nvPr>
        </p:nvSpPr>
        <p:spPr>
          <a:xfrm>
            <a:off x="-1" y="5079110"/>
            <a:ext cx="9144000" cy="844346"/>
          </a:xfrm>
        </p:spPr>
        <p:txBody>
          <a:bodyPr/>
          <a:lstStyle/>
          <a:p>
            <a:r>
              <a:rPr lang="en-US" sz="3500" dirty="0"/>
              <a:t>`</a:t>
            </a:r>
            <a:r>
              <a:rPr lang="en-US" sz="3500" dirty="0" err="1"/>
              <a:t>ebolqen</a:t>
            </a:r>
            <a:r>
              <a:rPr lang="en-US" sz="3500" dirty="0"/>
              <a:t> `;</a:t>
            </a:r>
            <a:r>
              <a:rPr lang="en-US" sz="3500" dirty="0" err="1"/>
              <a:t>neji</a:t>
            </a:r>
            <a:r>
              <a:rPr lang="en-US" sz="3500" dirty="0"/>
              <a:t> </a:t>
            </a:r>
            <a:r>
              <a:rPr lang="en-US" sz="3500" dirty="0" err="1"/>
              <a:t>qagwf</a:t>
            </a:r>
            <a:r>
              <a:rPr lang="en-US" sz="3500" dirty="0"/>
              <a:t> `</a:t>
            </a:r>
            <a:r>
              <a:rPr lang="en-US" sz="3500" dirty="0" err="1"/>
              <a:t>mpiciou</a:t>
            </a:r>
            <a:r>
              <a:rPr lang="en-US" sz="3500" dirty="0"/>
              <a:t> `</a:t>
            </a:r>
            <a:r>
              <a:rPr lang="en-US" sz="3500" dirty="0" err="1"/>
              <a:t>nte</a:t>
            </a:r>
            <a:r>
              <a:rPr lang="en-US" sz="3500" dirty="0"/>
              <a:t> </a:t>
            </a:r>
            <a:r>
              <a:rPr lang="en-US" sz="3500" dirty="0" err="1"/>
              <a:t>han</a:t>
            </a:r>
            <a:r>
              <a:rPr lang="en-US" sz="3500" dirty="0"/>
              <a:t> `</a:t>
            </a:r>
            <a:r>
              <a:rPr lang="en-US" sz="3500" dirty="0" err="1"/>
              <a:t>atooui</a:t>
            </a:r>
            <a:r>
              <a:rPr lang="en-US" sz="3500" dirty="0"/>
              <a:t> `</a:t>
            </a:r>
            <a:r>
              <a:rPr lang="en-US" sz="3500" dirty="0" err="1"/>
              <a:t>anok</a:t>
            </a:r>
            <a:r>
              <a:rPr lang="en-US" sz="3500" dirty="0"/>
              <a:t> </a:t>
            </a:r>
            <a:r>
              <a:rPr lang="en-US" sz="3500" dirty="0" err="1"/>
              <a:t>ai`jvok</a:t>
            </a:r>
            <a:r>
              <a:rPr lang="en-US" sz="3500" dirty="0"/>
              <a:t>.</a:t>
            </a:r>
          </a:p>
        </p:txBody>
      </p:sp>
      <p:sp>
        <p:nvSpPr>
          <p:cNvPr id="4" name="Text Placeholder 3">
            <a:extLst>
              <a:ext uri="{FF2B5EF4-FFF2-40B4-BE49-F238E27FC236}">
                <a16:creationId xmlns:a16="http://schemas.microsoft.com/office/drawing/2014/main" id="{0A80B23B-5510-456A-9D5A-7E1D7EDA678F}"/>
              </a:ext>
            </a:extLst>
          </p:cNvPr>
          <p:cNvSpPr>
            <a:spLocks noGrp="1"/>
          </p:cNvSpPr>
          <p:nvPr>
            <p:ph type="body" sz="quarter" idx="10"/>
          </p:nvPr>
        </p:nvSpPr>
        <p:spPr>
          <a:xfrm>
            <a:off x="0" y="4347322"/>
            <a:ext cx="9144000" cy="731521"/>
          </a:xfrm>
        </p:spPr>
        <p:txBody>
          <a:bodyPr/>
          <a:lstStyle/>
          <a:p>
            <a:pPr rtl="1"/>
            <a:r>
              <a:rPr lang="ar-EG" sz="4400" dirty="0"/>
              <a:t>من البطن قبل كوكب الصبح ولدتك</a:t>
            </a:r>
            <a:r>
              <a:rPr lang="en-US" sz="4400" dirty="0"/>
              <a:t>.</a:t>
            </a:r>
          </a:p>
        </p:txBody>
      </p:sp>
    </p:spTree>
    <p:extLst>
      <p:ext uri="{BB962C8B-B14F-4D97-AF65-F5344CB8AC3E}">
        <p14:creationId xmlns:p14="http://schemas.microsoft.com/office/powerpoint/2010/main" val="2004680683"/>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قدوس رب الصباؤوت السماء والأرض مملوءتان من مجدك الأقدس . ايها الرب إلهنا بالحقيقة السماء والارض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859595"/>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مملوءتان من مجدك الأقدس . من قبل ابنك الوحيد ربنا وإلهنا ومخلصنا وملكنا كلنا يسوع المسيح . املأ هذه الصعيدة التي لك يا رب بالبركة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766890"/>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0517206"/>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8846595"/>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7542375"/>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وبالبركة بارك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2556803"/>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6657201"/>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dirty="0">
                          <a:solidFill>
                            <a:srgbClr val="FFFF00"/>
                          </a:solidFill>
                        </a:rPr>
                        <a:t>وبالتقديس قدس</a:t>
                      </a:r>
                      <a:endParaRPr lang="ar-EG" sz="8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2089997"/>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2015112"/>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قرابينك هذه المكرمة . التى بدأنا بوضعها أمامك . هذا الخبز وهذه الكأس . لأن ابنك الوحيد . ربنا وإلهنا ومخلصنا وملكنا كلنا يسوع المسيح</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5445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5645E19-7A13-43B6-A9FA-DE3B7A356332}"/>
              </a:ext>
            </a:extLst>
          </p:cNvPr>
          <p:cNvSpPr>
            <a:spLocks noGrp="1"/>
          </p:cNvSpPr>
          <p:nvPr>
            <p:ph type="body" idx="1"/>
          </p:nvPr>
        </p:nvSpPr>
        <p:spPr>
          <a:xfrm>
            <a:off x="1" y="6049107"/>
            <a:ext cx="9143999" cy="808893"/>
          </a:xfrm>
        </p:spPr>
        <p:txBody>
          <a:bodyPr/>
          <a:lstStyle/>
          <a:p>
            <a:r>
              <a:rPr lang="ar-EG" sz="4000" dirty="0"/>
              <a:t>افورك انجى ابتشويس اووه ان ايف أؤوم ان أهثيف </a:t>
            </a:r>
          </a:p>
        </p:txBody>
      </p:sp>
      <p:sp>
        <p:nvSpPr>
          <p:cNvPr id="5" name="Text Placeholder 4">
            <a:extLst>
              <a:ext uri="{FF2B5EF4-FFF2-40B4-BE49-F238E27FC236}">
                <a16:creationId xmlns:a16="http://schemas.microsoft.com/office/drawing/2014/main" id="{5C252CD8-3268-49FB-AF7E-84825AE394BA}"/>
              </a:ext>
            </a:extLst>
          </p:cNvPr>
          <p:cNvSpPr>
            <a:spLocks noGrp="1"/>
          </p:cNvSpPr>
          <p:nvPr>
            <p:ph type="body" sz="quarter" idx="3"/>
          </p:nvPr>
        </p:nvSpPr>
        <p:spPr/>
        <p:txBody>
          <a:bodyPr/>
          <a:lstStyle/>
          <a:p>
            <a:r>
              <a:rPr lang="pt-BR" sz="4400" dirty="0"/>
              <a:t>Afwrk `nje P=o=c ouoh `nnefouwm `n`h;yf</a:t>
            </a:r>
          </a:p>
        </p:txBody>
      </p:sp>
      <p:sp>
        <p:nvSpPr>
          <p:cNvPr id="4" name="Text Placeholder 3">
            <a:extLst>
              <a:ext uri="{FF2B5EF4-FFF2-40B4-BE49-F238E27FC236}">
                <a16:creationId xmlns:a16="http://schemas.microsoft.com/office/drawing/2014/main" id="{4009FB5B-C64B-432B-B69A-43D1DE6920E5}"/>
              </a:ext>
            </a:extLst>
          </p:cNvPr>
          <p:cNvSpPr>
            <a:spLocks noGrp="1"/>
          </p:cNvSpPr>
          <p:nvPr>
            <p:ph type="body" sz="quarter" idx="10"/>
          </p:nvPr>
        </p:nvSpPr>
        <p:spPr>
          <a:xfrm>
            <a:off x="-1" y="4383039"/>
            <a:ext cx="9144000" cy="808893"/>
          </a:xfrm>
        </p:spPr>
        <p:txBody>
          <a:bodyPr/>
          <a:lstStyle/>
          <a:p>
            <a:r>
              <a:rPr lang="ar-EG" sz="4800" dirty="0"/>
              <a:t>أقسم الرب و لم يندم</a:t>
            </a:r>
            <a:endParaRPr lang="en-US" sz="4800" dirty="0"/>
          </a:p>
        </p:txBody>
      </p:sp>
    </p:spTree>
    <p:extLst>
      <p:ext uri="{BB962C8B-B14F-4D97-AF65-F5344CB8AC3E}">
        <p14:creationId xmlns:p14="http://schemas.microsoft.com/office/powerpoint/2010/main" val="1971864302"/>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الليلة التي أسلم ذاته فيها ليتألم عن خطايانا . والموت الذي قبله بذاته بإرادته وحده عنا كلنا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388113"/>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نؤمن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5411129"/>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اخذ خبزاً على يديه الطاهرتين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Afsi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nouwik</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ejen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nefjij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أفتشي إن أويك إيجين نيف جيج أثؤواب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09334"/>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اللتين بلا عيب ولا دنس </a:t>
                      </a:r>
                      <a:endParaRPr lang="ar-EG" sz="52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natasni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natqwleb</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إنآتتشني أووه إن آتثوليب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2487649"/>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الطوباويتين المحييتين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mmakarion</a:t>
                      </a:r>
                      <a:r>
                        <a:rPr lang="en-US" sz="4000" b="0" kern="1200" baseline="0" dirty="0">
                          <a:solidFill>
                            <a:srgbClr val="FFFF00"/>
                          </a:solidFill>
                          <a:latin typeface="Athanasius" pitchFamily="2" charset="0"/>
                          <a:ea typeface="+mn-ea"/>
                          <a:cs typeface="+mn-cs"/>
                        </a:rPr>
                        <a:t>&gt;</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nreftan'o</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إم مكاريون أووه إنريف تانخو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231481"/>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ان هذا هو بالحقيقة آمين</a:t>
                      </a:r>
                      <a:endParaRPr lang="ar-EG" sz="5200" b="1" kern="1200" dirty="0">
                        <a:solidFill>
                          <a:schemeClr val="bg1"/>
                        </a:solidFill>
                        <a:latin typeface="+mn-lt"/>
                        <a:ea typeface="+mn-ea"/>
                        <a:cs typeface="+mn-cs"/>
                      </a:endParaRPr>
                    </a:p>
                  </a:txBody>
                  <a:tcPr anchor="ctr">
                    <a:noFill/>
                  </a:tcPr>
                </a:tc>
                <a:tc>
                  <a:txBody>
                    <a:bodyPr/>
                    <a:lstStyle/>
                    <a:p>
                      <a:pPr algn="ctr" rtl="0"/>
                      <a:r>
                        <a:rPr lang="fr-FR" sz="4000" b="0" kern="1200" baseline="0" dirty="0" err="1">
                          <a:solidFill>
                            <a:srgbClr val="FFFF00"/>
                          </a:solidFill>
                          <a:latin typeface="Athanasius" pitchFamily="2" charset="0"/>
                          <a:ea typeface="+mn-ea"/>
                          <a:cs typeface="+mn-cs"/>
                        </a:rPr>
                        <a:t>Tenna</a:t>
                      </a:r>
                      <a:r>
                        <a:rPr lang="fr-FR" sz="4000" b="0" kern="1200" baseline="0" dirty="0">
                          <a:solidFill>
                            <a:srgbClr val="FFFF00"/>
                          </a:solidFill>
                          <a:latin typeface="Athanasius" pitchFamily="2" charset="0"/>
                          <a:ea typeface="+mn-ea"/>
                          <a:cs typeface="+mn-cs"/>
                        </a:rPr>
                        <a:t>\; je </a:t>
                      </a:r>
                      <a:r>
                        <a:rPr lang="fr-FR" sz="4000" b="0" kern="1200" baseline="0" dirty="0" err="1">
                          <a:solidFill>
                            <a:srgbClr val="FFFF00"/>
                          </a:solidFill>
                          <a:latin typeface="Athanasius" pitchFamily="2" charset="0"/>
                          <a:ea typeface="+mn-ea"/>
                          <a:cs typeface="+mn-cs"/>
                        </a:rPr>
                        <a:t>vai</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pe</a:t>
                      </a:r>
                      <a:r>
                        <a:rPr lang="fr-FR"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solidFill>
                            <a:schemeClr val="bg1"/>
                          </a:solidFill>
                          <a:cs typeface="+mj-cs"/>
                        </a:rPr>
                        <a:t>تيـن ناهتــــــى جى فـــــاى بى خين أو ميثمــــى آميــــــــن</a:t>
                      </a:r>
                      <a:endParaRPr lang="en-US" sz="40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8027764"/>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ونظر إلى فوق </a:t>
                      </a:r>
                      <a:endParaRPr lang="ar-EG" sz="199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Afjou</a:t>
                      </a:r>
                      <a:r>
                        <a:rPr lang="en-US" sz="4800" b="0" kern="1200" baseline="0" dirty="0">
                          <a:solidFill>
                            <a:srgbClr val="FFFF00"/>
                          </a:solidFill>
                          <a:latin typeface="Athanasius" pitchFamily="2" charset="0"/>
                          <a:ea typeface="+mn-ea"/>
                          <a:cs typeface="+mn-cs"/>
                        </a:rPr>
                        <a:t>]t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e`p</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e`tve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arok</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آفجوشت إي إبشوي إي إتفي</a:t>
                      </a:r>
                      <a:r>
                        <a:rPr lang="ar-EG" sz="4800" b="1" dirty="0"/>
                        <a:t> </a:t>
                      </a:r>
                      <a:r>
                        <a:rPr lang="ar-SA" sz="4800" b="1" dirty="0"/>
                        <a:t>هاروك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2089360"/>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نحو</a:t>
                      </a:r>
                      <a:r>
                        <a:rPr lang="ar-EG" sz="6000" b="1" dirty="0"/>
                        <a:t> </a:t>
                      </a:r>
                      <a:r>
                        <a:rPr lang="ar-SA" sz="6000" b="1" dirty="0"/>
                        <a:t>السماء إليك يا الله </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vh`ete</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vwf</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niwt</a:t>
                      </a:r>
                      <a:r>
                        <a:rPr lang="en-US" sz="5400" b="0" kern="1200" baseline="0" dirty="0">
                          <a:solidFill>
                            <a:srgbClr val="FFFF00"/>
                          </a:solidFill>
                          <a:latin typeface="Athanasius" pitchFamily="2" charset="0"/>
                          <a:ea typeface="+mn-ea"/>
                          <a:cs typeface="+mn-cs"/>
                        </a:rPr>
                        <a:t> V;</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فيئتيفوف إنيوت إفنوتي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5594093"/>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أباه وسيد كل أحد</a:t>
                      </a:r>
                      <a:endParaRPr lang="ar-EG" sz="166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vnhb</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أووه </a:t>
                      </a:r>
                      <a:r>
                        <a:rPr lang="ar-EG" sz="5400" b="1" dirty="0"/>
                        <a:t>إ</a:t>
                      </a:r>
                      <a:r>
                        <a:rPr lang="ar-SA" sz="5400" b="1" dirty="0"/>
                        <a:t>فنيب إنتي أؤون ني</a:t>
                      </a:r>
                      <a:r>
                        <a:rPr lang="ar-EG" sz="5400" b="1" dirty="0"/>
                        <a:t>ف</a:t>
                      </a:r>
                      <a:r>
                        <a:rPr lang="ar-SA" sz="5400" b="1" dirty="0"/>
                        <a:t>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165991"/>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و</a:t>
                      </a:r>
                      <a:r>
                        <a:rPr lang="ar-EG" sz="9600" b="1" dirty="0"/>
                        <a:t> </a:t>
                      </a:r>
                      <a:r>
                        <a:rPr lang="ar-SA" sz="9600" b="1" dirty="0"/>
                        <a:t>شكر</a:t>
                      </a:r>
                      <a:endParaRPr lang="ar-EG" sz="344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67230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D1F06DB-2BE8-4316-BC4D-015971D2039C}"/>
              </a:ext>
            </a:extLst>
          </p:cNvPr>
          <p:cNvSpPr>
            <a:spLocks noGrp="1"/>
          </p:cNvSpPr>
          <p:nvPr>
            <p:ph type="body" idx="1"/>
          </p:nvPr>
        </p:nvSpPr>
        <p:spPr>
          <a:xfrm>
            <a:off x="-53788" y="6049107"/>
            <a:ext cx="9265024" cy="808893"/>
          </a:xfrm>
        </p:spPr>
        <p:txBody>
          <a:bodyPr anchor="ctr"/>
          <a:lstStyle/>
          <a:p>
            <a:pPr rtl="0"/>
            <a:r>
              <a:rPr lang="ar-EG" sz="3400" dirty="0"/>
              <a:t>چيه إنثوك بي إف أوّيب شا إينيه كاطا إت طاكسيس إم ملشيسيديك.</a:t>
            </a:r>
          </a:p>
        </p:txBody>
      </p:sp>
      <p:sp>
        <p:nvSpPr>
          <p:cNvPr id="5" name="Text Placeholder 4">
            <a:extLst>
              <a:ext uri="{FF2B5EF4-FFF2-40B4-BE49-F238E27FC236}">
                <a16:creationId xmlns:a16="http://schemas.microsoft.com/office/drawing/2014/main" id="{2EA1420E-04BD-4090-95FA-D5AA15AC4B5D}"/>
              </a:ext>
            </a:extLst>
          </p:cNvPr>
          <p:cNvSpPr>
            <a:spLocks noGrp="1"/>
          </p:cNvSpPr>
          <p:nvPr>
            <p:ph type="body" sz="quarter" idx="3"/>
          </p:nvPr>
        </p:nvSpPr>
        <p:spPr>
          <a:xfrm>
            <a:off x="0" y="5114560"/>
            <a:ext cx="9144000" cy="934547"/>
          </a:xfrm>
        </p:spPr>
        <p:txBody>
          <a:bodyPr/>
          <a:lstStyle/>
          <a:p>
            <a:pPr>
              <a:spcBef>
                <a:spcPts val="0"/>
              </a:spcBef>
            </a:pPr>
            <a:r>
              <a:rPr lang="pt-BR" sz="4000" dirty="0"/>
              <a:t>je `n;ok pe `vouyb sa `eneh kata `ttaxic </a:t>
            </a:r>
          </a:p>
          <a:p>
            <a:pPr>
              <a:spcBef>
                <a:spcPts val="0"/>
              </a:spcBef>
            </a:pPr>
            <a:r>
              <a:rPr lang="pt-BR" sz="4000" dirty="0"/>
              <a:t>`mMel,icedek.</a:t>
            </a:r>
          </a:p>
        </p:txBody>
      </p:sp>
      <p:sp>
        <p:nvSpPr>
          <p:cNvPr id="4" name="Text Placeholder 3">
            <a:extLst>
              <a:ext uri="{FF2B5EF4-FFF2-40B4-BE49-F238E27FC236}">
                <a16:creationId xmlns:a16="http://schemas.microsoft.com/office/drawing/2014/main" id="{2DEB2606-DCCA-48F6-AB53-45CD2EC67368}"/>
              </a:ext>
            </a:extLst>
          </p:cNvPr>
          <p:cNvSpPr>
            <a:spLocks noGrp="1"/>
          </p:cNvSpPr>
          <p:nvPr>
            <p:ph type="body" sz="quarter" idx="10"/>
          </p:nvPr>
        </p:nvSpPr>
        <p:spPr>
          <a:xfrm>
            <a:off x="0" y="4360769"/>
            <a:ext cx="9144000" cy="731521"/>
          </a:xfrm>
        </p:spPr>
        <p:txBody>
          <a:bodyPr/>
          <a:lstStyle/>
          <a:p>
            <a:pPr rtl="1"/>
            <a:r>
              <a:rPr lang="ar-EG" sz="4000" dirty="0">
                <a:cs typeface="+mj-cs"/>
              </a:rPr>
              <a:t>أنك أنت هو الكاهن الى الأبد على طقس ملشي صادق.</a:t>
            </a:r>
            <a:endParaRPr lang="en-US" sz="4000" dirty="0">
              <a:cs typeface="+mj-cs"/>
            </a:endParaRPr>
          </a:p>
        </p:txBody>
      </p:sp>
    </p:spTree>
    <p:extLst>
      <p:ext uri="{BB962C8B-B14F-4D97-AF65-F5344CB8AC3E}">
        <p14:creationId xmlns:p14="http://schemas.microsoft.com/office/powerpoint/2010/main" val="2884720319"/>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b="1" dirty="0"/>
                        <a:t>حقاً</a:t>
                      </a:r>
                      <a:endParaRPr lang="ar-EG" sz="496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1500" b="1" dirty="0"/>
                        <a:t>آمين </a:t>
                      </a:r>
                      <a:endParaRPr lang="ar-SA" sz="115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014714"/>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باركه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7841719"/>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0917659"/>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قدسه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آف إير آجيازين إمموف</a:t>
                      </a:r>
                      <a:endParaRPr lang="ar-SA"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7407393"/>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4617753"/>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ونعترف ونمجد</a:t>
                      </a:r>
                      <a:endParaRPr lang="ar-SA" sz="52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4000" b="1" dirty="0">
                          <a:solidFill>
                            <a:schemeClr val="bg1"/>
                          </a:solidFill>
                        </a:rPr>
                        <a:t>بي</a:t>
                      </a:r>
                      <a:r>
                        <a:rPr lang="ar-EG" sz="4000" b="1" dirty="0">
                          <a:solidFill>
                            <a:schemeClr val="bg1"/>
                          </a:solidFill>
                        </a:rPr>
                        <a:t>س</a:t>
                      </a:r>
                      <a:r>
                        <a:rPr lang="ar-SA" sz="4000" b="1" dirty="0">
                          <a:solidFill>
                            <a:schemeClr val="bg1"/>
                          </a:solidFill>
                        </a:rPr>
                        <a:t>تيف أومين كي أومولوغومين كي ذوكساذومين</a:t>
                      </a:r>
                      <a:endParaRPr lang="ar-SA" sz="4000" dirty="0">
                        <a:solidFill>
                          <a:schemeClr val="bg1"/>
                        </a:solidFill>
                      </a:endParaRPr>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4177052"/>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وقسمه واعطاه لخواصه التلاميذ</a:t>
                      </a:r>
                      <a:r>
                        <a:rPr lang="ar-EG" sz="4000" b="1" dirty="0"/>
                        <a:t> </a:t>
                      </a:r>
                      <a:r>
                        <a:rPr lang="ar-SA" sz="4000" b="1" dirty="0"/>
                        <a:t>القديسين</a:t>
                      </a:r>
                      <a:endParaRPr lang="ar-EG" sz="80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Afva</a:t>
                      </a:r>
                      <a:r>
                        <a:rPr lang="en-US" sz="4000" b="0" kern="1200" baseline="0" dirty="0">
                          <a:solidFill>
                            <a:srgbClr val="FFFF00"/>
                          </a:solidFill>
                          <a:latin typeface="Athanasius" pitchFamily="2" charset="0"/>
                          <a:ea typeface="+mn-ea"/>
                          <a:cs typeface="+mn-cs"/>
                        </a:rPr>
                        <a:t>]f </a:t>
                      </a:r>
                      <a:r>
                        <a:rPr lang="en-US" sz="4000" b="0" kern="1200" baseline="0" dirty="0" err="1">
                          <a:solidFill>
                            <a:srgbClr val="FFFF00"/>
                          </a:solidFill>
                          <a:latin typeface="Athanasius" pitchFamily="2" charset="0"/>
                          <a:ea typeface="+mn-ea"/>
                          <a:cs typeface="+mn-cs"/>
                        </a:rPr>
                        <a:t>afthif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n`agioc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mmaqhthc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آف فشف أفتيف إنني إيتينيوف إن آجيوس إم متثيتيس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8647308"/>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والرسل</a:t>
                      </a:r>
                      <a:r>
                        <a:rPr lang="ar-EG" sz="5400" b="1" dirty="0"/>
                        <a:t> </a:t>
                      </a:r>
                      <a:r>
                        <a:rPr lang="ar-SA" sz="5400" b="1" dirty="0"/>
                        <a:t>الأطهار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n`apoctoloc</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efjw</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a:t>
                      </a:r>
                      <a:r>
                        <a:rPr lang="ar-EG" sz="4000" b="1" dirty="0"/>
                        <a:t> </a:t>
                      </a:r>
                      <a:r>
                        <a:rPr lang="ar-SA" sz="4000" b="1" dirty="0"/>
                        <a:t>آبوسطولوس إثؤواب إفجو</a:t>
                      </a:r>
                      <a:r>
                        <a:rPr lang="ar-EG" sz="4000" b="1" dirty="0"/>
                        <a:t> </a:t>
                      </a:r>
                      <a:r>
                        <a:rPr lang="ar-SA" sz="4000" b="1" dirty="0"/>
                        <a:t>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901802"/>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خذوا كلوا منه كلكم لأن هذا هو</a:t>
                      </a:r>
                      <a:r>
                        <a:rPr lang="ar-EG" sz="4800" b="1" dirty="0"/>
                        <a:t> </a:t>
                      </a:r>
                      <a:r>
                        <a:rPr lang="ar-SA" sz="4800" b="1" dirty="0"/>
                        <a:t>جسدى</a:t>
                      </a:r>
                      <a:endParaRPr lang="ar-EG" sz="9600" b="1" kern="1200" dirty="0">
                        <a:solidFill>
                          <a:schemeClr val="bg1"/>
                        </a:solidFill>
                        <a:latin typeface="+mn-lt"/>
                        <a:ea typeface="+mn-ea"/>
                        <a:cs typeface="+mn-cs"/>
                      </a:endParaRPr>
                    </a:p>
                  </a:txBody>
                  <a:tcPr anchor="ctr">
                    <a:noFill/>
                  </a:tcPr>
                </a:tc>
                <a:tc>
                  <a:txBody>
                    <a:bodyPr/>
                    <a:lstStyle/>
                    <a:p>
                      <a:pPr algn="ctr" rtl="0"/>
                      <a:r>
                        <a:rPr lang="fr-FR" sz="3800" b="0" kern="1200" baseline="0" dirty="0">
                          <a:solidFill>
                            <a:srgbClr val="FFFF00"/>
                          </a:solidFill>
                          <a:latin typeface="Athanasius" pitchFamily="2" charset="0"/>
                          <a:ea typeface="+mn-ea"/>
                          <a:cs typeface="+mn-cs"/>
                        </a:rPr>
                        <a:t>Je  si </a:t>
                      </a:r>
                      <a:r>
                        <a:rPr lang="fr-FR" sz="3800" b="0" kern="1200" baseline="0" dirty="0" err="1">
                          <a:solidFill>
                            <a:srgbClr val="FFFF00"/>
                          </a:solidFill>
                          <a:latin typeface="Athanasius" pitchFamily="2" charset="0"/>
                          <a:ea typeface="+mn-ea"/>
                          <a:cs typeface="+mn-cs"/>
                        </a:rPr>
                        <a:t>ouwm</a:t>
                      </a:r>
                      <a:endParaRPr lang="fr-FR" sz="3800" b="0" kern="1200" baseline="0" dirty="0">
                        <a:solidFill>
                          <a:srgbClr val="FFFF00"/>
                        </a:solidFill>
                        <a:latin typeface="Athanasius" pitchFamily="2" charset="0"/>
                        <a:ea typeface="+mn-ea"/>
                        <a:cs typeface="+mn-cs"/>
                      </a:endParaRPr>
                    </a:p>
                    <a:p>
                      <a:pPr algn="ctr" rtl="0"/>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ebol</a:t>
                      </a:r>
                      <a:r>
                        <a:rPr lang="fr-FR" sz="3800" b="0" kern="1200" baseline="0" dirty="0">
                          <a:solidFill>
                            <a:srgbClr val="FFFF00"/>
                          </a:solidFill>
                          <a:latin typeface="Athanasius" pitchFamily="2" charset="0"/>
                          <a:ea typeface="+mn-ea"/>
                          <a:cs typeface="+mn-cs"/>
                        </a:rPr>
                        <a:t> `n'</a:t>
                      </a:r>
                      <a:r>
                        <a:rPr lang="fr-FR" sz="3800" b="0" kern="1200" baseline="0" dirty="0" err="1">
                          <a:solidFill>
                            <a:srgbClr val="FFFF00"/>
                          </a:solidFill>
                          <a:latin typeface="Athanasius" pitchFamily="2" charset="0"/>
                          <a:ea typeface="+mn-ea"/>
                          <a:cs typeface="+mn-cs"/>
                        </a:rPr>
                        <a:t>htf</a:t>
                      </a:r>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throu</a:t>
                      </a:r>
                      <a:r>
                        <a:rPr lang="fr-FR" sz="3800" b="0" kern="1200" baseline="0" dirty="0">
                          <a:solidFill>
                            <a:srgbClr val="FFFF00"/>
                          </a:solidFill>
                          <a:latin typeface="Athanasius" pitchFamily="2" charset="0"/>
                          <a:ea typeface="+mn-ea"/>
                          <a:cs typeface="+mn-cs"/>
                        </a:rPr>
                        <a:t>&gt; </a:t>
                      </a:r>
                      <a:r>
                        <a:rPr lang="en-US" sz="3800" b="0" kern="1200" baseline="0" dirty="0" err="1">
                          <a:solidFill>
                            <a:srgbClr val="FFFF00"/>
                          </a:solidFill>
                          <a:latin typeface="Athanasius" pitchFamily="2" charset="0"/>
                          <a:ea typeface="+mn-ea"/>
                          <a:cs typeface="+mn-cs"/>
                        </a:rPr>
                        <a:t>va</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i</a:t>
                      </a:r>
                      <a:r>
                        <a:rPr lang="en-US" sz="3800" b="0" kern="1200" baseline="0" dirty="0">
                          <a:solidFill>
                            <a:srgbClr val="FFFF00"/>
                          </a:solidFill>
                          <a:latin typeface="Athanasius" pitchFamily="2" charset="0"/>
                          <a:ea typeface="+mn-ea"/>
                          <a:cs typeface="+mn-cs"/>
                        </a:rPr>
                        <a:t> gar</a:t>
                      </a:r>
                    </a:p>
                    <a:p>
                      <a:pPr algn="ctr" rtl="0"/>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pe</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pacwma</a:t>
                      </a:r>
                      <a:endParaRPr lang="en-US" sz="3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تشي أؤوم إي</a:t>
                      </a:r>
                      <a:r>
                        <a:rPr lang="ar-EG" sz="4000" b="1" dirty="0"/>
                        <a:t>ف</a:t>
                      </a:r>
                      <a:r>
                        <a:rPr lang="ar-SA" sz="4000" b="1" dirty="0"/>
                        <a:t>ول إنخيتف تيروفاي غار</a:t>
                      </a:r>
                      <a:r>
                        <a:rPr lang="ar-EG" sz="4000" b="1" dirty="0"/>
                        <a:t> </a:t>
                      </a:r>
                      <a:r>
                        <a:rPr lang="ar-SA" sz="4000" b="1" dirty="0"/>
                        <a:t>بي باسوما</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5945890"/>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 يقسم عنكم وعن كثيرين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Etounava</a:t>
                      </a:r>
                      <a:r>
                        <a:rPr lang="en-US" sz="4000" b="0" kern="1200" baseline="0" dirty="0">
                          <a:solidFill>
                            <a:srgbClr val="FFFF00"/>
                          </a:solidFill>
                          <a:latin typeface="Athanasius" pitchFamily="2" charset="0"/>
                          <a:ea typeface="+mn-ea"/>
                          <a:cs typeface="+mn-cs"/>
                        </a:rPr>
                        <a:t>]f</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qhnou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ankemh</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إنو نافشف إيجين ثينو نيم هان كي ميش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4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a:xfrm>
            <a:off x="0" y="6212541"/>
            <a:ext cx="9143999" cy="645459"/>
          </a:xfrm>
        </p:spPr>
        <p:txBody>
          <a:bodyPr anchor="ctr"/>
          <a:lstStyle/>
          <a:p>
            <a:r>
              <a:rPr lang="ar-EG" sz="3400" dirty="0"/>
              <a:t>إنتى بى إخريستوس بى نيمفيوس: كاطا نى إسـمى إمبروفيتيكون. </a:t>
            </a:r>
          </a:p>
        </p:txBody>
      </p:sp>
      <p:sp>
        <p:nvSpPr>
          <p:cNvPr id="5" name="Text Placeholder 10"/>
          <p:cNvSpPr>
            <a:spLocks noGrp="1"/>
          </p:cNvSpPr>
          <p:nvPr>
            <p:ph type="body" sz="quarter" idx="3"/>
          </p:nvPr>
        </p:nvSpPr>
        <p:spPr>
          <a:xfrm>
            <a:off x="0" y="5141843"/>
            <a:ext cx="9144000" cy="1070697"/>
          </a:xfrm>
        </p:spPr>
        <p:txBody>
          <a:bodyPr/>
          <a:lstStyle/>
          <a:p>
            <a:r>
              <a:rPr lang="es-ES" dirty="0"/>
              <a:t>`</a:t>
            </a:r>
            <a:r>
              <a:rPr lang="es-ES" dirty="0" err="1"/>
              <a:t>nte</a:t>
            </a:r>
            <a:r>
              <a:rPr lang="es-ES" dirty="0"/>
              <a:t> Pi`,</a:t>
            </a:r>
            <a:r>
              <a:rPr lang="es-ES" dirty="0" err="1"/>
              <a:t>rictoc</a:t>
            </a:r>
            <a:r>
              <a:rPr lang="es-ES" dirty="0"/>
              <a:t> </a:t>
            </a:r>
            <a:r>
              <a:rPr lang="es-ES" dirty="0" err="1"/>
              <a:t>Pinumvioc</a:t>
            </a:r>
            <a:r>
              <a:rPr lang="es-ES" dirty="0"/>
              <a:t>@ kata </a:t>
            </a:r>
            <a:r>
              <a:rPr lang="es-ES" dirty="0" err="1"/>
              <a:t>ni`cmy</a:t>
            </a:r>
            <a:r>
              <a:rPr lang="es-ES" dirty="0"/>
              <a:t> `</a:t>
            </a:r>
            <a:r>
              <a:rPr lang="es-ES" dirty="0" err="1"/>
              <a:t>m`provytikon</a:t>
            </a:r>
            <a:r>
              <a:rPr lang="es-ES" dirty="0"/>
              <a:t>.</a:t>
            </a:r>
            <a:endParaRPr lang="en-GB" dirty="0"/>
          </a:p>
        </p:txBody>
      </p:sp>
      <p:sp>
        <p:nvSpPr>
          <p:cNvPr id="2" name="Text Placeholder 1">
            <a:extLst>
              <a:ext uri="{FF2B5EF4-FFF2-40B4-BE49-F238E27FC236}">
                <a16:creationId xmlns:a16="http://schemas.microsoft.com/office/drawing/2014/main" id="{D2FC1AAC-D2AC-44E6-984B-F6B65AC69464}"/>
              </a:ext>
            </a:extLst>
          </p:cNvPr>
          <p:cNvSpPr>
            <a:spLocks noGrp="1"/>
          </p:cNvSpPr>
          <p:nvPr>
            <p:ph type="body" sz="quarter" idx="10"/>
          </p:nvPr>
        </p:nvSpPr>
        <p:spPr/>
        <p:txBody>
          <a:bodyPr/>
          <a:lstStyle/>
          <a:p>
            <a:r>
              <a:rPr lang="ar-EG" dirty="0"/>
              <a:t>الذي للـمسيح الختن، كالأصوات النبوية.</a:t>
            </a:r>
            <a:endParaRPr lang="en-GB" dirty="0"/>
          </a:p>
        </p:txBody>
      </p:sp>
    </p:spTree>
    <p:extLst>
      <p:ext uri="{BB962C8B-B14F-4D97-AF65-F5344CB8AC3E}">
        <p14:creationId xmlns:p14="http://schemas.microsoft.com/office/powerpoint/2010/main" val="31755205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6158753"/>
            <a:ext cx="9143999" cy="699247"/>
          </a:xfrm>
        </p:spPr>
        <p:txBody>
          <a:bodyPr anchor="ctr"/>
          <a:lstStyle/>
          <a:p>
            <a:r>
              <a:rPr lang="ar-EG" sz="3800" dirty="0"/>
              <a:t>بين يوت اثؤواب ان ارشى ايرفس(3)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nar,y`erefc</a:t>
            </a:r>
            <a:r>
              <a:rPr lang="en-US" sz="4000" dirty="0"/>
              <a:t> (=g)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000" dirty="0">
                <a:cs typeface="+mj-cs"/>
              </a:rPr>
              <a:t>يا أبانا القديس رئيس الكهنة(3) البابا أنبا (تواضروس)</a:t>
            </a:r>
            <a:endParaRPr lang="en-US" sz="4000" dirty="0">
              <a:cs typeface="+mj-cs"/>
            </a:endParaRPr>
          </a:p>
        </p:txBody>
      </p:sp>
    </p:spTree>
    <p:extLst>
      <p:ext uri="{BB962C8B-B14F-4D97-AF65-F5344CB8AC3E}">
        <p14:creationId xmlns:p14="http://schemas.microsoft.com/office/powerpoint/2010/main" val="2800569859"/>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ncethif</a:t>
                      </a:r>
                      <a:endParaRPr lang="ar-EG"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e`pxw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ninobi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 تيف إي إيكو إي</a:t>
                      </a:r>
                      <a:r>
                        <a:rPr lang="ar-EG" sz="4800" b="1" dirty="0"/>
                        <a:t>ف</a:t>
                      </a:r>
                      <a:r>
                        <a:rPr lang="ar-SA" sz="4800" b="1" dirty="0"/>
                        <a:t>ول</a:t>
                      </a:r>
                      <a:r>
                        <a:rPr lang="ar-EG" sz="4800" b="1" dirty="0"/>
                        <a:t> </a:t>
                      </a:r>
                      <a:r>
                        <a:rPr lang="ar-SA" sz="4800" b="1" dirty="0"/>
                        <a:t>إنتي ني نوفي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8525779"/>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اصنعوه لذكري </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Vai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aritf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epa</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er`vmeu`i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ىريتف إيبا إير إفمي</a:t>
                      </a:r>
                      <a:r>
                        <a:rPr lang="ar-EG" sz="4800" b="1" dirty="0"/>
                        <a:t>فئ</a:t>
                      </a:r>
                      <a:r>
                        <a:rPr lang="ar-SA" sz="4800" b="1" dirty="0"/>
                        <a:t>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8059108"/>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هذا هو بالحقيقة آمين</a:t>
                      </a:r>
                      <a:endParaRPr lang="ar-SA" sz="11500" dirty="0"/>
                    </a:p>
                  </a:txBody>
                  <a:tcPr anchor="ctr">
                    <a:noFill/>
                  </a:tcPr>
                </a:tc>
                <a:tc>
                  <a:txBody>
                    <a:bodyPr/>
                    <a:lstStyle/>
                    <a:p>
                      <a:pPr algn="ctr" rtl="0"/>
                      <a:r>
                        <a:rPr lang="fi-FI" sz="5400" b="0" kern="1200" baseline="0" dirty="0">
                          <a:solidFill>
                            <a:srgbClr val="FFFF00"/>
                          </a:solidFill>
                          <a:latin typeface="Athanasius" pitchFamily="2" charset="0"/>
                          <a:ea typeface="+mn-ea"/>
                          <a:cs typeface="+mn-cs"/>
                        </a:rPr>
                        <a:t>Vai pe 'en oumeqmhi&gt; </a:t>
                      </a:r>
                    </a:p>
                    <a:p>
                      <a:pPr algn="ctr" rtl="0"/>
                      <a:r>
                        <a:rPr lang="fi-FI" sz="5400" b="0" kern="1200" baseline="0" dirty="0">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09193"/>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وهكذا أيضاً الكأس بعد العشاء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Pairh</a:t>
                      </a:r>
                      <a:r>
                        <a:rPr lang="en-US" sz="4000" b="0" kern="1200" baseline="0" dirty="0">
                          <a:solidFill>
                            <a:srgbClr val="FFFF00"/>
                          </a:solidFill>
                          <a:latin typeface="Athanasius" pitchFamily="2" charset="0"/>
                          <a:ea typeface="+mn-ea"/>
                          <a:cs typeface="+mn-cs"/>
                        </a:rPr>
                        <a:t>; on </a:t>
                      </a:r>
                      <a:r>
                        <a:rPr lang="en-US" sz="4000" b="0" kern="1200" baseline="0" dirty="0" err="1">
                          <a:solidFill>
                            <a:srgbClr val="FFFF00"/>
                          </a:solidFill>
                          <a:latin typeface="Athanasius" pitchFamily="2" charset="0"/>
                          <a:ea typeface="+mn-ea"/>
                          <a:cs typeface="+mn-cs"/>
                        </a:rPr>
                        <a:t>pike`avot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pidipnon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باى ريتي أون بي كي أفوت مينينسا بيذيبتون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5177207"/>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مزجها</a:t>
                      </a:r>
                      <a:r>
                        <a:rPr lang="ar-EG" sz="6000" b="1" dirty="0"/>
                        <a:t> </a:t>
                      </a:r>
                      <a:r>
                        <a:rPr lang="ar-SA" sz="6000" b="1" dirty="0"/>
                        <a:t>من خمر وماء</a:t>
                      </a:r>
                      <a:endParaRPr lang="ar-EG" sz="138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afqotf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ouhrp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oumwou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أفئوطف إي</a:t>
                      </a:r>
                      <a:r>
                        <a:rPr lang="ar-EG" sz="4800" b="1" dirty="0"/>
                        <a:t>ف</a:t>
                      </a:r>
                      <a:r>
                        <a:rPr lang="ar-SA" sz="4800" b="1" dirty="0"/>
                        <a:t>ول خين أو إرب نيم أو موؤو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2066747"/>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b="1" dirty="0"/>
                        <a:t>وشكر</a:t>
                      </a:r>
                      <a:endParaRPr lang="ar-SA" sz="413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173000"/>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6614815"/>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a:t>
                      </a:r>
                      <a:r>
                        <a:rPr lang="en-US" sz="8000" b="1" dirty="0"/>
                        <a:t> </a:t>
                      </a:r>
                      <a:r>
                        <a:rPr lang="ar-SA" sz="8000" b="1" dirty="0"/>
                        <a:t>باركها</a:t>
                      </a:r>
                      <a:endParaRPr lang="ar-SA" sz="239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5120442"/>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9755196"/>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وقدسها</a:t>
                      </a:r>
                      <a:endParaRPr lang="ar-EG" sz="239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إير أجيازين إمموف</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47767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a:xfrm>
            <a:off x="0" y="4374216"/>
            <a:ext cx="9144000" cy="731521"/>
          </a:xfrm>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4116968590"/>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1992703"/>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وأيضاً نؤمن ونعترف ونمجد</a:t>
                      </a:r>
                      <a:endParaRPr lang="ar-SA" sz="96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palin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بالين بيستي</a:t>
                      </a:r>
                      <a:r>
                        <a:rPr lang="ar-EG" sz="4000" b="1" dirty="0"/>
                        <a:t>ف</a:t>
                      </a:r>
                      <a:r>
                        <a:rPr lang="ar-SA" sz="4000" b="1" dirty="0"/>
                        <a:t> أومين كي أو مولوغومين كي ذو كساذومين</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0491689"/>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وذاق واعطاها أيضاً</a:t>
                      </a:r>
                      <a:r>
                        <a:rPr lang="ar-EG" sz="4800" b="1" dirty="0"/>
                        <a:t> </a:t>
                      </a:r>
                      <a:r>
                        <a:rPr lang="ar-SA" sz="4800" b="1" dirty="0"/>
                        <a:t>لتلاميذه القديسين </a:t>
                      </a:r>
                      <a:endParaRPr lang="ar-EG" sz="96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Afjem;pi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afthif</a:t>
                      </a:r>
                      <a:r>
                        <a:rPr lang="en-US" sz="3200" b="0" kern="1200" baseline="0" dirty="0">
                          <a:solidFill>
                            <a:srgbClr val="FFFF00"/>
                          </a:solidFill>
                          <a:latin typeface="Athanasius" pitchFamily="2" charset="0"/>
                          <a:ea typeface="+mn-ea"/>
                          <a:cs typeface="+mn-cs"/>
                        </a:rPr>
                        <a:t> on  `</a:t>
                      </a:r>
                      <a:r>
                        <a:rPr lang="en-US" sz="3200" b="0" kern="1200" baseline="0" dirty="0" err="1">
                          <a:solidFill>
                            <a:srgbClr val="FFFF00"/>
                          </a:solidFill>
                          <a:latin typeface="Athanasius" pitchFamily="2" charset="0"/>
                          <a:ea typeface="+mn-ea"/>
                          <a:cs typeface="+mn-cs"/>
                        </a:rPr>
                        <a:t>nnh`ete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nouf</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n`agioc</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mmaqhthc</a:t>
                      </a:r>
                      <a:endParaRPr lang="en-US" sz="6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آف جيمتيبي أف تيف أون إنني إيتينوف إن آجيوس إم ماثيتيس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286405"/>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ورسله ال</a:t>
                      </a:r>
                      <a:r>
                        <a:rPr lang="ar-EG" sz="5400" b="1" dirty="0"/>
                        <a:t>ا</a:t>
                      </a:r>
                      <a:r>
                        <a:rPr lang="ar-SA" sz="5400" b="1" dirty="0"/>
                        <a:t>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efjw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 آبوسطولوس إثؤواب إفجوس 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9478689"/>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خذوا </a:t>
                      </a:r>
                      <a:r>
                        <a:rPr lang="ar-EG" sz="5400" b="1" dirty="0"/>
                        <a:t>ا</a:t>
                      </a:r>
                      <a:r>
                        <a:rPr lang="ar-SA" sz="5400" b="1" dirty="0"/>
                        <a:t>شربوا منها كلكم </a:t>
                      </a:r>
                      <a:endParaRPr lang="ar-EG" sz="11500" b="1" kern="1200" dirty="0">
                        <a:solidFill>
                          <a:schemeClr val="bg1"/>
                        </a:solidFill>
                        <a:latin typeface="+mn-lt"/>
                        <a:ea typeface="+mn-ea"/>
                        <a:cs typeface="+mn-cs"/>
                      </a:endParaRPr>
                    </a:p>
                  </a:txBody>
                  <a:tcPr anchor="ctr">
                    <a:noFill/>
                  </a:tcPr>
                </a:tc>
                <a:tc>
                  <a:txBody>
                    <a:bodyPr/>
                    <a:lstStyle/>
                    <a:p>
                      <a:pPr algn="ctr" rtl="0"/>
                      <a:r>
                        <a:rPr lang="fr-FR" sz="4400" b="0" kern="1200" baseline="0" dirty="0">
                          <a:solidFill>
                            <a:srgbClr val="FFFF00"/>
                          </a:solidFill>
                          <a:latin typeface="Athanasius" pitchFamily="2" charset="0"/>
                          <a:ea typeface="+mn-ea"/>
                          <a:cs typeface="+mn-cs"/>
                        </a:rPr>
                        <a:t>Je si </a:t>
                      </a:r>
                      <a:r>
                        <a:rPr lang="fr-FR" sz="4400" b="0" kern="1200" baseline="0" dirty="0" err="1">
                          <a:solidFill>
                            <a:srgbClr val="FFFF00"/>
                          </a:solidFill>
                          <a:latin typeface="Athanasius" pitchFamily="2" charset="0"/>
                          <a:ea typeface="+mn-ea"/>
                          <a:cs typeface="+mn-cs"/>
                        </a:rPr>
                        <a:t>cw</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ebol</a:t>
                      </a:r>
                      <a:endParaRPr lang="fr-FR" sz="4400" b="0" kern="1200" baseline="0" dirty="0">
                        <a:solidFill>
                          <a:srgbClr val="FFFF00"/>
                        </a:solidFill>
                        <a:latin typeface="Athanasius" pitchFamily="2" charset="0"/>
                        <a:ea typeface="+mn-ea"/>
                        <a:cs typeface="+mn-cs"/>
                      </a:endParaRPr>
                    </a:p>
                    <a:p>
                      <a:pPr algn="ctr" rtl="0"/>
                      <a:r>
                        <a:rPr lang="fr-FR" sz="4400" b="0" kern="1200" baseline="0" dirty="0">
                          <a:solidFill>
                            <a:srgbClr val="FFFF00"/>
                          </a:solidFill>
                          <a:latin typeface="Athanasius" pitchFamily="2" charset="0"/>
                          <a:ea typeface="+mn-ea"/>
                          <a:cs typeface="+mn-cs"/>
                        </a:rPr>
                        <a:t> `n'</a:t>
                      </a:r>
                      <a:r>
                        <a:rPr lang="fr-FR" sz="4400" b="0" kern="1200" baseline="0" dirty="0" err="1">
                          <a:solidFill>
                            <a:srgbClr val="FFFF00"/>
                          </a:solidFill>
                          <a:latin typeface="Athanasius" pitchFamily="2" charset="0"/>
                          <a:ea typeface="+mn-ea"/>
                          <a:cs typeface="+mn-cs"/>
                        </a:rPr>
                        <a:t>htf</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throu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تشي سو إيقول إنخيتف تيرو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9195678"/>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هذا هو دمي</a:t>
                      </a:r>
                      <a:r>
                        <a:rPr lang="ar-EG" sz="4800" b="1" dirty="0"/>
                        <a:t> </a:t>
                      </a:r>
                      <a:r>
                        <a:rPr lang="ar-SA" sz="4800" b="1" dirty="0"/>
                        <a:t>الذي للعهد الجديد </a:t>
                      </a:r>
                      <a:endParaRPr lang="ar-EG" sz="9600" b="1" kern="1200" dirty="0">
                        <a:solidFill>
                          <a:schemeClr val="bg1"/>
                        </a:solidFill>
                        <a:latin typeface="+mn-lt"/>
                        <a:ea typeface="+mn-ea"/>
                        <a:cs typeface="+mn-cs"/>
                      </a:endParaRPr>
                    </a:p>
                  </a:txBody>
                  <a:tcPr anchor="ctr">
                    <a:noFill/>
                  </a:tcPr>
                </a:tc>
                <a:tc>
                  <a:txBody>
                    <a:bodyPr/>
                    <a:lstStyle/>
                    <a:p>
                      <a:pPr algn="ctr" rtl="0"/>
                      <a:r>
                        <a:rPr lang="pt-BR" sz="4000" b="0" kern="1200" baseline="0" dirty="0">
                          <a:solidFill>
                            <a:srgbClr val="FFFF00"/>
                          </a:solidFill>
                          <a:latin typeface="Athanasius" pitchFamily="2" charset="0"/>
                          <a:ea typeface="+mn-ea"/>
                          <a:cs typeface="+mn-cs"/>
                        </a:rPr>
                        <a:t>Vai gar pe pa`cnof  `nte</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di`aqhkh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mberi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فاي غاربي با إسنوف إنتي تي ذيائيكي إم</a:t>
                      </a:r>
                      <a:r>
                        <a:rPr lang="ar-EG" sz="4400" b="1" dirty="0"/>
                        <a:t>ف</a:t>
                      </a:r>
                      <a:r>
                        <a:rPr lang="ar-SA" sz="4400" b="1" dirty="0"/>
                        <a:t>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7404083"/>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الذي</a:t>
                      </a:r>
                      <a:r>
                        <a:rPr lang="ar-EG" sz="5200" b="1" dirty="0"/>
                        <a:t> </a:t>
                      </a:r>
                      <a:r>
                        <a:rPr lang="ar-SA" sz="5200" b="1" dirty="0"/>
                        <a:t>يسفك عنكم وعن كثيرين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Etounavonf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pt-BR" sz="4000" b="0" kern="1200" baseline="0" dirty="0">
                          <a:solidFill>
                            <a:srgbClr val="FFFF00"/>
                          </a:solidFill>
                          <a:latin typeface="Athanasius" pitchFamily="2" charset="0"/>
                          <a:ea typeface="+mn-ea"/>
                          <a:cs typeface="+mn-cs"/>
                        </a:rPr>
                        <a:t>`ebol `ejen qhnou nem \ankemh]&gt;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إبطو نافونف إيقول إيجين ثينو نيم هان كي ميش</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628112"/>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 </a:t>
                      </a:r>
                      <a:endParaRPr lang="ar-EG" sz="11500" b="1" kern="1200" dirty="0">
                        <a:solidFill>
                          <a:schemeClr val="bg1"/>
                        </a:solidFill>
                        <a:latin typeface="+mn-lt"/>
                        <a:ea typeface="+mn-ea"/>
                        <a:cs typeface="+mn-cs"/>
                      </a:endParaRPr>
                    </a:p>
                  </a:txBody>
                  <a:tcPr anchor="ctr">
                    <a:noFill/>
                  </a:tcPr>
                </a:tc>
                <a:tc>
                  <a:txBody>
                    <a:bodyPr/>
                    <a:lstStyle/>
                    <a:p>
                      <a:pPr algn="ctr" rtl="0"/>
                      <a:r>
                        <a:rPr lang="pt-BR" sz="5200" b="0" kern="1200" baseline="0" dirty="0">
                          <a:solidFill>
                            <a:srgbClr val="FFFF00"/>
                          </a:solidFill>
                          <a:latin typeface="Athanasius" pitchFamily="2" charset="0"/>
                          <a:ea typeface="+mn-ea"/>
                          <a:cs typeface="+mn-cs"/>
                        </a:rPr>
                        <a:t>`ncethif </a:t>
                      </a:r>
                    </a:p>
                    <a:p>
                      <a:pPr algn="ctr" rtl="0"/>
                      <a:r>
                        <a:rPr lang="pt-BR" sz="5200" b="0" kern="1200" baseline="0" dirty="0">
                          <a:solidFill>
                            <a:srgbClr val="FFFF00"/>
                          </a:solidFill>
                          <a:latin typeface="Athanasius" pitchFamily="2" charset="0"/>
                          <a:ea typeface="+mn-ea"/>
                          <a:cs typeface="+mn-cs"/>
                        </a:rPr>
                        <a:t>`e`pxw `ebol</a:t>
                      </a:r>
                    </a:p>
                    <a:p>
                      <a:pPr algn="ctr" rtl="0"/>
                      <a:r>
                        <a:rPr lang="pt-BR" sz="5200" b="0" kern="1200" baseline="0" dirty="0">
                          <a:solidFill>
                            <a:srgbClr val="FFFF00"/>
                          </a:solidFill>
                          <a:latin typeface="Athanasius" pitchFamily="2" charset="0"/>
                          <a:ea typeface="+mn-ea"/>
                          <a:cs typeface="+mn-cs"/>
                        </a:rPr>
                        <a:t> `nte ninobi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إنسيتيف إي إبكو إي</a:t>
                      </a:r>
                      <a:r>
                        <a:rPr lang="ar-EG" sz="4800" b="1" dirty="0"/>
                        <a:t>ف</a:t>
                      </a:r>
                      <a:r>
                        <a:rPr lang="ar-SA" sz="4800" b="1" dirty="0"/>
                        <a:t>ول إنتي ني نوفي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826804"/>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إصنعوه لذكري</a:t>
                      </a:r>
                      <a:endParaRPr lang="ar-EG" sz="138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Vai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aritf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epaer</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vmeu`i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آريتف إيبا إير إفميقئي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9357690"/>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وهذا هو أيضاً بالحقيقة آمين</a:t>
                      </a:r>
                      <a:endParaRPr lang="ar-SA" sz="9600" dirty="0"/>
                    </a:p>
                  </a:txBody>
                  <a:tcPr anchor="ctr">
                    <a:noFill/>
                  </a:tcPr>
                </a:tc>
                <a:tc>
                  <a:txBody>
                    <a:bodyPr/>
                    <a:lstStyle/>
                    <a:p>
                      <a:pPr algn="ctr" rtl="0"/>
                      <a:r>
                        <a:rPr lang="fi-FI" sz="4400" b="0" kern="1200" baseline="0" dirty="0">
                          <a:solidFill>
                            <a:srgbClr val="FFFF00"/>
                          </a:solidFill>
                          <a:latin typeface="Athanasius" pitchFamily="2" charset="0"/>
                          <a:ea typeface="+mn-ea"/>
                          <a:cs typeface="+mn-cs"/>
                        </a:rPr>
                        <a:t>Vai on pe 'en oumeqmhi</a:t>
                      </a:r>
                    </a:p>
                    <a:p>
                      <a:pPr algn="ctr" rtl="0"/>
                      <a:r>
                        <a:rPr lang="fi-FI" sz="4400" b="0" kern="1200" baseline="0" dirty="0">
                          <a:solidFill>
                            <a:srgbClr val="FFFF00"/>
                          </a:solidFill>
                          <a:latin typeface="Athanasius" pitchFamily="2" charset="0"/>
                          <a:ea typeface="+mn-ea"/>
                          <a:cs typeface="+mn-cs"/>
                        </a:rPr>
                        <a:t> `amhn</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أون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4289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 يوت اثؤواب ام ميتروبوليتيس (3)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mmytropolytyc</a:t>
            </a:r>
            <a:r>
              <a:rPr lang="en-US" sz="4000" dirty="0"/>
              <a:t> (=g)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400" dirty="0">
                <a:cs typeface="+mj-cs"/>
              </a:rPr>
              <a:t>أبينا القديس المطران (3) أنبا (دانيال)</a:t>
            </a:r>
            <a:endParaRPr lang="en-US" sz="4400" dirty="0">
              <a:cs typeface="+mj-cs"/>
            </a:endParaRPr>
          </a:p>
        </p:txBody>
      </p:sp>
    </p:spTree>
    <p:extLst>
      <p:ext uri="{BB962C8B-B14F-4D97-AF65-F5344CB8AC3E}">
        <p14:creationId xmlns:p14="http://schemas.microsoft.com/office/powerpoint/2010/main" val="959207852"/>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كل مرة تآكلون من هذا الخبز</a:t>
                      </a:r>
                      <a:endParaRPr lang="ar-SA" sz="9600" dirty="0"/>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Cop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etetenna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paiwik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سوب غارني</a:t>
                      </a:r>
                      <a:r>
                        <a:rPr lang="ar-EG" sz="4000" b="1" dirty="0"/>
                        <a:t>ف</a:t>
                      </a:r>
                      <a:r>
                        <a:rPr lang="ar-SA" sz="4000" b="1" dirty="0"/>
                        <a:t>ين إيتيتين نا او أوم إي</a:t>
                      </a:r>
                      <a:r>
                        <a:rPr lang="ar-EG" sz="4000" b="1" dirty="0"/>
                        <a:t>ف</a:t>
                      </a:r>
                      <a:r>
                        <a:rPr lang="ar-SA" sz="4000" b="1" dirty="0"/>
                        <a:t>ول خين باي أوبك فاي</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8506754"/>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وتشربون من هذه الكأس</a:t>
                      </a:r>
                      <a:endParaRPr lang="ar-SA" sz="115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ntetencw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اووه إيتي تين سو إي</a:t>
                      </a:r>
                      <a:r>
                        <a:rPr lang="ar-EG" sz="4400" b="1" dirty="0"/>
                        <a:t>ف</a:t>
                      </a:r>
                      <a:r>
                        <a:rPr lang="ar-SA" sz="4400" b="1" dirty="0"/>
                        <a:t>ول خين باي </a:t>
                      </a:r>
                      <a:r>
                        <a:rPr lang="ar-EG" sz="4400" b="1" dirty="0"/>
                        <a:t>ئ</a:t>
                      </a:r>
                      <a:r>
                        <a:rPr lang="ar-SA" sz="4400" b="1" dirty="0"/>
                        <a:t>فوت فاي </a:t>
                      </a:r>
                      <a:endParaRPr lang="ar-SA" sz="8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9302894"/>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تبشرون بموتي وتعترفون بقيامتي </a:t>
                      </a:r>
                      <a:endParaRPr lang="ar-EG" sz="88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Ereten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iwi</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mpamou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eretener</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omologin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anactacic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إيريتين هي اويش إمبابو إيريتين إير أومولوجين إن تا آناسطاسيس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7895132"/>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وتذكروني إلى</a:t>
                      </a:r>
                      <a:r>
                        <a:rPr lang="ar-EG" sz="6000" b="1" dirty="0"/>
                        <a:t> </a:t>
                      </a:r>
                      <a:r>
                        <a:rPr lang="ar-SA" sz="6000" b="1" dirty="0"/>
                        <a:t>أن أجي</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ereten`iri</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mpameu`i</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a;`i</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إيري تين إيري إمبامي</a:t>
                      </a:r>
                      <a:r>
                        <a:rPr lang="ar-EG" sz="4400" b="1" dirty="0"/>
                        <a:t>ف</a:t>
                      </a:r>
                      <a:r>
                        <a:rPr lang="ar-SA" sz="4400" b="1" dirty="0"/>
                        <a:t>ئي شاتي إي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6203282"/>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96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en-US"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221094"/>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بموتك </a:t>
                      </a:r>
                      <a:r>
                        <a:rPr lang="ar-SA" sz="6600" b="1" dirty="0"/>
                        <a:t>يا رب نبشر </a:t>
                      </a:r>
                      <a:endParaRPr lang="ar-EG" sz="6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Ton </a:t>
                      </a:r>
                      <a:r>
                        <a:rPr lang="en-US" sz="4000" b="0" kern="1200" baseline="0" dirty="0" err="1">
                          <a:solidFill>
                            <a:srgbClr val="FFFF00"/>
                          </a:solidFill>
                          <a:latin typeface="Athanasius" pitchFamily="2" charset="0"/>
                          <a:ea typeface="+mn-ea"/>
                          <a:cs typeface="+mn-cs"/>
                        </a:rPr>
                        <a:t>qanaton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kataggellomen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طون ثاناطون سو كيريي كاطا آنجيلومين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3917907"/>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وبقيامتك المقدسة</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ke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`again </a:t>
                      </a:r>
                      <a:r>
                        <a:rPr lang="en-US" sz="5200" b="0" kern="1200" baseline="0" dirty="0" err="1">
                          <a:solidFill>
                            <a:srgbClr val="FFFF00"/>
                          </a:solidFill>
                          <a:latin typeface="Athanasius" pitchFamily="2" charset="0"/>
                          <a:ea typeface="+mn-ea"/>
                          <a:cs typeface="+mn-cs"/>
                        </a:rPr>
                        <a:t>cou</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anactacin</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تين آجيان سو آناسطاسين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5167650"/>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وصعودك إلى السموات نعترف</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analh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yin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ouranic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omologoumen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كي تين أناليم إبسين سوا إنتيس اورانيس. سي أومولوغومين</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5121290"/>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نسبحك نباركك نشكرك يا رب</a:t>
                      </a:r>
                      <a:endParaRPr lang="ar-EG" sz="9600" b="1" kern="1200" dirty="0">
                        <a:solidFill>
                          <a:schemeClr val="bg1"/>
                        </a:solidFill>
                        <a:latin typeface="+mn-lt"/>
                        <a:ea typeface="+mn-ea"/>
                        <a:cs typeface="+mn-cs"/>
                      </a:endParaRPr>
                    </a:p>
                  </a:txBody>
                  <a:tcPr anchor="ctr">
                    <a:noFill/>
                  </a:tcPr>
                </a:tc>
                <a:tc>
                  <a:txBody>
                    <a:bodyPr/>
                    <a:lstStyle/>
                    <a:p>
                      <a:pPr algn="ctr" rtl="0"/>
                      <a:r>
                        <a:rPr lang="fr-FR" sz="4000" b="0" kern="1200" baseline="0" dirty="0">
                          <a:solidFill>
                            <a:srgbClr val="FFFF00"/>
                          </a:solidFill>
                          <a:latin typeface="Athanasius" pitchFamily="2" charset="0"/>
                          <a:ea typeface="+mn-ea"/>
                          <a:cs typeface="+mn-cs"/>
                        </a:rPr>
                        <a:t>Ce `</a:t>
                      </a:r>
                      <a:r>
                        <a:rPr lang="fr-FR" sz="4000" b="0" kern="1200" baseline="0" dirty="0" err="1">
                          <a:solidFill>
                            <a:srgbClr val="FFFF00"/>
                          </a:solidFill>
                          <a:latin typeface="Athanasius" pitchFamily="2" charset="0"/>
                          <a:ea typeface="+mn-ea"/>
                          <a:cs typeface="+mn-cs"/>
                        </a:rPr>
                        <a:t>enoumen</a:t>
                      </a:r>
                      <a:r>
                        <a:rPr lang="fr-FR" sz="4000" b="0" kern="1200" baseline="0" dirty="0">
                          <a:solidFill>
                            <a:srgbClr val="FFFF00"/>
                          </a:solidFill>
                          <a:latin typeface="Athanasius" pitchFamily="2" charset="0"/>
                          <a:ea typeface="+mn-ea"/>
                          <a:cs typeface="+mn-cs"/>
                        </a:rPr>
                        <a:t> ce </a:t>
                      </a:r>
                      <a:r>
                        <a:rPr lang="fr-FR" sz="4000" b="0" kern="1200" baseline="0" dirty="0" err="1">
                          <a:solidFill>
                            <a:srgbClr val="FFFF00"/>
                          </a:solidFill>
                          <a:latin typeface="Athanasius" pitchFamily="2" charset="0"/>
                          <a:ea typeface="+mn-ea"/>
                          <a:cs typeface="+mn-cs"/>
                        </a:rPr>
                        <a:t>eulogoumen</a:t>
                      </a:r>
                      <a:r>
                        <a:rPr lang="fr-FR" sz="4000" b="0" kern="1200" baseline="0" dirty="0">
                          <a:solidFill>
                            <a:srgbClr val="FFFF00"/>
                          </a:solidFill>
                          <a:latin typeface="Athanasius" pitchFamily="2" charset="0"/>
                          <a:ea typeface="+mn-ea"/>
                          <a:cs typeface="+mn-cs"/>
                        </a:rPr>
                        <a:t> ci</a:t>
                      </a:r>
                    </a:p>
                    <a:p>
                      <a:pPr algn="ctr" rtl="0"/>
                      <a:r>
                        <a:rPr lang="en-US" sz="3600" b="0" kern="1200" baseline="0" dirty="0" err="1">
                          <a:solidFill>
                            <a:srgbClr val="FFFF00"/>
                          </a:solidFill>
                          <a:latin typeface="Athanasius" pitchFamily="2" charset="0"/>
                          <a:ea typeface="+mn-ea"/>
                          <a:cs typeface="+mn-cs"/>
                        </a:rPr>
                        <a:t>euxarictoumen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سي إنومين. سي إ</a:t>
                      </a:r>
                      <a:r>
                        <a:rPr lang="ar-EG" sz="4000" b="1" dirty="0"/>
                        <a:t>ف</a:t>
                      </a:r>
                      <a:r>
                        <a:rPr lang="ar-SA" sz="4000" b="1" dirty="0"/>
                        <a:t>لوغومين سي إفخاريستومين كيريي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5658428"/>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ونتضرع </a:t>
                      </a:r>
                      <a:r>
                        <a:rPr lang="ar-EG" sz="5400" b="1" dirty="0"/>
                        <a:t>إ</a:t>
                      </a:r>
                      <a:r>
                        <a:rPr lang="ar-SA" sz="5400" b="1" dirty="0"/>
                        <a:t>ليك يا إلهنا</a:t>
                      </a:r>
                      <a:endParaRPr lang="ar-EG" sz="11500" b="1" kern="1200" dirty="0">
                        <a:solidFill>
                          <a:schemeClr val="bg1"/>
                        </a:solidFill>
                        <a:latin typeface="+mn-lt"/>
                        <a:ea typeface="+mn-ea"/>
                        <a:cs typeface="+mn-cs"/>
                      </a:endParaRPr>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de`omeqa cou </a:t>
                      </a:r>
                    </a:p>
                    <a:p>
                      <a:pPr algn="ctr" rtl="0"/>
                      <a:r>
                        <a:rPr lang="pt-BR" sz="4800" b="0" kern="1200" baseline="0" dirty="0">
                          <a:solidFill>
                            <a:srgbClr val="FFFF00"/>
                          </a:solidFill>
                          <a:latin typeface="Athanasius" pitchFamily="2" charset="0"/>
                          <a:ea typeface="+mn-ea"/>
                          <a:cs typeface="+mn-cs"/>
                        </a:rPr>
                        <a:t>  `o eoc `hmwn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كي ذي او ميطاسو أوثيئوس إيمون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01856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5426B8F-702F-4B1F-8F11-C0461BFA1F9C}"/>
              </a:ext>
            </a:extLst>
          </p:cNvPr>
          <p:cNvSpPr>
            <a:spLocks noGrp="1"/>
          </p:cNvSpPr>
          <p:nvPr>
            <p:ph type="body" idx="1"/>
          </p:nvPr>
        </p:nvSpPr>
        <p:spPr/>
        <p:txBody>
          <a:bodyPr/>
          <a:lstStyle/>
          <a:p>
            <a:r>
              <a:rPr lang="ar-EG" sz="4000" dirty="0"/>
              <a:t>إفنوتي إنتى إتفي إيف إيطاجروف هيجين بيف إثرونوس </a:t>
            </a:r>
          </a:p>
        </p:txBody>
      </p:sp>
      <p:sp>
        <p:nvSpPr>
          <p:cNvPr id="5" name="Text Placeholder 4">
            <a:extLst>
              <a:ext uri="{FF2B5EF4-FFF2-40B4-BE49-F238E27FC236}">
                <a16:creationId xmlns:a16="http://schemas.microsoft.com/office/drawing/2014/main" id="{6351FD3D-ACDB-4300-B95F-081C6DAA7DF6}"/>
              </a:ext>
            </a:extLst>
          </p:cNvPr>
          <p:cNvSpPr>
            <a:spLocks noGrp="1"/>
          </p:cNvSpPr>
          <p:nvPr>
            <p:ph type="body" sz="quarter" idx="3"/>
          </p:nvPr>
        </p:nvSpPr>
        <p:spPr/>
        <p:txBody>
          <a:bodyPr/>
          <a:lstStyle/>
          <a:p>
            <a:r>
              <a:rPr lang="en-US" sz="4200" dirty="0"/>
              <a:t>V] `</a:t>
            </a:r>
            <a:r>
              <a:rPr lang="en-US" sz="4200" dirty="0" err="1"/>
              <a:t>nte</a:t>
            </a:r>
            <a:r>
              <a:rPr lang="en-US" sz="4200" dirty="0"/>
              <a:t> `</a:t>
            </a:r>
            <a:r>
              <a:rPr lang="en-US" sz="4200" dirty="0" err="1"/>
              <a:t>tfe</a:t>
            </a:r>
            <a:r>
              <a:rPr lang="en-US" sz="4200" dirty="0"/>
              <a:t> </a:t>
            </a:r>
            <a:r>
              <a:rPr lang="en-US" sz="4200" dirty="0" err="1"/>
              <a:t>ef`etajrwou</a:t>
            </a:r>
            <a:r>
              <a:rPr lang="en-US" sz="4200" dirty="0"/>
              <a:t> </a:t>
            </a:r>
            <a:r>
              <a:rPr lang="en-US" sz="4200" dirty="0" err="1"/>
              <a:t>hijen</a:t>
            </a:r>
            <a:r>
              <a:rPr lang="en-US" sz="4200" dirty="0"/>
              <a:t> </a:t>
            </a:r>
            <a:r>
              <a:rPr lang="en-US" sz="4200" dirty="0" err="1"/>
              <a:t>nou</a:t>
            </a:r>
            <a:r>
              <a:rPr lang="en-US" sz="4200" dirty="0"/>
              <a:t>`;</a:t>
            </a:r>
            <a:r>
              <a:rPr lang="en-US" sz="4200" dirty="0" err="1"/>
              <a:t>ronoc</a:t>
            </a:r>
            <a:endParaRPr lang="en-US" sz="4200" dirty="0"/>
          </a:p>
        </p:txBody>
      </p:sp>
      <p:sp>
        <p:nvSpPr>
          <p:cNvPr id="4" name="Text Placeholder 3">
            <a:extLst>
              <a:ext uri="{FF2B5EF4-FFF2-40B4-BE49-F238E27FC236}">
                <a16:creationId xmlns:a16="http://schemas.microsoft.com/office/drawing/2014/main" id="{F2ABD208-029A-4EAE-B026-2EB3E52E9285}"/>
              </a:ext>
            </a:extLst>
          </p:cNvPr>
          <p:cNvSpPr>
            <a:spLocks noGrp="1"/>
          </p:cNvSpPr>
          <p:nvPr>
            <p:ph type="body" sz="quarter" idx="10"/>
          </p:nvPr>
        </p:nvSpPr>
        <p:spPr>
          <a:xfrm>
            <a:off x="-1" y="4383039"/>
            <a:ext cx="9144000" cy="731521"/>
          </a:xfrm>
        </p:spPr>
        <p:txBody>
          <a:bodyPr/>
          <a:lstStyle/>
          <a:p>
            <a:r>
              <a:rPr lang="ar-EG" sz="5400" dirty="0"/>
              <a:t>اله السماء يثبتهما على كرسيه </a:t>
            </a:r>
            <a:endParaRPr lang="en-US" sz="5400" dirty="0"/>
          </a:p>
        </p:txBody>
      </p:sp>
    </p:spTree>
    <p:extLst>
      <p:ext uri="{BB962C8B-B14F-4D97-AF65-F5344CB8AC3E}">
        <p14:creationId xmlns:p14="http://schemas.microsoft.com/office/powerpoint/2010/main" val="681254674"/>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فالآن يا الله الآب ضابط الكل فيما نحن نبشر بموت ابنك الوحيد ربنا وإلهنا ومخلصنا وملكنا كلنا يسوع</a:t>
                      </a:r>
                      <a:r>
                        <a:rPr lang="ar-EG" sz="4800" dirty="0">
                          <a:solidFill>
                            <a:srgbClr val="FFFF00"/>
                          </a:solidFill>
                        </a:rPr>
                        <a:t> </a:t>
                      </a:r>
                      <a:r>
                        <a:rPr lang="ar-SA" sz="4800" dirty="0">
                          <a:solidFill>
                            <a:srgbClr val="FFFF00"/>
                          </a:solidFill>
                        </a:rPr>
                        <a:t>المسيح ونعترف بقيامته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6973480"/>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المقدسة وصعوده إلى السموات وجلوسه عن يمينك أيها الآب وننتظر ظهوره الثاني الآتي من السموات المخوف المملوء مجدا</a:t>
                      </a:r>
                      <a:r>
                        <a:rPr lang="ar-EG" sz="4800" dirty="0">
                          <a:solidFill>
                            <a:srgbClr val="FFFF00"/>
                          </a:solidFill>
                        </a:rPr>
                        <a:t>ً</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2930251"/>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انقضاء هذا الدهر هذا الذي يأتي فيه ليدين المسكونة بالعدل ويعطي كل واحد كأعماله إن كان خيرا</a:t>
                      </a:r>
                      <a:r>
                        <a:rPr lang="ar-EG" sz="4800" dirty="0">
                          <a:solidFill>
                            <a:srgbClr val="FFFF00"/>
                          </a:solidFill>
                        </a:rPr>
                        <a:t>ً</a:t>
                      </a:r>
                      <a:r>
                        <a:rPr lang="ar-SA" sz="4800" dirty="0">
                          <a:solidFill>
                            <a:srgbClr val="FFFF00"/>
                          </a:solidFill>
                        </a:rPr>
                        <a:t> أو كان شرا</a:t>
                      </a:r>
                      <a:r>
                        <a:rPr lang="ar-EG" sz="4800" dirty="0">
                          <a:solidFill>
                            <a:srgbClr val="FFFF00"/>
                          </a:solidFill>
                        </a:rPr>
                        <a:t>ً</a:t>
                      </a:r>
                      <a:r>
                        <a:rPr lang="ar-SA"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7034836"/>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FF00"/>
                          </a:solidFill>
                          <a:latin typeface="+mn-lt"/>
                          <a:ea typeface="+mn-ea"/>
                          <a:cs typeface="+mj-cs"/>
                        </a:rPr>
                        <a:t>كرحمتك</a:t>
                      </a:r>
                      <a:r>
                        <a:rPr lang="ar-EG" sz="7200" b="1" kern="1200" baseline="0" dirty="0">
                          <a:solidFill>
                            <a:srgbClr val="FFFF00"/>
                          </a:solidFill>
                          <a:latin typeface="+mn-lt"/>
                          <a:ea typeface="+mn-ea"/>
                          <a:cs typeface="+mj-cs"/>
                        </a:rPr>
                        <a:t> يارب ولا كخطايانا</a:t>
                      </a:r>
                      <a:endParaRPr lang="ar-EG" sz="72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024871"/>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 شعبك وبيعتك يطلبون إليك قائلين ارحمنا يا الله ضابط الكل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2455672"/>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الآب ضابط الكل</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9724442"/>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7300090"/>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على هذا الخبز وعلى هذه الكأس لكي يتطهرا وينتقلا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2145208"/>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9600" dirty="0">
                          <a:solidFill>
                            <a:srgbClr val="FFFF00"/>
                          </a:solidFill>
                        </a:rPr>
                        <a:t>ننصت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8077653"/>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63231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0A340B9-7A07-4FFA-9939-16E90715506F}"/>
              </a:ext>
            </a:extLst>
          </p:cNvPr>
          <p:cNvSpPr>
            <a:spLocks noGrp="1"/>
          </p:cNvSpPr>
          <p:nvPr>
            <p:ph type="body" idx="1"/>
          </p:nvPr>
        </p:nvSpPr>
        <p:spPr/>
        <p:txBody>
          <a:bodyPr/>
          <a:lstStyle/>
          <a:p>
            <a:r>
              <a:rPr lang="ar-EG" sz="4200" dirty="0"/>
              <a:t>إن هان ميش إن رومبي نيم هان سيو إن هيرينيكون </a:t>
            </a:r>
          </a:p>
        </p:txBody>
      </p:sp>
      <p:sp>
        <p:nvSpPr>
          <p:cNvPr id="5" name="Text Placeholder 4">
            <a:extLst>
              <a:ext uri="{FF2B5EF4-FFF2-40B4-BE49-F238E27FC236}">
                <a16:creationId xmlns:a16="http://schemas.microsoft.com/office/drawing/2014/main" id="{D1E9B6E4-F986-429C-A143-7AAFABF5CBC3}"/>
              </a:ext>
            </a:extLst>
          </p:cNvPr>
          <p:cNvSpPr>
            <a:spLocks noGrp="1"/>
          </p:cNvSpPr>
          <p:nvPr>
            <p:ph type="body" sz="quarter" idx="3"/>
          </p:nvPr>
        </p:nvSpPr>
        <p:spPr/>
        <p:txBody>
          <a:bodyPr/>
          <a:lstStyle/>
          <a:p>
            <a:r>
              <a:rPr lang="en-US" sz="4200" dirty="0"/>
              <a:t>`</a:t>
            </a:r>
            <a:r>
              <a:rPr lang="en-US" sz="4200" dirty="0" err="1"/>
              <a:t>nhanmys</a:t>
            </a:r>
            <a:r>
              <a:rPr lang="en-US" sz="4200" dirty="0"/>
              <a:t> `</a:t>
            </a:r>
            <a:r>
              <a:rPr lang="en-US" sz="4200" dirty="0" err="1"/>
              <a:t>nrompi</a:t>
            </a:r>
            <a:r>
              <a:rPr lang="en-US" sz="4200" dirty="0"/>
              <a:t> </a:t>
            </a:r>
            <a:r>
              <a:rPr lang="en-US" sz="4200" dirty="0" err="1"/>
              <a:t>nem</a:t>
            </a:r>
            <a:r>
              <a:rPr lang="en-US" sz="4200" dirty="0"/>
              <a:t> </a:t>
            </a:r>
            <a:r>
              <a:rPr lang="en-US" sz="4200" dirty="0" err="1"/>
              <a:t>hancyou</a:t>
            </a:r>
            <a:r>
              <a:rPr lang="en-US" sz="4200" dirty="0"/>
              <a:t> `</a:t>
            </a:r>
            <a:r>
              <a:rPr lang="en-US" sz="4200" dirty="0" err="1"/>
              <a:t>nhirynikon</a:t>
            </a:r>
            <a:r>
              <a:rPr lang="en-US" sz="4200" dirty="0"/>
              <a:t>.</a:t>
            </a:r>
          </a:p>
        </p:txBody>
      </p:sp>
      <p:sp>
        <p:nvSpPr>
          <p:cNvPr id="4" name="Text Placeholder 3">
            <a:extLst>
              <a:ext uri="{FF2B5EF4-FFF2-40B4-BE49-F238E27FC236}">
                <a16:creationId xmlns:a16="http://schemas.microsoft.com/office/drawing/2014/main" id="{9B9DB079-593B-4DD9-8F17-6E46BEDD8CC3}"/>
              </a:ext>
            </a:extLst>
          </p:cNvPr>
          <p:cNvSpPr>
            <a:spLocks noGrp="1"/>
          </p:cNvSpPr>
          <p:nvPr>
            <p:ph type="body" sz="quarter" idx="10"/>
          </p:nvPr>
        </p:nvSpPr>
        <p:spPr>
          <a:xfrm>
            <a:off x="-1" y="4383039"/>
            <a:ext cx="9144000" cy="731521"/>
          </a:xfrm>
        </p:spPr>
        <p:txBody>
          <a:bodyPr/>
          <a:lstStyle/>
          <a:p>
            <a:pPr rtl="1"/>
            <a:r>
              <a:rPr lang="ar-EG" sz="4800" dirty="0">
                <a:cs typeface="+mj-cs"/>
              </a:rPr>
              <a:t>سنين عديدة و أزمنة سلامية</a:t>
            </a:r>
            <a:r>
              <a:rPr lang="en-US" sz="4800" dirty="0">
                <a:cs typeface="+mj-cs"/>
              </a:rPr>
              <a:t>.</a:t>
            </a:r>
            <a:r>
              <a:rPr lang="ar-EG" sz="4800" dirty="0">
                <a:cs typeface="+mj-cs"/>
              </a:rPr>
              <a:t> </a:t>
            </a:r>
            <a:endParaRPr lang="en-US" sz="4800" dirty="0">
              <a:cs typeface="+mj-cs"/>
            </a:endParaRPr>
          </a:p>
        </p:txBody>
      </p:sp>
    </p:spTree>
    <p:extLst>
      <p:ext uri="{BB962C8B-B14F-4D97-AF65-F5344CB8AC3E}">
        <p14:creationId xmlns:p14="http://schemas.microsoft.com/office/powerpoint/2010/main" val="2218109643"/>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وهذا الخبز يجعله جسدا مقدسا للمسيح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2179507"/>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7924786"/>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وهذه الكأس أيضا دما كريما للعهد الجديد الذي له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525096"/>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7850845"/>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ربنا وإلهنا ومخلصنا وملكنا كلنا يسوع المسيح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3848154"/>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3760256"/>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يكون لنا جميعاً نحن المتناولين منهما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4545680"/>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9332259"/>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إيمانا بغير فحص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143327"/>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81787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D0822BD-5B23-41A8-ABCD-D8E30D56C2F9}"/>
              </a:ext>
            </a:extLst>
          </p:cNvPr>
          <p:cNvSpPr>
            <a:spLocks noGrp="1"/>
          </p:cNvSpPr>
          <p:nvPr>
            <p:ph type="body" idx="1"/>
          </p:nvPr>
        </p:nvSpPr>
        <p:spPr>
          <a:xfrm>
            <a:off x="0" y="6098271"/>
            <a:ext cx="9143999" cy="759729"/>
          </a:xfrm>
        </p:spPr>
        <p:txBody>
          <a:bodyPr anchor="ctr"/>
          <a:lstStyle/>
          <a:p>
            <a:r>
              <a:rPr lang="ar-EG" sz="3700" dirty="0"/>
              <a:t>إنتيف ثيفيو إنو جاجي تيرو سابيسيت إنو إتشالافج إن كوليم </a:t>
            </a:r>
          </a:p>
        </p:txBody>
      </p:sp>
      <p:sp>
        <p:nvSpPr>
          <p:cNvPr id="5" name="Text Placeholder 4">
            <a:extLst>
              <a:ext uri="{FF2B5EF4-FFF2-40B4-BE49-F238E27FC236}">
                <a16:creationId xmlns:a16="http://schemas.microsoft.com/office/drawing/2014/main" id="{00B4BB4A-58C9-4FE9-97DC-5425E3AD61A3}"/>
              </a:ext>
            </a:extLst>
          </p:cNvPr>
          <p:cNvSpPr>
            <a:spLocks noGrp="1"/>
          </p:cNvSpPr>
          <p:nvPr>
            <p:ph type="body" sz="quarter" idx="3"/>
          </p:nvPr>
        </p:nvSpPr>
        <p:spPr>
          <a:xfrm>
            <a:off x="0" y="5163724"/>
            <a:ext cx="9144000" cy="934547"/>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endParaRPr lang="en-US" sz="4000" dirty="0"/>
          </a:p>
          <a:p>
            <a:pPr>
              <a:lnSpc>
                <a:spcPct val="80000"/>
              </a:lnSpc>
              <a:spcBef>
                <a:spcPts val="0"/>
              </a:spcBef>
            </a:pPr>
            <a:r>
              <a:rPr lang="en-US" sz="4000" dirty="0"/>
              <a:t> `</a:t>
            </a:r>
            <a:r>
              <a:rPr lang="en-US" sz="4000" dirty="0" err="1"/>
              <a:t>nnou</a:t>
            </a:r>
            <a:r>
              <a:rPr lang="en-US" sz="4000" dirty="0"/>
              <a:t>[</a:t>
            </a:r>
            <a:r>
              <a:rPr lang="en-US" sz="4000" dirty="0" err="1"/>
              <a:t>alauj</a:t>
            </a:r>
            <a:r>
              <a:rPr lang="en-US" sz="4000" dirty="0"/>
              <a:t> `</a:t>
            </a:r>
            <a:r>
              <a:rPr lang="en-US" sz="4000" dirty="0" err="1"/>
              <a:t>n,wlem</a:t>
            </a:r>
            <a:r>
              <a:rPr lang="en-US" sz="4000" dirty="0"/>
              <a:t>.</a:t>
            </a:r>
          </a:p>
        </p:txBody>
      </p:sp>
      <p:sp>
        <p:nvSpPr>
          <p:cNvPr id="4" name="Text Placeholder 3">
            <a:extLst>
              <a:ext uri="{FF2B5EF4-FFF2-40B4-BE49-F238E27FC236}">
                <a16:creationId xmlns:a16="http://schemas.microsoft.com/office/drawing/2014/main" id="{25618BEC-03A6-4376-AE98-0D86182E7F2C}"/>
              </a:ext>
            </a:extLst>
          </p:cNvPr>
          <p:cNvSpPr>
            <a:spLocks noGrp="1"/>
          </p:cNvSpPr>
          <p:nvPr>
            <p:ph type="body" sz="quarter" idx="10"/>
          </p:nvPr>
        </p:nvSpPr>
        <p:spPr>
          <a:xfrm>
            <a:off x="0" y="4403995"/>
            <a:ext cx="9144000" cy="731521"/>
          </a:xfrm>
        </p:spPr>
        <p:txBody>
          <a:bodyPr/>
          <a:lstStyle/>
          <a:p>
            <a:pPr rtl="1"/>
            <a:r>
              <a:rPr lang="ar-EG" sz="4400" dirty="0">
                <a:cs typeface="+mj-cs"/>
              </a:rPr>
              <a:t>ويخضع أعداءهما جميعاً تحت أقدامهما سريعاً.</a:t>
            </a:r>
            <a:endParaRPr lang="en-US" sz="4400" dirty="0">
              <a:cs typeface="+mj-cs"/>
            </a:endParaRPr>
          </a:p>
        </p:txBody>
      </p:sp>
    </p:spTree>
    <p:extLst>
      <p:ext uri="{BB962C8B-B14F-4D97-AF65-F5344CB8AC3E}">
        <p14:creationId xmlns:p14="http://schemas.microsoft.com/office/powerpoint/2010/main" val="2408828123"/>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ومحبة بغير رياء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1609322"/>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6315057"/>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وصبر</a:t>
                      </a:r>
                      <a:r>
                        <a:rPr lang="ar-EG" sz="6000" dirty="0">
                          <a:solidFill>
                            <a:srgbClr val="FFFF00"/>
                          </a:solidFill>
                        </a:rPr>
                        <a:t>اً</a:t>
                      </a:r>
                      <a:r>
                        <a:rPr lang="ar-SA" sz="6000" dirty="0">
                          <a:solidFill>
                            <a:srgbClr val="FFFF00"/>
                          </a:solidFill>
                        </a:rPr>
                        <a:t> كاملا</a:t>
                      </a:r>
                      <a:r>
                        <a:rPr lang="ar-EG" sz="6000" dirty="0">
                          <a:solidFill>
                            <a:srgbClr val="FFFF00"/>
                          </a:solidFill>
                        </a:rPr>
                        <a:t>ً</a:t>
                      </a:r>
                      <a:r>
                        <a:rPr lang="ar-SA" sz="6000" dirty="0">
                          <a:solidFill>
                            <a:srgbClr val="FFFF00"/>
                          </a:solidFill>
                        </a:rPr>
                        <a:t> ورجاء</a:t>
                      </a:r>
                      <a:r>
                        <a:rPr lang="ar-EG" sz="6000" dirty="0">
                          <a:solidFill>
                            <a:srgbClr val="FFFF00"/>
                          </a:solidFill>
                        </a:rPr>
                        <a:t>ً</a:t>
                      </a:r>
                      <a:r>
                        <a:rPr lang="ar-SA" sz="6000" dirty="0">
                          <a:solidFill>
                            <a:srgbClr val="FFFF00"/>
                          </a:solidFill>
                        </a:rPr>
                        <a:t> ثابتا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021888"/>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1893363"/>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وإيمانا</a:t>
                      </a:r>
                      <a:r>
                        <a:rPr lang="ar-EG" sz="6000" dirty="0">
                          <a:solidFill>
                            <a:srgbClr val="FFFF00"/>
                          </a:solidFill>
                        </a:rPr>
                        <a:t>ً</a:t>
                      </a:r>
                      <a:r>
                        <a:rPr lang="ar-SA" sz="6000" dirty="0">
                          <a:solidFill>
                            <a:srgbClr val="FFFF00"/>
                          </a:solidFill>
                        </a:rPr>
                        <a:t> و</a:t>
                      </a:r>
                      <a:r>
                        <a:rPr lang="ar-EG" sz="6000" dirty="0">
                          <a:solidFill>
                            <a:srgbClr val="FFFF00"/>
                          </a:solidFill>
                        </a:rPr>
                        <a:t>سهراً</a:t>
                      </a:r>
                      <a:r>
                        <a:rPr lang="ar-SA" sz="6000" dirty="0">
                          <a:solidFill>
                            <a:srgbClr val="FFFF00"/>
                          </a:solidFill>
                        </a:rPr>
                        <a:t> وعافية وفرحا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1694402"/>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4795879"/>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وتجديدا</a:t>
                      </a:r>
                      <a:r>
                        <a:rPr lang="ar-EG" sz="5400" dirty="0">
                          <a:solidFill>
                            <a:srgbClr val="FFFF00"/>
                          </a:solidFill>
                        </a:rPr>
                        <a:t>ً</a:t>
                      </a:r>
                      <a:r>
                        <a:rPr lang="ar-SA" sz="5400" dirty="0">
                          <a:solidFill>
                            <a:srgbClr val="FFFF00"/>
                          </a:solidFill>
                        </a:rPr>
                        <a:t> للنفس والجسد والروح ومجدا</a:t>
                      </a:r>
                      <a:r>
                        <a:rPr lang="ar-EG" sz="5400" dirty="0">
                          <a:solidFill>
                            <a:srgbClr val="FFFF00"/>
                          </a:solidFill>
                        </a:rPr>
                        <a:t>ً</a:t>
                      </a:r>
                      <a:r>
                        <a:rPr lang="ar-SA" sz="5400" dirty="0">
                          <a:solidFill>
                            <a:srgbClr val="FFFF00"/>
                          </a:solidFill>
                        </a:rPr>
                        <a:t> لاسمك القدوس</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408068"/>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7491013"/>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وشركة في الحياة الأبدية وعدم الفساد وغفرانا</a:t>
                      </a:r>
                      <a:r>
                        <a:rPr lang="ar-EG" sz="5400" dirty="0">
                          <a:solidFill>
                            <a:srgbClr val="FFFF00"/>
                          </a:solidFill>
                        </a:rPr>
                        <a:t>ً</a:t>
                      </a:r>
                      <a:r>
                        <a:rPr lang="ar-SA" sz="5400" dirty="0">
                          <a:solidFill>
                            <a:srgbClr val="FFFF00"/>
                          </a:solidFill>
                        </a:rPr>
                        <a:t> للخطايا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3270081"/>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24723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FA4F0E3-1622-4A30-BA49-544AA275ED5F}"/>
              </a:ext>
            </a:extLst>
          </p:cNvPr>
          <p:cNvSpPr>
            <a:spLocks noGrp="1"/>
          </p:cNvSpPr>
          <p:nvPr>
            <p:ph type="body" idx="1"/>
          </p:nvPr>
        </p:nvSpPr>
        <p:spPr>
          <a:xfrm>
            <a:off x="0" y="5846083"/>
            <a:ext cx="9143999" cy="1011917"/>
          </a:xfrm>
        </p:spPr>
        <p:txBody>
          <a:bodyPr anchor="ctr"/>
          <a:lstStyle/>
          <a:p>
            <a:r>
              <a:rPr lang="ar-EG" sz="4000" dirty="0"/>
              <a:t>طوبه إى بخرستوس إي إهري إيجون إنتف كانين نوفي نان إيفول  </a:t>
            </a:r>
          </a:p>
        </p:txBody>
      </p:sp>
      <p:sp>
        <p:nvSpPr>
          <p:cNvPr id="5" name="Text Placeholder 4">
            <a:extLst>
              <a:ext uri="{FF2B5EF4-FFF2-40B4-BE49-F238E27FC236}">
                <a16:creationId xmlns:a16="http://schemas.microsoft.com/office/drawing/2014/main" id="{C03D792C-1E43-4895-8175-A76DCBB89891}"/>
              </a:ext>
            </a:extLst>
          </p:cNvPr>
          <p:cNvSpPr>
            <a:spLocks noGrp="1"/>
          </p:cNvSpPr>
          <p:nvPr>
            <p:ph type="body" sz="quarter" idx="3"/>
          </p:nvPr>
        </p:nvSpPr>
        <p:spPr>
          <a:xfrm>
            <a:off x="-1" y="5033879"/>
            <a:ext cx="9144000" cy="731522"/>
          </a:xfrm>
        </p:spPr>
        <p:txBody>
          <a:bodyPr/>
          <a:lstStyle/>
          <a:p>
            <a:r>
              <a:rPr lang="it-IT" dirty="0"/>
              <a:t>Twbh `eP=</a:t>
            </a:r>
            <a:r>
              <a:rPr lang="en-US" dirty="0"/>
              <a:t>,</a:t>
            </a:r>
            <a:r>
              <a:rPr lang="it-IT" dirty="0"/>
              <a:t>=c `e`hryi `ejwn </a:t>
            </a:r>
            <a:r>
              <a:rPr lang="en-US" dirty="0"/>
              <a:t>`</a:t>
            </a:r>
            <a:r>
              <a:rPr lang="en-US" dirty="0" err="1"/>
              <a:t>ntef,a</a:t>
            </a:r>
            <a:r>
              <a:rPr lang="en-US" dirty="0"/>
              <a:t> </a:t>
            </a:r>
            <a:r>
              <a:rPr lang="en-US" dirty="0" err="1"/>
              <a:t>nennobi</a:t>
            </a:r>
            <a:r>
              <a:rPr lang="en-US" dirty="0"/>
              <a:t> nan `</a:t>
            </a:r>
            <a:r>
              <a:rPr lang="en-US" dirty="0" err="1"/>
              <a:t>ebol</a:t>
            </a:r>
            <a:endParaRPr lang="en-US" dirty="0"/>
          </a:p>
        </p:txBody>
      </p:sp>
      <p:sp>
        <p:nvSpPr>
          <p:cNvPr id="4" name="Text Placeholder 3">
            <a:extLst>
              <a:ext uri="{FF2B5EF4-FFF2-40B4-BE49-F238E27FC236}">
                <a16:creationId xmlns:a16="http://schemas.microsoft.com/office/drawing/2014/main" id="{142605B6-EB6B-4ABB-BEAE-0DB4819DE669}"/>
              </a:ext>
            </a:extLst>
          </p:cNvPr>
          <p:cNvSpPr>
            <a:spLocks noGrp="1"/>
          </p:cNvSpPr>
          <p:nvPr>
            <p:ph type="body" sz="quarter" idx="10"/>
          </p:nvPr>
        </p:nvSpPr>
        <p:spPr>
          <a:xfrm>
            <a:off x="-1" y="4383039"/>
            <a:ext cx="9144000" cy="731521"/>
          </a:xfrm>
        </p:spPr>
        <p:txBody>
          <a:bodyPr/>
          <a:lstStyle/>
          <a:p>
            <a:pPr rtl="1"/>
            <a:r>
              <a:rPr lang="ar-EG" sz="4400" dirty="0"/>
              <a:t>اطلب من المسيح عنا ليغفر لنا خطايانا</a:t>
            </a:r>
            <a:endParaRPr lang="en-US" sz="4400" dirty="0"/>
          </a:p>
        </p:txBody>
      </p:sp>
    </p:spTree>
    <p:extLst>
      <p:ext uri="{BB962C8B-B14F-4D97-AF65-F5344CB8AC3E}">
        <p14:creationId xmlns:p14="http://schemas.microsoft.com/office/powerpoint/2010/main" val="2877599116"/>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كما كان كذلك يكون الى اجيال الاجيال والى دهر الداهرين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6662460"/>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بهذا كما أيضا</a:t>
                      </a:r>
                      <a:r>
                        <a:rPr lang="ar-EG" sz="4800" b="1" dirty="0"/>
                        <a:t> </a:t>
                      </a:r>
                      <a:r>
                        <a:rPr lang="ar-SA" sz="4800" b="1" dirty="0"/>
                        <a:t>في كل شئ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vai</a:t>
                      </a:r>
                      <a:r>
                        <a:rPr lang="en-US" sz="4000" b="0" kern="1200" baseline="0" dirty="0">
                          <a:solidFill>
                            <a:srgbClr val="FFFF00"/>
                          </a:solidFill>
                          <a:latin typeface="Athanasius" pitchFamily="2" charset="0"/>
                          <a:ea typeface="+mn-ea"/>
                          <a:cs typeface="+mn-cs"/>
                        </a:rPr>
                        <a:t> </a:t>
                      </a:r>
                      <a:r>
                        <a:rPr lang="fi-FI" sz="4000" b="0" kern="1200" baseline="0" dirty="0">
                          <a:solidFill>
                            <a:srgbClr val="FFFF00"/>
                          </a:solidFill>
                          <a:latin typeface="Athanasius" pitchFamily="2" charset="0"/>
                          <a:ea typeface="+mn-ea"/>
                          <a:cs typeface="+mn-cs"/>
                        </a:rPr>
                        <a:t>kata</a:t>
                      </a:r>
                    </a:p>
                    <a:p>
                      <a:pPr algn="ctr" rtl="0"/>
                      <a:r>
                        <a:rPr lang="fi-FI" sz="4000" b="0" kern="1200" baseline="0" dirty="0">
                          <a:solidFill>
                            <a:srgbClr val="FFFF00"/>
                          </a:solidFill>
                          <a:latin typeface="Athanasius" pitchFamily="2" charset="0"/>
                          <a:ea typeface="+mn-ea"/>
                          <a:cs typeface="+mn-cs"/>
                        </a:rPr>
                        <a:t> `vrh; on 'en \wb niben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نيم خين فاي كاطا إفريتي أون خين هوب ني</a:t>
                      </a:r>
                      <a:r>
                        <a:rPr lang="ar-EG" sz="4000" b="1" dirty="0"/>
                        <a:t>ف</a:t>
                      </a:r>
                      <a:r>
                        <a:rPr lang="ar-SA" sz="4000" b="1" dirty="0"/>
                        <a:t>ين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7231818"/>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يتمجد ويتبارك ويرتفع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ntefsi`wou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nrefsi`cmou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ntefsici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إنتيف تشي أوأو أووه إنتيف تشي إزمو أووه إنتيف تشيسي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349847"/>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إسمك العظيم القدوس</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i="0" kern="1200" baseline="0" dirty="0">
                          <a:solidFill>
                            <a:srgbClr val="FFFF00"/>
                          </a:solidFill>
                          <a:latin typeface="Athanasius" pitchFamily="2" charset="0"/>
                          <a:ea typeface="+mn-ea"/>
                          <a:cs typeface="+mn-cs"/>
                        </a:rPr>
                        <a:t>`</a:t>
                      </a:r>
                      <a:r>
                        <a:rPr lang="en-US" sz="4400" b="0" i="0" kern="1200" baseline="0" dirty="0" err="1">
                          <a:solidFill>
                            <a:srgbClr val="FFFF00"/>
                          </a:solidFill>
                          <a:latin typeface="Athanasius" pitchFamily="2" charset="0"/>
                          <a:ea typeface="+mn-ea"/>
                          <a:cs typeface="+mn-cs"/>
                        </a:rPr>
                        <a:t>nje</a:t>
                      </a:r>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pekni</a:t>
                      </a:r>
                      <a:r>
                        <a:rPr lang="en-US" sz="4400" b="0" i="0" kern="1200" baseline="0" dirty="0">
                          <a:solidFill>
                            <a:srgbClr val="FFFF00"/>
                          </a:solidFill>
                          <a:latin typeface="Athanasius" pitchFamily="2" charset="0"/>
                          <a:ea typeface="+mn-ea"/>
                          <a:cs typeface="+mn-cs"/>
                        </a:rPr>
                        <a:t>];</a:t>
                      </a: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nran</a:t>
                      </a:r>
                      <a:endParaRPr lang="en-US" sz="4400" b="0" i="0" kern="1200" baseline="0" dirty="0">
                        <a:solidFill>
                          <a:srgbClr val="FFFF00"/>
                        </a:solidFill>
                        <a:latin typeface="Athanasius" pitchFamily="2" charset="0"/>
                        <a:ea typeface="+mn-ea"/>
                        <a:cs typeface="+mn-cs"/>
                      </a:endParaRP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eqouab</a:t>
                      </a:r>
                      <a:endParaRPr lang="en-US" sz="80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إنجي بيك نشتي إنران إثؤواب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5809315"/>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 كريم ومبارك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ettaihout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et`cmarwout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هوب ني</a:t>
                      </a:r>
                      <a:r>
                        <a:rPr lang="ar-EG" sz="4000" b="1" dirty="0"/>
                        <a:t>ف</a:t>
                      </a:r>
                      <a:r>
                        <a:rPr lang="ar-SA" sz="4000" b="1" dirty="0"/>
                        <a:t>ين إتطايوت أووه إيت إزماروؤت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1630562"/>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مع يسوع المسيح إبنك الحبيب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Pi`xrictoc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pekmenrit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إيسوس بي إخرستوس بيك مينريت إنشيري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0881351"/>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والروح القدس</a:t>
                      </a:r>
                      <a:endParaRPr lang="ar-EG" sz="199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Pi`pneuma</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eqouab</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بي إبني</a:t>
                      </a:r>
                      <a:r>
                        <a:rPr lang="ar-EG" sz="5200" b="1" dirty="0"/>
                        <a:t>ف</a:t>
                      </a:r>
                      <a:r>
                        <a:rPr lang="ar-SA" sz="5200" b="1" dirty="0"/>
                        <a:t>ما إثؤواب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2796966"/>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1492223"/>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614839"/>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وأيضاً فلنشكر الله</a:t>
                      </a:r>
                      <a:endParaRPr lang="ar-EG" sz="11500" b="1" kern="1200" dirty="0">
                        <a:solidFill>
                          <a:schemeClr val="bg1"/>
                        </a:solidFill>
                        <a:latin typeface="+mn-lt"/>
                        <a:ea typeface="+mn-ea"/>
                        <a:cs typeface="+mn-cs"/>
                      </a:endParaRPr>
                    </a:p>
                  </a:txBody>
                  <a:tcPr anchor="ctr">
                    <a:noFill/>
                  </a:tcPr>
                </a:tc>
                <a:tc>
                  <a:txBody>
                    <a:bodyPr/>
                    <a:lstStyle/>
                    <a:p>
                      <a:pPr algn="ctr" rtl="0"/>
                      <a:r>
                        <a:rPr lang="fi-FI" sz="4000" b="0" kern="1200" baseline="0" dirty="0">
                          <a:solidFill>
                            <a:srgbClr val="FFFF00"/>
                          </a:solidFill>
                          <a:latin typeface="Athanasius" pitchFamily="2" charset="0"/>
                          <a:ea typeface="+mn-ea"/>
                          <a:cs typeface="+mn-cs"/>
                        </a:rPr>
                        <a:t>Palin on maren ]ep`\mot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ntotf</a:t>
                      </a:r>
                      <a:r>
                        <a:rPr lang="en-US" sz="4000" b="0" kern="1200" baseline="0" dirty="0">
                          <a:solidFill>
                            <a:srgbClr val="FFFF00"/>
                          </a:solidFill>
                          <a:latin typeface="Athanasius" pitchFamily="2" charset="0"/>
                          <a:ea typeface="+mn-ea"/>
                          <a:cs typeface="+mn-cs"/>
                        </a:rPr>
                        <a:t> `mV; </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بالين أون مارين شيبئهموت إن</a:t>
                      </a:r>
                      <a:r>
                        <a:rPr lang="ar-EG" sz="4000" b="1" dirty="0"/>
                        <a:t>ت</a:t>
                      </a:r>
                      <a:r>
                        <a:rPr lang="ar-SA" sz="4000" b="1" dirty="0"/>
                        <a:t>ط</a:t>
                      </a:r>
                      <a:r>
                        <a:rPr lang="ar-EG" sz="4000" b="1" dirty="0"/>
                        <a:t>ف</a:t>
                      </a:r>
                      <a:r>
                        <a:rPr lang="ar-SA" sz="4000" b="1" dirty="0"/>
                        <a:t> إم إفنوتي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959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7BAC436-1178-4B1F-BC4C-30101A18FF8A}"/>
              </a:ext>
            </a:extLst>
          </p:cNvPr>
          <p:cNvSpPr>
            <a:spLocks noGrp="1"/>
          </p:cNvSpPr>
          <p:nvPr>
            <p:ph type="body" idx="1"/>
          </p:nvPr>
        </p:nvSpPr>
        <p:spPr/>
        <p:txBody>
          <a:bodyPr/>
          <a:lstStyle/>
          <a:p>
            <a:r>
              <a:rPr lang="ar-EG" sz="4400" dirty="0"/>
              <a:t>خين أو هيريني كاطا بيف نيشتي إناي</a:t>
            </a:r>
            <a:r>
              <a:rPr lang="en-US" sz="4400" dirty="0"/>
              <a:t>.</a:t>
            </a:r>
            <a:endParaRPr lang="ar-EG" sz="4400" dirty="0"/>
          </a:p>
        </p:txBody>
      </p:sp>
      <p:sp>
        <p:nvSpPr>
          <p:cNvPr id="5" name="Text Placeholder 4">
            <a:extLst>
              <a:ext uri="{FF2B5EF4-FFF2-40B4-BE49-F238E27FC236}">
                <a16:creationId xmlns:a16="http://schemas.microsoft.com/office/drawing/2014/main" id="{2CA18137-AEDD-4256-9BB4-AE2BD1E8E353}"/>
              </a:ext>
            </a:extLst>
          </p:cNvPr>
          <p:cNvSpPr>
            <a:spLocks noGrp="1"/>
          </p:cNvSpPr>
          <p:nvPr>
            <p:ph type="body" sz="quarter" idx="3"/>
          </p:nvPr>
        </p:nvSpPr>
        <p:spPr/>
        <p:txBody>
          <a:bodyPr/>
          <a:lstStyle/>
          <a:p>
            <a:r>
              <a:rPr lang="en-US" sz="4400" dirty="0" err="1"/>
              <a:t>qen</a:t>
            </a:r>
            <a:r>
              <a:rPr lang="en-US" sz="4400" dirty="0"/>
              <a:t> </a:t>
            </a:r>
            <a:r>
              <a:rPr lang="en-US" sz="4400" dirty="0" err="1"/>
              <a:t>ouhiryny</a:t>
            </a:r>
            <a:r>
              <a:rPr lang="en-US" sz="4400" dirty="0"/>
              <a:t>@ kata </a:t>
            </a:r>
            <a:r>
              <a:rPr lang="en-US" sz="4400" dirty="0" err="1"/>
              <a:t>pefnis</a:t>
            </a:r>
            <a:r>
              <a:rPr lang="en-US" sz="4400" dirty="0"/>
              <a:t>] `</a:t>
            </a:r>
            <a:r>
              <a:rPr lang="en-US" sz="4400" dirty="0" err="1"/>
              <a:t>nnai</a:t>
            </a:r>
            <a:r>
              <a:rPr lang="en-US" sz="4400" dirty="0"/>
              <a:t>.</a:t>
            </a:r>
          </a:p>
        </p:txBody>
      </p:sp>
      <p:sp>
        <p:nvSpPr>
          <p:cNvPr id="4" name="Text Placeholder 3">
            <a:extLst>
              <a:ext uri="{FF2B5EF4-FFF2-40B4-BE49-F238E27FC236}">
                <a16:creationId xmlns:a16="http://schemas.microsoft.com/office/drawing/2014/main" id="{03BBED66-F7D3-404A-A195-76BE03360B2B}"/>
              </a:ext>
            </a:extLst>
          </p:cNvPr>
          <p:cNvSpPr>
            <a:spLocks noGrp="1"/>
          </p:cNvSpPr>
          <p:nvPr>
            <p:ph type="body" sz="quarter" idx="10"/>
          </p:nvPr>
        </p:nvSpPr>
        <p:spPr>
          <a:xfrm>
            <a:off x="0" y="4383039"/>
            <a:ext cx="9144000" cy="731521"/>
          </a:xfrm>
        </p:spPr>
        <p:txBody>
          <a:bodyPr/>
          <a:lstStyle/>
          <a:p>
            <a:pPr rtl="1"/>
            <a:r>
              <a:rPr lang="ar-EG" sz="4800" dirty="0">
                <a:cs typeface="+mj-cs"/>
              </a:rPr>
              <a:t>بسلام كعظيم رحمته .</a:t>
            </a:r>
            <a:endParaRPr lang="en-US" sz="4800" dirty="0">
              <a:cs typeface="+mj-cs"/>
            </a:endParaRPr>
          </a:p>
        </p:txBody>
      </p:sp>
    </p:spTree>
    <p:extLst>
      <p:ext uri="{BB962C8B-B14F-4D97-AF65-F5344CB8AC3E}">
        <p14:creationId xmlns:p14="http://schemas.microsoft.com/office/powerpoint/2010/main" val="1099596233"/>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ضابط الكل ابا ربنا</a:t>
                      </a:r>
                      <a:r>
                        <a:rPr lang="ar-EG" sz="5200" b="1" dirty="0"/>
                        <a:t> </a:t>
                      </a:r>
                      <a:r>
                        <a:rPr lang="ar-SA" sz="5200" b="1" dirty="0"/>
                        <a:t>وإلهنا</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err="1">
                          <a:solidFill>
                            <a:srgbClr val="FFFF00"/>
                          </a:solidFill>
                          <a:latin typeface="Athanasius" pitchFamily="2" charset="0"/>
                          <a:ea typeface="+mn-ea"/>
                          <a:cs typeface="+mn-cs"/>
                        </a:rPr>
                        <a:t>pipantokratwrViwt</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a:t>
                      </a:r>
                      <a:r>
                        <a:rPr lang="en-US" sz="3600" b="0" kern="1200" baseline="0" dirty="0">
                          <a:solidFill>
                            <a:srgbClr val="FFFF00"/>
                          </a:solidFill>
                          <a:latin typeface="Athanasius" pitchFamily="2" charset="0"/>
                          <a:ea typeface="+mn-ea"/>
                          <a:cs typeface="+mn-cs"/>
                        </a:rPr>
                        <a:t>_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بي بانطوكراطور إفيوت إم بين شويس أووه بيننوتي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5163048"/>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ومخلصنا يسوع المسيح</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Pi`xrictoc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بين سوتير إيسوس بي إخرستوس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4256287"/>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لأنه جلعنا أهلاً</a:t>
                      </a:r>
                      <a:r>
                        <a:rPr lang="ar-EG" sz="5400" b="1" dirty="0"/>
                        <a:t> </a:t>
                      </a:r>
                      <a:r>
                        <a:rPr lang="ar-SA" sz="5400" b="1" dirty="0"/>
                        <a:t>الان</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ef`qrener</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pem`p</a:t>
                      </a:r>
                      <a:r>
                        <a:rPr lang="en-US" sz="4400" b="0" kern="1200" baseline="0" dirty="0">
                          <a:solidFill>
                            <a:srgbClr val="FFFF00"/>
                          </a:solidFill>
                          <a:latin typeface="Athanasius" pitchFamily="2" charset="0"/>
                          <a:ea typeface="+mn-ea"/>
                          <a:cs typeface="+mn-cs"/>
                        </a:rPr>
                        <a:t>]a on ;</a:t>
                      </a:r>
                      <a:r>
                        <a:rPr lang="en-US" sz="4400" b="0" kern="1200" baseline="0" dirty="0" err="1">
                          <a:solidFill>
                            <a:srgbClr val="FFFF00"/>
                          </a:solidFill>
                          <a:latin typeface="Athanasius" pitchFamily="2" charset="0"/>
                          <a:ea typeface="+mn-ea"/>
                          <a:cs typeface="+mn-cs"/>
                        </a:rPr>
                        <a:t>nou</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آفثرين إيرإبئمبشا أو تينو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8278494"/>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 نقف في هذا الموضع المقدس </a:t>
                      </a:r>
                      <a:endParaRPr lang="ar-EG" sz="9600" b="1" kern="1200" dirty="0">
                        <a:solidFill>
                          <a:schemeClr val="bg1"/>
                        </a:solidFill>
                        <a:latin typeface="+mn-lt"/>
                        <a:ea typeface="+mn-ea"/>
                        <a:cs typeface="+mn-cs"/>
                      </a:endParaRPr>
                    </a:p>
                  </a:txBody>
                  <a:tcPr anchor="ctr">
                    <a:noFill/>
                  </a:tcPr>
                </a:tc>
                <a:tc>
                  <a:txBody>
                    <a:bodyPr/>
                    <a:lstStyle/>
                    <a:p>
                      <a:pPr algn="ctr" rtl="0"/>
                      <a:r>
                        <a:rPr lang="it-IT" sz="4400" b="0" kern="1200" baseline="0" dirty="0">
                          <a:solidFill>
                            <a:srgbClr val="FFFF00"/>
                          </a:solidFill>
                          <a:latin typeface="Athanasius" pitchFamily="2" charset="0"/>
                          <a:ea typeface="+mn-ea"/>
                          <a:cs typeface="+mn-cs"/>
                        </a:rPr>
                        <a:t>e`o\i `eraten&gt; 'en  paima</a:t>
                      </a:r>
                    </a:p>
                    <a:p>
                      <a:pPr algn="ctr" rtl="0"/>
                      <a:r>
                        <a:rPr lang="it-IT" sz="4400" b="0" kern="1200" baseline="0" dirty="0">
                          <a:solidFill>
                            <a:srgbClr val="FFFF00"/>
                          </a:solidFill>
                          <a:latin typeface="Athanasius" pitchFamily="2" charset="0"/>
                          <a:ea typeface="+mn-ea"/>
                          <a:cs typeface="+mn-cs"/>
                        </a:rPr>
                        <a:t> `eqouab </a:t>
                      </a:r>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&gt;</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 أوهي إيراتين خين باي ما إثؤواب فاي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0395244"/>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ونرفع أيدينا إلي فوق</a:t>
                      </a:r>
                      <a:endParaRPr lang="ar-EG" sz="115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efai</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nnenjij</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t>
                      </a:r>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wi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إيفاي إن نين جيج إي إبشوي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1014507"/>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ونخدم</a:t>
                      </a:r>
                      <a:r>
                        <a:rPr lang="ar-EG" sz="5400" b="1" dirty="0"/>
                        <a:t> </a:t>
                      </a:r>
                      <a:r>
                        <a:rPr lang="ar-SA" sz="5400" b="1" dirty="0"/>
                        <a:t>إسمه القدوس</a:t>
                      </a:r>
                      <a:endParaRPr lang="ar-EG" sz="11500" b="1" kern="1200" dirty="0">
                        <a:solidFill>
                          <a:schemeClr val="bg1"/>
                        </a:solidFill>
                        <a:latin typeface="+mn-lt"/>
                        <a:ea typeface="+mn-ea"/>
                        <a:cs typeface="+mn-cs"/>
                      </a:endParaRPr>
                    </a:p>
                  </a:txBody>
                  <a:tcPr anchor="ctr">
                    <a:noFill/>
                  </a:tcPr>
                </a:tc>
                <a:tc>
                  <a:txBody>
                    <a:bodyPr/>
                    <a:lstStyle/>
                    <a:p>
                      <a:pPr algn="ctr"/>
                      <a:r>
                        <a:rPr lang="en-US" sz="4400" b="0" kern="1200" baseline="0" dirty="0" err="1">
                          <a:solidFill>
                            <a:srgbClr val="FFFF00"/>
                          </a:solidFill>
                          <a:latin typeface="Athanasius" pitchFamily="2" charset="0"/>
                          <a:ea typeface="+mn-ea"/>
                          <a:cs typeface="+mn-cs"/>
                        </a:rPr>
                        <a:t>Ouo</a:t>
                      </a:r>
                      <a:r>
                        <a:rPr lang="en-US" sz="4400" b="0" kern="1200" baseline="0" dirty="0">
                          <a:solidFill>
                            <a:srgbClr val="FFFF00"/>
                          </a:solidFill>
                          <a:latin typeface="Athanasius" pitchFamily="2" charset="0"/>
                          <a:ea typeface="+mn-ea"/>
                          <a:cs typeface="+mn-cs"/>
                        </a:rPr>
                        <a:t>\ `e]</a:t>
                      </a:r>
                      <a:r>
                        <a:rPr lang="en-US" sz="4400" b="0" kern="1200" baseline="0" dirty="0" err="1">
                          <a:solidFill>
                            <a:srgbClr val="FFFF00"/>
                          </a:solidFill>
                          <a:latin typeface="Athanasius" pitchFamily="2" charset="0"/>
                          <a:ea typeface="+mn-ea"/>
                          <a:cs typeface="+mn-cs"/>
                        </a:rPr>
                        <a:t>em</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mpefran</a:t>
                      </a:r>
                      <a:endParaRPr lang="en-US" sz="4400" b="0" kern="1200" baseline="0" dirty="0">
                        <a:solidFill>
                          <a:srgbClr val="FFFF00"/>
                        </a:solidFill>
                        <a:latin typeface="Athanasius" pitchFamily="2" charset="0"/>
                        <a:ea typeface="+mn-ea"/>
                        <a:cs typeface="+mn-cs"/>
                      </a:endParaRP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 شمشي إمبيف 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4411812"/>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هو أيضاً فلنسأله</a:t>
                      </a:r>
                      <a:endParaRPr lang="ar-EG" sz="19900" b="1" kern="1200" dirty="0">
                        <a:solidFill>
                          <a:schemeClr val="bg1"/>
                        </a:solidFill>
                        <a:latin typeface="+mn-lt"/>
                        <a:ea typeface="+mn-ea"/>
                        <a:cs typeface="+mn-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 </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Nqof</a:t>
                      </a:r>
                      <a:r>
                        <a:rPr lang="en-US" sz="4800" b="0" kern="1200" baseline="0" dirty="0">
                          <a:solidFill>
                            <a:srgbClr val="FFFF00"/>
                          </a:solidFill>
                          <a:latin typeface="Athanasius" pitchFamily="2" charset="0"/>
                          <a:ea typeface="+mn-ea"/>
                          <a:cs typeface="+mn-cs"/>
                        </a:rPr>
                        <a:t> on </a:t>
                      </a:r>
                      <a:r>
                        <a:rPr lang="en-US" sz="4800" b="0" kern="1200" baseline="0" dirty="0" err="1">
                          <a:solidFill>
                            <a:srgbClr val="FFFF00"/>
                          </a:solidFill>
                          <a:latin typeface="Athanasius" pitchFamily="2" charset="0"/>
                          <a:ea typeface="+mn-ea"/>
                          <a:cs typeface="+mn-cs"/>
                        </a:rPr>
                        <a:t>maren</a:t>
                      </a:r>
                      <a:r>
                        <a:rPr lang="en-US" sz="4800" b="0" kern="1200" baseline="0" dirty="0">
                          <a:solidFill>
                            <a:srgbClr val="FFFF00"/>
                          </a:solidFill>
                          <a:latin typeface="Athanasius" pitchFamily="2" charset="0"/>
                          <a:ea typeface="+mn-ea"/>
                          <a:cs typeface="+mn-cs"/>
                        </a:rPr>
                        <a:t>;\o</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erof</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إنثوف أون مارين تيهو إيروف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8766679"/>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أن يجعلنا مستحقين</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opwc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ntefaiten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nem`p</a:t>
                      </a:r>
                      <a:r>
                        <a:rPr lang="en-US" sz="4800" b="0" kern="1200" baseline="0" dirty="0">
                          <a:solidFill>
                            <a:srgbClr val="FFFF00"/>
                          </a:solidFill>
                          <a:latin typeface="Athanasius" pitchFamily="2" charset="0"/>
                          <a:ea typeface="+mn-ea"/>
                          <a:cs typeface="+mn-cs"/>
                        </a:rPr>
                        <a:t>]a</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هوبوس إنتيف آيتين </a:t>
                      </a:r>
                      <a:r>
                        <a:rPr lang="ar-EG" sz="4800" b="1" dirty="0"/>
                        <a:t> </a:t>
                      </a:r>
                      <a:r>
                        <a:rPr lang="ar-SA" sz="4800" b="1" dirty="0"/>
                        <a:t>إنئيمئبشا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975506"/>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لشركه وصعود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n;met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met`alumyic</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إنتي ميت إش</a:t>
                      </a:r>
                      <a:r>
                        <a:rPr lang="ar-EG" sz="4400" b="1" dirty="0"/>
                        <a:t>ف</a:t>
                      </a:r>
                      <a:r>
                        <a:rPr lang="ar-SA" sz="4400" b="1" dirty="0"/>
                        <a:t>ير نيم تي ميت آليميبسيس</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8212345"/>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أسراره الإلهية غير</a:t>
                      </a:r>
                      <a:r>
                        <a:rPr lang="ar-EG" sz="5200" b="1" dirty="0"/>
                        <a:t> </a:t>
                      </a:r>
                      <a:r>
                        <a:rPr lang="ar-SA" sz="5200" b="1" dirty="0"/>
                        <a:t>المائتة</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nefmucthrion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naqmou</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 نيف ميستيريون إن نوتي أووه إن آثمو.</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16690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2014330" y="0"/>
            <a:ext cx="2014330" cy="2191871"/>
          </a:xfrm>
        </p:spPr>
        <p:txBody>
          <a:bodyPr>
            <a:normAutofit/>
          </a:bodyPr>
          <a:lstStyle/>
          <a:p>
            <a:r>
              <a:rPr lang="ar-EG" sz="4400" dirty="0">
                <a:solidFill>
                  <a:srgbClr val="FFC000"/>
                </a:solidFill>
              </a:rPr>
              <a:t>تكملة اسباتير</a:t>
            </a:r>
            <a:endParaRPr lang="en-US" sz="4400" dirty="0">
              <a:solidFill>
                <a:srgbClr val="FFC000"/>
              </a:solidFill>
            </a:endParaRPr>
          </a:p>
        </p:txBody>
      </p:sp>
      <p:sp>
        <p:nvSpPr>
          <p:cNvPr id="3" name="Text Placeholder 2"/>
          <p:cNvSpPr>
            <a:spLocks noGrp="1"/>
          </p:cNvSpPr>
          <p:nvPr>
            <p:ph type="body" idx="1"/>
          </p:nvPr>
        </p:nvSpPr>
        <p:spPr/>
        <p:txBody>
          <a:bodyPr anchor="ctr"/>
          <a:lstStyle/>
          <a:p>
            <a:r>
              <a:rPr lang="ar-EG" sz="3900" dirty="0"/>
              <a:t>إيفلوجيطوس كيريوس أوثيئوس إسطوس إيئوناس</a:t>
            </a:r>
            <a:r>
              <a:rPr lang="en-US" sz="3900" dirty="0"/>
              <a:t> </a:t>
            </a:r>
            <a:r>
              <a:rPr lang="ar-EG" sz="3900" dirty="0"/>
              <a:t>آمين </a:t>
            </a:r>
          </a:p>
        </p:txBody>
      </p:sp>
      <p:sp>
        <p:nvSpPr>
          <p:cNvPr id="4" name="Text Placeholder 3"/>
          <p:cNvSpPr>
            <a:spLocks noGrp="1"/>
          </p:cNvSpPr>
          <p:nvPr>
            <p:ph type="body" sz="quarter" idx="3"/>
          </p:nvPr>
        </p:nvSpPr>
        <p:spPr/>
        <p:txBody>
          <a:bodyPr/>
          <a:lstStyle/>
          <a:p>
            <a:r>
              <a:rPr lang="en-US" sz="3700" dirty="0" err="1"/>
              <a:t>Eulogytoc</a:t>
            </a:r>
            <a:r>
              <a:rPr lang="en-US" sz="3700" dirty="0"/>
              <a:t> </a:t>
            </a:r>
            <a:r>
              <a:rPr lang="en-US" sz="3700" dirty="0" err="1"/>
              <a:t>Kurioc</a:t>
            </a:r>
            <a:r>
              <a:rPr lang="en-US" sz="3700" dirty="0"/>
              <a:t> `o :</a:t>
            </a:r>
            <a:r>
              <a:rPr lang="en-US" sz="3700" dirty="0" err="1"/>
              <a:t>eoc</a:t>
            </a:r>
            <a:r>
              <a:rPr lang="en-US" sz="3700" dirty="0"/>
              <a:t> </a:t>
            </a:r>
            <a:r>
              <a:rPr lang="en-US" sz="3700" dirty="0" err="1"/>
              <a:t>ic</a:t>
            </a:r>
            <a:r>
              <a:rPr lang="en-US" sz="3700" dirty="0"/>
              <a:t> </a:t>
            </a:r>
            <a:r>
              <a:rPr lang="en-US" sz="3700" dirty="0" err="1"/>
              <a:t>touc</a:t>
            </a:r>
            <a:r>
              <a:rPr lang="ar-EG" sz="3700" dirty="0"/>
              <a:t> </a:t>
            </a:r>
            <a:r>
              <a:rPr lang="en-US" sz="3700" dirty="0"/>
              <a:t>`</a:t>
            </a:r>
            <a:r>
              <a:rPr lang="en-US" sz="3700" dirty="0" err="1"/>
              <a:t>e`wnac</a:t>
            </a:r>
            <a:r>
              <a:rPr lang="en-US" sz="3700" dirty="0"/>
              <a:t>@ `</a:t>
            </a:r>
            <a:r>
              <a:rPr lang="en-US" sz="3700" dirty="0" err="1"/>
              <a:t>amyn</a:t>
            </a:r>
            <a:r>
              <a:rPr lang="en-US" sz="3700" dirty="0"/>
              <a:t>.</a:t>
            </a:r>
          </a:p>
        </p:txBody>
      </p:sp>
      <p:sp>
        <p:nvSpPr>
          <p:cNvPr id="8" name="Text Placeholder 7">
            <a:extLst>
              <a:ext uri="{FF2B5EF4-FFF2-40B4-BE49-F238E27FC236}">
                <a16:creationId xmlns:a16="http://schemas.microsoft.com/office/drawing/2014/main" id="{D269E794-8103-4C90-8C40-51F5DC34E930}"/>
              </a:ext>
            </a:extLst>
          </p:cNvPr>
          <p:cNvSpPr>
            <a:spLocks noGrp="1"/>
          </p:cNvSpPr>
          <p:nvPr>
            <p:ph type="body" sz="quarter" idx="10"/>
          </p:nvPr>
        </p:nvSpPr>
        <p:spPr>
          <a:xfrm>
            <a:off x="-1" y="4383039"/>
            <a:ext cx="9144000" cy="731521"/>
          </a:xfrm>
        </p:spPr>
        <p:txBody>
          <a:bodyPr/>
          <a:lstStyle/>
          <a:p>
            <a:r>
              <a:rPr lang="ar-EG" sz="4800" dirty="0"/>
              <a:t>مبارك الرب الإله إلى الأبد</a:t>
            </a:r>
            <a:endParaRPr lang="en-US" sz="4800" dirty="0"/>
          </a:p>
        </p:txBody>
      </p:sp>
      <p:sp>
        <p:nvSpPr>
          <p:cNvPr id="10" name="TextBox 9">
            <a:hlinkClick r:id="rId2" action="ppaction://hlinksldjump"/>
            <a:extLst>
              <a:ext uri="{FF2B5EF4-FFF2-40B4-BE49-F238E27FC236}">
                <a16:creationId xmlns:a16="http://schemas.microsoft.com/office/drawing/2014/main" id="{83330632-17E3-42B9-811D-0108C4D3AC67}"/>
              </a:ext>
            </a:extLst>
          </p:cNvPr>
          <p:cNvSpPr txBox="1"/>
          <p:nvPr/>
        </p:nvSpPr>
        <p:spPr>
          <a:xfrm>
            <a:off x="6397718" y="3982929"/>
            <a:ext cx="2746281"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97496861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7638975"/>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الجسد المقدس والدم الكريم اللذان لمسيحه الضابط الكل الرب إلهنا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3678665"/>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آمين آمين صلوا</a:t>
                      </a:r>
                      <a:endParaRPr lang="en-US" sz="6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8658627"/>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7683808"/>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0223715"/>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
        <p:nvSpPr>
          <p:cNvPr id="2" name="TextBox 1">
            <a:hlinkClick r:id="rId2" action="ppaction://hlinksldjump"/>
            <a:extLst>
              <a:ext uri="{FF2B5EF4-FFF2-40B4-BE49-F238E27FC236}">
                <a16:creationId xmlns:a16="http://schemas.microsoft.com/office/drawing/2014/main" id="{D74ABD19-3593-6A72-83CF-7C667818D7A9}"/>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2" action="ppaction://hlinksldjump"/>
            <a:extLst>
              <a:ext uri="{FF2B5EF4-FFF2-40B4-BE49-F238E27FC236}">
                <a16:creationId xmlns:a16="http://schemas.microsoft.com/office/drawing/2014/main" id="{A9091865-4E6B-4B61-A6D0-CE82AF6911E1}"/>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2884266612"/>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3917864836"/>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6"/>
          <a:stretch>
            <a:fillRect/>
          </a:stretch>
        </p:blipFill>
        <p:spPr>
          <a:xfrm>
            <a:off x="0" y="1810800"/>
            <a:ext cx="9152542" cy="5052966"/>
          </a:xfrm>
          <a:prstGeom prst="rect">
            <a:avLst/>
          </a:prstGeom>
        </p:spPr>
      </p:pic>
      <p:sp>
        <p:nvSpPr>
          <p:cNvPr id="3" name="Title 2"/>
          <p:cNvSpPr>
            <a:spLocks noGrp="1"/>
          </p:cNvSpPr>
          <p:nvPr>
            <p:ph type="title"/>
          </p:nvPr>
        </p:nvSpPr>
        <p:spPr>
          <a:xfrm>
            <a:off x="0" y="4328696"/>
            <a:ext cx="9144000" cy="782371"/>
          </a:xfrm>
        </p:spPr>
        <p:txBody>
          <a:bodyPr>
            <a:normAutofit/>
          </a:bodyPr>
          <a:lstStyle/>
          <a:p>
            <a:pPr algn="ctr"/>
            <a:r>
              <a:rPr lang="ar-EG" b="1" dirty="0"/>
              <a:t>أيها الكائن الذي كان </a:t>
            </a:r>
            <a:r>
              <a:rPr lang="ar-EG" dirty="0"/>
              <a:t>الدائم الي الابد،</a:t>
            </a:r>
            <a:endParaRPr lang="en-GB" dirty="0"/>
          </a:p>
        </p:txBody>
      </p:sp>
      <p:sp>
        <p:nvSpPr>
          <p:cNvPr id="2" name="Text Placeholder 1"/>
          <p:cNvSpPr>
            <a:spLocks noGrp="1"/>
          </p:cNvSpPr>
          <p:nvPr>
            <p:ph type="body" idx="1"/>
          </p:nvPr>
        </p:nvSpPr>
        <p:spPr/>
        <p:txBody>
          <a:bodyPr/>
          <a:lstStyle/>
          <a:p>
            <a:r>
              <a:rPr lang="ar-EG" dirty="0">
                <a:effectLst/>
                <a:latin typeface="Tahoma" panose="020B0604030504040204" pitchFamily="34" charset="0"/>
              </a:rPr>
              <a:t>فى إتشوب فى إيناف شوب فى إثمين إيفول شا اينيه : </a:t>
            </a:r>
            <a:endParaRPr lang="en-GB" dirty="0"/>
          </a:p>
        </p:txBody>
      </p:sp>
      <p:sp>
        <p:nvSpPr>
          <p:cNvPr id="5" name="Text Placeholder 4"/>
          <p:cNvSpPr>
            <a:spLocks noGrp="1"/>
          </p:cNvSpPr>
          <p:nvPr>
            <p:ph type="body" sz="quarter" idx="3"/>
          </p:nvPr>
        </p:nvSpPr>
        <p:spPr>
          <a:xfrm>
            <a:off x="0" y="5111068"/>
            <a:ext cx="9144000" cy="888876"/>
          </a:xfrm>
        </p:spPr>
        <p:txBody>
          <a:bodyPr anchor="ctr"/>
          <a:lstStyle/>
          <a:p>
            <a:r>
              <a:rPr lang="en-GB" sz="3900" dirty="0">
                <a:effectLst/>
              </a:rPr>
              <a:t>Vyetsop </a:t>
            </a:r>
            <a:r>
              <a:rPr lang="en-GB" sz="3900" dirty="0" err="1">
                <a:effectLst/>
              </a:rPr>
              <a:t>vy`enafsop</a:t>
            </a:r>
            <a:r>
              <a:rPr lang="en-GB" sz="3900" dirty="0">
                <a:effectLst/>
              </a:rPr>
              <a:t> </a:t>
            </a:r>
            <a:r>
              <a:rPr lang="en-GB" sz="3900" dirty="0" err="1">
                <a:effectLst/>
              </a:rPr>
              <a:t>vye;myn</a:t>
            </a:r>
            <a:r>
              <a:rPr lang="en-GB" sz="3900" dirty="0">
                <a:effectLst/>
              </a:rPr>
              <a:t> `</a:t>
            </a:r>
            <a:r>
              <a:rPr lang="en-GB" sz="3900" dirty="0" err="1">
                <a:effectLst/>
              </a:rPr>
              <a:t>ebol</a:t>
            </a:r>
            <a:r>
              <a:rPr lang="en-GB" sz="3900" dirty="0">
                <a:effectLst/>
              </a:rPr>
              <a:t> </a:t>
            </a:r>
            <a:r>
              <a:rPr lang="en-GB" sz="3900" dirty="0" err="1">
                <a:effectLst/>
              </a:rPr>
              <a:t>sa</a:t>
            </a:r>
            <a:r>
              <a:rPr lang="en-GB" sz="3900" dirty="0">
                <a:effectLst/>
              </a:rPr>
              <a:t> `</a:t>
            </a:r>
            <a:r>
              <a:rPr lang="en-GB" sz="3900" dirty="0" err="1">
                <a:effectLst/>
              </a:rPr>
              <a:t>eneh</a:t>
            </a:r>
            <a:endParaRPr lang="en-GB" sz="3900" dirty="0"/>
          </a:p>
        </p:txBody>
      </p:sp>
      <p:sp>
        <p:nvSpPr>
          <p:cNvPr id="6" name="Rectangle 5">
            <a:hlinkClick r:id="rId2" action="ppaction://hlinksldjump"/>
            <a:extLst>
              <a:ext uri="{FF2B5EF4-FFF2-40B4-BE49-F238E27FC236}">
                <a16:creationId xmlns:a16="http://schemas.microsoft.com/office/drawing/2014/main" id="{1CF4C6CB-5536-4354-AC2B-91D6D76521EC}"/>
              </a:ext>
            </a:extLst>
          </p:cNvPr>
          <p:cNvSpPr/>
          <p:nvPr/>
        </p:nvSpPr>
        <p:spPr>
          <a:xfrm>
            <a:off x="7108295" y="3959364"/>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F5F514D2-2B70-49F0-8A81-DE40F594990C}"/>
              </a:ext>
            </a:extLst>
          </p:cNvPr>
          <p:cNvSpPr/>
          <p:nvPr/>
        </p:nvSpPr>
        <p:spPr>
          <a:xfrm>
            <a:off x="2714899" y="3959364"/>
            <a:ext cx="22918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BD263C55-2624-4391-B071-B6ECA132C119}"/>
              </a:ext>
            </a:extLst>
          </p:cNvPr>
          <p:cNvSpPr/>
          <p:nvPr/>
        </p:nvSpPr>
        <p:spPr>
          <a:xfrm>
            <a:off x="242011" y="3959364"/>
            <a:ext cx="205145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411E8275-5195-4982-86EE-9AC3226A9214}"/>
              </a:ext>
            </a:extLst>
          </p:cNvPr>
          <p:cNvSpPr/>
          <p:nvPr/>
        </p:nvSpPr>
        <p:spPr>
          <a:xfrm>
            <a:off x="5428184" y="3959364"/>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60674006"/>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6956"/>
            <a:ext cx="9144000" cy="682357"/>
          </a:xfrm>
        </p:spPr>
        <p:txBody>
          <a:bodyPr>
            <a:normAutofit/>
          </a:bodyPr>
          <a:lstStyle/>
          <a:p>
            <a:r>
              <a:rPr lang="ar-EG" sz="4000" dirty="0">
                <a:effectLst/>
                <a:latin typeface="Tahoma" panose="020B0604030504040204" pitchFamily="34" charset="0"/>
              </a:rPr>
              <a:t>الذاتي و المساوي و الجليس و الخالق الشريك مع الاب،</a:t>
            </a:r>
            <a:endParaRPr lang="en-GB" sz="4000" dirty="0"/>
          </a:p>
        </p:txBody>
      </p:sp>
      <p:sp>
        <p:nvSpPr>
          <p:cNvPr id="3" name="Text Placeholder 2"/>
          <p:cNvSpPr>
            <a:spLocks noGrp="1"/>
          </p:cNvSpPr>
          <p:nvPr>
            <p:ph type="body" idx="1"/>
          </p:nvPr>
        </p:nvSpPr>
        <p:spPr>
          <a:xfrm>
            <a:off x="0" y="5927725"/>
            <a:ext cx="9143999" cy="930275"/>
          </a:xfrm>
        </p:spPr>
        <p:txBody>
          <a:bodyPr anchor="ctr"/>
          <a:lstStyle/>
          <a:p>
            <a:r>
              <a:rPr lang="ar-EG" sz="3200" dirty="0">
                <a:effectLst/>
                <a:latin typeface="Tahoma" panose="020B0604030504040204" pitchFamily="34" charset="0"/>
              </a:rPr>
              <a:t>بى آيذيوس أووه إن أوموأووسيوس أووه إنسين إثرونوس أووه إن إشفير إنذيميورغوس نيم إفيوت.</a:t>
            </a:r>
            <a:endParaRPr lang="en-GB" sz="3200" dirty="0"/>
          </a:p>
        </p:txBody>
      </p:sp>
      <p:sp>
        <p:nvSpPr>
          <p:cNvPr id="4" name="Text Placeholder 3"/>
          <p:cNvSpPr>
            <a:spLocks noGrp="1"/>
          </p:cNvSpPr>
          <p:nvPr>
            <p:ph type="body" sz="quarter" idx="3"/>
          </p:nvPr>
        </p:nvSpPr>
        <p:spPr>
          <a:xfrm>
            <a:off x="0" y="5029313"/>
            <a:ext cx="9144000" cy="898412"/>
          </a:xfrm>
        </p:spPr>
        <p:txBody>
          <a:bodyPr anchor="ctr"/>
          <a:lstStyle/>
          <a:p>
            <a:pPr>
              <a:spcBef>
                <a:spcPts val="0"/>
              </a:spcBef>
            </a:pPr>
            <a:r>
              <a:rPr lang="en-GB" sz="3600" dirty="0" err="1">
                <a:effectLst/>
              </a:rPr>
              <a:t>piaidioc</a:t>
            </a:r>
            <a:r>
              <a:rPr lang="en-GB" sz="3600" dirty="0">
                <a:effectLst/>
              </a:rPr>
              <a:t> </a:t>
            </a:r>
            <a:r>
              <a:rPr lang="en-GB" sz="3600" dirty="0" err="1">
                <a:effectLst/>
              </a:rPr>
              <a:t>ouoh</a:t>
            </a:r>
            <a:r>
              <a:rPr lang="en-GB" sz="3600" dirty="0">
                <a:effectLst/>
              </a:rPr>
              <a:t> `</a:t>
            </a:r>
            <a:r>
              <a:rPr lang="en-GB" sz="3600" dirty="0" err="1">
                <a:effectLst/>
              </a:rPr>
              <a:t>n`omooucioc</a:t>
            </a:r>
            <a:r>
              <a:rPr lang="en-US" sz="3600" dirty="0">
                <a:effectLst/>
              </a:rPr>
              <a:t> </a:t>
            </a:r>
            <a:r>
              <a:rPr lang="en-GB" sz="3600" dirty="0" err="1">
                <a:effectLst/>
              </a:rPr>
              <a:t>ouoh</a:t>
            </a:r>
            <a:r>
              <a:rPr lang="en-GB" sz="3600" dirty="0">
                <a:effectLst/>
              </a:rPr>
              <a:t> `</a:t>
            </a:r>
            <a:r>
              <a:rPr lang="en-GB" sz="3600" dirty="0" err="1">
                <a:effectLst/>
              </a:rPr>
              <a:t>ncun;ronoc</a:t>
            </a:r>
            <a:r>
              <a:rPr lang="en-GB" sz="3600" dirty="0">
                <a:effectLst/>
              </a:rPr>
              <a:t> </a:t>
            </a:r>
            <a:r>
              <a:rPr lang="en-GB" sz="3600" dirty="0" err="1">
                <a:effectLst/>
              </a:rPr>
              <a:t>ouoh</a:t>
            </a:r>
            <a:endParaRPr lang="en-GB" sz="3600" dirty="0">
              <a:effectLst/>
            </a:endParaRPr>
          </a:p>
          <a:p>
            <a:pPr>
              <a:spcBef>
                <a:spcPts val="0"/>
              </a:spcBef>
            </a:pPr>
            <a:r>
              <a:rPr lang="en-GB" sz="3600" dirty="0">
                <a:effectLst/>
              </a:rPr>
              <a:t>`</a:t>
            </a:r>
            <a:r>
              <a:rPr lang="en-GB" sz="3600" dirty="0" err="1">
                <a:effectLst/>
              </a:rPr>
              <a:t>n`svyr</a:t>
            </a:r>
            <a:r>
              <a:rPr lang="en-GB" sz="3600" dirty="0">
                <a:effectLst/>
              </a:rPr>
              <a:t> `</a:t>
            </a:r>
            <a:r>
              <a:rPr lang="en-GB" sz="3600" dirty="0" err="1">
                <a:effectLst/>
              </a:rPr>
              <a:t>ndymiourgoc</a:t>
            </a:r>
            <a:r>
              <a:rPr lang="en-GB" sz="3600" dirty="0">
                <a:effectLst/>
              </a:rPr>
              <a:t> </a:t>
            </a:r>
            <a:r>
              <a:rPr lang="en-GB" sz="3600" dirty="0" err="1">
                <a:effectLst/>
              </a:rPr>
              <a:t>nem</a:t>
            </a:r>
            <a:r>
              <a:rPr lang="en-GB" sz="3600" dirty="0">
                <a:effectLst/>
              </a:rPr>
              <a:t> `</a:t>
            </a:r>
            <a:r>
              <a:rPr lang="en-GB" sz="3600" dirty="0" err="1">
                <a:effectLst/>
              </a:rPr>
              <a:t>Viwt</a:t>
            </a:r>
            <a:r>
              <a:rPr lang="en-GB" sz="3600" dirty="0">
                <a:effectLst/>
              </a:rPr>
              <a:t>.</a:t>
            </a:r>
            <a:endParaRPr lang="en-GB" sz="3600" dirty="0"/>
          </a:p>
        </p:txBody>
      </p:sp>
    </p:spTree>
    <p:extLst>
      <p:ext uri="{BB962C8B-B14F-4D97-AF65-F5344CB8AC3E}">
        <p14:creationId xmlns:p14="http://schemas.microsoft.com/office/powerpoint/2010/main" val="2932325176"/>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الذي من أجل الصلاح وحده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 فى إيتيه إثفيه أووميت آغاثوس إممافاتس</a:t>
            </a:r>
            <a:endParaRPr lang="en-GB" dirty="0"/>
          </a:p>
        </p:txBody>
      </p:sp>
      <p:sp>
        <p:nvSpPr>
          <p:cNvPr id="4" name="Text Placeholder 3"/>
          <p:cNvSpPr>
            <a:spLocks noGrp="1"/>
          </p:cNvSpPr>
          <p:nvPr>
            <p:ph type="body" sz="quarter" idx="3"/>
          </p:nvPr>
        </p:nvSpPr>
        <p:spPr/>
        <p:txBody>
          <a:bodyPr/>
          <a:lstStyle/>
          <a:p>
            <a:r>
              <a:rPr lang="en-GB" dirty="0">
                <a:effectLst/>
              </a:rPr>
              <a:t>Vyete e;be oumetaga;oc `</a:t>
            </a:r>
            <a:r>
              <a:rPr lang="en-GB" dirty="0" err="1">
                <a:effectLst/>
              </a:rPr>
              <a:t>mmauatc</a:t>
            </a:r>
            <a:endParaRPr lang="en-GB" dirty="0"/>
          </a:p>
        </p:txBody>
      </p:sp>
    </p:spTree>
    <p:extLst>
      <p:ext uri="{BB962C8B-B14F-4D97-AF65-F5344CB8AC3E}">
        <p14:creationId xmlns:p14="http://schemas.microsoft.com/office/powerpoint/2010/main" val="21219892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نيئثنوس تيرو إزمو إبشويس</a:t>
            </a:r>
          </a:p>
        </p:txBody>
      </p:sp>
      <p:sp>
        <p:nvSpPr>
          <p:cNvPr id="4" name="Text Placeholder 3"/>
          <p:cNvSpPr>
            <a:spLocks noGrp="1"/>
          </p:cNvSpPr>
          <p:nvPr>
            <p:ph type="body" sz="quarter" idx="3"/>
          </p:nvPr>
        </p:nvSpPr>
        <p:spPr>
          <a:xfrm>
            <a:off x="0" y="5240214"/>
            <a:ext cx="9144000" cy="808893"/>
          </a:xfrm>
        </p:spPr>
        <p:txBody>
          <a:bodyPr/>
          <a:lstStyle/>
          <a:p>
            <a:r>
              <a:rPr lang="en-US" sz="5400" dirty="0" err="1"/>
              <a:t>Nie;noc</a:t>
            </a:r>
            <a:r>
              <a:rPr lang="en-US" sz="5400" dirty="0"/>
              <a:t> </a:t>
            </a:r>
            <a:r>
              <a:rPr lang="en-US" sz="5400" dirty="0" err="1"/>
              <a:t>tyrou</a:t>
            </a:r>
            <a:r>
              <a:rPr lang="en-US" sz="5400" dirty="0"/>
              <a:t> `</a:t>
            </a:r>
            <a:r>
              <a:rPr lang="en-US" sz="5400" dirty="0" err="1"/>
              <a:t>cmou</a:t>
            </a:r>
            <a:r>
              <a:rPr lang="en-US" sz="5400" dirty="0"/>
              <a:t> `</a:t>
            </a:r>
            <a:r>
              <a:rPr lang="en-US" sz="5400" dirty="0" err="1"/>
              <a:t>eP</a:t>
            </a:r>
            <a:r>
              <a:rPr lang="en-US" sz="5400" dirty="0"/>
              <a:t>[</a:t>
            </a:r>
            <a:r>
              <a:rPr lang="en-US" sz="5400" dirty="0" err="1"/>
              <a:t>oic</a:t>
            </a:r>
            <a:r>
              <a:rPr lang="en-US" sz="5400" dirty="0"/>
              <a:t>@</a:t>
            </a:r>
          </a:p>
        </p:txBody>
      </p:sp>
      <p:sp>
        <p:nvSpPr>
          <p:cNvPr id="7" name="Text Placeholder 6">
            <a:extLst>
              <a:ext uri="{FF2B5EF4-FFF2-40B4-BE49-F238E27FC236}">
                <a16:creationId xmlns:a16="http://schemas.microsoft.com/office/drawing/2014/main" id="{4D60C1B2-2014-4ABD-9923-3EC8AD1E19ED}"/>
              </a:ext>
            </a:extLst>
          </p:cNvPr>
          <p:cNvSpPr>
            <a:spLocks noGrp="1"/>
          </p:cNvSpPr>
          <p:nvPr>
            <p:ph type="body" sz="quarter" idx="10"/>
          </p:nvPr>
        </p:nvSpPr>
        <p:spPr>
          <a:xfrm>
            <a:off x="-1" y="4460411"/>
            <a:ext cx="9144000" cy="731521"/>
          </a:xfrm>
        </p:spPr>
        <p:txBody>
          <a:bodyPr/>
          <a:lstStyle/>
          <a:p>
            <a:r>
              <a:rPr lang="ar-EG" sz="6000" dirty="0"/>
              <a:t>يا جميع باركوا الرب</a:t>
            </a:r>
            <a:endParaRPr lang="en-US" sz="6000" dirty="0"/>
          </a:p>
        </p:txBody>
      </p:sp>
    </p:spTree>
    <p:extLst>
      <p:ext uri="{BB962C8B-B14F-4D97-AF65-F5344CB8AC3E}">
        <p14:creationId xmlns:p14="http://schemas.microsoft.com/office/powerpoint/2010/main" val="2694776022"/>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73851"/>
            <a:ext cx="9144000" cy="628456"/>
          </a:xfrm>
        </p:spPr>
        <p:txBody>
          <a:bodyPr>
            <a:normAutofit fontScale="90000"/>
          </a:bodyPr>
          <a:lstStyle/>
          <a:p>
            <a:r>
              <a:rPr lang="ar-EG" dirty="0"/>
              <a:t>مما لم يكن</a:t>
            </a:r>
            <a:r>
              <a:rPr lang="en-US" dirty="0"/>
              <a:t> </a:t>
            </a:r>
            <a:r>
              <a:rPr lang="ar-EG" dirty="0"/>
              <a:t>كونت الانسان و جعلته في فردوس النعيم.</a:t>
            </a:r>
            <a:endParaRPr lang="en-GB" dirty="0"/>
          </a:p>
        </p:txBody>
      </p:sp>
      <p:sp>
        <p:nvSpPr>
          <p:cNvPr id="5" name="Text Placeholder 4"/>
          <p:cNvSpPr>
            <a:spLocks noGrp="1"/>
          </p:cNvSpPr>
          <p:nvPr>
            <p:ph type="body" idx="1"/>
          </p:nvPr>
        </p:nvSpPr>
        <p:spPr>
          <a:xfrm>
            <a:off x="0" y="5943599"/>
            <a:ext cx="9143999" cy="914401"/>
          </a:xfrm>
        </p:spPr>
        <p:txBody>
          <a:bodyPr anchor="ctr"/>
          <a:lstStyle/>
          <a:p>
            <a:r>
              <a:rPr lang="ar-EG" sz="3300" dirty="0">
                <a:effectLst/>
                <a:latin typeface="Tahoma" panose="020B0604030504040204" pitchFamily="34" charset="0"/>
              </a:rPr>
              <a:t>إيفول خين فى إيتيه ناف شوب آن آك اثريف شوبى إنجيه إفرومى</a:t>
            </a:r>
            <a:r>
              <a:rPr lang="en-US" sz="3300" dirty="0">
                <a:effectLst/>
                <a:latin typeface="Tahoma" panose="020B0604030504040204" pitchFamily="34" charset="0"/>
              </a:rPr>
              <a:t> </a:t>
            </a:r>
            <a:r>
              <a:rPr lang="ar-EG" sz="3300" dirty="0">
                <a:effectLst/>
                <a:latin typeface="Tahoma" panose="020B0604030504040204" pitchFamily="34" charset="0"/>
              </a:rPr>
              <a:t>: أووه آككاف خين بي باراديصوص إنتيه إب أونوف .</a:t>
            </a:r>
            <a:endParaRPr lang="en-GB" sz="3300" dirty="0"/>
          </a:p>
        </p:txBody>
      </p:sp>
      <p:sp>
        <p:nvSpPr>
          <p:cNvPr id="4" name="Text Placeholder 3"/>
          <p:cNvSpPr>
            <a:spLocks noGrp="1"/>
          </p:cNvSpPr>
          <p:nvPr>
            <p:ph type="body" sz="quarter" idx="3"/>
          </p:nvPr>
        </p:nvSpPr>
        <p:spPr>
          <a:xfrm>
            <a:off x="0" y="5002307"/>
            <a:ext cx="9144000" cy="914401"/>
          </a:xfrm>
        </p:spPr>
        <p:txBody>
          <a:bodyPr anchor="ctr"/>
          <a:lstStyle/>
          <a:p>
            <a:pPr>
              <a:spcBef>
                <a:spcPts val="0"/>
              </a:spcBef>
            </a:pPr>
            <a:r>
              <a:rPr lang="en-GB" sz="3600" dirty="0" err="1">
                <a:effectLst/>
              </a:rPr>
              <a:t>ebolqen</a:t>
            </a:r>
            <a:r>
              <a:rPr lang="en-GB" sz="3600" dirty="0">
                <a:effectLst/>
              </a:rPr>
              <a:t> </a:t>
            </a:r>
            <a:r>
              <a:rPr lang="en-GB" sz="3600" dirty="0" err="1">
                <a:effectLst/>
              </a:rPr>
              <a:t>vyete</a:t>
            </a:r>
            <a:r>
              <a:rPr lang="en-GB" sz="3600" dirty="0">
                <a:effectLst/>
              </a:rPr>
              <a:t> </a:t>
            </a:r>
            <a:r>
              <a:rPr lang="en-GB" sz="3600" dirty="0" err="1">
                <a:effectLst/>
              </a:rPr>
              <a:t>nafsop</a:t>
            </a:r>
            <a:r>
              <a:rPr lang="en-GB" sz="3600" dirty="0">
                <a:effectLst/>
              </a:rPr>
              <a:t> an </a:t>
            </a:r>
            <a:r>
              <a:rPr lang="en-GB" sz="3600" dirty="0" err="1">
                <a:effectLst/>
              </a:rPr>
              <a:t>ak</a:t>
            </a:r>
            <a:r>
              <a:rPr lang="en-GB" sz="3600" dirty="0">
                <a:effectLst/>
              </a:rPr>
              <a:t>`;</a:t>
            </a:r>
            <a:r>
              <a:rPr lang="en-GB" sz="3600" dirty="0" err="1">
                <a:effectLst/>
              </a:rPr>
              <a:t>refswpi</a:t>
            </a:r>
            <a:r>
              <a:rPr lang="ar-EG" sz="3600" dirty="0">
                <a:effectLst/>
              </a:rPr>
              <a:t> </a:t>
            </a:r>
            <a:r>
              <a:rPr lang="en-GB" sz="3600" dirty="0" err="1">
                <a:effectLst/>
              </a:rPr>
              <a:t>nje</a:t>
            </a:r>
            <a:r>
              <a:rPr lang="en-GB" sz="3600" dirty="0">
                <a:effectLst/>
              </a:rPr>
              <a:t> </a:t>
            </a:r>
            <a:r>
              <a:rPr lang="en-GB" sz="3600" dirty="0" err="1">
                <a:effectLst/>
              </a:rPr>
              <a:t>vrwmi</a:t>
            </a:r>
            <a:r>
              <a:rPr lang="en-US" sz="3600" dirty="0">
                <a:effectLst/>
              </a:rPr>
              <a:t>@</a:t>
            </a:r>
            <a:r>
              <a:rPr lang="ar-EG" sz="3600" dirty="0">
                <a:effectLst/>
              </a:rPr>
              <a:t> </a:t>
            </a:r>
            <a:r>
              <a:rPr lang="en-GB" sz="3600" dirty="0">
                <a:effectLst/>
              </a:rPr>
              <a:t>`</a:t>
            </a:r>
            <a:r>
              <a:rPr lang="en-GB" sz="3600" dirty="0" err="1">
                <a:effectLst/>
              </a:rPr>
              <a:t>ouoh</a:t>
            </a:r>
            <a:r>
              <a:rPr lang="en-GB" sz="3600" dirty="0">
                <a:effectLst/>
              </a:rPr>
              <a:t> </a:t>
            </a:r>
            <a:r>
              <a:rPr lang="en-GB" sz="3600" dirty="0" err="1">
                <a:effectLst/>
              </a:rPr>
              <a:t>ak,af</a:t>
            </a:r>
            <a:r>
              <a:rPr lang="en-GB" sz="3600" dirty="0">
                <a:effectLst/>
              </a:rPr>
              <a:t> </a:t>
            </a:r>
            <a:r>
              <a:rPr lang="en-GB" sz="3600" dirty="0" err="1">
                <a:effectLst/>
              </a:rPr>
              <a:t>qen</a:t>
            </a:r>
            <a:r>
              <a:rPr lang="ar-EG" sz="3600" dirty="0">
                <a:effectLst/>
              </a:rPr>
              <a:t> </a:t>
            </a:r>
            <a:r>
              <a:rPr lang="en-GB" sz="3600" dirty="0" err="1">
                <a:effectLst/>
              </a:rPr>
              <a:t>piparadicoc</a:t>
            </a:r>
            <a:r>
              <a:rPr lang="en-GB" sz="3600" dirty="0">
                <a:effectLst/>
              </a:rPr>
              <a:t> `</a:t>
            </a:r>
            <a:r>
              <a:rPr lang="en-GB" sz="3600" dirty="0" err="1">
                <a:effectLst/>
              </a:rPr>
              <a:t>nte</a:t>
            </a:r>
            <a:r>
              <a:rPr lang="en-GB" sz="3600" dirty="0">
                <a:effectLst/>
              </a:rPr>
              <a:t> `</a:t>
            </a:r>
            <a:r>
              <a:rPr lang="en-GB" sz="3600" dirty="0" err="1">
                <a:effectLst/>
              </a:rPr>
              <a:t>pounof</a:t>
            </a:r>
            <a:r>
              <a:rPr lang="en-GB" sz="3600" dirty="0">
                <a:effectLst/>
              </a:rPr>
              <a:t>.</a:t>
            </a:r>
            <a:endParaRPr lang="en-GB" sz="3600" dirty="0"/>
          </a:p>
        </p:txBody>
      </p:sp>
    </p:spTree>
    <p:extLst>
      <p:ext uri="{BB962C8B-B14F-4D97-AF65-F5344CB8AC3E}">
        <p14:creationId xmlns:p14="http://schemas.microsoft.com/office/powerpoint/2010/main" val="1089907900"/>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7"/>
            <a:ext cx="9144000" cy="678857"/>
          </a:xfrm>
        </p:spPr>
        <p:txBody>
          <a:bodyPr>
            <a:normAutofit fontScale="90000"/>
          </a:bodyPr>
          <a:lstStyle/>
          <a:p>
            <a:r>
              <a:rPr lang="ar-EG" dirty="0"/>
              <a:t>وعندما سقط بغواية العدو</a:t>
            </a:r>
            <a:r>
              <a:rPr lang="en-US" dirty="0"/>
              <a:t> </a:t>
            </a:r>
            <a:r>
              <a:rPr lang="ar-EG" dirty="0">
                <a:effectLst/>
                <a:latin typeface="Tahoma" panose="020B0604030504040204" pitchFamily="34" charset="0"/>
              </a:rPr>
              <a:t>و مخالفة وصيتك المقدسة،</a:t>
            </a:r>
            <a:r>
              <a:rPr lang="en-US" dirty="0">
                <a:latin typeface="Tahoma" panose="020B0604030504040204" pitchFamily="34" charset="0"/>
              </a:rPr>
              <a:t> </a:t>
            </a:r>
            <a:endParaRPr lang="en-GB" dirty="0"/>
          </a:p>
        </p:txBody>
      </p:sp>
      <p:sp>
        <p:nvSpPr>
          <p:cNvPr id="5" name="Text Placeholder 4"/>
          <p:cNvSpPr>
            <a:spLocks noGrp="1"/>
          </p:cNvSpPr>
          <p:nvPr>
            <p:ph type="body" idx="1"/>
          </p:nvPr>
        </p:nvSpPr>
        <p:spPr>
          <a:xfrm>
            <a:off x="0" y="5930153"/>
            <a:ext cx="9143999" cy="927847"/>
          </a:xfrm>
        </p:spPr>
        <p:txBody>
          <a:bodyPr anchor="ctr"/>
          <a:lstStyle/>
          <a:p>
            <a:r>
              <a:rPr lang="ar-EG" sz="3400" dirty="0">
                <a:effectLst/>
                <a:latin typeface="Tahoma" panose="020B0604030504040204" pitchFamily="34" charset="0"/>
              </a:rPr>
              <a:t>خين إبجين إثريف هي ذيه إيفول هيتين تى آباتى إنتيه بي جاجى : نيم تى ميت آتصوتيم إنصا تيك اندولي اثؤواب</a:t>
            </a:r>
            <a:endParaRPr lang="en-GB" sz="3400" dirty="0"/>
          </a:p>
        </p:txBody>
      </p:sp>
      <p:sp>
        <p:nvSpPr>
          <p:cNvPr id="4" name="Text Placeholder 3"/>
          <p:cNvSpPr>
            <a:spLocks noGrp="1"/>
          </p:cNvSpPr>
          <p:nvPr>
            <p:ph type="body" sz="quarter" idx="3"/>
          </p:nvPr>
        </p:nvSpPr>
        <p:spPr>
          <a:xfrm>
            <a:off x="0" y="5025814"/>
            <a:ext cx="9144000" cy="904339"/>
          </a:xfrm>
        </p:spPr>
        <p:txBody>
          <a:bodyPr anchor="ctr"/>
          <a:lstStyle/>
          <a:p>
            <a:pPr>
              <a:lnSpc>
                <a:spcPct val="80000"/>
              </a:lnSpc>
              <a:spcBef>
                <a:spcPts val="0"/>
              </a:spcBef>
            </a:pPr>
            <a:r>
              <a:rPr lang="en-GB" sz="3800" dirty="0">
                <a:effectLst/>
              </a:rPr>
              <a:t>Qen `pjin`;refhei de ebolhiten ]apaty `</a:t>
            </a:r>
            <a:r>
              <a:rPr lang="en-GB" sz="3800" dirty="0" err="1">
                <a:effectLst/>
              </a:rPr>
              <a:t>nte</a:t>
            </a:r>
            <a:r>
              <a:rPr lang="en-GB" sz="3800" dirty="0">
                <a:effectLst/>
              </a:rPr>
              <a:t> </a:t>
            </a:r>
            <a:r>
              <a:rPr lang="en-GB" sz="3800" dirty="0" err="1">
                <a:effectLst/>
              </a:rPr>
              <a:t>pijaji</a:t>
            </a:r>
            <a:r>
              <a:rPr lang="en-US" sz="3800" dirty="0">
                <a:effectLst/>
              </a:rPr>
              <a:t> </a:t>
            </a:r>
            <a:r>
              <a:rPr lang="en-GB" sz="3800" dirty="0" err="1">
                <a:effectLst/>
              </a:rPr>
              <a:t>nem</a:t>
            </a:r>
            <a:r>
              <a:rPr lang="en-GB" sz="3800" dirty="0">
                <a:effectLst/>
              </a:rPr>
              <a:t> ]</a:t>
            </a:r>
            <a:r>
              <a:rPr lang="en-GB" sz="3800" dirty="0" err="1">
                <a:effectLst/>
              </a:rPr>
              <a:t>metatcwtem</a:t>
            </a:r>
            <a:r>
              <a:rPr lang="en-GB" sz="3800" dirty="0">
                <a:effectLst/>
              </a:rPr>
              <a:t> `</a:t>
            </a:r>
            <a:r>
              <a:rPr lang="en-GB" sz="3800" dirty="0" err="1">
                <a:effectLst/>
              </a:rPr>
              <a:t>nca</a:t>
            </a:r>
            <a:r>
              <a:rPr lang="en-GB" sz="3800" dirty="0">
                <a:effectLst/>
              </a:rPr>
              <a:t> </a:t>
            </a:r>
            <a:r>
              <a:rPr lang="en-GB" sz="3800" dirty="0" err="1">
                <a:effectLst/>
              </a:rPr>
              <a:t>tekentoly</a:t>
            </a:r>
            <a:r>
              <a:rPr lang="en-GB" sz="3800" dirty="0">
                <a:effectLst/>
              </a:rPr>
              <a:t> =e=;=u.</a:t>
            </a:r>
            <a:endParaRPr lang="en-GB" sz="3800" dirty="0"/>
          </a:p>
        </p:txBody>
      </p:sp>
    </p:spTree>
    <p:extLst>
      <p:ext uri="{BB962C8B-B14F-4D97-AF65-F5344CB8AC3E}">
        <p14:creationId xmlns:p14="http://schemas.microsoft.com/office/powerpoint/2010/main" val="4265297026"/>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0403"/>
            <a:ext cx="9144000" cy="615009"/>
          </a:xfrm>
        </p:spPr>
        <p:txBody>
          <a:bodyPr>
            <a:normAutofit fontScale="90000"/>
          </a:bodyPr>
          <a:lstStyle/>
          <a:p>
            <a:r>
              <a:rPr lang="ar-EG" b="1" kern="0" dirty="0">
                <a:solidFill>
                  <a:schemeClr val="bg1"/>
                </a:solidFill>
                <a:latin typeface="Times New Roman" pitchFamily="18" charset="0"/>
                <a:cs typeface="Times New Roman" pitchFamily="18" charset="0"/>
              </a:rPr>
              <a:t>وأردت ان تجدده وترده إلى رتبته الأولي، </a:t>
            </a:r>
            <a:endParaRPr lang="en-GB" dirty="0"/>
          </a:p>
        </p:txBody>
      </p:sp>
      <p:sp>
        <p:nvSpPr>
          <p:cNvPr id="5" name="Text Placeholder 4"/>
          <p:cNvSpPr>
            <a:spLocks noGrp="1"/>
          </p:cNvSpPr>
          <p:nvPr>
            <p:ph type="body" idx="1"/>
          </p:nvPr>
        </p:nvSpPr>
        <p:spPr>
          <a:xfrm>
            <a:off x="0" y="5999943"/>
            <a:ext cx="9143999" cy="858057"/>
          </a:xfrm>
        </p:spPr>
        <p:txBody>
          <a:bodyPr anchor="ctr"/>
          <a:lstStyle/>
          <a:p>
            <a:r>
              <a:rPr lang="ar-EG" sz="3200" dirty="0">
                <a:effectLst/>
                <a:latin typeface="Tahoma" panose="020B0604030504040204" pitchFamily="34" charset="0"/>
              </a:rPr>
              <a:t>أووه إيه آك اووأوش إيه آيف إمفيري أووه ايه اينف إيخون ايه بي آكسيوما إنتيه شورب.</a:t>
            </a:r>
            <a:endParaRPr lang="en-GB" sz="3200" dirty="0"/>
          </a:p>
        </p:txBody>
      </p:sp>
      <p:sp>
        <p:nvSpPr>
          <p:cNvPr id="4" name="Text Placeholder 3"/>
          <p:cNvSpPr>
            <a:spLocks noGrp="1"/>
          </p:cNvSpPr>
          <p:nvPr>
            <p:ph type="body" sz="quarter" idx="3"/>
          </p:nvPr>
        </p:nvSpPr>
        <p:spPr>
          <a:xfrm>
            <a:off x="0" y="4975412"/>
            <a:ext cx="9144000" cy="1024531"/>
          </a:xfrm>
        </p:spPr>
        <p:txBody>
          <a:bodyPr anchor="ctr"/>
          <a:lstStyle/>
          <a:p>
            <a:pPr>
              <a:lnSpc>
                <a:spcPct val="80000"/>
              </a:lnSpc>
              <a:spcBef>
                <a:spcPts val="0"/>
              </a:spcBef>
            </a:pPr>
            <a:r>
              <a:rPr lang="en-GB" sz="3600" dirty="0">
                <a:effectLst/>
              </a:rPr>
              <a:t>Ouoh eakouws eaif `</a:t>
            </a:r>
            <a:r>
              <a:rPr lang="en-GB" sz="3600" dirty="0" err="1">
                <a:effectLst/>
              </a:rPr>
              <a:t>mberi</a:t>
            </a:r>
            <a:r>
              <a:rPr lang="en-GB" sz="3600" dirty="0">
                <a:effectLst/>
              </a:rPr>
              <a:t> </a:t>
            </a:r>
            <a:r>
              <a:rPr lang="en-GB" sz="3600" dirty="0" err="1">
                <a:effectLst/>
              </a:rPr>
              <a:t>ouoh</a:t>
            </a:r>
            <a:r>
              <a:rPr lang="en-GB" sz="3600" dirty="0">
                <a:effectLst/>
              </a:rPr>
              <a:t> </a:t>
            </a:r>
            <a:r>
              <a:rPr lang="en-GB" sz="3600" dirty="0" err="1">
                <a:effectLst/>
              </a:rPr>
              <a:t>eenf</a:t>
            </a:r>
            <a:r>
              <a:rPr lang="en-GB" sz="3600" dirty="0">
                <a:effectLst/>
              </a:rPr>
              <a:t> </a:t>
            </a:r>
            <a:r>
              <a:rPr lang="en-GB" sz="3600" dirty="0" err="1">
                <a:effectLst/>
              </a:rPr>
              <a:t>eqoun</a:t>
            </a:r>
            <a:r>
              <a:rPr lang="en-GB" sz="3600" dirty="0">
                <a:effectLst/>
              </a:rPr>
              <a:t> </a:t>
            </a:r>
            <a:r>
              <a:rPr lang="en-GB" sz="3600" dirty="0" err="1">
                <a:effectLst/>
              </a:rPr>
              <a:t>epiaxiwma</a:t>
            </a:r>
            <a:r>
              <a:rPr lang="en-GB" sz="3600" dirty="0">
                <a:effectLst/>
              </a:rPr>
              <a:t> `</a:t>
            </a:r>
            <a:r>
              <a:rPr lang="en-GB" sz="3600" dirty="0" err="1">
                <a:effectLst/>
              </a:rPr>
              <a:t>nte</a:t>
            </a:r>
            <a:r>
              <a:rPr lang="en-GB" sz="3600" dirty="0">
                <a:effectLst/>
              </a:rPr>
              <a:t> </a:t>
            </a:r>
            <a:r>
              <a:rPr lang="en-GB" sz="3600" dirty="0" err="1">
                <a:effectLst/>
              </a:rPr>
              <a:t>sorp</a:t>
            </a:r>
            <a:r>
              <a:rPr lang="en-GB" sz="3600" dirty="0">
                <a:effectLst/>
              </a:rPr>
              <a:t>.</a:t>
            </a:r>
            <a:endParaRPr lang="en-GB" sz="3600" dirty="0"/>
          </a:p>
        </p:txBody>
      </p:sp>
    </p:spTree>
    <p:extLst>
      <p:ext uri="{BB962C8B-B14F-4D97-AF65-F5344CB8AC3E}">
        <p14:creationId xmlns:p14="http://schemas.microsoft.com/office/powerpoint/2010/main" val="1990874621"/>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1" dirty="0"/>
              <a:t>لا ملاك و لا رئيس ملائكة</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آنجيلوس آن : أووذيه أرشى أنجيلوس :</a:t>
            </a:r>
            <a:endParaRPr lang="en-GB" dirty="0"/>
          </a:p>
        </p:txBody>
      </p:sp>
      <p:sp>
        <p:nvSpPr>
          <p:cNvPr id="4" name="Text Placeholder 3"/>
          <p:cNvSpPr>
            <a:spLocks noGrp="1"/>
          </p:cNvSpPr>
          <p:nvPr>
            <p:ph type="body" sz="quarter" idx="3"/>
          </p:nvPr>
        </p:nvSpPr>
        <p:spPr/>
        <p:txBody>
          <a:bodyPr/>
          <a:lstStyle/>
          <a:p>
            <a:r>
              <a:rPr lang="en-GB" dirty="0">
                <a:effectLst/>
              </a:rPr>
              <a:t>Aggeloc an oude ar,iaggeloc</a:t>
            </a:r>
            <a:endParaRPr lang="en-GB" dirty="0"/>
          </a:p>
        </p:txBody>
      </p:sp>
    </p:spTree>
    <p:extLst>
      <p:ext uri="{BB962C8B-B14F-4D97-AF65-F5344CB8AC3E}">
        <p14:creationId xmlns:p14="http://schemas.microsoft.com/office/powerpoint/2010/main" val="982015681"/>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6"/>
            <a:ext cx="9144000" cy="782371"/>
          </a:xfrm>
        </p:spPr>
        <p:txBody>
          <a:bodyPr/>
          <a:lstStyle/>
          <a:p>
            <a:r>
              <a:rPr lang="ar-EG" dirty="0"/>
              <a:t>ولا رئيس اباء ولا نبيا ائتمنته علي خلاصنا</a:t>
            </a:r>
            <a:r>
              <a:rPr lang="en-US" dirty="0"/>
              <a:t>.</a:t>
            </a:r>
            <a:endParaRPr lang="en-GB" dirty="0"/>
          </a:p>
        </p:txBody>
      </p:sp>
      <p:sp>
        <p:nvSpPr>
          <p:cNvPr id="5" name="Text Placeholder 4"/>
          <p:cNvSpPr>
            <a:spLocks noGrp="1"/>
          </p:cNvSpPr>
          <p:nvPr>
            <p:ph type="body" idx="1"/>
          </p:nvPr>
        </p:nvSpPr>
        <p:spPr>
          <a:xfrm>
            <a:off x="-107576" y="6172200"/>
            <a:ext cx="9345705" cy="685800"/>
          </a:xfrm>
        </p:spPr>
        <p:txBody>
          <a:bodyPr anchor="ctr"/>
          <a:lstStyle/>
          <a:p>
            <a:r>
              <a:rPr lang="ar-EG" sz="3100" dirty="0">
                <a:effectLst/>
                <a:latin typeface="Tahoma" panose="020B0604030504040204" pitchFamily="34" charset="0"/>
              </a:rPr>
              <a:t>أووذيه باتريارشيس: أووذيه بروفيتيس:</a:t>
            </a:r>
            <a:r>
              <a:rPr lang="ar-EG" sz="3100" dirty="0">
                <a:latin typeface="Tahoma" panose="020B0604030504040204" pitchFamily="34" charset="0"/>
              </a:rPr>
              <a:t> إمبيك تين هوتو إيه بي أووجاى.</a:t>
            </a:r>
            <a:endParaRPr lang="en-GB" sz="3100" dirty="0"/>
          </a:p>
        </p:txBody>
      </p:sp>
      <p:sp>
        <p:nvSpPr>
          <p:cNvPr id="4" name="Text Placeholder 3"/>
          <p:cNvSpPr>
            <a:spLocks noGrp="1"/>
          </p:cNvSpPr>
          <p:nvPr>
            <p:ph type="body" sz="quarter" idx="3"/>
          </p:nvPr>
        </p:nvSpPr>
        <p:spPr>
          <a:xfrm>
            <a:off x="0" y="5129328"/>
            <a:ext cx="9144000" cy="1042872"/>
          </a:xfrm>
        </p:spPr>
        <p:txBody>
          <a:bodyPr anchor="ctr"/>
          <a:lstStyle/>
          <a:p>
            <a:pPr>
              <a:spcBef>
                <a:spcPts val="0"/>
              </a:spcBef>
            </a:pPr>
            <a:r>
              <a:rPr lang="en-GB" sz="4000" dirty="0" err="1">
                <a:effectLst/>
              </a:rPr>
              <a:t>oude</a:t>
            </a:r>
            <a:r>
              <a:rPr lang="en-GB" sz="4000" dirty="0">
                <a:effectLst/>
              </a:rPr>
              <a:t> </a:t>
            </a:r>
            <a:r>
              <a:rPr lang="en-GB" sz="4000" dirty="0" err="1">
                <a:effectLst/>
              </a:rPr>
              <a:t>patriar,yc</a:t>
            </a:r>
            <a:r>
              <a:rPr lang="en-GB" sz="4000" dirty="0">
                <a:effectLst/>
              </a:rPr>
              <a:t>@ </a:t>
            </a:r>
            <a:r>
              <a:rPr lang="en-GB" sz="4000" dirty="0" err="1">
                <a:effectLst/>
              </a:rPr>
              <a:t>oude</a:t>
            </a:r>
            <a:r>
              <a:rPr lang="en-GB" sz="4000" dirty="0">
                <a:effectLst/>
              </a:rPr>
              <a:t> </a:t>
            </a:r>
            <a:r>
              <a:rPr lang="en-GB" sz="4000" dirty="0" err="1">
                <a:effectLst/>
              </a:rPr>
              <a:t>provytyc</a:t>
            </a:r>
            <a:r>
              <a:rPr lang="en-GB" sz="4000" dirty="0">
                <a:effectLst/>
              </a:rPr>
              <a:t>@</a:t>
            </a:r>
          </a:p>
          <a:p>
            <a:pPr>
              <a:spcBef>
                <a:spcPts val="0"/>
              </a:spcBef>
            </a:pPr>
            <a:r>
              <a:rPr lang="en-GB" sz="4000" dirty="0">
                <a:effectLst/>
              </a:rPr>
              <a:t> `</a:t>
            </a:r>
            <a:r>
              <a:rPr lang="en-GB" sz="4000" dirty="0" err="1">
                <a:effectLst/>
              </a:rPr>
              <a:t>mpektenhoutou</a:t>
            </a:r>
            <a:r>
              <a:rPr lang="en-GB" sz="4000" dirty="0">
                <a:effectLst/>
              </a:rPr>
              <a:t> </a:t>
            </a:r>
            <a:r>
              <a:rPr lang="en-GB" sz="4000" dirty="0" err="1">
                <a:effectLst/>
              </a:rPr>
              <a:t>epenoujai</a:t>
            </a:r>
            <a:r>
              <a:rPr lang="en-GB" sz="4000" dirty="0">
                <a:effectLst/>
              </a:rPr>
              <a:t>.</a:t>
            </a:r>
            <a:endParaRPr lang="en-GB" sz="4000" dirty="0"/>
          </a:p>
        </p:txBody>
      </p:sp>
    </p:spTree>
    <p:extLst>
      <p:ext uri="{BB962C8B-B14F-4D97-AF65-F5344CB8AC3E}">
        <p14:creationId xmlns:p14="http://schemas.microsoft.com/office/powerpoint/2010/main" val="3930731466"/>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3850"/>
            <a:ext cx="9144000" cy="623563"/>
          </a:xfrm>
        </p:spPr>
        <p:txBody>
          <a:bodyPr>
            <a:normAutofit fontScale="90000"/>
          </a:bodyPr>
          <a:lstStyle/>
          <a:p>
            <a:r>
              <a:rPr lang="ar-EG" dirty="0"/>
              <a:t> بل أنت بغير استحالة تجسد وتأنست</a:t>
            </a:r>
            <a:endParaRPr lang="en-GB" dirty="0"/>
          </a:p>
        </p:txBody>
      </p:sp>
      <p:sp>
        <p:nvSpPr>
          <p:cNvPr id="5" name="Text Placeholder 4"/>
          <p:cNvSpPr>
            <a:spLocks noGrp="1"/>
          </p:cNvSpPr>
          <p:nvPr>
            <p:ph type="body" idx="1"/>
          </p:nvPr>
        </p:nvSpPr>
        <p:spPr>
          <a:xfrm>
            <a:off x="-67235" y="5999945"/>
            <a:ext cx="9265024" cy="858056"/>
          </a:xfrm>
        </p:spPr>
        <p:txBody>
          <a:bodyPr anchor="ctr"/>
          <a:lstStyle/>
          <a:p>
            <a:r>
              <a:rPr lang="ar-EG" sz="3100" dirty="0">
                <a:effectLst/>
                <a:latin typeface="Tahoma" panose="020B0604030504040204" pitchFamily="34" charset="0"/>
              </a:rPr>
              <a:t>آلا إنثوك خين أووميت آت فونه آكتشي صاركس: اووه آكشوبي إنرومي:</a:t>
            </a:r>
            <a:endParaRPr lang="en-GB" sz="3100" dirty="0"/>
          </a:p>
        </p:txBody>
      </p:sp>
      <p:sp>
        <p:nvSpPr>
          <p:cNvPr id="4" name="Text Placeholder 3"/>
          <p:cNvSpPr>
            <a:spLocks noGrp="1"/>
          </p:cNvSpPr>
          <p:nvPr>
            <p:ph type="body" sz="quarter" idx="3"/>
          </p:nvPr>
        </p:nvSpPr>
        <p:spPr>
          <a:xfrm>
            <a:off x="0" y="4997413"/>
            <a:ext cx="9144000" cy="1002531"/>
          </a:xfrm>
        </p:spPr>
        <p:txBody>
          <a:bodyPr anchor="ctr"/>
          <a:lstStyle/>
          <a:p>
            <a:r>
              <a:rPr lang="en-GB" sz="4000" dirty="0">
                <a:effectLst/>
              </a:rPr>
              <a:t> Alla `n;ok </a:t>
            </a:r>
            <a:r>
              <a:rPr lang="en-GB" sz="4000" dirty="0" err="1">
                <a:effectLst/>
              </a:rPr>
              <a:t>qen</a:t>
            </a:r>
            <a:r>
              <a:rPr lang="en-GB" sz="4000" dirty="0">
                <a:effectLst/>
              </a:rPr>
              <a:t> </a:t>
            </a:r>
            <a:r>
              <a:rPr lang="en-GB" sz="4000" dirty="0" err="1">
                <a:effectLst/>
              </a:rPr>
              <a:t>oumetatvwnh</a:t>
            </a:r>
            <a:r>
              <a:rPr lang="en-GB" sz="4000" dirty="0">
                <a:effectLst/>
              </a:rPr>
              <a:t> </a:t>
            </a:r>
            <a:r>
              <a:rPr lang="en-GB" sz="4000" dirty="0" err="1">
                <a:effectLst/>
              </a:rPr>
              <a:t>ak</a:t>
            </a:r>
            <a:r>
              <a:rPr lang="en-GB" sz="4000" dirty="0">
                <a:effectLst/>
              </a:rPr>
              <a:t>[</a:t>
            </a:r>
            <a:r>
              <a:rPr lang="en-GB" sz="4000" dirty="0" err="1">
                <a:effectLst/>
              </a:rPr>
              <a:t>icarx</a:t>
            </a:r>
            <a:r>
              <a:rPr lang="en-GB" sz="4000" dirty="0">
                <a:effectLst/>
              </a:rPr>
              <a:t>. </a:t>
            </a:r>
            <a:r>
              <a:rPr lang="en-GB" sz="4000" dirty="0" err="1">
                <a:effectLst/>
              </a:rPr>
              <a:t>Ouoh</a:t>
            </a:r>
            <a:r>
              <a:rPr lang="en-GB" sz="4000" dirty="0">
                <a:effectLst/>
              </a:rPr>
              <a:t> </a:t>
            </a:r>
            <a:r>
              <a:rPr lang="en-GB" sz="4000" dirty="0" err="1">
                <a:effectLst/>
              </a:rPr>
              <a:t>akswpi</a:t>
            </a:r>
            <a:r>
              <a:rPr lang="ar-EG" sz="4000" dirty="0">
                <a:effectLst/>
              </a:rPr>
              <a:t> </a:t>
            </a:r>
            <a:r>
              <a:rPr lang="en-GB" sz="4000" dirty="0" err="1">
                <a:effectLst/>
              </a:rPr>
              <a:t>nrwmi</a:t>
            </a:r>
            <a:endParaRPr lang="en-GB" sz="4000" dirty="0"/>
          </a:p>
        </p:txBody>
      </p:sp>
    </p:spTree>
    <p:extLst>
      <p:ext uri="{BB962C8B-B14F-4D97-AF65-F5344CB8AC3E}">
        <p14:creationId xmlns:p14="http://schemas.microsoft.com/office/powerpoint/2010/main" val="3182632079"/>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33511"/>
            <a:ext cx="9144000" cy="789818"/>
          </a:xfrm>
        </p:spPr>
        <p:txBody>
          <a:bodyPr>
            <a:normAutofit/>
          </a:bodyPr>
          <a:lstStyle/>
          <a:p>
            <a:r>
              <a:rPr lang="ar-EG" dirty="0"/>
              <a:t>وشابهتنا في كلّ شئ ما خلا الخطية وحدها.</a:t>
            </a:r>
            <a:endParaRPr lang="en-GB" dirty="0"/>
          </a:p>
        </p:txBody>
      </p:sp>
      <p:sp>
        <p:nvSpPr>
          <p:cNvPr id="5" name="Text Placeholder 4"/>
          <p:cNvSpPr>
            <a:spLocks noGrp="1"/>
          </p:cNvSpPr>
          <p:nvPr>
            <p:ph type="body" idx="1"/>
          </p:nvPr>
        </p:nvSpPr>
        <p:spPr>
          <a:xfrm>
            <a:off x="0" y="6172200"/>
            <a:ext cx="9143999" cy="685800"/>
          </a:xfrm>
        </p:spPr>
        <p:txBody>
          <a:bodyPr/>
          <a:lstStyle/>
          <a:p>
            <a:r>
              <a:rPr lang="ar-EG" sz="3600" dirty="0">
                <a:effectLst/>
                <a:latin typeface="Tahoma" panose="020B0604030504040204" pitchFamily="34" charset="0"/>
              </a:rPr>
              <a:t>أووه آك ايني إممون خين هوب نيفين شاتين افنوتي إممافاتف.</a:t>
            </a:r>
            <a:endParaRPr lang="en-GB" sz="3600" dirty="0"/>
          </a:p>
        </p:txBody>
      </p:sp>
      <p:sp>
        <p:nvSpPr>
          <p:cNvPr id="4" name="Text Placeholder 3"/>
          <p:cNvSpPr>
            <a:spLocks noGrp="1"/>
          </p:cNvSpPr>
          <p:nvPr>
            <p:ph type="body" sz="quarter" idx="3"/>
          </p:nvPr>
        </p:nvSpPr>
        <p:spPr>
          <a:xfrm>
            <a:off x="0" y="5123329"/>
            <a:ext cx="9144000" cy="1048871"/>
          </a:xfrm>
        </p:spPr>
        <p:txBody>
          <a:bodyPr anchor="ctr"/>
          <a:lstStyle/>
          <a:p>
            <a:pPr>
              <a:spcBef>
                <a:spcPts val="0"/>
              </a:spcBef>
            </a:pPr>
            <a:r>
              <a:rPr lang="en-GB" sz="4000" dirty="0">
                <a:effectLst/>
              </a:rPr>
              <a:t> </a:t>
            </a:r>
            <a:r>
              <a:rPr lang="en-GB" sz="4000" dirty="0" err="1">
                <a:effectLst/>
              </a:rPr>
              <a:t>ouoh</a:t>
            </a:r>
            <a:r>
              <a:rPr lang="en-GB" sz="4000" dirty="0">
                <a:effectLst/>
              </a:rPr>
              <a:t> </a:t>
            </a:r>
            <a:r>
              <a:rPr lang="en-GB" sz="4000" dirty="0" err="1">
                <a:effectLst/>
              </a:rPr>
              <a:t>aktwnkni</a:t>
            </a:r>
            <a:r>
              <a:rPr lang="en-GB" sz="4000" dirty="0">
                <a:effectLst/>
              </a:rPr>
              <a:t> `mmon qen </a:t>
            </a:r>
            <a:r>
              <a:rPr lang="en-GB" sz="4000" dirty="0" err="1">
                <a:effectLst/>
              </a:rPr>
              <a:t>hwb</a:t>
            </a:r>
            <a:r>
              <a:rPr lang="en-GB" sz="4000" dirty="0">
                <a:effectLst/>
              </a:rPr>
              <a:t> </a:t>
            </a:r>
            <a:r>
              <a:rPr lang="en-GB" sz="4000" dirty="0" err="1">
                <a:effectLst/>
              </a:rPr>
              <a:t>niben</a:t>
            </a:r>
            <a:r>
              <a:rPr lang="en-US" sz="4000" dirty="0">
                <a:effectLst/>
              </a:rPr>
              <a:t> </a:t>
            </a:r>
            <a:r>
              <a:rPr lang="en-GB" sz="4000" dirty="0" err="1">
                <a:effectLst/>
              </a:rPr>
              <a:t>saten</a:t>
            </a:r>
            <a:r>
              <a:rPr lang="en-GB" sz="4000" dirty="0">
                <a:effectLst/>
              </a:rPr>
              <a:t> `</a:t>
            </a:r>
            <a:r>
              <a:rPr lang="en-GB" sz="4000" dirty="0" err="1">
                <a:effectLst/>
              </a:rPr>
              <a:t>vnobi</a:t>
            </a:r>
            <a:endParaRPr lang="en-GB" sz="4000" dirty="0">
              <a:effectLst/>
            </a:endParaRPr>
          </a:p>
          <a:p>
            <a:pPr>
              <a:spcBef>
                <a:spcPts val="0"/>
              </a:spcBef>
            </a:pPr>
            <a:r>
              <a:rPr lang="en-GB" sz="4000" dirty="0">
                <a:effectLst/>
              </a:rPr>
              <a:t> `</a:t>
            </a:r>
            <a:r>
              <a:rPr lang="en-GB" sz="4000" dirty="0" err="1">
                <a:effectLst/>
              </a:rPr>
              <a:t>mmauatf</a:t>
            </a:r>
            <a:r>
              <a:rPr lang="en-US" sz="4000" dirty="0">
                <a:effectLst/>
              </a:rPr>
              <a:t>.</a:t>
            </a:r>
            <a:endParaRPr lang="en-GB" sz="4000" dirty="0"/>
          </a:p>
        </p:txBody>
      </p:sp>
    </p:spTree>
    <p:extLst>
      <p:ext uri="{BB962C8B-B14F-4D97-AF65-F5344CB8AC3E}">
        <p14:creationId xmlns:p14="http://schemas.microsoft.com/office/powerpoint/2010/main" val="149570167"/>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3"/>
            <a:ext cx="9144000" cy="782371"/>
          </a:xfrm>
        </p:spPr>
        <p:txBody>
          <a:bodyPr/>
          <a:lstStyle/>
          <a:p>
            <a:r>
              <a:rPr lang="ar-EG" dirty="0"/>
              <a:t>وصرت لنا وسيطاً لدى الآب،</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 اكشوبي نان إمميسيتيس نيم إفيوت :</a:t>
            </a:r>
            <a:endParaRPr lang="en-GB" sz="4400" dirty="0"/>
          </a:p>
        </p:txBody>
      </p:sp>
      <p:sp>
        <p:nvSpPr>
          <p:cNvPr id="4" name="Text Placeholder 3"/>
          <p:cNvSpPr>
            <a:spLocks noGrp="1"/>
          </p:cNvSpPr>
          <p:nvPr>
            <p:ph type="body" sz="quarter" idx="3"/>
          </p:nvPr>
        </p:nvSpPr>
        <p:spPr>
          <a:xfrm>
            <a:off x="0" y="5142774"/>
            <a:ext cx="9144000" cy="857169"/>
          </a:xfrm>
        </p:spPr>
        <p:txBody>
          <a:bodyPr anchor="ctr"/>
          <a:lstStyle/>
          <a:p>
            <a:r>
              <a:rPr lang="en-GB" dirty="0">
                <a:effectLst/>
              </a:rPr>
              <a:t>Akswpi nan `mmecityc nem `Viwt</a:t>
            </a:r>
            <a:endParaRPr lang="en-GB" dirty="0"/>
          </a:p>
        </p:txBody>
      </p:sp>
    </p:spTree>
    <p:extLst>
      <p:ext uri="{BB962C8B-B14F-4D97-AF65-F5344CB8AC3E}">
        <p14:creationId xmlns:p14="http://schemas.microsoft.com/office/powerpoint/2010/main" val="1251033767"/>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3"/>
            <a:ext cx="9144000" cy="782371"/>
          </a:xfrm>
        </p:spPr>
        <p:txBody>
          <a:bodyPr/>
          <a:lstStyle/>
          <a:p>
            <a:r>
              <a:rPr lang="ar-EG" dirty="0"/>
              <a:t>والحاجز المتوسط نقضته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تي جين إثميتي إنتيه بى ثوم آكفولس إيفول :</a:t>
            </a:r>
            <a:endParaRPr lang="en-GB" dirty="0"/>
          </a:p>
        </p:txBody>
      </p:sp>
      <p:sp>
        <p:nvSpPr>
          <p:cNvPr id="4" name="Text Placeholder 3"/>
          <p:cNvSpPr>
            <a:spLocks noGrp="1"/>
          </p:cNvSpPr>
          <p:nvPr>
            <p:ph type="body" sz="quarter" idx="3"/>
          </p:nvPr>
        </p:nvSpPr>
        <p:spPr>
          <a:xfrm>
            <a:off x="0" y="5142774"/>
            <a:ext cx="9144000" cy="857169"/>
          </a:xfrm>
        </p:spPr>
        <p:txBody>
          <a:bodyPr anchor="ctr"/>
          <a:lstStyle/>
          <a:p>
            <a:r>
              <a:rPr lang="en-GB" sz="4400" dirty="0">
                <a:effectLst/>
              </a:rPr>
              <a:t>ouoh ]jin`;my] `nte ni;wm </a:t>
            </a:r>
            <a:r>
              <a:rPr lang="en-GB" sz="4400" dirty="0" err="1">
                <a:effectLst/>
              </a:rPr>
              <a:t>akbolc</a:t>
            </a:r>
            <a:r>
              <a:rPr lang="en-GB" sz="4400" dirty="0">
                <a:effectLst/>
              </a:rPr>
              <a:t> </a:t>
            </a:r>
            <a:r>
              <a:rPr lang="en-GB" sz="4400" dirty="0" err="1">
                <a:effectLst/>
              </a:rPr>
              <a:t>ebol</a:t>
            </a:r>
            <a:endParaRPr lang="en-GB" sz="4400" dirty="0"/>
          </a:p>
        </p:txBody>
      </p:sp>
    </p:spTree>
    <p:extLst>
      <p:ext uri="{BB962C8B-B14F-4D97-AF65-F5344CB8AC3E}">
        <p14:creationId xmlns:p14="http://schemas.microsoft.com/office/powerpoint/2010/main" val="2348865375"/>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33509"/>
            <a:ext cx="9144000" cy="782371"/>
          </a:xfrm>
        </p:spPr>
        <p:txBody>
          <a:bodyPr/>
          <a:lstStyle/>
          <a:p>
            <a:r>
              <a:rPr lang="ar-EG" dirty="0"/>
              <a:t> والعداوة القديمة هدمتها.</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أووه تي ميت جاجي إن آباس آك شيرشورس.</a:t>
            </a:r>
            <a:endParaRPr lang="en-GB" sz="4400"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ouoh ]metjaji `napac akserswrc.</a:t>
            </a:r>
            <a:endParaRPr lang="en-GB" dirty="0"/>
          </a:p>
        </p:txBody>
      </p:sp>
    </p:spTree>
    <p:extLst>
      <p:ext uri="{BB962C8B-B14F-4D97-AF65-F5344CB8AC3E}">
        <p14:creationId xmlns:p14="http://schemas.microsoft.com/office/powerpoint/2010/main" val="92657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6"/>
          <p:cNvSpPr>
            <a:spLocks noGrp="1"/>
          </p:cNvSpPr>
          <p:nvPr>
            <p:ph type="body" idx="1"/>
          </p:nvPr>
        </p:nvSpPr>
        <p:spPr>
          <a:xfrm>
            <a:off x="0" y="5915025"/>
            <a:ext cx="9143999" cy="942975"/>
          </a:xfrm>
        </p:spPr>
        <p:txBody>
          <a:bodyPr anchor="ctr"/>
          <a:lstStyle/>
          <a:p>
            <a:r>
              <a:rPr lang="ar-EG" sz="3600" dirty="0"/>
              <a:t>آرى إبريسفيفين إإهرى إجون: أوتين شويس إننيب تيرين تى ثيئوتوكوس ماريا:</a:t>
            </a:r>
            <a:endParaRPr lang="en-GB" sz="3600" dirty="0"/>
          </a:p>
        </p:txBody>
      </p:sp>
      <p:sp>
        <p:nvSpPr>
          <p:cNvPr id="5" name="Text Placeholder 10"/>
          <p:cNvSpPr>
            <a:spLocks noGrp="1"/>
          </p:cNvSpPr>
          <p:nvPr>
            <p:ph type="body" sz="quarter" idx="3"/>
          </p:nvPr>
        </p:nvSpPr>
        <p:spPr>
          <a:xfrm>
            <a:off x="0" y="4988859"/>
            <a:ext cx="9144000" cy="858100"/>
          </a:xfrm>
        </p:spPr>
        <p:txBody>
          <a:bodyPr/>
          <a:lstStyle/>
          <a:p>
            <a:r>
              <a:rPr lang="en-GB" sz="3600" dirty="0"/>
              <a:t>`</a:t>
            </a:r>
            <a:r>
              <a:rPr lang="en-GB" sz="3600" dirty="0" err="1"/>
              <a:t>Ari`precbeuin</a:t>
            </a:r>
            <a:r>
              <a:rPr lang="en-GB" sz="3600" dirty="0"/>
              <a:t> `</a:t>
            </a:r>
            <a:r>
              <a:rPr lang="en-GB" sz="3600" dirty="0" err="1"/>
              <a:t>e`hryi</a:t>
            </a:r>
            <a:r>
              <a:rPr lang="en-GB" sz="3600" dirty="0"/>
              <a:t> `</a:t>
            </a:r>
            <a:r>
              <a:rPr lang="en-GB" sz="3600" dirty="0" err="1"/>
              <a:t>ejwn</a:t>
            </a:r>
            <a:r>
              <a:rPr lang="en-GB" sz="3600" dirty="0"/>
              <a:t>@ `w ten[</a:t>
            </a:r>
            <a:r>
              <a:rPr lang="en-GB" sz="3600" dirty="0" err="1"/>
              <a:t>oic</a:t>
            </a:r>
            <a:r>
              <a:rPr lang="en-GB" sz="3600" dirty="0"/>
              <a:t> `</a:t>
            </a:r>
            <a:r>
              <a:rPr lang="en-GB" sz="3600" dirty="0" err="1"/>
              <a:t>nnyb</a:t>
            </a:r>
            <a:r>
              <a:rPr lang="en-GB" sz="3600" dirty="0"/>
              <a:t> </a:t>
            </a:r>
            <a:r>
              <a:rPr lang="en-GB" sz="3600" dirty="0" err="1"/>
              <a:t>tyren</a:t>
            </a:r>
            <a:r>
              <a:rPr lang="en-GB" sz="3600" dirty="0"/>
              <a:t> };</a:t>
            </a:r>
            <a:r>
              <a:rPr lang="en-GB" sz="3600" dirty="0" err="1"/>
              <a:t>e`otokoc</a:t>
            </a:r>
            <a:r>
              <a:rPr lang="en-GB" sz="3600" dirty="0"/>
              <a:t> Maria@</a:t>
            </a:r>
          </a:p>
        </p:txBody>
      </p:sp>
      <p:sp>
        <p:nvSpPr>
          <p:cNvPr id="2" name="Text Placeholder 1">
            <a:extLst>
              <a:ext uri="{FF2B5EF4-FFF2-40B4-BE49-F238E27FC236}">
                <a16:creationId xmlns:a16="http://schemas.microsoft.com/office/drawing/2014/main" id="{5F2AD9D6-1BDB-4B66-B515-E394F2FDFF83}"/>
              </a:ext>
            </a:extLst>
          </p:cNvPr>
          <p:cNvSpPr>
            <a:spLocks noGrp="1"/>
          </p:cNvSpPr>
          <p:nvPr>
            <p:ph type="body" sz="quarter" idx="10"/>
          </p:nvPr>
        </p:nvSpPr>
        <p:spPr>
          <a:xfrm>
            <a:off x="0" y="4359793"/>
            <a:ext cx="9144000" cy="629066"/>
          </a:xfrm>
        </p:spPr>
        <p:txBody>
          <a:bodyPr/>
          <a:lstStyle/>
          <a:p>
            <a:r>
              <a:rPr lang="ar-EG" dirty="0"/>
              <a:t>إشفعي فينا، يا سيدتنا كلنا السيدة مريم والدة الإله،</a:t>
            </a:r>
            <a:endParaRPr lang="en-GB" dirty="0"/>
          </a:p>
        </p:txBody>
      </p:sp>
    </p:spTree>
    <p:extLst>
      <p:ext uri="{BB962C8B-B14F-4D97-AF65-F5344CB8AC3E}">
        <p14:creationId xmlns:p14="http://schemas.microsoft.com/office/powerpoint/2010/main" val="5709955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مارو إزمو إيروف إنجى نيلاؤس تيرو </a:t>
            </a:r>
          </a:p>
        </p:txBody>
      </p:sp>
      <p:sp>
        <p:nvSpPr>
          <p:cNvPr id="4" name="Text Placeholder 3"/>
          <p:cNvSpPr>
            <a:spLocks noGrp="1"/>
          </p:cNvSpPr>
          <p:nvPr>
            <p:ph type="body" sz="quarter" idx="3"/>
          </p:nvPr>
        </p:nvSpPr>
        <p:spPr/>
        <p:txBody>
          <a:bodyPr/>
          <a:lstStyle/>
          <a:p>
            <a:r>
              <a:rPr lang="pt-BR" sz="4800" dirty="0"/>
              <a:t>marou`cmou `erof `nje nilaoc</a:t>
            </a:r>
            <a:r>
              <a:rPr lang="ar-EG" sz="4800" dirty="0"/>
              <a:t> </a:t>
            </a:r>
            <a:r>
              <a:rPr lang="pt-BR" sz="4800" dirty="0"/>
              <a:t>tyrou@</a:t>
            </a:r>
          </a:p>
        </p:txBody>
      </p:sp>
      <p:sp>
        <p:nvSpPr>
          <p:cNvPr id="7" name="Text Placeholder 6">
            <a:extLst>
              <a:ext uri="{FF2B5EF4-FFF2-40B4-BE49-F238E27FC236}">
                <a16:creationId xmlns:a16="http://schemas.microsoft.com/office/drawing/2014/main" id="{3540EB11-5263-4926-B651-16FB54C97AD7}"/>
              </a:ext>
            </a:extLst>
          </p:cNvPr>
          <p:cNvSpPr>
            <a:spLocks noGrp="1"/>
          </p:cNvSpPr>
          <p:nvPr>
            <p:ph type="body" sz="quarter" idx="10"/>
          </p:nvPr>
        </p:nvSpPr>
        <p:spPr>
          <a:xfrm>
            <a:off x="-1" y="4383039"/>
            <a:ext cx="9144000" cy="731521"/>
          </a:xfrm>
        </p:spPr>
        <p:txBody>
          <a:bodyPr anchor="t"/>
          <a:lstStyle/>
          <a:p>
            <a:r>
              <a:rPr lang="ar-EG" sz="5400" dirty="0"/>
              <a:t>ولتباركه كافة الشعوب </a:t>
            </a:r>
            <a:endParaRPr lang="en-US" sz="5400" dirty="0"/>
          </a:p>
        </p:txBody>
      </p:sp>
    </p:spTree>
    <p:extLst>
      <p:ext uri="{BB962C8B-B14F-4D97-AF65-F5344CB8AC3E}">
        <p14:creationId xmlns:p14="http://schemas.microsoft.com/office/powerpoint/2010/main" val="425274667"/>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73850"/>
            <a:ext cx="9144000" cy="733209"/>
          </a:xfrm>
        </p:spPr>
        <p:txBody>
          <a:bodyPr>
            <a:normAutofit fontScale="90000"/>
          </a:bodyPr>
          <a:lstStyle/>
          <a:p>
            <a:r>
              <a:rPr lang="ar-EG" dirty="0"/>
              <a:t>واصلحت الارضيين مع السمائيين وجعلت الإثنين واحداً،</a:t>
            </a:r>
            <a:endParaRPr lang="en-GB" dirty="0"/>
          </a:p>
        </p:txBody>
      </p:sp>
      <p:sp>
        <p:nvSpPr>
          <p:cNvPr id="5" name="Text Placeholder 4"/>
          <p:cNvSpPr>
            <a:spLocks noGrp="1"/>
          </p:cNvSpPr>
          <p:nvPr>
            <p:ph type="body" idx="1"/>
          </p:nvPr>
        </p:nvSpPr>
        <p:spPr>
          <a:xfrm>
            <a:off x="-1" y="6124791"/>
            <a:ext cx="9143999" cy="733209"/>
          </a:xfrm>
        </p:spPr>
        <p:txBody>
          <a:bodyPr anchor="ctr"/>
          <a:lstStyle/>
          <a:p>
            <a:r>
              <a:rPr lang="ar-EG" sz="3100" dirty="0">
                <a:effectLst/>
                <a:latin typeface="Tahoma" panose="020B0604030504040204" pitchFamily="34" charset="0"/>
              </a:rPr>
              <a:t>آكهوتب إن نا إبكاهي إيه نا نيفي أووي</a:t>
            </a:r>
            <a:r>
              <a:rPr lang="ar-EG" sz="3100" dirty="0">
                <a:latin typeface="Tahoma" panose="020B0604030504040204" pitchFamily="34" charset="0"/>
              </a:rPr>
              <a:t> </a:t>
            </a:r>
            <a:r>
              <a:rPr lang="ar-EG" sz="3100" dirty="0">
                <a:effectLst/>
                <a:latin typeface="Tahoma" panose="020B0604030504040204" pitchFamily="34" charset="0"/>
              </a:rPr>
              <a:t>أووه آك طونكر بي إسناف إن أوواى </a:t>
            </a:r>
            <a:endParaRPr lang="en-GB" sz="3100" dirty="0"/>
          </a:p>
        </p:txBody>
      </p:sp>
      <p:sp>
        <p:nvSpPr>
          <p:cNvPr id="4" name="Text Placeholder 3"/>
          <p:cNvSpPr>
            <a:spLocks noGrp="1"/>
          </p:cNvSpPr>
          <p:nvPr>
            <p:ph type="body" sz="quarter" idx="3"/>
          </p:nvPr>
        </p:nvSpPr>
        <p:spPr>
          <a:xfrm>
            <a:off x="0" y="5107059"/>
            <a:ext cx="9144000" cy="1017732"/>
          </a:xfrm>
        </p:spPr>
        <p:txBody>
          <a:bodyPr anchor="ctr"/>
          <a:lstStyle/>
          <a:p>
            <a:r>
              <a:rPr lang="en-GB" sz="4000" dirty="0">
                <a:effectLst/>
              </a:rPr>
              <a:t>Akhwtp `nna`pkahi </a:t>
            </a:r>
            <a:r>
              <a:rPr lang="en-GB" sz="4000" dirty="0" err="1">
                <a:effectLst/>
              </a:rPr>
              <a:t>enanivyoui</a:t>
            </a:r>
            <a:r>
              <a:rPr lang="en-GB" sz="4000" dirty="0">
                <a:effectLst/>
              </a:rPr>
              <a:t> </a:t>
            </a:r>
            <a:r>
              <a:rPr lang="en-GB" sz="4000" dirty="0" err="1">
                <a:effectLst/>
              </a:rPr>
              <a:t>ouoh</a:t>
            </a:r>
            <a:r>
              <a:rPr lang="en-GB" sz="4000" dirty="0">
                <a:effectLst/>
              </a:rPr>
              <a:t> </a:t>
            </a:r>
            <a:r>
              <a:rPr lang="en-GB" sz="4000" dirty="0" err="1">
                <a:effectLst/>
              </a:rPr>
              <a:t>aker</a:t>
            </a:r>
            <a:r>
              <a:rPr lang="en-GB" sz="4000" dirty="0">
                <a:effectLst/>
              </a:rPr>
              <a:t> </a:t>
            </a:r>
            <a:r>
              <a:rPr lang="en-GB" sz="4000" dirty="0" err="1">
                <a:effectLst/>
              </a:rPr>
              <a:t>pi`cnau</a:t>
            </a:r>
            <a:r>
              <a:rPr lang="en-GB" sz="4000" dirty="0">
                <a:effectLst/>
              </a:rPr>
              <a:t> `</a:t>
            </a:r>
            <a:r>
              <a:rPr lang="en-GB" sz="4000" dirty="0" err="1">
                <a:effectLst/>
              </a:rPr>
              <a:t>nouai</a:t>
            </a:r>
            <a:endParaRPr lang="en-GB" sz="4000" dirty="0"/>
          </a:p>
        </p:txBody>
      </p:sp>
    </p:spTree>
    <p:extLst>
      <p:ext uri="{BB962C8B-B14F-4D97-AF65-F5344CB8AC3E}">
        <p14:creationId xmlns:p14="http://schemas.microsoft.com/office/powerpoint/2010/main" val="2865456513"/>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t>وأكملت التدبير بالجسد.</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آكجوك إيفول إنتي إيكونوميا خين إت صاؤكس. </a:t>
            </a:r>
            <a:endParaRPr lang="en-GB" dirty="0"/>
          </a:p>
        </p:txBody>
      </p:sp>
      <p:sp>
        <p:nvSpPr>
          <p:cNvPr id="4" name="Text Placeholder 3"/>
          <p:cNvSpPr>
            <a:spLocks noGrp="1"/>
          </p:cNvSpPr>
          <p:nvPr>
            <p:ph type="body" sz="quarter" idx="3"/>
          </p:nvPr>
        </p:nvSpPr>
        <p:spPr/>
        <p:txBody>
          <a:bodyPr/>
          <a:lstStyle/>
          <a:p>
            <a:r>
              <a:rPr lang="en-GB" dirty="0" err="1">
                <a:effectLst/>
              </a:rPr>
              <a:t>eakjwk</a:t>
            </a:r>
            <a:r>
              <a:rPr lang="en-GB" dirty="0">
                <a:effectLst/>
              </a:rPr>
              <a:t> </a:t>
            </a:r>
            <a:r>
              <a:rPr lang="en-GB" dirty="0" err="1">
                <a:effectLst/>
              </a:rPr>
              <a:t>ebol</a:t>
            </a:r>
            <a:r>
              <a:rPr lang="en-GB" dirty="0">
                <a:effectLst/>
              </a:rPr>
              <a:t> n]</a:t>
            </a:r>
            <a:r>
              <a:rPr lang="en-GB" dirty="0" err="1">
                <a:effectLst/>
              </a:rPr>
              <a:t>oikonomia</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68602154"/>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6957"/>
            <a:ext cx="9144000" cy="682358"/>
          </a:xfrm>
        </p:spPr>
        <p:txBody>
          <a:bodyPr>
            <a:noAutofit/>
          </a:bodyPr>
          <a:lstStyle/>
          <a:p>
            <a:r>
              <a:rPr lang="ar-EG" sz="3800" dirty="0"/>
              <a:t>وعند صعودك إلي السموات جسدياً إذ ملأت الكلّ بلاهوتَّك.</a:t>
            </a:r>
            <a:endParaRPr lang="en-GB" sz="3800" dirty="0"/>
          </a:p>
        </p:txBody>
      </p:sp>
      <p:sp>
        <p:nvSpPr>
          <p:cNvPr id="5" name="Text Placeholder 4"/>
          <p:cNvSpPr>
            <a:spLocks noGrp="1"/>
          </p:cNvSpPr>
          <p:nvPr>
            <p:ph type="body" idx="1"/>
          </p:nvPr>
        </p:nvSpPr>
        <p:spPr>
          <a:xfrm>
            <a:off x="0" y="5943601"/>
            <a:ext cx="9143999" cy="914400"/>
          </a:xfrm>
        </p:spPr>
        <p:txBody>
          <a:bodyPr anchor="t"/>
          <a:lstStyle/>
          <a:p>
            <a:r>
              <a:rPr lang="ar-EG" sz="3200" dirty="0">
                <a:effectLst/>
                <a:latin typeface="Tahoma" panose="020B0604030504040204" pitchFamily="34" charset="0"/>
              </a:rPr>
              <a:t>أووه إكنا شيناك إيه إبشوى إيه نى في أووي صوماتيكوس : إيه آكموه إم اب تيرف خين تيك ميث نووتي . </a:t>
            </a:r>
            <a:endParaRPr lang="en-GB" sz="3200" dirty="0"/>
          </a:p>
        </p:txBody>
      </p:sp>
      <p:sp>
        <p:nvSpPr>
          <p:cNvPr id="4" name="Text Placeholder 3"/>
          <p:cNvSpPr>
            <a:spLocks noGrp="1"/>
          </p:cNvSpPr>
          <p:nvPr>
            <p:ph type="body" sz="quarter" idx="3"/>
          </p:nvPr>
        </p:nvSpPr>
        <p:spPr>
          <a:xfrm>
            <a:off x="0" y="5029315"/>
            <a:ext cx="9144000" cy="914285"/>
          </a:xfrm>
        </p:spPr>
        <p:txBody>
          <a:bodyPr anchor="ctr"/>
          <a:lstStyle/>
          <a:p>
            <a:pPr>
              <a:spcBef>
                <a:spcPts val="0"/>
              </a:spcBef>
            </a:pPr>
            <a:r>
              <a:rPr lang="en-GB" sz="3800" dirty="0">
                <a:effectLst/>
              </a:rPr>
              <a:t>Ouoh eknasenak e`pswi </a:t>
            </a:r>
            <a:r>
              <a:rPr lang="en-GB" sz="3800" dirty="0" err="1">
                <a:effectLst/>
              </a:rPr>
              <a:t>enivyoui</a:t>
            </a:r>
            <a:r>
              <a:rPr lang="en-GB" sz="3800" dirty="0">
                <a:effectLst/>
              </a:rPr>
              <a:t> </a:t>
            </a:r>
            <a:r>
              <a:rPr lang="en-GB" sz="3800" dirty="0" err="1">
                <a:effectLst/>
              </a:rPr>
              <a:t>cwmatikwc</a:t>
            </a:r>
            <a:r>
              <a:rPr lang="en-US" sz="3800" dirty="0">
                <a:effectLst/>
              </a:rPr>
              <a:t> </a:t>
            </a:r>
            <a:r>
              <a:rPr lang="en-GB" sz="3800" dirty="0" err="1">
                <a:effectLst/>
              </a:rPr>
              <a:t>eakmoh</a:t>
            </a:r>
            <a:r>
              <a:rPr lang="en-GB" sz="3800" dirty="0">
                <a:effectLst/>
              </a:rPr>
              <a:t> `</a:t>
            </a:r>
            <a:r>
              <a:rPr lang="en-GB" sz="3800" dirty="0" err="1">
                <a:effectLst/>
              </a:rPr>
              <a:t>mptyrf</a:t>
            </a:r>
            <a:r>
              <a:rPr lang="en-GB" sz="3800" dirty="0">
                <a:effectLst/>
              </a:rPr>
              <a:t> </a:t>
            </a:r>
            <a:r>
              <a:rPr lang="en-GB" sz="3800" dirty="0" err="1">
                <a:effectLst/>
              </a:rPr>
              <a:t>qen</a:t>
            </a:r>
            <a:r>
              <a:rPr lang="en-GB" sz="3800" dirty="0">
                <a:effectLst/>
              </a:rPr>
              <a:t> </a:t>
            </a:r>
            <a:r>
              <a:rPr lang="en-GB" sz="3800" dirty="0" err="1">
                <a:effectLst/>
              </a:rPr>
              <a:t>tekme;nou</a:t>
            </a:r>
            <a:r>
              <a:rPr lang="en-GB" sz="3800" dirty="0">
                <a:effectLst/>
              </a:rPr>
              <a:t>].</a:t>
            </a:r>
            <a:endParaRPr lang="en-GB" sz="3800" dirty="0"/>
          </a:p>
        </p:txBody>
      </p:sp>
    </p:spTree>
    <p:extLst>
      <p:ext uri="{BB962C8B-B14F-4D97-AF65-F5344CB8AC3E}">
        <p14:creationId xmlns:p14="http://schemas.microsoft.com/office/powerpoint/2010/main" val="3910369538"/>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51580"/>
            <a:ext cx="9144000" cy="782371"/>
          </a:xfrm>
        </p:spPr>
        <p:txBody>
          <a:bodyPr/>
          <a:lstStyle/>
          <a:p>
            <a:r>
              <a:rPr lang="ar-EG" dirty="0"/>
              <a:t>قلت لتلاميذك ورسلك القديسين،</a:t>
            </a:r>
            <a:endParaRPr lang="en-GB" dirty="0"/>
          </a:p>
        </p:txBody>
      </p:sp>
      <p:sp>
        <p:nvSpPr>
          <p:cNvPr id="5" name="Text Placeholder 4"/>
          <p:cNvSpPr>
            <a:spLocks noGrp="1"/>
          </p:cNvSpPr>
          <p:nvPr>
            <p:ph type="body" idx="1"/>
          </p:nvPr>
        </p:nvSpPr>
        <p:spPr>
          <a:xfrm>
            <a:off x="1" y="6158752"/>
            <a:ext cx="9143999" cy="699248"/>
          </a:xfrm>
        </p:spPr>
        <p:txBody>
          <a:bodyPr anchor="ctr"/>
          <a:lstStyle/>
          <a:p>
            <a:r>
              <a:rPr lang="ar-EG" sz="3400" dirty="0">
                <a:effectLst/>
                <a:latin typeface="Tahoma" panose="020B0604030504040204" pitchFamily="34" charset="0"/>
              </a:rPr>
              <a:t>ناك جو إمموس بيه إننيك ماثيتيس إثؤواب أووه إن أبوسطولوس.</a:t>
            </a:r>
            <a:endParaRPr lang="en-GB" sz="3400" dirty="0"/>
          </a:p>
        </p:txBody>
      </p:sp>
      <p:sp>
        <p:nvSpPr>
          <p:cNvPr id="4" name="Text Placeholder 3"/>
          <p:cNvSpPr>
            <a:spLocks noGrp="1"/>
          </p:cNvSpPr>
          <p:nvPr>
            <p:ph type="body" sz="quarter" idx="3"/>
          </p:nvPr>
        </p:nvSpPr>
        <p:spPr>
          <a:xfrm>
            <a:off x="0" y="5133951"/>
            <a:ext cx="9144000" cy="1024801"/>
          </a:xfrm>
        </p:spPr>
        <p:txBody>
          <a:bodyPr anchor="ctr"/>
          <a:lstStyle/>
          <a:p>
            <a:r>
              <a:rPr lang="en-GB" sz="4000" dirty="0">
                <a:effectLst/>
              </a:rPr>
              <a:t>Nakjw `mmoc `nnekma;ytyc =e=;=u</a:t>
            </a:r>
            <a:r>
              <a:rPr lang="en-US" sz="4000" dirty="0">
                <a:effectLst/>
              </a:rPr>
              <a:t> </a:t>
            </a:r>
            <a:r>
              <a:rPr lang="en-GB" sz="4000" dirty="0" err="1">
                <a:effectLst/>
              </a:rPr>
              <a:t>ouoh</a:t>
            </a:r>
            <a:r>
              <a:rPr lang="en-GB" sz="4000" dirty="0">
                <a:effectLst/>
              </a:rPr>
              <a:t> `</a:t>
            </a:r>
            <a:r>
              <a:rPr lang="en-GB" sz="4000" dirty="0" err="1">
                <a:effectLst/>
              </a:rPr>
              <a:t>napoctoloc</a:t>
            </a:r>
            <a:r>
              <a:rPr lang="en-GB" sz="4000" dirty="0">
                <a:effectLst/>
              </a:rPr>
              <a:t>.</a:t>
            </a:r>
            <a:endParaRPr lang="en-GB" sz="4000" dirty="0"/>
          </a:p>
        </p:txBody>
      </p:sp>
    </p:spTree>
    <p:extLst>
      <p:ext uri="{BB962C8B-B14F-4D97-AF65-F5344CB8AC3E}">
        <p14:creationId xmlns:p14="http://schemas.microsoft.com/office/powerpoint/2010/main" val="2093903372"/>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0403"/>
            <a:ext cx="9144000" cy="733207"/>
          </a:xfrm>
        </p:spPr>
        <p:txBody>
          <a:bodyPr/>
          <a:lstStyle/>
          <a:p>
            <a:r>
              <a:rPr lang="ar-EG" dirty="0"/>
              <a:t>سلامي أعطيكم، سلامي أنا أتركه لكم.</a:t>
            </a:r>
            <a:endParaRPr lang="en-GB" dirty="0"/>
          </a:p>
        </p:txBody>
      </p:sp>
      <p:sp>
        <p:nvSpPr>
          <p:cNvPr id="5" name="Text Placeholder 4"/>
          <p:cNvSpPr>
            <a:spLocks noGrp="1"/>
          </p:cNvSpPr>
          <p:nvPr>
            <p:ph type="body" idx="1"/>
          </p:nvPr>
        </p:nvSpPr>
        <p:spPr>
          <a:xfrm>
            <a:off x="-67235" y="6252882"/>
            <a:ext cx="9278471" cy="605118"/>
          </a:xfrm>
        </p:spPr>
        <p:txBody>
          <a:bodyPr anchor="ctr"/>
          <a:lstStyle/>
          <a:p>
            <a:r>
              <a:rPr lang="ar-EG" sz="3000" dirty="0">
                <a:effectLst/>
                <a:latin typeface="Tahoma" panose="020B0604030504040204" pitchFamily="34" charset="0"/>
              </a:rPr>
              <a:t>جيه تاهيريني تي تي إمموس نوتين: طاهيريني آنوك تيكو إمموس نيموتين.</a:t>
            </a:r>
            <a:endParaRPr lang="en-GB" sz="3000" dirty="0"/>
          </a:p>
        </p:txBody>
      </p:sp>
      <p:sp>
        <p:nvSpPr>
          <p:cNvPr id="4" name="Text Placeholder 3"/>
          <p:cNvSpPr>
            <a:spLocks noGrp="1"/>
          </p:cNvSpPr>
          <p:nvPr>
            <p:ph type="body" sz="quarter" idx="3"/>
          </p:nvPr>
        </p:nvSpPr>
        <p:spPr>
          <a:xfrm>
            <a:off x="0" y="5093611"/>
            <a:ext cx="9144000" cy="1159272"/>
          </a:xfrm>
        </p:spPr>
        <p:txBody>
          <a:bodyPr anchor="ctr"/>
          <a:lstStyle/>
          <a:p>
            <a:r>
              <a:rPr lang="en-GB" sz="4000" dirty="0">
                <a:effectLst/>
              </a:rPr>
              <a:t>Je tahiryny ]] `</a:t>
            </a:r>
            <a:r>
              <a:rPr lang="en-GB" sz="4000" dirty="0" err="1">
                <a:effectLst/>
              </a:rPr>
              <a:t>mmoc</a:t>
            </a:r>
            <a:r>
              <a:rPr lang="en-GB" sz="4000" dirty="0">
                <a:effectLst/>
              </a:rPr>
              <a:t> </a:t>
            </a:r>
            <a:r>
              <a:rPr lang="en-GB" sz="4000" dirty="0" err="1">
                <a:effectLst/>
              </a:rPr>
              <a:t>nwten</a:t>
            </a:r>
            <a:r>
              <a:rPr lang="en-US" sz="4000" dirty="0">
                <a:effectLst/>
              </a:rPr>
              <a:t> </a:t>
            </a:r>
            <a:r>
              <a:rPr lang="pl-PL" sz="4000" dirty="0">
                <a:effectLst/>
              </a:rPr>
              <a:t>tahiryny anok ],w `mmoc nemwten</a:t>
            </a:r>
            <a:r>
              <a:rPr lang="en-GB" sz="4000" dirty="0">
                <a:effectLst/>
              </a:rPr>
              <a:t>.</a:t>
            </a:r>
            <a:endParaRPr lang="en-GB" sz="4000" dirty="0"/>
          </a:p>
        </p:txBody>
      </p:sp>
    </p:spTree>
    <p:extLst>
      <p:ext uri="{BB962C8B-B14F-4D97-AF65-F5344CB8AC3E}">
        <p14:creationId xmlns:p14="http://schemas.microsoft.com/office/powerpoint/2010/main" val="2376103818"/>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4"/>
            <a:ext cx="9144000" cy="782371"/>
          </a:xfrm>
        </p:spPr>
        <p:txBody>
          <a:bodyPr/>
          <a:lstStyle/>
          <a:p>
            <a:r>
              <a:rPr lang="ar-EG" dirty="0"/>
              <a:t>هذا أيضاً الآن، أنعِم به لنا يا سيدَّنا.</a:t>
            </a:r>
            <a:endParaRPr lang="en-GB" dirty="0"/>
          </a:p>
        </p:txBody>
      </p:sp>
      <p:sp>
        <p:nvSpPr>
          <p:cNvPr id="5" name="Text Placeholder 4"/>
          <p:cNvSpPr>
            <a:spLocks noGrp="1"/>
          </p:cNvSpPr>
          <p:nvPr>
            <p:ph type="body" idx="1"/>
          </p:nvPr>
        </p:nvSpPr>
        <p:spPr/>
        <p:txBody>
          <a:bodyPr anchor="ctr"/>
          <a:lstStyle/>
          <a:p>
            <a:r>
              <a:rPr lang="ar-EG" sz="4400" dirty="0">
                <a:effectLst/>
                <a:latin typeface="Tahoma" panose="020B0604030504040204" pitchFamily="34" charset="0"/>
              </a:rPr>
              <a:t>ثاي أون تينو آري إهموت إمموس نان بين نيب</a:t>
            </a:r>
            <a:r>
              <a:rPr lang="ar-EG" sz="4400" dirty="0">
                <a:latin typeface="Tahoma" panose="020B0604030504040204" pitchFamily="34" charset="0"/>
              </a:rPr>
              <a:t>.</a:t>
            </a:r>
            <a:endParaRPr lang="en-GB" sz="4400" dirty="0"/>
          </a:p>
        </p:txBody>
      </p:sp>
      <p:sp>
        <p:nvSpPr>
          <p:cNvPr id="4" name="Text Placeholder 3"/>
          <p:cNvSpPr>
            <a:spLocks noGrp="1"/>
          </p:cNvSpPr>
          <p:nvPr>
            <p:ph type="body" sz="quarter" idx="3"/>
          </p:nvPr>
        </p:nvSpPr>
        <p:spPr>
          <a:xfrm>
            <a:off x="0" y="5102433"/>
            <a:ext cx="9144000" cy="897510"/>
          </a:xfrm>
        </p:spPr>
        <p:txBody>
          <a:bodyPr anchor="ctr"/>
          <a:lstStyle/>
          <a:p>
            <a:r>
              <a:rPr lang="fi-FI" sz="4400" dirty="0">
                <a:effectLst/>
              </a:rPr>
              <a:t> :ai on ]nou ari`hmot `mmoc nan pennyb.</a:t>
            </a:r>
            <a:endParaRPr lang="en-GB" sz="4400" dirty="0"/>
          </a:p>
        </p:txBody>
      </p:sp>
    </p:spTree>
    <p:extLst>
      <p:ext uri="{BB962C8B-B14F-4D97-AF65-F5344CB8AC3E}">
        <p14:creationId xmlns:p14="http://schemas.microsoft.com/office/powerpoint/2010/main" val="2320284755"/>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5028"/>
            <a:ext cx="9144000" cy="782371"/>
          </a:xfrm>
        </p:spPr>
        <p:txBody>
          <a:bodyPr>
            <a:normAutofit/>
          </a:bodyPr>
          <a:lstStyle/>
          <a:p>
            <a:r>
              <a:rPr lang="ar-EG" dirty="0"/>
              <a:t>وطهرنا من كل دنس ومن كل غش</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أكتوفون إيفول ها ثوليب نيفين: نيم إكروف نيفين:</a:t>
            </a:r>
            <a:endParaRPr lang="en-GB" dirty="0"/>
          </a:p>
        </p:txBody>
      </p:sp>
      <p:sp>
        <p:nvSpPr>
          <p:cNvPr id="4" name="Text Placeholder 3"/>
          <p:cNvSpPr>
            <a:spLocks noGrp="1"/>
          </p:cNvSpPr>
          <p:nvPr>
            <p:ph type="body" sz="quarter" idx="3"/>
          </p:nvPr>
        </p:nvSpPr>
        <p:spPr>
          <a:xfrm>
            <a:off x="0" y="5147399"/>
            <a:ext cx="9144000" cy="901708"/>
          </a:xfrm>
        </p:spPr>
        <p:txBody>
          <a:bodyPr anchor="ctr"/>
          <a:lstStyle/>
          <a:p>
            <a:r>
              <a:rPr lang="en-GB" sz="3600" dirty="0">
                <a:effectLst/>
              </a:rPr>
              <a:t>Eaktoubon ebolha ;</a:t>
            </a:r>
            <a:r>
              <a:rPr lang="en-GB" sz="3600" dirty="0" err="1">
                <a:effectLst/>
              </a:rPr>
              <a:t>wleb</a:t>
            </a:r>
            <a:r>
              <a:rPr lang="en-GB" sz="3600" dirty="0">
                <a:effectLst/>
              </a:rPr>
              <a:t> </a:t>
            </a:r>
            <a:r>
              <a:rPr lang="en-GB" sz="3600" dirty="0" err="1">
                <a:effectLst/>
              </a:rPr>
              <a:t>niben</a:t>
            </a:r>
            <a:r>
              <a:rPr lang="en-GB" sz="3600" dirty="0">
                <a:effectLst/>
              </a:rPr>
              <a:t>@</a:t>
            </a:r>
            <a:r>
              <a:rPr lang="en-US" sz="3600" dirty="0">
                <a:effectLst/>
              </a:rPr>
              <a:t> </a:t>
            </a:r>
            <a:r>
              <a:rPr lang="en-GB" sz="3600" dirty="0" err="1">
                <a:effectLst/>
              </a:rPr>
              <a:t>nem</a:t>
            </a:r>
            <a:r>
              <a:rPr lang="en-GB" sz="3600" dirty="0">
                <a:effectLst/>
              </a:rPr>
              <a:t> `,</a:t>
            </a:r>
            <a:r>
              <a:rPr lang="en-GB" sz="3600" dirty="0" err="1">
                <a:effectLst/>
              </a:rPr>
              <a:t>rof</a:t>
            </a:r>
            <a:r>
              <a:rPr lang="en-GB" sz="3600" dirty="0">
                <a:effectLst/>
              </a:rPr>
              <a:t> </a:t>
            </a:r>
            <a:r>
              <a:rPr lang="en-GB" sz="3600" dirty="0" err="1">
                <a:effectLst/>
              </a:rPr>
              <a:t>niben</a:t>
            </a:r>
            <a:r>
              <a:rPr lang="en-GB" sz="3600" dirty="0">
                <a:effectLst/>
              </a:rPr>
              <a:t>@</a:t>
            </a:r>
            <a:endParaRPr lang="en-GB" sz="3600" dirty="0"/>
          </a:p>
        </p:txBody>
      </p:sp>
    </p:spTree>
    <p:extLst>
      <p:ext uri="{BB962C8B-B14F-4D97-AF65-F5344CB8AC3E}">
        <p14:creationId xmlns:p14="http://schemas.microsoft.com/office/powerpoint/2010/main" val="2917731752"/>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3851"/>
            <a:ext cx="9144000" cy="782371"/>
          </a:xfrm>
        </p:spPr>
        <p:txBody>
          <a:bodyPr>
            <a:normAutofit/>
          </a:bodyPr>
          <a:lstStyle/>
          <a:p>
            <a:r>
              <a:rPr lang="ar-EG" dirty="0"/>
              <a:t>ومن كل رياء ومن كل شر</a:t>
            </a:r>
            <a:endParaRPr lang="en-GB" dirty="0"/>
          </a:p>
        </p:txBody>
      </p:sp>
      <p:sp>
        <p:nvSpPr>
          <p:cNvPr id="5" name="Text Placeholder 4"/>
          <p:cNvSpPr>
            <a:spLocks noGrp="1"/>
          </p:cNvSpPr>
          <p:nvPr>
            <p:ph type="body" idx="1"/>
          </p:nvPr>
        </p:nvSpPr>
        <p:spPr/>
        <p:txBody>
          <a:bodyPr anchor="ctr"/>
          <a:lstStyle/>
          <a:p>
            <a:r>
              <a:rPr lang="ar-EG" sz="3800" dirty="0">
                <a:effectLst/>
                <a:latin typeface="Tahoma" panose="020B0604030504040204" pitchFamily="34" charset="0"/>
              </a:rPr>
              <a:t>نيم ميت شوفى نيفين: نيم كاكيا نيفين نيم بانوورجيا نيفين:</a:t>
            </a:r>
            <a:endParaRPr lang="en-GB" sz="3800" dirty="0"/>
          </a:p>
        </p:txBody>
      </p:sp>
      <p:sp>
        <p:nvSpPr>
          <p:cNvPr id="4" name="Text Placeholder 3"/>
          <p:cNvSpPr>
            <a:spLocks noGrp="1"/>
          </p:cNvSpPr>
          <p:nvPr>
            <p:ph type="body" sz="quarter" idx="3"/>
          </p:nvPr>
        </p:nvSpPr>
        <p:spPr>
          <a:xfrm>
            <a:off x="0" y="5156222"/>
            <a:ext cx="9144000" cy="843721"/>
          </a:xfrm>
        </p:spPr>
        <p:txBody>
          <a:bodyPr anchor="ctr"/>
          <a:lstStyle/>
          <a:p>
            <a:r>
              <a:rPr lang="en-GB" dirty="0">
                <a:effectLst/>
              </a:rPr>
              <a:t> nem metsobi </a:t>
            </a:r>
            <a:r>
              <a:rPr lang="en-GB" dirty="0" err="1">
                <a:effectLst/>
              </a:rPr>
              <a:t>niben</a:t>
            </a:r>
            <a:r>
              <a:rPr lang="en-GB" dirty="0">
                <a:effectLst/>
              </a:rPr>
              <a:t>@</a:t>
            </a:r>
            <a:r>
              <a:rPr lang="en-US" dirty="0">
                <a:effectLst/>
              </a:rPr>
              <a:t> </a:t>
            </a:r>
            <a:r>
              <a:rPr lang="pt-BR" dirty="0">
                <a:effectLst/>
              </a:rPr>
              <a:t>nem kakia niben@</a:t>
            </a:r>
            <a:endParaRPr lang="en-GB" dirty="0"/>
          </a:p>
        </p:txBody>
      </p:sp>
    </p:spTree>
    <p:extLst>
      <p:ext uri="{BB962C8B-B14F-4D97-AF65-F5344CB8AC3E}">
        <p14:creationId xmlns:p14="http://schemas.microsoft.com/office/powerpoint/2010/main" val="232211191"/>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73851"/>
            <a:ext cx="9144000" cy="659973"/>
          </a:xfrm>
        </p:spPr>
        <p:txBody>
          <a:bodyPr>
            <a:normAutofit fontScale="90000"/>
          </a:bodyPr>
          <a:lstStyle/>
          <a:p>
            <a:r>
              <a:rPr lang="ar-EG" dirty="0"/>
              <a:t>ومن كل مكيدةٍ ومن تذكار الشر الملبس الموت.</a:t>
            </a:r>
            <a:endParaRPr lang="en-GB" dirty="0"/>
          </a:p>
        </p:txBody>
      </p:sp>
      <p:sp>
        <p:nvSpPr>
          <p:cNvPr id="5" name="Text Placeholder 4"/>
          <p:cNvSpPr>
            <a:spLocks noGrp="1"/>
          </p:cNvSpPr>
          <p:nvPr>
            <p:ph type="body" idx="1"/>
          </p:nvPr>
        </p:nvSpPr>
        <p:spPr>
          <a:xfrm>
            <a:off x="0" y="5950779"/>
            <a:ext cx="9143999" cy="907221"/>
          </a:xfrm>
        </p:spPr>
        <p:txBody>
          <a:bodyPr anchor="ctr"/>
          <a:lstStyle/>
          <a:p>
            <a:r>
              <a:rPr lang="ar-EG" sz="3300" dirty="0">
                <a:effectLst/>
                <a:latin typeface="Tahoma" panose="020B0604030504040204" pitchFamily="34" charset="0"/>
              </a:rPr>
              <a:t>نيم بانوورجيا نيفين : نيم تي ميت ريف إير إفميفئي إنتيه تي كاكيا إت إيرفورين إم إفمو .</a:t>
            </a:r>
            <a:endParaRPr lang="en-GB" sz="3300" dirty="0"/>
          </a:p>
        </p:txBody>
      </p:sp>
      <p:sp>
        <p:nvSpPr>
          <p:cNvPr id="4" name="Text Placeholder 3"/>
          <p:cNvSpPr>
            <a:spLocks noGrp="1"/>
          </p:cNvSpPr>
          <p:nvPr>
            <p:ph type="body" sz="quarter" idx="3"/>
          </p:nvPr>
        </p:nvSpPr>
        <p:spPr>
          <a:xfrm>
            <a:off x="0" y="5033824"/>
            <a:ext cx="9144000" cy="916955"/>
          </a:xfrm>
        </p:spPr>
        <p:txBody>
          <a:bodyPr anchor="ctr"/>
          <a:lstStyle/>
          <a:p>
            <a:r>
              <a:rPr lang="pt-BR" sz="3800" dirty="0">
                <a:effectLst/>
              </a:rPr>
              <a:t>nem panourgia niben</a:t>
            </a:r>
            <a:r>
              <a:rPr lang="en-US" sz="3800" dirty="0">
                <a:effectLst/>
              </a:rPr>
              <a:t>@ </a:t>
            </a:r>
            <a:r>
              <a:rPr lang="pt-BR" sz="3800" dirty="0">
                <a:effectLst/>
              </a:rPr>
              <a:t>nem ]metrefervmeui `nte ]kakia etervorin `mvmou. </a:t>
            </a:r>
            <a:endParaRPr lang="en-GB" sz="3800" dirty="0"/>
          </a:p>
        </p:txBody>
      </p:sp>
    </p:spTree>
    <p:extLst>
      <p:ext uri="{BB962C8B-B14F-4D97-AF65-F5344CB8AC3E}">
        <p14:creationId xmlns:p14="http://schemas.microsoft.com/office/powerpoint/2010/main" val="993408447"/>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33509"/>
            <a:ext cx="9144000" cy="782371"/>
          </a:xfrm>
        </p:spPr>
        <p:txBody>
          <a:bodyPr/>
          <a:lstStyle/>
          <a:p>
            <a:r>
              <a:rPr lang="ar-EG" dirty="0"/>
              <a:t>صلوا من أجل السلام الكامل</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بروس ايفكساستى ايبيرتيس تيه لياس ايرينيس</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Proceuxac;e `uper tyc teliac `irynyc</a:t>
            </a:r>
            <a:endParaRPr lang="en-GB" dirty="0"/>
          </a:p>
        </p:txBody>
      </p:sp>
    </p:spTree>
    <p:extLst>
      <p:ext uri="{BB962C8B-B14F-4D97-AF65-F5344CB8AC3E}">
        <p14:creationId xmlns:p14="http://schemas.microsoft.com/office/powerpoint/2010/main" val="13737391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جى آبيف ناى تاجرو إى إهرى إيجون </a:t>
            </a:r>
          </a:p>
        </p:txBody>
      </p:sp>
      <p:sp>
        <p:nvSpPr>
          <p:cNvPr id="4" name="Text Placeholder 3"/>
          <p:cNvSpPr>
            <a:spLocks noGrp="1"/>
          </p:cNvSpPr>
          <p:nvPr>
            <p:ph type="body" sz="quarter" idx="3"/>
          </p:nvPr>
        </p:nvSpPr>
        <p:spPr/>
        <p:txBody>
          <a:bodyPr/>
          <a:lstStyle/>
          <a:p>
            <a:r>
              <a:rPr lang="en-US" sz="4800" dirty="0"/>
              <a:t>je `</a:t>
            </a:r>
            <a:r>
              <a:rPr lang="en-US" sz="4800" dirty="0" err="1"/>
              <a:t>apefnai</a:t>
            </a:r>
            <a:r>
              <a:rPr lang="en-US" sz="4800" dirty="0"/>
              <a:t> </a:t>
            </a:r>
            <a:r>
              <a:rPr lang="en-US" sz="4800" dirty="0" err="1"/>
              <a:t>tajro</a:t>
            </a:r>
            <a:r>
              <a:rPr lang="en-US" sz="4800" dirty="0"/>
              <a:t> `</a:t>
            </a:r>
            <a:r>
              <a:rPr lang="en-US" sz="4800" dirty="0" err="1"/>
              <a:t>e`hryi</a:t>
            </a:r>
            <a:r>
              <a:rPr lang="ar-EG" sz="4800" dirty="0"/>
              <a:t> </a:t>
            </a:r>
            <a:r>
              <a:rPr lang="en-US" sz="4800" dirty="0"/>
              <a:t>`</a:t>
            </a:r>
            <a:r>
              <a:rPr lang="en-US" sz="4800" dirty="0" err="1"/>
              <a:t>ejwn</a:t>
            </a:r>
            <a:r>
              <a:rPr lang="en-US" sz="4800" dirty="0"/>
              <a:t>@</a:t>
            </a:r>
          </a:p>
        </p:txBody>
      </p:sp>
      <p:sp>
        <p:nvSpPr>
          <p:cNvPr id="7" name="Text Placeholder 6">
            <a:extLst>
              <a:ext uri="{FF2B5EF4-FFF2-40B4-BE49-F238E27FC236}">
                <a16:creationId xmlns:a16="http://schemas.microsoft.com/office/drawing/2014/main" id="{47B08CA6-BD85-4C61-90FB-03D0ED0B9F84}"/>
              </a:ext>
            </a:extLst>
          </p:cNvPr>
          <p:cNvSpPr>
            <a:spLocks noGrp="1"/>
          </p:cNvSpPr>
          <p:nvPr>
            <p:ph type="body" sz="quarter" idx="10"/>
          </p:nvPr>
        </p:nvSpPr>
        <p:spPr>
          <a:xfrm>
            <a:off x="-1" y="4383039"/>
            <a:ext cx="9144000" cy="731521"/>
          </a:xfrm>
        </p:spPr>
        <p:txBody>
          <a:bodyPr anchor="t"/>
          <a:lstStyle/>
          <a:p>
            <a:r>
              <a:rPr lang="ar-EG" sz="5400" dirty="0"/>
              <a:t>لأن رحمته قد ثبتت علينا </a:t>
            </a:r>
            <a:endParaRPr lang="en-US" sz="5400" dirty="0"/>
          </a:p>
        </p:txBody>
      </p:sp>
    </p:spTree>
    <p:extLst>
      <p:ext uri="{BB962C8B-B14F-4D97-AF65-F5344CB8AC3E}">
        <p14:creationId xmlns:p14="http://schemas.microsoft.com/office/powerpoint/2010/main" val="4179451859"/>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6"/>
            <a:ext cx="9144000" cy="722585"/>
          </a:xfrm>
        </p:spPr>
        <p:txBody>
          <a:bodyPr/>
          <a:lstStyle/>
          <a:p>
            <a:r>
              <a:rPr lang="ar-EG" dirty="0"/>
              <a:t>والمحبة، والقبلة الطاهرة الرسولية.</a:t>
            </a:r>
            <a:endParaRPr lang="en-GB" dirty="0"/>
          </a:p>
        </p:txBody>
      </p:sp>
      <p:sp>
        <p:nvSpPr>
          <p:cNvPr id="5" name="Text Placeholder 4"/>
          <p:cNvSpPr>
            <a:spLocks noGrp="1"/>
          </p:cNvSpPr>
          <p:nvPr>
            <p:ph type="body" idx="1"/>
          </p:nvPr>
        </p:nvSpPr>
        <p:spPr>
          <a:xfrm>
            <a:off x="0" y="6185647"/>
            <a:ext cx="9143999" cy="672353"/>
          </a:xfrm>
        </p:spPr>
        <p:txBody>
          <a:bodyPr anchor="ctr"/>
          <a:lstStyle/>
          <a:p>
            <a:r>
              <a:rPr lang="ar-EG" sz="3600" dirty="0">
                <a:effectLst/>
                <a:latin typeface="Tahoma" panose="020B0604030504040204" pitchFamily="34" charset="0"/>
              </a:rPr>
              <a:t>كى اغابيس كيه طون اجيون اس بازموس طون ابوسطولون.</a:t>
            </a:r>
            <a:endParaRPr lang="en-GB" sz="3600" dirty="0"/>
          </a:p>
        </p:txBody>
      </p:sp>
      <p:sp>
        <p:nvSpPr>
          <p:cNvPr id="4" name="Text Placeholder 3"/>
          <p:cNvSpPr>
            <a:spLocks noGrp="1"/>
          </p:cNvSpPr>
          <p:nvPr>
            <p:ph type="body" sz="quarter" idx="3"/>
          </p:nvPr>
        </p:nvSpPr>
        <p:spPr>
          <a:xfrm>
            <a:off x="0" y="5069541"/>
            <a:ext cx="9144000" cy="1116105"/>
          </a:xfrm>
        </p:spPr>
        <p:txBody>
          <a:bodyPr anchor="ctr"/>
          <a:lstStyle/>
          <a:p>
            <a:r>
              <a:rPr lang="en-GB" sz="4000" dirty="0">
                <a:effectLst/>
              </a:rPr>
              <a:t> ke `</a:t>
            </a:r>
            <a:r>
              <a:rPr lang="en-GB" sz="4000" dirty="0" err="1">
                <a:effectLst/>
              </a:rPr>
              <a:t>agapyc</a:t>
            </a:r>
            <a:r>
              <a:rPr lang="en-GB" sz="4000" dirty="0">
                <a:effectLst/>
              </a:rPr>
              <a:t> </a:t>
            </a:r>
            <a:r>
              <a:rPr lang="en-GB" sz="4000" dirty="0" err="1">
                <a:effectLst/>
              </a:rPr>
              <a:t>ke</a:t>
            </a:r>
            <a:r>
              <a:rPr lang="en-GB" sz="4000" dirty="0">
                <a:effectLst/>
              </a:rPr>
              <a:t> </a:t>
            </a:r>
            <a:r>
              <a:rPr lang="en-GB" sz="4000" dirty="0" err="1">
                <a:effectLst/>
              </a:rPr>
              <a:t>twn</a:t>
            </a:r>
            <a:r>
              <a:rPr lang="en-GB" sz="4000" dirty="0">
                <a:effectLst/>
              </a:rPr>
              <a:t> `</a:t>
            </a:r>
            <a:r>
              <a:rPr lang="en-GB" sz="4000" dirty="0" err="1">
                <a:effectLst/>
              </a:rPr>
              <a:t>agiwn</a:t>
            </a:r>
            <a:r>
              <a:rPr lang="en-GB" sz="4000" dirty="0">
                <a:effectLst/>
              </a:rPr>
              <a:t> </a:t>
            </a:r>
            <a:r>
              <a:rPr lang="en-GB" sz="4000" dirty="0" err="1">
                <a:effectLst/>
              </a:rPr>
              <a:t>acpacmwn</a:t>
            </a:r>
            <a:r>
              <a:rPr lang="en-GB" sz="4000" dirty="0">
                <a:effectLst/>
              </a:rPr>
              <a:t> </a:t>
            </a:r>
            <a:r>
              <a:rPr lang="en-GB" sz="4000" dirty="0" err="1">
                <a:effectLst/>
              </a:rPr>
              <a:t>twn</a:t>
            </a:r>
            <a:r>
              <a:rPr lang="en-GB" sz="4000" dirty="0">
                <a:effectLst/>
              </a:rPr>
              <a:t> `</a:t>
            </a:r>
            <a:r>
              <a:rPr lang="en-GB" sz="4000" dirty="0" err="1">
                <a:effectLst/>
              </a:rPr>
              <a:t>apoctolwn</a:t>
            </a:r>
            <a:r>
              <a:rPr lang="en-GB" sz="4000" dirty="0">
                <a:effectLst/>
              </a:rPr>
              <a:t>. </a:t>
            </a:r>
            <a:endParaRPr lang="en-GB" sz="4000" dirty="0"/>
          </a:p>
        </p:txBody>
      </p:sp>
    </p:spTree>
    <p:extLst>
      <p:ext uri="{BB962C8B-B14F-4D97-AF65-F5344CB8AC3E}">
        <p14:creationId xmlns:p14="http://schemas.microsoft.com/office/powerpoint/2010/main" val="1238677815"/>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3"/>
            <a:ext cx="9144000" cy="782371"/>
          </a:xfrm>
        </p:spPr>
        <p:txBody>
          <a:bodyPr>
            <a:normAutofit fontScale="90000"/>
          </a:bodyPr>
          <a:lstStyle/>
          <a:p>
            <a:r>
              <a:rPr lang="ar-EG" sz="5400" dirty="0"/>
              <a:t>يارب ارحم</a:t>
            </a:r>
            <a:endParaRPr lang="en-GB" sz="5400" dirty="0"/>
          </a:p>
        </p:txBody>
      </p:sp>
      <p:sp>
        <p:nvSpPr>
          <p:cNvPr id="5" name="Text Placeholder 4"/>
          <p:cNvSpPr>
            <a:spLocks noGrp="1"/>
          </p:cNvSpPr>
          <p:nvPr>
            <p:ph type="body" idx="1"/>
          </p:nvPr>
        </p:nvSpPr>
        <p:spPr/>
        <p:txBody>
          <a:bodyPr/>
          <a:lstStyle/>
          <a:p>
            <a:r>
              <a:rPr lang="ar-EG" sz="5400" dirty="0">
                <a:effectLst/>
                <a:latin typeface="Tahoma" panose="020B0604030504040204" pitchFamily="34" charset="0"/>
              </a:rPr>
              <a:t>كيري ليسون</a:t>
            </a:r>
            <a:endParaRPr lang="en-GB" sz="5400" dirty="0"/>
          </a:p>
        </p:txBody>
      </p:sp>
      <p:sp>
        <p:nvSpPr>
          <p:cNvPr id="4" name="Text Placeholder 3"/>
          <p:cNvSpPr>
            <a:spLocks noGrp="1"/>
          </p:cNvSpPr>
          <p:nvPr>
            <p:ph type="body" sz="quarter" idx="3"/>
          </p:nvPr>
        </p:nvSpPr>
        <p:spPr/>
        <p:txBody>
          <a:bodyPr anchor="ctr"/>
          <a:lstStyle/>
          <a:p>
            <a:r>
              <a:rPr lang="en-GB" sz="6000" dirty="0">
                <a:effectLst/>
              </a:rPr>
              <a:t>Kurie `ele`ycon.</a:t>
            </a:r>
            <a:endParaRPr lang="en-GB" sz="6000" dirty="0"/>
          </a:p>
        </p:txBody>
      </p:sp>
    </p:spTree>
    <p:extLst>
      <p:ext uri="{BB962C8B-B14F-4D97-AF65-F5344CB8AC3E}">
        <p14:creationId xmlns:p14="http://schemas.microsoft.com/office/powerpoint/2010/main" val="1641396176"/>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6"/>
            <a:ext cx="9144000" cy="782371"/>
          </a:xfrm>
        </p:spPr>
        <p:txBody>
          <a:bodyPr/>
          <a:lstStyle/>
          <a:p>
            <a:r>
              <a:rPr lang="ar-EG" dirty="0"/>
              <a:t>واجعلنا مستحقين كلنا يا سيدنا،</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آريتين إن إم إبشا تيرين بين نيب</a:t>
            </a:r>
            <a:endParaRPr lang="en-GB" dirty="0"/>
          </a:p>
        </p:txBody>
      </p:sp>
      <p:sp>
        <p:nvSpPr>
          <p:cNvPr id="4" name="Text Placeholder 3"/>
          <p:cNvSpPr>
            <a:spLocks noGrp="1"/>
          </p:cNvSpPr>
          <p:nvPr>
            <p:ph type="body" sz="quarter" idx="3"/>
          </p:nvPr>
        </p:nvSpPr>
        <p:spPr>
          <a:xfrm>
            <a:off x="0" y="5129328"/>
            <a:ext cx="9144000" cy="870616"/>
          </a:xfrm>
        </p:spPr>
        <p:txBody>
          <a:bodyPr/>
          <a:lstStyle/>
          <a:p>
            <a:r>
              <a:rPr lang="fi-FI" dirty="0">
                <a:effectLst/>
              </a:rPr>
              <a:t>Ouoh aritten `nem`psa tyren pennyb</a:t>
            </a:r>
            <a:endParaRPr lang="en-GB" dirty="0"/>
          </a:p>
        </p:txBody>
      </p:sp>
    </p:spTree>
    <p:extLst>
      <p:ext uri="{BB962C8B-B14F-4D97-AF65-F5344CB8AC3E}">
        <p14:creationId xmlns:p14="http://schemas.microsoft.com/office/powerpoint/2010/main" val="2138100930"/>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87297"/>
            <a:ext cx="9144000" cy="782371"/>
          </a:xfrm>
        </p:spPr>
        <p:txBody>
          <a:bodyPr/>
          <a:lstStyle/>
          <a:p>
            <a:r>
              <a:rPr lang="ar-EG" b="1" kern="0" dirty="0">
                <a:solidFill>
                  <a:schemeClr val="bg1"/>
                </a:solidFill>
                <a:latin typeface="Times New Roman" pitchFamily="18" charset="0"/>
                <a:cs typeface="Times New Roman" pitchFamily="18" charset="0"/>
              </a:rPr>
              <a:t>نقبل بعضنا بعضاً بقبلة طاهرة</a:t>
            </a:r>
            <a:r>
              <a:rPr lang="ar-EG" kern="0" dirty="0"/>
              <a:t>.</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إثرين إير أسبازستيه إننين إيريو خين أووفى إثؤواب.</a:t>
            </a:r>
            <a:endParaRPr lang="en-GB" dirty="0"/>
          </a:p>
        </p:txBody>
      </p:sp>
      <p:sp>
        <p:nvSpPr>
          <p:cNvPr id="4" name="Text Placeholder 3"/>
          <p:cNvSpPr>
            <a:spLocks noGrp="1"/>
          </p:cNvSpPr>
          <p:nvPr>
            <p:ph type="body" sz="quarter" idx="3"/>
          </p:nvPr>
        </p:nvSpPr>
        <p:spPr>
          <a:xfrm>
            <a:off x="0" y="5169668"/>
            <a:ext cx="9144000" cy="830275"/>
          </a:xfrm>
        </p:spPr>
        <p:txBody>
          <a:bodyPr anchor="ctr"/>
          <a:lstStyle/>
          <a:p>
            <a:r>
              <a:rPr lang="en-GB" sz="3900" dirty="0">
                <a:effectLst/>
              </a:rPr>
              <a:t>e;reneracpazec;e `</a:t>
            </a:r>
            <a:r>
              <a:rPr lang="en-GB" sz="3900" dirty="0" err="1">
                <a:effectLst/>
              </a:rPr>
              <a:t>nneneryou</a:t>
            </a:r>
            <a:r>
              <a:rPr lang="en-GB" sz="3900" dirty="0">
                <a:effectLst/>
              </a:rPr>
              <a:t> </a:t>
            </a:r>
            <a:r>
              <a:rPr lang="en-GB" sz="3900" dirty="0" err="1">
                <a:effectLst/>
              </a:rPr>
              <a:t>qen</a:t>
            </a:r>
            <a:r>
              <a:rPr lang="en-GB" sz="3900" dirty="0">
                <a:effectLst/>
              </a:rPr>
              <a:t> </a:t>
            </a:r>
            <a:r>
              <a:rPr lang="en-GB" sz="3900" dirty="0" err="1">
                <a:effectLst/>
              </a:rPr>
              <a:t>ouvi</a:t>
            </a:r>
            <a:r>
              <a:rPr lang="en-GB" sz="3900" dirty="0">
                <a:effectLst/>
              </a:rPr>
              <a:t> </a:t>
            </a:r>
            <a:r>
              <a:rPr lang="en-GB" sz="3900" dirty="0" err="1">
                <a:effectLst/>
              </a:rPr>
              <a:t>e;ouab</a:t>
            </a:r>
            <a:r>
              <a:rPr lang="en-GB" sz="3900" dirty="0">
                <a:effectLst/>
              </a:rPr>
              <a:t>.</a:t>
            </a:r>
            <a:endParaRPr lang="en-GB" sz="3900" dirty="0"/>
          </a:p>
        </p:txBody>
      </p:sp>
    </p:spTree>
    <p:extLst>
      <p:ext uri="{BB962C8B-B14F-4D97-AF65-F5344CB8AC3E}">
        <p14:creationId xmlns:p14="http://schemas.microsoft.com/office/powerpoint/2010/main" val="2416570799"/>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33509"/>
            <a:ext cx="9144000" cy="782371"/>
          </a:xfrm>
        </p:spPr>
        <p:txBody>
          <a:bodyPr/>
          <a:lstStyle/>
          <a:p>
            <a:r>
              <a:rPr lang="ar-EG" dirty="0"/>
              <a:t>لتناول بغير أنطراح في الحكم،</a:t>
            </a:r>
            <a:endParaRPr lang="en-GB" dirty="0"/>
          </a:p>
        </p:txBody>
      </p:sp>
      <p:sp>
        <p:nvSpPr>
          <p:cNvPr id="5" name="Text Placeholder 4"/>
          <p:cNvSpPr>
            <a:spLocks noGrp="1"/>
          </p:cNvSpPr>
          <p:nvPr>
            <p:ph type="body" idx="1"/>
          </p:nvPr>
        </p:nvSpPr>
        <p:spPr>
          <a:xfrm>
            <a:off x="1" y="6049107"/>
            <a:ext cx="9143999" cy="808893"/>
          </a:xfrm>
        </p:spPr>
        <p:txBody>
          <a:bodyPr/>
          <a:lstStyle/>
          <a:p>
            <a:r>
              <a:rPr lang="ar-EG" dirty="0">
                <a:effectLst/>
                <a:latin typeface="Tahoma" panose="020B0604030504040204" pitchFamily="34" charset="0"/>
              </a:rPr>
              <a:t>إيه إبجين تين تشي خين أووميت آنهيتين إيه إبهاب</a:t>
            </a:r>
            <a:r>
              <a:rPr lang="ar-EG" dirty="0">
                <a:latin typeface="Tahoma" panose="020B0604030504040204" pitchFamily="34" charset="0"/>
              </a:rPr>
              <a:t>:</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sz="4400" dirty="0">
                <a:effectLst/>
              </a:rPr>
              <a:t>E`pjinten[i qen oumetathitten `</a:t>
            </a:r>
            <a:r>
              <a:rPr lang="en-GB" sz="4400" dirty="0" err="1">
                <a:effectLst/>
              </a:rPr>
              <a:t>e`phap</a:t>
            </a:r>
            <a:r>
              <a:rPr lang="en-US" sz="4400" dirty="0">
                <a:effectLst/>
              </a:rPr>
              <a:t>@</a:t>
            </a:r>
            <a:endParaRPr lang="en-GB" sz="4400" dirty="0"/>
          </a:p>
        </p:txBody>
      </p:sp>
    </p:spTree>
    <p:extLst>
      <p:ext uri="{BB962C8B-B14F-4D97-AF65-F5344CB8AC3E}">
        <p14:creationId xmlns:p14="http://schemas.microsoft.com/office/powerpoint/2010/main" val="3697628915"/>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0403"/>
            <a:ext cx="9144000" cy="782371"/>
          </a:xfrm>
        </p:spPr>
        <p:txBody>
          <a:bodyPr/>
          <a:lstStyle/>
          <a:p>
            <a:r>
              <a:rPr lang="ar-EG" dirty="0"/>
              <a:t> من موهبتك </a:t>
            </a:r>
            <a:r>
              <a:rPr lang="ar-EG" b="0" dirty="0"/>
              <a:t>غير المائتة السمائية.</a:t>
            </a:r>
            <a:endParaRPr lang="en-GB" dirty="0"/>
          </a:p>
        </p:txBody>
      </p:sp>
      <p:sp>
        <p:nvSpPr>
          <p:cNvPr id="4" name="Text Placeholder 3"/>
          <p:cNvSpPr>
            <a:spLocks noGrp="1"/>
          </p:cNvSpPr>
          <p:nvPr>
            <p:ph type="body" sz="quarter" idx="3"/>
          </p:nvPr>
        </p:nvSpPr>
        <p:spPr>
          <a:xfrm>
            <a:off x="-1" y="5142774"/>
            <a:ext cx="9144000" cy="906333"/>
          </a:xfrm>
        </p:spPr>
        <p:txBody>
          <a:bodyPr anchor="ctr"/>
          <a:lstStyle/>
          <a:p>
            <a:r>
              <a:rPr lang="pt-BR" sz="3800" dirty="0">
                <a:effectLst/>
              </a:rPr>
              <a:t> `ebolqen tekdwre`a</a:t>
            </a:r>
            <a:r>
              <a:rPr lang="en-US" sz="3800" dirty="0">
                <a:effectLst/>
              </a:rPr>
              <a:t> </a:t>
            </a:r>
            <a:r>
              <a:rPr lang="pt-BR" sz="3800" dirty="0">
                <a:effectLst/>
              </a:rPr>
              <a:t>`na;mou ouoh `n`epouranion.</a:t>
            </a:r>
            <a:endParaRPr lang="en-GB" sz="3800"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إيفول خين تيك ذوريه آ إن آثمو اووه غن إيه بورانيون.</a:t>
            </a:r>
            <a:endParaRPr lang="en-US" dirty="0"/>
          </a:p>
        </p:txBody>
      </p:sp>
    </p:spTree>
    <p:extLst>
      <p:ext uri="{BB962C8B-B14F-4D97-AF65-F5344CB8AC3E}">
        <p14:creationId xmlns:p14="http://schemas.microsoft.com/office/powerpoint/2010/main" val="884239521"/>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33509"/>
            <a:ext cx="9144000" cy="782371"/>
          </a:xfrm>
        </p:spPr>
        <p:txBody>
          <a:bodyPr>
            <a:normAutofit/>
          </a:bodyPr>
          <a:lstStyle/>
          <a:p>
            <a:r>
              <a:rPr lang="ar-EG" sz="4200" dirty="0">
                <a:effectLst/>
                <a:latin typeface="Tahoma" panose="020B0604030504040204" pitchFamily="34" charset="0"/>
              </a:rPr>
              <a:t>بنعمتك و مسرة أبيك الصالح و فعل روحك القدوس</a:t>
            </a:r>
            <a:r>
              <a:rPr lang="en-US" sz="4200" dirty="0">
                <a:effectLst/>
                <a:latin typeface="Tahoma" panose="020B0604030504040204" pitchFamily="34" charset="0"/>
              </a:rPr>
              <a:t>.</a:t>
            </a:r>
            <a:endParaRPr lang="en-GB" sz="4200" dirty="0"/>
          </a:p>
        </p:txBody>
      </p:sp>
      <p:sp>
        <p:nvSpPr>
          <p:cNvPr id="5" name="Text Placeholder 4"/>
          <p:cNvSpPr>
            <a:spLocks noGrp="1"/>
          </p:cNvSpPr>
          <p:nvPr>
            <p:ph type="body" idx="1"/>
          </p:nvPr>
        </p:nvSpPr>
        <p:spPr>
          <a:xfrm>
            <a:off x="1" y="5973937"/>
            <a:ext cx="9143999" cy="884063"/>
          </a:xfrm>
        </p:spPr>
        <p:txBody>
          <a:bodyPr anchor="ctr"/>
          <a:lstStyle/>
          <a:p>
            <a:r>
              <a:rPr lang="ar-EG" sz="3200" dirty="0">
                <a:effectLst/>
                <a:latin typeface="Tahoma" panose="020B0604030504040204" pitchFamily="34" charset="0"/>
              </a:rPr>
              <a:t>خين في ايتيه فوك إن إهموتنيم إبتى ماتي إمبيك يوت إن آغاثوس نيم تي جين إرهوب إنتيه بيك ابنيفما إثؤواب</a:t>
            </a:r>
            <a:r>
              <a:rPr lang="ar-EG" sz="3200" dirty="0">
                <a:latin typeface="Tahoma" panose="020B0604030504040204" pitchFamily="34" charset="0"/>
              </a:rPr>
              <a:t>.</a:t>
            </a:r>
            <a:endParaRPr lang="en-GB" sz="3200" dirty="0"/>
          </a:p>
        </p:txBody>
      </p:sp>
      <p:sp>
        <p:nvSpPr>
          <p:cNvPr id="4" name="Text Placeholder 3"/>
          <p:cNvSpPr>
            <a:spLocks noGrp="1"/>
          </p:cNvSpPr>
          <p:nvPr>
            <p:ph type="body" sz="quarter" idx="3"/>
          </p:nvPr>
        </p:nvSpPr>
        <p:spPr>
          <a:xfrm>
            <a:off x="0" y="5115880"/>
            <a:ext cx="9144000" cy="884063"/>
          </a:xfrm>
        </p:spPr>
        <p:txBody>
          <a:bodyPr anchor="ctr"/>
          <a:lstStyle/>
          <a:p>
            <a:pPr>
              <a:lnSpc>
                <a:spcPct val="80000"/>
              </a:lnSpc>
              <a:spcBef>
                <a:spcPts val="0"/>
              </a:spcBef>
            </a:pPr>
            <a:r>
              <a:rPr lang="en-GB" sz="3900" dirty="0">
                <a:effectLst/>
              </a:rPr>
              <a:t>Qen vy`ete vwk `</a:t>
            </a:r>
            <a:r>
              <a:rPr lang="en-GB" sz="3900" dirty="0" err="1">
                <a:effectLst/>
              </a:rPr>
              <a:t>n`hmot</a:t>
            </a:r>
            <a:r>
              <a:rPr lang="en-GB" sz="3900" dirty="0">
                <a:effectLst/>
              </a:rPr>
              <a:t>@</a:t>
            </a:r>
            <a:r>
              <a:rPr lang="en-US" sz="3900" dirty="0">
                <a:effectLst/>
              </a:rPr>
              <a:t> </a:t>
            </a:r>
            <a:r>
              <a:rPr lang="en-GB" sz="3900" dirty="0" err="1">
                <a:effectLst/>
              </a:rPr>
              <a:t>nem</a:t>
            </a:r>
            <a:r>
              <a:rPr lang="en-GB" sz="3900" dirty="0">
                <a:effectLst/>
              </a:rPr>
              <a:t> `p]ma] `</a:t>
            </a:r>
            <a:r>
              <a:rPr lang="en-GB" sz="3900" dirty="0" err="1">
                <a:effectLst/>
              </a:rPr>
              <a:t>mPekiwt</a:t>
            </a:r>
            <a:endParaRPr lang="en-GB" sz="3900" dirty="0">
              <a:effectLst/>
            </a:endParaRPr>
          </a:p>
          <a:p>
            <a:pPr>
              <a:lnSpc>
                <a:spcPct val="80000"/>
              </a:lnSpc>
              <a:spcBef>
                <a:spcPts val="0"/>
              </a:spcBef>
            </a:pPr>
            <a:r>
              <a:rPr lang="en-GB" sz="3900" dirty="0">
                <a:effectLst/>
              </a:rPr>
              <a:t> `</a:t>
            </a:r>
            <a:r>
              <a:rPr lang="en-GB" sz="3900" dirty="0" err="1">
                <a:effectLst/>
              </a:rPr>
              <a:t>n`aga;oc</a:t>
            </a:r>
            <a:r>
              <a:rPr lang="en-GB" sz="3900" dirty="0">
                <a:effectLst/>
              </a:rPr>
              <a:t>@ </a:t>
            </a:r>
            <a:r>
              <a:rPr lang="pt-BR" sz="3900" dirty="0">
                <a:effectLst/>
              </a:rPr>
              <a:t>nem ]jinerhwb `nte Pek=p=n=a =e=;=u.</a:t>
            </a:r>
            <a:endParaRPr lang="en-GB" sz="3900" dirty="0"/>
          </a:p>
        </p:txBody>
      </p:sp>
    </p:spTree>
    <p:extLst>
      <p:ext uri="{BB962C8B-B14F-4D97-AF65-F5344CB8AC3E}">
        <p14:creationId xmlns:p14="http://schemas.microsoft.com/office/powerpoint/2010/main" val="3815884766"/>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0403"/>
            <a:ext cx="9144000" cy="782371"/>
          </a:xfrm>
        </p:spPr>
        <p:txBody>
          <a:bodyPr/>
          <a:lstStyle/>
          <a:p>
            <a:r>
              <a:rPr lang="ar-EG" dirty="0"/>
              <a:t>لأنك انت الرازق، ومعطي جميع الخيرات.</a:t>
            </a:r>
            <a:endParaRPr lang="en-GB" dirty="0"/>
          </a:p>
        </p:txBody>
      </p:sp>
      <p:sp>
        <p:nvSpPr>
          <p:cNvPr id="5" name="Text Placeholder 4"/>
          <p:cNvSpPr>
            <a:spLocks noGrp="1"/>
          </p:cNvSpPr>
          <p:nvPr>
            <p:ph type="body" idx="1"/>
          </p:nvPr>
        </p:nvSpPr>
        <p:spPr>
          <a:xfrm>
            <a:off x="0" y="6185646"/>
            <a:ext cx="9144000" cy="672353"/>
          </a:xfrm>
        </p:spPr>
        <p:txBody>
          <a:bodyPr anchor="ctr"/>
          <a:lstStyle/>
          <a:p>
            <a:r>
              <a:rPr lang="ar-EG" sz="3400" dirty="0">
                <a:effectLst/>
                <a:latin typeface="Tahoma" panose="020B0604030504040204" pitchFamily="34" charset="0"/>
              </a:rPr>
              <a:t>إنثوك غار بيه بي ريف صاهني: اووه إفريفتي إنني آغاثون تيرو</a:t>
            </a:r>
            <a:r>
              <a:rPr lang="ar-EG" sz="3400" dirty="0">
                <a:latin typeface="Tahoma" panose="020B0604030504040204" pitchFamily="34" charset="0"/>
              </a:rPr>
              <a:t>.</a:t>
            </a:r>
            <a:endParaRPr lang="en-GB" sz="3400" dirty="0"/>
          </a:p>
        </p:txBody>
      </p:sp>
      <p:sp>
        <p:nvSpPr>
          <p:cNvPr id="4" name="Text Placeholder 3"/>
          <p:cNvSpPr>
            <a:spLocks noGrp="1"/>
          </p:cNvSpPr>
          <p:nvPr>
            <p:ph type="body" sz="quarter" idx="3"/>
          </p:nvPr>
        </p:nvSpPr>
        <p:spPr>
          <a:xfrm>
            <a:off x="0" y="5142774"/>
            <a:ext cx="9144000" cy="1042872"/>
          </a:xfrm>
        </p:spPr>
        <p:txBody>
          <a:bodyPr anchor="ctr"/>
          <a:lstStyle/>
          <a:p>
            <a:r>
              <a:rPr lang="en-GB" sz="4000" dirty="0">
                <a:effectLst/>
              </a:rPr>
              <a:t>N;ok gar pe </a:t>
            </a:r>
            <a:r>
              <a:rPr lang="en-GB" sz="4000" dirty="0" err="1">
                <a:effectLst/>
              </a:rPr>
              <a:t>pirefcahni</a:t>
            </a:r>
            <a:r>
              <a:rPr lang="en-GB" sz="4000" dirty="0">
                <a:effectLst/>
              </a:rPr>
              <a:t>@</a:t>
            </a:r>
            <a:r>
              <a:rPr lang="en-US" sz="4000" dirty="0">
                <a:effectLst/>
              </a:rPr>
              <a:t> </a:t>
            </a:r>
            <a:r>
              <a:rPr lang="en-GB" sz="4000" dirty="0" err="1">
                <a:effectLst/>
              </a:rPr>
              <a:t>ouoh</a:t>
            </a:r>
            <a:r>
              <a:rPr lang="en-GB" sz="4000" dirty="0">
                <a:effectLst/>
              </a:rPr>
              <a:t> `</a:t>
            </a:r>
            <a:r>
              <a:rPr lang="en-GB" sz="4000" dirty="0" err="1">
                <a:effectLst/>
              </a:rPr>
              <a:t>vref</a:t>
            </a:r>
            <a:r>
              <a:rPr lang="en-GB" sz="4000" dirty="0">
                <a:effectLst/>
              </a:rPr>
              <a:t>] `</a:t>
            </a:r>
            <a:r>
              <a:rPr lang="en-GB" sz="4000" dirty="0" err="1">
                <a:effectLst/>
              </a:rPr>
              <a:t>nni`aga;on</a:t>
            </a:r>
            <a:r>
              <a:rPr lang="en-GB" sz="4000" dirty="0">
                <a:effectLst/>
              </a:rPr>
              <a:t> </a:t>
            </a:r>
            <a:r>
              <a:rPr lang="en-GB" sz="4000" dirty="0" err="1">
                <a:effectLst/>
              </a:rPr>
              <a:t>tyrou</a:t>
            </a:r>
            <a:r>
              <a:rPr lang="en-GB" sz="4000" dirty="0">
                <a:effectLst/>
              </a:rPr>
              <a:t>.</a:t>
            </a:r>
            <a:endParaRPr lang="en-GB" sz="4000" dirty="0"/>
          </a:p>
        </p:txBody>
      </p:sp>
    </p:spTree>
    <p:extLst>
      <p:ext uri="{BB962C8B-B14F-4D97-AF65-F5344CB8AC3E}">
        <p14:creationId xmlns:p14="http://schemas.microsoft.com/office/powerpoint/2010/main" val="2870072044"/>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D7EA22-0F50-47B2-BDE0-E5CFCD92BC11}"/>
              </a:ext>
            </a:extLst>
          </p:cNvPr>
          <p:cNvSpPr>
            <a:spLocks noGrp="1"/>
          </p:cNvSpPr>
          <p:nvPr>
            <p:ph type="title"/>
          </p:nvPr>
        </p:nvSpPr>
        <p:spPr>
          <a:xfrm>
            <a:off x="-1" y="4320062"/>
            <a:ext cx="9144000" cy="682357"/>
          </a:xfrm>
        </p:spPr>
        <p:txBody>
          <a:bodyPr>
            <a:noAutofit/>
          </a:bodyPr>
          <a:lstStyle/>
          <a:p>
            <a:r>
              <a:rPr lang="ar-EG" sz="3800" b="1" kern="0" dirty="0">
                <a:solidFill>
                  <a:schemeClr val="bg1"/>
                </a:solidFill>
                <a:latin typeface="Times New Roman" pitchFamily="18" charset="0"/>
                <a:cs typeface="Times New Roman" pitchFamily="18" charset="0"/>
              </a:rPr>
              <a:t>و أنت الذى نرسل لك إلى فوق المجد و الإكرام و السجود،</a:t>
            </a:r>
            <a:endParaRPr lang="en-GB" sz="3800" dirty="0"/>
          </a:p>
        </p:txBody>
      </p:sp>
      <p:sp>
        <p:nvSpPr>
          <p:cNvPr id="3" name="Text Placeholder 2">
            <a:extLst>
              <a:ext uri="{FF2B5EF4-FFF2-40B4-BE49-F238E27FC236}">
                <a16:creationId xmlns:a16="http://schemas.microsoft.com/office/drawing/2014/main" id="{C1DC09BA-A877-4517-BA80-FC5718F161CD}"/>
              </a:ext>
            </a:extLst>
          </p:cNvPr>
          <p:cNvSpPr>
            <a:spLocks noGrp="1"/>
          </p:cNvSpPr>
          <p:nvPr>
            <p:ph type="body" idx="1"/>
          </p:nvPr>
        </p:nvSpPr>
        <p:spPr>
          <a:xfrm>
            <a:off x="0" y="5943601"/>
            <a:ext cx="9143999" cy="914400"/>
          </a:xfrm>
        </p:spPr>
        <p:txBody>
          <a:bodyPr anchor="ctr"/>
          <a:lstStyle/>
          <a:p>
            <a:r>
              <a:rPr lang="ar-EG" sz="3400" dirty="0">
                <a:effectLst/>
                <a:latin typeface="Tahoma" panose="020B0604030504040204" pitchFamily="34" charset="0"/>
              </a:rPr>
              <a:t>أووه إنثوك بيتين أووأورب ناك إيه إبشوي إمبي أوأوو نيم بي طايو نيم تى إبروس كينيسيس</a:t>
            </a:r>
            <a:r>
              <a:rPr lang="ar-EG" sz="3400" dirty="0">
                <a:latin typeface="Tahoma" panose="020B0604030504040204" pitchFamily="34" charset="0"/>
              </a:rPr>
              <a:t>:</a:t>
            </a:r>
            <a:endParaRPr lang="en-GB" sz="3400" dirty="0"/>
          </a:p>
        </p:txBody>
      </p:sp>
      <p:sp>
        <p:nvSpPr>
          <p:cNvPr id="4" name="Text Placeholder 3">
            <a:extLst>
              <a:ext uri="{FF2B5EF4-FFF2-40B4-BE49-F238E27FC236}">
                <a16:creationId xmlns:a16="http://schemas.microsoft.com/office/drawing/2014/main" id="{EC983823-7430-4172-A30A-AF4CCDA14C20}"/>
              </a:ext>
            </a:extLst>
          </p:cNvPr>
          <p:cNvSpPr>
            <a:spLocks noGrp="1"/>
          </p:cNvSpPr>
          <p:nvPr>
            <p:ph type="body" sz="quarter" idx="3"/>
          </p:nvPr>
        </p:nvSpPr>
        <p:spPr>
          <a:xfrm>
            <a:off x="0" y="5002420"/>
            <a:ext cx="9144000" cy="941180"/>
          </a:xfrm>
        </p:spPr>
        <p:txBody>
          <a:bodyPr anchor="ctr"/>
          <a:lstStyle/>
          <a:p>
            <a:r>
              <a:rPr lang="en-US" sz="3600" dirty="0" err="1"/>
              <a:t>Ouoh</a:t>
            </a:r>
            <a:r>
              <a:rPr lang="en-US" sz="3600" dirty="0"/>
              <a:t> `</a:t>
            </a:r>
            <a:r>
              <a:rPr lang="en-US" sz="3600" dirty="0" err="1"/>
              <a:t>n;ok</a:t>
            </a:r>
            <a:r>
              <a:rPr lang="en-US" sz="3600" dirty="0"/>
              <a:t> </a:t>
            </a:r>
            <a:r>
              <a:rPr lang="en-US" sz="3600" dirty="0" err="1"/>
              <a:t>petenouwrp</a:t>
            </a:r>
            <a:r>
              <a:rPr lang="en-US" sz="3600" dirty="0"/>
              <a:t> </a:t>
            </a:r>
            <a:r>
              <a:rPr lang="en-US" sz="3600" dirty="0" err="1"/>
              <a:t>nak</a:t>
            </a:r>
            <a:r>
              <a:rPr lang="en-US" sz="3600" dirty="0"/>
              <a:t> `</a:t>
            </a:r>
            <a:r>
              <a:rPr lang="en-US" sz="3600" dirty="0" err="1"/>
              <a:t>e`pswi</a:t>
            </a:r>
            <a:r>
              <a:rPr lang="en-US" sz="3600" dirty="0"/>
              <a:t>@ `</a:t>
            </a:r>
            <a:r>
              <a:rPr lang="en-US" sz="3600" dirty="0" err="1"/>
              <a:t>mpiwou</a:t>
            </a:r>
            <a:r>
              <a:rPr lang="en-US" sz="3600" dirty="0"/>
              <a:t> </a:t>
            </a:r>
            <a:r>
              <a:rPr lang="en-US" sz="3600" dirty="0" err="1"/>
              <a:t>nem</a:t>
            </a:r>
            <a:r>
              <a:rPr lang="en-US" sz="3600" dirty="0"/>
              <a:t> </a:t>
            </a:r>
            <a:r>
              <a:rPr lang="en-US" sz="3600" dirty="0" err="1"/>
              <a:t>pitai`o</a:t>
            </a:r>
            <a:r>
              <a:rPr lang="en-US" sz="3600" dirty="0"/>
              <a:t> </a:t>
            </a:r>
            <a:r>
              <a:rPr lang="en-US" sz="3600" dirty="0" err="1"/>
              <a:t>nem</a:t>
            </a:r>
            <a:r>
              <a:rPr lang="en-US" sz="3600" dirty="0"/>
              <a:t> ]`</a:t>
            </a:r>
            <a:r>
              <a:rPr lang="en-US" sz="3600" dirty="0" err="1"/>
              <a:t>prockunicyc</a:t>
            </a:r>
            <a:r>
              <a:rPr lang="en-US" sz="3600" dirty="0"/>
              <a:t>@</a:t>
            </a:r>
            <a:endParaRPr lang="en-GB" sz="3600" dirty="0"/>
          </a:p>
        </p:txBody>
      </p:sp>
    </p:spTree>
    <p:extLst>
      <p:ext uri="{BB962C8B-B14F-4D97-AF65-F5344CB8AC3E}">
        <p14:creationId xmlns:p14="http://schemas.microsoft.com/office/powerpoint/2010/main" val="4279409499"/>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AF377B0-F7B0-49A3-9091-F56C5D117263}"/>
              </a:ext>
            </a:extLst>
          </p:cNvPr>
          <p:cNvSpPr>
            <a:spLocks noGrp="1"/>
          </p:cNvSpPr>
          <p:nvPr>
            <p:ph type="title"/>
          </p:nvPr>
        </p:nvSpPr>
        <p:spPr>
          <a:xfrm>
            <a:off x="-1" y="4333509"/>
            <a:ext cx="9144000" cy="782371"/>
          </a:xfrm>
        </p:spPr>
        <p:txBody>
          <a:bodyPr>
            <a:normAutofit fontScale="90000"/>
          </a:bodyPr>
          <a:lstStyle/>
          <a:p>
            <a:r>
              <a:rPr lang="ar-EG" b="1" kern="0" dirty="0">
                <a:solidFill>
                  <a:schemeClr val="bg1"/>
                </a:solidFill>
                <a:latin typeface="Times New Roman" pitchFamily="18" charset="0"/>
                <a:cs typeface="Times New Roman" pitchFamily="18" charset="0"/>
              </a:rPr>
              <a:t>مع أبيك الصالح و الروح القدس المحيي المساوي لك.</a:t>
            </a:r>
            <a:endParaRPr lang="en-GB" dirty="0"/>
          </a:p>
        </p:txBody>
      </p:sp>
      <p:sp>
        <p:nvSpPr>
          <p:cNvPr id="3" name="Text Placeholder 2">
            <a:extLst>
              <a:ext uri="{FF2B5EF4-FFF2-40B4-BE49-F238E27FC236}">
                <a16:creationId xmlns:a16="http://schemas.microsoft.com/office/drawing/2014/main" id="{24F0EF7D-15CE-4B54-B591-85A7E377DA76}"/>
              </a:ext>
            </a:extLst>
          </p:cNvPr>
          <p:cNvSpPr>
            <a:spLocks noGrp="1"/>
          </p:cNvSpPr>
          <p:nvPr>
            <p:ph type="body" idx="1"/>
          </p:nvPr>
        </p:nvSpPr>
        <p:spPr/>
        <p:txBody>
          <a:bodyPr anchor="ctr"/>
          <a:lstStyle/>
          <a:p>
            <a:r>
              <a:rPr lang="ar-EG" sz="3200" dirty="0"/>
              <a:t>نيم بيكيوت إن آغاثوس نيم بى ابنيفما إثؤواب إنريف طانخو أووه إن أوموأووسيوس نيماك </a:t>
            </a:r>
            <a:endParaRPr lang="en-GB" sz="3200" dirty="0"/>
          </a:p>
        </p:txBody>
      </p:sp>
      <p:sp>
        <p:nvSpPr>
          <p:cNvPr id="4" name="Text Placeholder 3">
            <a:extLst>
              <a:ext uri="{FF2B5EF4-FFF2-40B4-BE49-F238E27FC236}">
                <a16:creationId xmlns:a16="http://schemas.microsoft.com/office/drawing/2014/main" id="{67C6CA4D-14F9-4710-907E-B65A440CC382}"/>
              </a:ext>
            </a:extLst>
          </p:cNvPr>
          <p:cNvSpPr>
            <a:spLocks noGrp="1"/>
          </p:cNvSpPr>
          <p:nvPr>
            <p:ph type="body" sz="quarter" idx="3"/>
          </p:nvPr>
        </p:nvSpPr>
        <p:spPr>
          <a:xfrm>
            <a:off x="0" y="5115880"/>
            <a:ext cx="9144000" cy="884063"/>
          </a:xfrm>
        </p:spPr>
        <p:txBody>
          <a:bodyPr anchor="ctr"/>
          <a:lstStyle/>
          <a:p>
            <a:r>
              <a:rPr lang="en-US" sz="3600" dirty="0" err="1"/>
              <a:t>nem</a:t>
            </a:r>
            <a:r>
              <a:rPr lang="en-US" sz="3600" dirty="0"/>
              <a:t> </a:t>
            </a:r>
            <a:r>
              <a:rPr lang="en-US" sz="3600" dirty="0" err="1"/>
              <a:t>Pekiwt</a:t>
            </a:r>
            <a:r>
              <a:rPr lang="en-US" sz="3600" dirty="0"/>
              <a:t> `</a:t>
            </a:r>
            <a:r>
              <a:rPr lang="en-US" sz="3600" dirty="0" err="1"/>
              <a:t>n`aga;oc</a:t>
            </a:r>
            <a:r>
              <a:rPr lang="en-US" sz="3600" dirty="0"/>
              <a:t>@ </a:t>
            </a:r>
            <a:r>
              <a:rPr lang="en-US" sz="3600" dirty="0" err="1"/>
              <a:t>nem</a:t>
            </a:r>
            <a:r>
              <a:rPr lang="en-US" sz="3600" dirty="0"/>
              <a:t> Pi=p=n=a =e=;=u `</a:t>
            </a:r>
            <a:r>
              <a:rPr lang="en-US" sz="3600" dirty="0" err="1"/>
              <a:t>nreftanqo</a:t>
            </a:r>
            <a:r>
              <a:rPr lang="en-US" sz="3600" dirty="0"/>
              <a:t> </a:t>
            </a:r>
            <a:r>
              <a:rPr lang="en-US" sz="3600" dirty="0" err="1"/>
              <a:t>ouoh</a:t>
            </a:r>
            <a:r>
              <a:rPr lang="en-US" sz="3600" dirty="0"/>
              <a:t> `</a:t>
            </a:r>
            <a:r>
              <a:rPr lang="en-US" sz="3600" dirty="0" err="1"/>
              <a:t>n`omooucioc</a:t>
            </a:r>
            <a:r>
              <a:rPr lang="en-US" sz="3600" dirty="0"/>
              <a:t> </a:t>
            </a:r>
            <a:r>
              <a:rPr lang="en-US" sz="3600" dirty="0" err="1"/>
              <a:t>nemak</a:t>
            </a:r>
            <a:r>
              <a:rPr lang="en-US" sz="3600" dirty="0"/>
              <a:t>.</a:t>
            </a:r>
            <a:endParaRPr lang="en-GB" sz="3600" dirty="0"/>
          </a:p>
        </p:txBody>
      </p:sp>
    </p:spTree>
    <p:extLst>
      <p:ext uri="{BB962C8B-B14F-4D97-AF65-F5344CB8AC3E}">
        <p14:creationId xmlns:p14="http://schemas.microsoft.com/office/powerpoint/2010/main" val="21753961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143237"/>
            <a:ext cx="9143999" cy="714763"/>
          </a:xfrm>
        </p:spPr>
        <p:txBody>
          <a:bodyPr/>
          <a:lstStyle/>
          <a:p>
            <a:r>
              <a:rPr lang="ar-EG" sz="4000" dirty="0"/>
              <a:t>اووه تى ميثمى إنتى إبشويس شوب إينيه امين الليلويا</a:t>
            </a:r>
          </a:p>
        </p:txBody>
      </p:sp>
      <p:sp>
        <p:nvSpPr>
          <p:cNvPr id="4" name="Text Placeholder 3"/>
          <p:cNvSpPr>
            <a:spLocks noGrp="1"/>
          </p:cNvSpPr>
          <p:nvPr>
            <p:ph type="body" sz="quarter" idx="3"/>
          </p:nvPr>
        </p:nvSpPr>
        <p:spPr>
          <a:xfrm>
            <a:off x="-1" y="5208690"/>
            <a:ext cx="9144000" cy="1057639"/>
          </a:xfrm>
        </p:spPr>
        <p:txBody>
          <a:bodyPr/>
          <a:lstStyle/>
          <a:p>
            <a:r>
              <a:rPr lang="en-US" sz="4000" dirty="0" err="1"/>
              <a:t>ouoh</a:t>
            </a:r>
            <a:r>
              <a:rPr lang="en-US" sz="4000" dirty="0"/>
              <a:t> ]</a:t>
            </a:r>
            <a:r>
              <a:rPr lang="en-US" sz="4000" dirty="0" err="1"/>
              <a:t>me;myi</a:t>
            </a:r>
            <a:r>
              <a:rPr lang="en-US" sz="4000" dirty="0"/>
              <a:t> `</a:t>
            </a:r>
            <a:r>
              <a:rPr lang="en-US" sz="4000" dirty="0" err="1"/>
              <a:t>nte</a:t>
            </a:r>
            <a:r>
              <a:rPr lang="en-US" sz="4000" dirty="0"/>
              <a:t> P=o=c sop</a:t>
            </a:r>
            <a:r>
              <a:rPr lang="ar-EG" sz="4000" dirty="0"/>
              <a:t> </a:t>
            </a:r>
            <a:r>
              <a:rPr lang="en-US" sz="4000" dirty="0" err="1"/>
              <a:t>sa</a:t>
            </a:r>
            <a:r>
              <a:rPr lang="en-US" sz="4000" dirty="0"/>
              <a:t> `</a:t>
            </a:r>
            <a:r>
              <a:rPr lang="en-US" sz="4000" dirty="0" err="1"/>
              <a:t>eneh</a:t>
            </a:r>
            <a:r>
              <a:rPr lang="en-US" sz="4000" dirty="0"/>
              <a:t>. `</a:t>
            </a:r>
            <a:r>
              <a:rPr lang="en-US" sz="4000" dirty="0" err="1"/>
              <a:t>amyn</a:t>
            </a:r>
            <a:r>
              <a:rPr lang="en-US" sz="4000" dirty="0"/>
              <a:t> </a:t>
            </a:r>
            <a:r>
              <a:rPr lang="en-US" sz="4000" dirty="0" err="1"/>
              <a:t>allyloia</a:t>
            </a:r>
            <a:endParaRPr lang="en-US" sz="4000" dirty="0"/>
          </a:p>
        </p:txBody>
      </p:sp>
      <p:sp>
        <p:nvSpPr>
          <p:cNvPr id="7" name="Text Placeholder 6">
            <a:extLst>
              <a:ext uri="{FF2B5EF4-FFF2-40B4-BE49-F238E27FC236}">
                <a16:creationId xmlns:a16="http://schemas.microsoft.com/office/drawing/2014/main" id="{13E094B3-1B14-4853-852F-E90DCE897C9C}"/>
              </a:ext>
            </a:extLst>
          </p:cNvPr>
          <p:cNvSpPr>
            <a:spLocks noGrp="1"/>
          </p:cNvSpPr>
          <p:nvPr>
            <p:ph type="body" sz="quarter" idx="10"/>
          </p:nvPr>
        </p:nvSpPr>
        <p:spPr>
          <a:xfrm>
            <a:off x="0" y="4383039"/>
            <a:ext cx="9144000" cy="731521"/>
          </a:xfrm>
        </p:spPr>
        <p:txBody>
          <a:bodyPr/>
          <a:lstStyle/>
          <a:p>
            <a:r>
              <a:rPr lang="ar-EG" sz="4400" dirty="0">
                <a:cs typeface="+mj-cs"/>
              </a:rPr>
              <a:t>وحق الرب يدوم إلى الأبد. امين هلليلويا.</a:t>
            </a:r>
            <a:endParaRPr lang="en-US" sz="4400" dirty="0">
              <a:cs typeface="+mj-cs"/>
            </a:endParaRPr>
          </a:p>
        </p:txBody>
      </p:sp>
    </p:spTree>
    <p:extLst>
      <p:ext uri="{BB962C8B-B14F-4D97-AF65-F5344CB8AC3E}">
        <p14:creationId xmlns:p14="http://schemas.microsoft.com/office/powerpoint/2010/main" val="474691425"/>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0" y="4340958"/>
            <a:ext cx="9144000" cy="683531"/>
          </a:xfrm>
        </p:spPr>
        <p:txBody>
          <a:bodyPr>
            <a:normAutofit fontScale="90000"/>
          </a:bodyPr>
          <a:lstStyle/>
          <a:p>
            <a:r>
              <a:rPr lang="ar-EG" b="1" kern="0" dirty="0">
                <a:solidFill>
                  <a:schemeClr val="bg1"/>
                </a:solidFill>
                <a:latin typeface="Times New Roman" pitchFamily="18" charset="0"/>
                <a:cs typeface="Times New Roman" pitchFamily="18" charset="0"/>
              </a:rPr>
              <a:t>الآن وكل أوان وإلى دهر الدهور كلها آمين</a:t>
            </a:r>
            <a:r>
              <a:rPr lang="en-US" b="1" kern="0" dirty="0">
                <a:solidFill>
                  <a:schemeClr val="bg1"/>
                </a:solidFill>
                <a:latin typeface="Times New Roman" pitchFamily="18" charset="0"/>
                <a:cs typeface="Times New Roman" pitchFamily="18" charset="0"/>
              </a:rPr>
              <a:t>.</a:t>
            </a:r>
            <a:endParaRPr lang="en-GB" dirty="0"/>
          </a:p>
        </p:txBody>
      </p:sp>
      <p:sp>
        <p:nvSpPr>
          <p:cNvPr id="5" name="Text Placeholder 4"/>
          <p:cNvSpPr>
            <a:spLocks noGrp="1"/>
          </p:cNvSpPr>
          <p:nvPr>
            <p:ph type="body" idx="1"/>
          </p:nvPr>
        </p:nvSpPr>
        <p:spPr>
          <a:xfrm>
            <a:off x="0" y="6158753"/>
            <a:ext cx="9143999" cy="699248"/>
          </a:xfrm>
        </p:spPr>
        <p:txBody>
          <a:bodyPr anchor="ctr"/>
          <a:lstStyle/>
          <a:p>
            <a:r>
              <a:rPr lang="ar-EG" sz="3600" dirty="0">
                <a:effectLst/>
                <a:latin typeface="Tahoma" panose="020B0604030504040204" pitchFamily="34" charset="0"/>
              </a:rPr>
              <a:t>تينو نيم إن سيوو نيڨين نيم شا اينيه انتيه ني اينيه تيرو امين.</a:t>
            </a:r>
            <a:endParaRPr lang="en-GB" sz="3600" dirty="0"/>
          </a:p>
        </p:txBody>
      </p:sp>
      <p:sp>
        <p:nvSpPr>
          <p:cNvPr id="4" name="Text Placeholder 3"/>
          <p:cNvSpPr>
            <a:spLocks noGrp="1"/>
          </p:cNvSpPr>
          <p:nvPr>
            <p:ph type="body" sz="quarter" idx="3"/>
          </p:nvPr>
        </p:nvSpPr>
        <p:spPr>
          <a:xfrm>
            <a:off x="0" y="5024489"/>
            <a:ext cx="9144000" cy="1134263"/>
          </a:xfrm>
        </p:spPr>
        <p:txBody>
          <a:bodyPr anchor="ctr"/>
          <a:lstStyle/>
          <a:p>
            <a:r>
              <a:rPr lang="en-US" sz="4000" dirty="0"/>
              <a:t>}</a:t>
            </a:r>
            <a:r>
              <a:rPr lang="en-US" sz="4000" dirty="0" err="1"/>
              <a:t>nou</a:t>
            </a:r>
            <a:r>
              <a:rPr lang="en-US" sz="4000" dirty="0"/>
              <a:t> </a:t>
            </a:r>
            <a:r>
              <a:rPr lang="en-US" sz="4000" dirty="0" err="1"/>
              <a:t>nem</a:t>
            </a:r>
            <a:r>
              <a:rPr lang="en-US" sz="4000" dirty="0"/>
              <a:t> `</a:t>
            </a:r>
            <a:r>
              <a:rPr lang="en-US" sz="4000" dirty="0" err="1"/>
              <a:t>ncyou</a:t>
            </a:r>
            <a:r>
              <a:rPr lang="en-US" sz="4000" dirty="0"/>
              <a:t> </a:t>
            </a:r>
            <a:r>
              <a:rPr lang="en-US" sz="4000" dirty="0" err="1"/>
              <a:t>niben</a:t>
            </a:r>
            <a:r>
              <a:rPr lang="en-US" sz="4000" dirty="0"/>
              <a:t> </a:t>
            </a:r>
            <a:r>
              <a:rPr lang="en-US" sz="4000" dirty="0" err="1"/>
              <a:t>nem</a:t>
            </a:r>
            <a:r>
              <a:rPr lang="en-US" sz="4000" dirty="0"/>
              <a:t> </a:t>
            </a:r>
            <a:r>
              <a:rPr lang="en-US" sz="4000" dirty="0" err="1"/>
              <a:t>sa</a:t>
            </a:r>
            <a:r>
              <a:rPr lang="en-US" sz="4000" dirty="0"/>
              <a:t> `</a:t>
            </a:r>
            <a:r>
              <a:rPr lang="en-US" sz="4000" dirty="0" err="1"/>
              <a:t>eneh</a:t>
            </a:r>
            <a:r>
              <a:rPr lang="en-US" sz="4000" dirty="0"/>
              <a:t> `</a:t>
            </a:r>
            <a:r>
              <a:rPr lang="en-US" sz="4000" dirty="0" err="1"/>
              <a:t>nte</a:t>
            </a:r>
            <a:r>
              <a:rPr lang="en-US" sz="4000" dirty="0"/>
              <a:t> </a:t>
            </a:r>
            <a:r>
              <a:rPr lang="en-US" sz="4000" dirty="0" err="1"/>
              <a:t>ni`eneh</a:t>
            </a:r>
            <a:r>
              <a:rPr lang="en-US" sz="4000" dirty="0"/>
              <a:t> </a:t>
            </a:r>
            <a:r>
              <a:rPr lang="en-US" sz="4000" dirty="0" err="1"/>
              <a:t>tyrou</a:t>
            </a:r>
            <a:r>
              <a:rPr lang="en-US" sz="4000" dirty="0"/>
              <a:t>@ </a:t>
            </a:r>
            <a:r>
              <a:rPr lang="en-US" sz="4000" dirty="0" err="1"/>
              <a:t>amyn</a:t>
            </a:r>
            <a:r>
              <a:rPr lang="en-US" sz="4000" dirty="0"/>
              <a:t>.</a:t>
            </a:r>
            <a:endParaRPr lang="en-GB" sz="4000" dirty="0"/>
          </a:p>
        </p:txBody>
      </p:sp>
      <p:sp>
        <p:nvSpPr>
          <p:cNvPr id="6" name="Rectangle 5">
            <a:hlinkClick r:id="rId2" action="ppaction://hlinksldjump"/>
          </p:cNvPr>
          <p:cNvSpPr/>
          <p:nvPr/>
        </p:nvSpPr>
        <p:spPr>
          <a:xfrm>
            <a:off x="7608003" y="389412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p:cNvPr>
          <p:cNvSpPr/>
          <p:nvPr/>
        </p:nvSpPr>
        <p:spPr>
          <a:xfrm>
            <a:off x="0" y="3894125"/>
            <a:ext cx="15359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08504145"/>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6" name="Rectangle 5">
            <a:hlinkClick r:id="rId2" action="ppaction://hlinksldjump"/>
            <a:extLst>
              <a:ext uri="{FF2B5EF4-FFF2-40B4-BE49-F238E27FC236}">
                <a16:creationId xmlns:a16="http://schemas.microsoft.com/office/drawing/2014/main" id="{45157F47-8AF1-E8FF-C66E-60EB195E13D2}"/>
              </a:ext>
            </a:extLst>
          </p:cNvPr>
          <p:cNvSpPr/>
          <p:nvPr/>
        </p:nvSpPr>
        <p:spPr>
          <a:xfrm>
            <a:off x="7608002" y="3883050"/>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6EC63EF2-BC03-0C44-EE93-BB0F17849B62}"/>
              </a:ext>
            </a:extLst>
          </p:cNvPr>
          <p:cNvSpPr/>
          <p:nvPr/>
        </p:nvSpPr>
        <p:spPr>
          <a:xfrm>
            <a:off x="0" y="3924345"/>
            <a:ext cx="1680882"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93629111"/>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058172046"/>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3829443896"/>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1022257618"/>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500299951"/>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2117876434"/>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3429859497"/>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6" name="Picture 133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3314" name="Text Box 4"/>
          <p:cNvSpPr txBox="1">
            <a:spLocks noChangeArrowheads="1"/>
          </p:cNvSpPr>
          <p:nvPr/>
        </p:nvSpPr>
        <p:spPr bwMode="auto">
          <a:xfrm>
            <a:off x="4030663" y="4617710"/>
            <a:ext cx="51133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اسبازيستى الليلوس ان فيليماتى أجيو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a:t>
            </a:r>
            <a:endParaRPr kumimoji="0" lang="en-US" sz="44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3315" name="Text Box 5"/>
          <p:cNvSpPr txBox="1">
            <a:spLocks noChangeArrowheads="1"/>
          </p:cNvSpPr>
          <p:nvPr/>
        </p:nvSpPr>
        <p:spPr bwMode="auto">
          <a:xfrm>
            <a:off x="-324544" y="4725144"/>
            <a:ext cx="471646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قبلوا بعضكم بعضاً بقبلة مقدسة يا رب ارحم يارب ارحم يا رب ارحم</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Rectangle 5">
            <a:hlinkClick r:id="rId2" action="ppaction://hlinksldjump"/>
            <a:extLst>
              <a:ext uri="{FF2B5EF4-FFF2-40B4-BE49-F238E27FC236}">
                <a16:creationId xmlns:a16="http://schemas.microsoft.com/office/drawing/2014/main" id="{213D2E6C-EC23-4752-A4D3-FB875392727B}"/>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5313454"/>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40" name="Picture 1433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338" name="Text Box 2"/>
          <p:cNvSpPr txBox="1">
            <a:spLocks noChangeArrowheads="1"/>
          </p:cNvSpPr>
          <p:nvPr/>
        </p:nvSpPr>
        <p:spPr bwMode="auto">
          <a:xfrm>
            <a:off x="3995738" y="4365104"/>
            <a:ext cx="5148262"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سى كيري ايتى فاى بى ايسوس بى اخرستوس ابشيرى ام افنوتى سوتيم ايرون أووه ناى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4339" name="Text Box 3"/>
          <p:cNvSpPr txBox="1">
            <a:spLocks noChangeArrowheads="1"/>
          </p:cNvSpPr>
          <p:nvPr/>
        </p:nvSpPr>
        <p:spPr bwMode="auto">
          <a:xfrm>
            <a:off x="0" y="4437112"/>
            <a:ext cx="4427538"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الذى هو يسوع المسيح ابن الله اسمعنا و ارحمنا</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080121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ext Placeholder 9"/>
          <p:cNvSpPr>
            <a:spLocks noGrp="1"/>
          </p:cNvSpPr>
          <p:nvPr>
            <p:ph type="body" idx="1"/>
          </p:nvPr>
        </p:nvSpPr>
        <p:spPr/>
        <p:txBody>
          <a:bodyPr/>
          <a:lstStyle/>
          <a:p>
            <a:r>
              <a:rPr lang="ar-EG" sz="4800" dirty="0"/>
              <a:t>ذوكسا باترى كى ايو كى اجيو ابنفما تى</a:t>
            </a:r>
          </a:p>
        </p:txBody>
      </p:sp>
      <p:sp>
        <p:nvSpPr>
          <p:cNvPr id="11" name="Text Placeholder 10"/>
          <p:cNvSpPr>
            <a:spLocks noGrp="1"/>
          </p:cNvSpPr>
          <p:nvPr>
            <p:ph type="body" sz="quarter" idx="3"/>
          </p:nvPr>
        </p:nvSpPr>
        <p:spPr/>
        <p:txBody>
          <a:bodyPr/>
          <a:lstStyle/>
          <a:p>
            <a:r>
              <a:rPr lang="pt-BR" sz="4400" dirty="0"/>
              <a:t>Doxa Patri ke `Uiw ke `ajiw Pneumati@</a:t>
            </a:r>
          </a:p>
        </p:txBody>
      </p:sp>
      <p:sp>
        <p:nvSpPr>
          <p:cNvPr id="3" name="Text Placeholder 2">
            <a:extLst>
              <a:ext uri="{FF2B5EF4-FFF2-40B4-BE49-F238E27FC236}">
                <a16:creationId xmlns:a16="http://schemas.microsoft.com/office/drawing/2014/main" id="{5CB8AFA3-EDDF-4E11-8CE0-3E581A049A09}"/>
              </a:ext>
            </a:extLst>
          </p:cNvPr>
          <p:cNvSpPr>
            <a:spLocks noGrp="1"/>
          </p:cNvSpPr>
          <p:nvPr>
            <p:ph type="body" sz="quarter" idx="10"/>
          </p:nvPr>
        </p:nvSpPr>
        <p:spPr>
          <a:xfrm>
            <a:off x="-1" y="4383039"/>
            <a:ext cx="9144000" cy="731521"/>
          </a:xfrm>
        </p:spPr>
        <p:txBody>
          <a:bodyPr/>
          <a:lstStyle/>
          <a:p>
            <a:pPr rtl="1"/>
            <a:r>
              <a:rPr lang="ar-EG" sz="4800" dirty="0"/>
              <a:t>المجد للاب والابن والروح القدس،</a:t>
            </a:r>
          </a:p>
        </p:txBody>
      </p:sp>
    </p:spTree>
    <p:extLst>
      <p:ext uri="{BB962C8B-B14F-4D97-AF65-F5344CB8AC3E}">
        <p14:creationId xmlns:p14="http://schemas.microsoft.com/office/powerpoint/2010/main" val="3805702520"/>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4" name="Picture 1536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5362" name="Text Box 4"/>
          <p:cNvSpPr txBox="1">
            <a:spLocks noChangeArrowheads="1"/>
          </p:cNvSpPr>
          <p:nvPr/>
        </p:nvSpPr>
        <p:spPr bwMode="auto">
          <a:xfrm>
            <a:off x="3995936" y="4581128"/>
            <a:ext cx="5076825"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نان استومين كالوس استومين افلافوس استومين اك تينوس استومين ان ايرينى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5363" name="Text Box 5"/>
          <p:cNvSpPr txBox="1">
            <a:spLocks noChangeArrowheads="1"/>
          </p:cNvSpPr>
          <p:nvPr/>
        </p:nvSpPr>
        <p:spPr bwMode="auto">
          <a:xfrm>
            <a:off x="179388" y="4365104"/>
            <a:ext cx="40338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فلنقف حسناً لنقف بتقوى لنقف باتصال نقف بسلام</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5018625"/>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8" name="Picture 16387" descr="القيامة.png"/>
          <p:cNvPicPr>
            <a:picLocks noChangeAspect="1"/>
          </p:cNvPicPr>
          <p:nvPr/>
        </p:nvPicPr>
        <p:blipFill>
          <a:blip r:embed="rId2"/>
          <a:stretch>
            <a:fillRect/>
          </a:stretch>
        </p:blipFill>
        <p:spPr>
          <a:xfrm>
            <a:off x="0" y="1810800"/>
            <a:ext cx="9152542" cy="5052966"/>
          </a:xfrm>
          <a:prstGeom prst="rect">
            <a:avLst/>
          </a:prstGeom>
        </p:spPr>
      </p:pic>
      <p:sp>
        <p:nvSpPr>
          <p:cNvPr id="16386" name="Text Box 4"/>
          <p:cNvSpPr txBox="1">
            <a:spLocks noChangeArrowheads="1"/>
          </p:cNvSpPr>
          <p:nvPr/>
        </p:nvSpPr>
        <p:spPr bwMode="auto">
          <a:xfrm>
            <a:off x="4103687" y="4653136"/>
            <a:ext cx="5076825"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استومين ميتا فوفو ثيو كى اترومو كى كاطا نى اكسيؤس بى اكليروس نيم بى لاؤس تيرف</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6387" name="Text Box 5"/>
          <p:cNvSpPr txBox="1">
            <a:spLocks noChangeArrowheads="1"/>
          </p:cNvSpPr>
          <p:nvPr/>
        </p:nvSpPr>
        <p:spPr bwMode="auto">
          <a:xfrm>
            <a:off x="36512" y="4653136"/>
            <a:ext cx="4211638"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a:t>
            </a: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نقف بخوف الله و رعدة</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و خشوع ايها الاكليروس </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وكل الشعب</a:t>
            </a:r>
            <a:endParaRPr kumimoji="0" lang="en-US" sz="36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30921648"/>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2" name="Picture 174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17410" name="Text Box 4"/>
          <p:cNvSpPr txBox="1">
            <a:spLocks noChangeArrowheads="1"/>
          </p:cNvSpPr>
          <p:nvPr/>
        </p:nvSpPr>
        <p:spPr bwMode="auto">
          <a:xfrm>
            <a:off x="4356100" y="4581128"/>
            <a:ext cx="4787900"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خين أوطوبه نيم أو شيبهموت نيم أوسيمنى نيم أوكاروف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فاى انيتين فال اى ابشوى ابصا</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7411" name="Text Box 5"/>
          <p:cNvSpPr txBox="1">
            <a:spLocks noChangeArrowheads="1"/>
          </p:cNvSpPr>
          <p:nvPr/>
        </p:nvSpPr>
        <p:spPr bwMode="auto">
          <a:xfrm>
            <a:off x="0" y="4772849"/>
            <a:ext cx="4211638" cy="132343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بطلبة و شكر بهدوء </a:t>
            </a:r>
            <a:endParaRPr kumimoji="0" lang="ar-EG"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سكوت ارفعوا أعينكم</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745885498"/>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6" name="Picture 1843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8434" name="Text Box 4"/>
          <p:cNvSpPr txBox="1">
            <a:spLocks noChangeArrowheads="1"/>
          </p:cNvSpPr>
          <p:nvPr/>
        </p:nvSpPr>
        <p:spPr bwMode="auto">
          <a:xfrm>
            <a:off x="4140200" y="4514344"/>
            <a:ext cx="50038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انتى اناطولى انتى تيناف اى بى ثيسيا تيريون ايرى بى سوما نيم بى اسنوف انتى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8435" name="Text Box 5"/>
          <p:cNvSpPr txBox="1">
            <a:spLocks noChangeArrowheads="1"/>
          </p:cNvSpPr>
          <p:nvPr/>
        </p:nvSpPr>
        <p:spPr bwMode="auto">
          <a:xfrm>
            <a:off x="215329" y="4505052"/>
            <a:ext cx="4284663" cy="2308324"/>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الى ناحية المشرق لتنظروا </a:t>
            </a: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لمذبح و جسد و دم</a:t>
            </a:r>
            <a:endParaRPr kumimoji="0" lang="en-US" sz="48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67560615"/>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60" name="Picture 1945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458" name="Text Box 4"/>
          <p:cNvSpPr txBox="1">
            <a:spLocks noChangeArrowheads="1"/>
          </p:cNvSpPr>
          <p:nvPr/>
        </p:nvSpPr>
        <p:spPr bwMode="auto">
          <a:xfrm>
            <a:off x="4104258" y="4509120"/>
            <a:ext cx="5148262"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ايمانؤيل بينوتى كى </a:t>
            </a:r>
            <a:r>
              <a:rPr kumimoji="0" lang="ar-EG"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إى إ</a:t>
            </a: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هرى ايجوف ايرى نى انجيلوس أوهى ايراتو نيم نى</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9459" name="Text Box 5"/>
          <p:cNvSpPr txBox="1">
            <a:spLocks noChangeArrowheads="1"/>
          </p:cNvSpPr>
          <p:nvPr/>
        </p:nvSpPr>
        <p:spPr bwMode="auto">
          <a:xfrm>
            <a:off x="0" y="4509120"/>
            <a:ext cx="4427538" cy="344709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عمانوئيل الهنا موضوعين عليه و الملائكة</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2774948"/>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4" name="Picture 2048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482" name="Text Box 4"/>
          <p:cNvSpPr txBox="1">
            <a:spLocks noChangeArrowheads="1"/>
          </p:cNvSpPr>
          <p:nvPr/>
        </p:nvSpPr>
        <p:spPr bwMode="auto">
          <a:xfrm>
            <a:off x="4572000" y="4221088"/>
            <a:ext cx="4572000"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ارشى انجيلوس نى سيرافيم نا بى سو انتينه نيم نى شيروبيم اثميه ام فال افهوبس اننو</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0483" name="Text Box 5"/>
          <p:cNvSpPr txBox="1">
            <a:spLocks noChangeArrowheads="1"/>
          </p:cNvSpPr>
          <p:nvPr/>
        </p:nvSpPr>
        <p:spPr bwMode="auto">
          <a:xfrm>
            <a:off x="0" y="4294113"/>
            <a:ext cx="4500563"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و رؤساء الملائكة قيام السارافيم ذوو الستة الأجنحة و الشاروبيم الممتلئون أعيناً</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476964"/>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8" name="Picture 2150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1506" name="Text Box 4"/>
          <p:cNvSpPr txBox="1">
            <a:spLocks noChangeArrowheads="1"/>
          </p:cNvSpPr>
          <p:nvPr/>
        </p:nvSpPr>
        <p:spPr bwMode="auto">
          <a:xfrm>
            <a:off x="4211638" y="4658360"/>
            <a:ext cx="4932362"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هو اثفى اممى اتساى اى انتى بيف نيشتى انؤو انات اشيرثيؤرين امموف أووه ان</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1507" name="Text Box 5"/>
          <p:cNvSpPr txBox="1">
            <a:spLocks noChangeArrowheads="1"/>
          </p:cNvSpPr>
          <p:nvPr/>
        </p:nvSpPr>
        <p:spPr bwMode="auto">
          <a:xfrm>
            <a:off x="0" y="4658360"/>
            <a:ext cx="43561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يسترون و جوههم من بهاء عظمة مجده غير المنظور و لا منطوق به</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915139912"/>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2" name="Picture 225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2530" name="Text Box 6"/>
          <p:cNvSpPr txBox="1">
            <a:spLocks noChangeArrowheads="1"/>
          </p:cNvSpPr>
          <p:nvPr/>
        </p:nvSpPr>
        <p:spPr bwMode="auto">
          <a:xfrm>
            <a:off x="4067175" y="4330839"/>
            <a:ext cx="4752975"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آت اش ساجى امموف افهوس خين أو اسمى ان أووت ايفوش ايفول افجو امموس</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2531" name="Text Box 7"/>
          <p:cNvSpPr txBox="1">
            <a:spLocks noChangeArrowheads="1"/>
          </p:cNvSpPr>
          <p:nvPr/>
        </p:nvSpPr>
        <p:spPr bwMode="auto">
          <a:xfrm>
            <a:off x="-108520" y="4725144"/>
            <a:ext cx="4572000" cy="144655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يسبحون بصوت واحد صارخين قائلين</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05850431"/>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6" name="Picture 2355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554" name="Text Box 4"/>
          <p:cNvSpPr txBox="1">
            <a:spLocks noChangeArrowheads="1"/>
          </p:cNvSpPr>
          <p:nvPr/>
        </p:nvSpPr>
        <p:spPr bwMode="auto">
          <a:xfrm>
            <a:off x="3924300" y="4581128"/>
            <a:ext cx="504031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أجيوس أجيوس أجيوس كيريوس ساباؤت ابلي</a:t>
            </a:r>
            <a:r>
              <a:rPr kumimoji="0" lang="ar-EG"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ريس أو رانوس كى 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3555" name="Text Box 5"/>
          <p:cNvSpPr txBox="1">
            <a:spLocks noChangeArrowheads="1"/>
          </p:cNvSpPr>
          <p:nvPr/>
        </p:nvSpPr>
        <p:spPr bwMode="auto">
          <a:xfrm>
            <a:off x="0" y="4581128"/>
            <a:ext cx="39243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قدوس قدوس قدوس قدوس رب الصباؤوت السماء</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860797743"/>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2457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4578" name="Text Box 4"/>
          <p:cNvSpPr txBox="1">
            <a:spLocks noChangeArrowheads="1"/>
          </p:cNvSpPr>
          <p:nvPr/>
        </p:nvSpPr>
        <p:spPr bwMode="auto">
          <a:xfrm>
            <a:off x="4787900" y="4724574"/>
            <a:ext cx="4140200" cy="224676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تيس اجياس سو ذوكسيس</a:t>
            </a:r>
            <a:r>
              <a:rPr kumimoji="0" lang="ar-SA" sz="5400" b="0"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endParaRPr kumimoji="0" lang="en-US" sz="5400" b="0" i="0" u="none" strike="noStrike" kern="1200" cap="none" spc="0" normalizeH="0" baseline="0" noProof="0" dirty="0">
              <a:ln>
                <a:noFill/>
              </a:ln>
              <a:solidFill>
                <a:srgbClr val="FFC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4579" name="Text Box 5"/>
          <p:cNvSpPr txBox="1">
            <a:spLocks noChangeArrowheads="1"/>
          </p:cNvSpPr>
          <p:nvPr/>
        </p:nvSpPr>
        <p:spPr bwMode="auto">
          <a:xfrm>
            <a:off x="0" y="4653136"/>
            <a:ext cx="4284663"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الأرض</a:t>
            </a:r>
            <a:r>
              <a:rPr kumimoji="0" lang="ar-EG"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مملؤتان من مجدك الأقدس</a:t>
            </a:r>
            <a:endParaRPr kumimoji="0" lang="en-US" sz="5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707218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10" name="Text Placeholder 9"/>
          <p:cNvSpPr>
            <a:spLocks noGrp="1"/>
          </p:cNvSpPr>
          <p:nvPr>
            <p:ph type="body" idx="1"/>
          </p:nvPr>
        </p:nvSpPr>
        <p:spPr>
          <a:xfrm>
            <a:off x="0" y="6199094"/>
            <a:ext cx="9143999" cy="658906"/>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14560"/>
            <a:ext cx="9144000" cy="1084534"/>
          </a:xfrm>
        </p:spPr>
        <p:txBody>
          <a:bodyPr/>
          <a:lstStyle/>
          <a:p>
            <a:pPr>
              <a:lnSpc>
                <a:spcPct val="100000"/>
              </a:lnSpc>
            </a:pPr>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 </a:t>
            </a:r>
            <a:r>
              <a:rPr lang="en-US" sz="4000" dirty="0" err="1"/>
              <a:t>amyn</a:t>
            </a:r>
            <a:r>
              <a:rPr lang="en-US" sz="4000" dirty="0"/>
              <a:t> </a:t>
            </a:r>
            <a:r>
              <a:rPr lang="en-US" sz="4000" dirty="0" err="1"/>
              <a:t>allylouia</a:t>
            </a:r>
            <a:r>
              <a:rPr lang="en-US" sz="4000" dirty="0"/>
              <a:t>. </a:t>
            </a:r>
          </a:p>
        </p:txBody>
      </p:sp>
      <p:sp>
        <p:nvSpPr>
          <p:cNvPr id="3" name="Text Placeholder 2">
            <a:extLst>
              <a:ext uri="{FF2B5EF4-FFF2-40B4-BE49-F238E27FC236}">
                <a16:creationId xmlns:a16="http://schemas.microsoft.com/office/drawing/2014/main" id="{DFB10370-B57C-4FE4-BD8F-3E1C40BE7C8C}"/>
              </a:ext>
            </a:extLst>
          </p:cNvPr>
          <p:cNvSpPr>
            <a:spLocks noGrp="1"/>
          </p:cNvSpPr>
          <p:nvPr>
            <p:ph type="body" sz="quarter" idx="10"/>
          </p:nvPr>
        </p:nvSpPr>
        <p:spPr>
          <a:xfrm>
            <a:off x="-1" y="4383039"/>
            <a:ext cx="9144000" cy="731521"/>
          </a:xfrm>
        </p:spPr>
        <p:txBody>
          <a:bodyPr/>
          <a:lstStyle/>
          <a:p>
            <a:pPr rtl="1"/>
            <a:r>
              <a:rPr lang="ar-EG" sz="4400" dirty="0">
                <a:cs typeface="+mj-cs"/>
              </a:rPr>
              <a:t>الآن وكل أوان وإلى دهر الدهور، آمين. هلليلويا.</a:t>
            </a:r>
          </a:p>
        </p:txBody>
      </p:sp>
    </p:spTree>
    <p:extLst>
      <p:ext uri="{BB962C8B-B14F-4D97-AF65-F5344CB8AC3E}">
        <p14:creationId xmlns:p14="http://schemas.microsoft.com/office/powerpoint/2010/main" val="2528024858"/>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
        <p:nvSpPr>
          <p:cNvPr id="6" name="Rectangle 5">
            <a:hlinkClick r:id="rId2" action="ppaction://hlinksldjump"/>
            <a:extLst>
              <a:ext uri="{FF2B5EF4-FFF2-40B4-BE49-F238E27FC236}">
                <a16:creationId xmlns:a16="http://schemas.microsoft.com/office/drawing/2014/main" id="{AC2644CA-0D18-3786-602D-F0DB901A1259}"/>
              </a:ext>
            </a:extLst>
          </p:cNvPr>
          <p:cNvSpPr/>
          <p:nvPr/>
        </p:nvSpPr>
        <p:spPr>
          <a:xfrm>
            <a:off x="0" y="3908956"/>
            <a:ext cx="16539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E9E44996-21AD-4982-AAAA-4D57307DEE07}"/>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25910307"/>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3448868091"/>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نسجد لك أيها المسيح</a:t>
            </a:r>
          </a:p>
        </p:txBody>
      </p:sp>
      <p:sp>
        <p:nvSpPr>
          <p:cNvPr id="8" name="Text Placeholder 7"/>
          <p:cNvSpPr>
            <a:spLocks noGrp="1"/>
          </p:cNvSpPr>
          <p:nvPr>
            <p:ph type="body" idx="1"/>
          </p:nvPr>
        </p:nvSpPr>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2283984739"/>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p:txBody>
          <a:bodyPr/>
          <a:lstStyle/>
          <a:p>
            <a:r>
              <a:rPr lang="ar-EG" sz="4400" dirty="0"/>
              <a:t>نيم بيك يوت إن آغاثوس نيم بي إبنيقما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2055199309"/>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لأنك قمت وخلصتنا </a:t>
            </a:r>
          </a:p>
        </p:txBody>
      </p:sp>
      <p:sp>
        <p:nvSpPr>
          <p:cNvPr id="8" name="Text Placeholder 7"/>
          <p:cNvSpPr>
            <a:spLocks noGrp="1"/>
          </p:cNvSpPr>
          <p:nvPr>
            <p:ph type="body" idx="1"/>
          </p:nvPr>
        </p:nvSpPr>
        <p:spPr/>
        <p:txBody>
          <a:bodyPr/>
          <a:lstStyle/>
          <a:p>
            <a:r>
              <a:rPr lang="ar-EG" sz="4800" dirty="0"/>
              <a:t>جي آك طونك آك سوتي إممون </a:t>
            </a:r>
          </a:p>
        </p:txBody>
      </p:sp>
      <p:sp>
        <p:nvSpPr>
          <p:cNvPr id="9" name="Text Placeholder 8"/>
          <p:cNvSpPr>
            <a:spLocks noGrp="1"/>
          </p:cNvSpPr>
          <p:nvPr>
            <p:ph type="body" sz="quarter" idx="3"/>
          </p:nvPr>
        </p:nvSpPr>
        <p:spPr/>
        <p:txBody>
          <a:bodyPr/>
          <a:lstStyle/>
          <a:p>
            <a:r>
              <a:rPr lang="en-US" sz="5400" dirty="0"/>
              <a:t>je </a:t>
            </a:r>
            <a:r>
              <a:rPr lang="en-US" sz="5400" dirty="0" err="1"/>
              <a:t>aktwnk</a:t>
            </a:r>
            <a:r>
              <a:rPr lang="en-US" sz="5400" dirty="0"/>
              <a:t> </a:t>
            </a:r>
            <a:r>
              <a:rPr lang="en-US" sz="5400" dirty="0" err="1"/>
              <a:t>akcw</a:t>
            </a:r>
            <a:r>
              <a:rPr lang="en-US" sz="5400" dirty="0"/>
              <a:t>;</a:t>
            </a:r>
            <a:r>
              <a:rPr lang="ar-EG" sz="5400" dirty="0"/>
              <a:t> </a:t>
            </a:r>
            <a:r>
              <a:rPr lang="en-US" sz="5400" dirty="0"/>
              <a:t> `</a:t>
            </a:r>
            <a:r>
              <a:rPr lang="en-US" sz="5400" dirty="0" err="1"/>
              <a:t>mmon</a:t>
            </a:r>
            <a:endParaRPr lang="en-US" sz="5400" dirty="0"/>
          </a:p>
        </p:txBody>
      </p:sp>
    </p:spTree>
    <p:extLst>
      <p:ext uri="{BB962C8B-B14F-4D97-AF65-F5344CB8AC3E}">
        <p14:creationId xmlns:p14="http://schemas.microsoft.com/office/powerpoint/2010/main" val="3892751650"/>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Tree>
    <p:extLst>
      <p:ext uri="{BB962C8B-B14F-4D97-AF65-F5344CB8AC3E}">
        <p14:creationId xmlns:p14="http://schemas.microsoft.com/office/powerpoint/2010/main" val="2881447240"/>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a:xfrm>
            <a:off x="0" y="4499751"/>
            <a:ext cx="9144000" cy="782371"/>
          </a:xfrm>
        </p:spPr>
        <p:txBody>
          <a:bodyPr>
            <a:normAutofit fontScale="90000"/>
          </a:bodyPr>
          <a:lstStyle/>
          <a:p>
            <a:r>
              <a:rPr lang="ar-EG" dirty="0"/>
              <a:t>محبة الله الآب ونعمة  الإبن الوحيد الجنس</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إى آغابي تو ثيؤو كيه باتروس : كيه إي خاريستوو مونوجينوس </a:t>
            </a:r>
          </a:p>
        </p:txBody>
      </p:sp>
      <p:sp>
        <p:nvSpPr>
          <p:cNvPr id="9" name="Text Placeholder 8"/>
          <p:cNvSpPr>
            <a:spLocks noGrp="1"/>
          </p:cNvSpPr>
          <p:nvPr>
            <p:ph type="body" sz="quarter" idx="3"/>
          </p:nvPr>
        </p:nvSpPr>
        <p:spPr>
          <a:xfrm>
            <a:off x="0" y="5205922"/>
            <a:ext cx="9144000" cy="682357"/>
          </a:xfrm>
        </p:spPr>
        <p:txBody>
          <a:bodyPr/>
          <a:lstStyle/>
          <a:p>
            <a:r>
              <a:rPr lang="en-US" sz="3200" dirty="0">
                <a:latin typeface="Avva_Shenouda" panose="020B0500000000000000" pitchFamily="34" charset="2"/>
              </a:rPr>
              <a:t># `ajap3 tov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Patroc</a:t>
            </a:r>
            <a:r>
              <a:rPr lang="en-US" sz="3200" dirty="0">
                <a:latin typeface="Avva_Shenouda" panose="020B0500000000000000" pitchFamily="34" charset="2"/>
              </a:rPr>
              <a:t> : </a:t>
            </a:r>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xarictov</a:t>
            </a:r>
            <a:r>
              <a:rPr lang="en-US" sz="3200" dirty="0">
                <a:latin typeface="Avva_Shenouda" panose="020B0500000000000000" pitchFamily="34" charset="2"/>
              </a:rPr>
              <a:t> </a:t>
            </a:r>
            <a:r>
              <a:rPr lang="en-US" sz="3200" dirty="0" err="1">
                <a:latin typeface="Avva_Shenouda" panose="020B0500000000000000" pitchFamily="34" charset="2"/>
              </a:rPr>
              <a:t>monojenovc</a:t>
            </a:r>
            <a:r>
              <a:rPr lang="en-US" sz="3200" dirty="0">
                <a:latin typeface="Avva_Shenouda" panose="020B0500000000000000" pitchFamily="34" charset="2"/>
              </a:rPr>
              <a:t> </a:t>
            </a:r>
          </a:p>
        </p:txBody>
      </p:sp>
      <p:sp>
        <p:nvSpPr>
          <p:cNvPr id="4" name="Rectangle 3">
            <a:hlinkClick r:id="rId2" action="ppaction://hlinksldjump"/>
            <a:extLst>
              <a:ext uri="{FF2B5EF4-FFF2-40B4-BE49-F238E27FC236}">
                <a16:creationId xmlns:a16="http://schemas.microsoft.com/office/drawing/2014/main" id="{141CC9EF-50C2-7792-7039-4EC72168A2E5}"/>
              </a:ext>
            </a:extLst>
          </p:cNvPr>
          <p:cNvSpPr/>
          <p:nvPr/>
        </p:nvSpPr>
        <p:spPr>
          <a:xfrm>
            <a:off x="5551348" y="3951808"/>
            <a:ext cx="359265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الرب مع جميعكم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86031778"/>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478065"/>
            <a:ext cx="9144000" cy="782371"/>
          </a:xfrm>
        </p:spPr>
        <p:txBody>
          <a:bodyPr>
            <a:normAutofit fontScale="90000"/>
          </a:bodyPr>
          <a:lstStyle/>
          <a:p>
            <a:r>
              <a:rPr lang="ar-EG" dirty="0"/>
              <a:t>ربنا وإلهنا ومخلصنا يسوع المسيح </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إيوو كيريوو ذيه كيه ثيؤو كيه سوتيروس إيمون إيسو خريستوو </a:t>
            </a:r>
          </a:p>
        </p:txBody>
      </p:sp>
      <p:sp>
        <p:nvSpPr>
          <p:cNvPr id="9" name="Text Placeholder 8"/>
          <p:cNvSpPr>
            <a:spLocks noGrp="1"/>
          </p:cNvSpPr>
          <p:nvPr>
            <p:ph type="body" sz="quarter" idx="3"/>
          </p:nvPr>
        </p:nvSpPr>
        <p:spPr>
          <a:xfrm>
            <a:off x="0" y="5165186"/>
            <a:ext cx="9144000" cy="682357"/>
          </a:xfrm>
        </p:spPr>
        <p:txBody>
          <a:bodyPr vert="horz" lIns="91440" tIns="45720" rIns="91440" bIns="45720" rtlCol="0" anchor="b">
            <a:noAutofit/>
          </a:bodyPr>
          <a:lstStyle/>
          <a:p>
            <a:r>
              <a:rPr lang="en-US" sz="3200" dirty="0">
                <a:latin typeface="Avva_Shenouda" panose="020B0500000000000000" pitchFamily="34" charset="2"/>
              </a:rPr>
              <a:t>`</a:t>
            </a:r>
            <a:r>
              <a:rPr lang="en-US" sz="3200" dirty="0" err="1">
                <a:latin typeface="Avva_Shenouda" panose="020B0500000000000000" pitchFamily="34" charset="2"/>
              </a:rPr>
              <a:t>Viov</a:t>
            </a:r>
            <a:r>
              <a:rPr lang="en-US" sz="3200" dirty="0">
                <a:latin typeface="Avva_Shenouda" panose="020B0500000000000000" pitchFamily="34" charset="2"/>
              </a:rPr>
              <a:t> </a:t>
            </a:r>
            <a:r>
              <a:rPr lang="en-US" sz="3200" dirty="0" err="1">
                <a:latin typeface="Avva_Shenouda" panose="020B0500000000000000" pitchFamily="34" charset="2"/>
              </a:rPr>
              <a:t>Kvriov</a:t>
            </a:r>
            <a:r>
              <a:rPr lang="en-US" sz="3200" dirty="0">
                <a:latin typeface="Avva_Shenouda" panose="020B0500000000000000" pitchFamily="34" charset="2"/>
              </a:rPr>
              <a:t> de </a:t>
            </a:r>
            <a:r>
              <a:rPr lang="en-US" sz="3200" dirty="0" err="1">
                <a:latin typeface="Avva_Shenouda" panose="020B0500000000000000" pitchFamily="34" charset="2"/>
              </a:rPr>
              <a:t>ke</a:t>
            </a:r>
            <a:r>
              <a:rPr lang="en-US" sz="3200" dirty="0">
                <a:latin typeface="Avva_Shenouda" panose="020B0500000000000000" pitchFamily="34" charset="2"/>
              </a:rPr>
              <a:t>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Cwt3roc `3mwn I3cov `</a:t>
            </a:r>
            <a:r>
              <a:rPr lang="en-US" sz="3200" dirty="0" err="1">
                <a:latin typeface="Avva_Shenouda" panose="020B0500000000000000" pitchFamily="34" charset="2"/>
              </a:rPr>
              <a:t>Xrictov</a:t>
            </a:r>
            <a:endParaRPr lang="en-US" sz="3200" dirty="0">
              <a:latin typeface="Avva_Shenouda" panose="020B0500000000000000" pitchFamily="34" charset="2"/>
            </a:endParaRPr>
          </a:p>
        </p:txBody>
      </p:sp>
    </p:spTree>
    <p:extLst>
      <p:ext uri="{BB962C8B-B14F-4D97-AF65-F5344CB8AC3E}">
        <p14:creationId xmlns:p14="http://schemas.microsoft.com/office/powerpoint/2010/main" val="3477667213"/>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lstStyle/>
          <a:p>
            <a:r>
              <a:rPr lang="ar-EG" dirty="0"/>
              <a:t>وشركة وموهبة الروح القدس</a:t>
            </a:r>
          </a:p>
        </p:txBody>
      </p:sp>
      <p:sp>
        <p:nvSpPr>
          <p:cNvPr id="8" name="Text Placeholder 7"/>
          <p:cNvSpPr>
            <a:spLocks noGrp="1"/>
          </p:cNvSpPr>
          <p:nvPr>
            <p:ph type="body" idx="1"/>
          </p:nvPr>
        </p:nvSpPr>
        <p:spPr/>
        <p:txBody>
          <a:bodyPr/>
          <a:lstStyle/>
          <a:p>
            <a:r>
              <a:rPr lang="ar-EG" sz="4400" dirty="0"/>
              <a:t>كيه إي كينونيا كيه إي ذوريآ تو أجيو إبنيفما طوس </a:t>
            </a:r>
          </a:p>
        </p:txBody>
      </p:sp>
      <p:sp>
        <p:nvSpPr>
          <p:cNvPr id="9" name="Text Placeholder 8"/>
          <p:cNvSpPr>
            <a:spLocks noGrp="1"/>
          </p:cNvSpPr>
          <p:nvPr>
            <p:ph type="body" sz="quarter" idx="3"/>
          </p:nvPr>
        </p:nvSpPr>
        <p:spPr>
          <a:xfrm>
            <a:off x="0" y="5412836"/>
            <a:ext cx="9144000" cy="682357"/>
          </a:xfrm>
        </p:spPr>
        <p:txBody>
          <a:bodyPr vert="horz" lIns="91440" tIns="45720" rIns="91440" bIns="45720" rtlCol="0" anchor="b">
            <a:noAutofit/>
          </a:bodyPr>
          <a:lstStyle/>
          <a:p>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koinwni`a</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`3dwre`a tov `</a:t>
            </a:r>
            <a:r>
              <a:rPr lang="en-US" sz="3200" dirty="0" err="1">
                <a:latin typeface="Avva_Shenouda" panose="020B0500000000000000" pitchFamily="34" charset="2"/>
              </a:rPr>
              <a:t>ajiov</a:t>
            </a:r>
            <a:r>
              <a:rPr lang="en-US" sz="3200" dirty="0">
                <a:latin typeface="Avva_Shenouda" panose="020B0500000000000000" pitchFamily="34" charset="2"/>
              </a:rPr>
              <a:t> `</a:t>
            </a:r>
            <a:r>
              <a:rPr lang="en-US" sz="3200" dirty="0" err="1">
                <a:latin typeface="Avva_Shenouda" panose="020B0500000000000000" pitchFamily="34" charset="2"/>
              </a:rPr>
              <a:t>pnevmatoc</a:t>
            </a:r>
            <a:endParaRPr lang="en-US" sz="3200" dirty="0">
              <a:latin typeface="Avva_Shenouda" panose="020B0500000000000000" pitchFamily="34" charset="2"/>
            </a:endParaRPr>
          </a:p>
        </p:txBody>
      </p:sp>
    </p:spTree>
    <p:extLst>
      <p:ext uri="{BB962C8B-B14F-4D97-AF65-F5344CB8AC3E}">
        <p14:creationId xmlns:p14="http://schemas.microsoft.com/office/powerpoint/2010/main" val="4016066313"/>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pPr rtl="0"/>
            <a:r>
              <a:rPr lang="ar-EG" sz="6000"/>
              <a:t>تكون مع جميعكم </a:t>
            </a:r>
            <a:endParaRPr lang="ar-EG" sz="6000" dirty="0"/>
          </a:p>
        </p:txBody>
      </p:sp>
      <p:sp>
        <p:nvSpPr>
          <p:cNvPr id="8" name="Text Placeholder 7"/>
          <p:cNvSpPr>
            <a:spLocks noGrp="1"/>
          </p:cNvSpPr>
          <p:nvPr>
            <p:ph type="body" idx="1"/>
          </p:nvPr>
        </p:nvSpPr>
        <p:spPr/>
        <p:txBody>
          <a:bodyPr/>
          <a:lstStyle/>
          <a:p>
            <a:r>
              <a:rPr lang="ar-EG" sz="5400" dirty="0"/>
              <a:t>إى إي ميطا باندون إيمون </a:t>
            </a:r>
          </a:p>
        </p:txBody>
      </p:sp>
      <p:sp>
        <p:nvSpPr>
          <p:cNvPr id="9" name="Text Placeholder 8"/>
          <p:cNvSpPr>
            <a:spLocks noGrp="1"/>
          </p:cNvSpPr>
          <p:nvPr>
            <p:ph type="body" sz="quarter" idx="3"/>
          </p:nvPr>
        </p:nvSpPr>
        <p:spPr>
          <a:xfrm>
            <a:off x="0" y="5241386"/>
            <a:ext cx="9144000" cy="682357"/>
          </a:xfrm>
        </p:spPr>
        <p:txBody>
          <a:bodyPr vert="horz" lIns="91440" tIns="45720" rIns="91440" bIns="45720" rtlCol="0" anchor="b">
            <a:noAutofit/>
          </a:bodyPr>
          <a:lstStyle/>
          <a:p>
            <a:r>
              <a:rPr lang="en-US" sz="3200" dirty="0">
                <a:latin typeface="Avva_Shenouda" panose="020B0500000000000000" pitchFamily="34" charset="2"/>
              </a:rPr>
              <a:t>i`3 meta </a:t>
            </a:r>
            <a:r>
              <a:rPr lang="en-US" sz="3200" dirty="0" err="1">
                <a:latin typeface="Avva_Shenouda" panose="020B0500000000000000" pitchFamily="34" charset="2"/>
              </a:rPr>
              <a:t>pantwn</a:t>
            </a:r>
            <a:r>
              <a:rPr lang="en-US" sz="3200" dirty="0">
                <a:latin typeface="Avva_Shenouda" panose="020B0500000000000000" pitchFamily="34" charset="2"/>
              </a:rPr>
              <a:t> `</a:t>
            </a:r>
            <a:r>
              <a:rPr lang="en-US" sz="3200" dirty="0" err="1">
                <a:latin typeface="Avva_Shenouda" panose="020B0500000000000000" pitchFamily="34" charset="2"/>
              </a:rPr>
              <a:t>vmwn</a:t>
            </a:r>
            <a:endParaRPr lang="en-US" sz="3200" dirty="0">
              <a:latin typeface="Avva_Shenouda" panose="020B0500000000000000" pitchFamily="34" charset="2"/>
            </a:endParaRPr>
          </a:p>
        </p:txBody>
      </p:sp>
    </p:spTree>
    <p:extLst>
      <p:ext uri="{BB962C8B-B14F-4D97-AF65-F5344CB8AC3E}">
        <p14:creationId xmlns:p14="http://schemas.microsoft.com/office/powerpoint/2010/main" val="208774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dirty="0"/>
              <a:t>صلاة الشكر</a:t>
            </a:r>
            <a:endParaRPr lang="en-US" sz="4800" dirty="0"/>
          </a:p>
        </p:txBody>
      </p:sp>
      <p:sp>
        <p:nvSpPr>
          <p:cNvPr id="6" name="Text Placeholder 5"/>
          <p:cNvSpPr>
            <a:spLocks noGrp="1"/>
          </p:cNvSpPr>
          <p:nvPr>
            <p:ph type="body" idx="1"/>
          </p:nvPr>
        </p:nvSpPr>
        <p:spPr/>
        <p:txBody>
          <a:bodyPr anchor="ctr"/>
          <a:lstStyle/>
          <a:p>
            <a:r>
              <a:rPr lang="ar-EG" sz="6000" dirty="0"/>
              <a:t>إشليل</a:t>
            </a:r>
          </a:p>
        </p:txBody>
      </p:sp>
      <p:sp>
        <p:nvSpPr>
          <p:cNvPr id="7" name="Text Placeholder 6"/>
          <p:cNvSpPr>
            <a:spLocks noGrp="1"/>
          </p:cNvSpPr>
          <p:nvPr>
            <p:ph type="body" sz="quarter" idx="3"/>
          </p:nvPr>
        </p:nvSpPr>
        <p:spPr/>
        <p:txBody>
          <a:bodyPr>
            <a:normAutofit fontScale="92500" lnSpcReduction="20000"/>
          </a:bodyPr>
          <a:lstStyle/>
          <a:p>
            <a:r>
              <a:rPr lang="en-US" sz="6000" dirty="0" err="1"/>
              <a:t>Slyl</a:t>
            </a:r>
            <a:endParaRPr lang="en-US" sz="6000" dirty="0"/>
          </a:p>
        </p:txBody>
      </p:sp>
      <p:sp>
        <p:nvSpPr>
          <p:cNvPr id="2" name="Text Placeholder 1">
            <a:extLst>
              <a:ext uri="{FF2B5EF4-FFF2-40B4-BE49-F238E27FC236}">
                <a16:creationId xmlns:a16="http://schemas.microsoft.com/office/drawing/2014/main" id="{970AB599-F522-4E55-9650-2745117DC08E}"/>
              </a:ext>
            </a:extLst>
          </p:cNvPr>
          <p:cNvSpPr>
            <a:spLocks noGrp="1"/>
          </p:cNvSpPr>
          <p:nvPr>
            <p:ph type="body" sz="quarter" idx="10"/>
          </p:nvPr>
        </p:nvSpPr>
        <p:spPr>
          <a:xfrm>
            <a:off x="0" y="4326379"/>
            <a:ext cx="9144000" cy="808038"/>
          </a:xfrm>
        </p:spPr>
        <p:txBody>
          <a:bodyPr/>
          <a:lstStyle/>
          <a:p>
            <a:r>
              <a:rPr lang="ar-EG" sz="6000" dirty="0"/>
              <a:t>صل</a:t>
            </a:r>
            <a:endParaRPr lang="en-US" sz="6000" dirty="0"/>
          </a:p>
        </p:txBody>
      </p:sp>
    </p:spTree>
    <p:extLst>
      <p:ext uri="{BB962C8B-B14F-4D97-AF65-F5344CB8AC3E}">
        <p14:creationId xmlns:p14="http://schemas.microsoft.com/office/powerpoint/2010/main" val="1440626314"/>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و مع روحك أيضا</a:t>
            </a:r>
            <a:endParaRPr lang="en-GB" dirty="0"/>
          </a:p>
        </p:txBody>
      </p:sp>
      <p:sp>
        <p:nvSpPr>
          <p:cNvPr id="3" name="Text Placeholder 2"/>
          <p:cNvSpPr>
            <a:spLocks noGrp="1"/>
          </p:cNvSpPr>
          <p:nvPr>
            <p:ph type="body" idx="1"/>
          </p:nvPr>
        </p:nvSpPr>
        <p:spPr/>
        <p:txBody>
          <a:bodyPr/>
          <a:lstStyle/>
          <a:p>
            <a:r>
              <a:rPr lang="ar-EG" dirty="0">
                <a:solidFill>
                  <a:schemeClr val="lt1"/>
                </a:solidFill>
              </a:rPr>
              <a:t>كي ميطا تو ابنيفما تو سو</a:t>
            </a:r>
            <a:endParaRPr lang="ar-EG" dirty="0"/>
          </a:p>
        </p:txBody>
      </p:sp>
      <p:sp>
        <p:nvSpPr>
          <p:cNvPr id="4" name="Text Placeholder 3"/>
          <p:cNvSpPr>
            <a:spLocks noGrp="1"/>
          </p:cNvSpPr>
          <p:nvPr>
            <p:ph type="body" sz="quarter" idx="3"/>
          </p:nvPr>
        </p:nvSpPr>
        <p:spPr/>
        <p:txBody>
          <a:bodyPr/>
          <a:lstStyle/>
          <a:p>
            <a:r>
              <a:rPr lang="en-GB" dirty="0">
                <a:effectLst/>
              </a:rPr>
              <a:t>Ke meta tw `pneumatoc cou.</a:t>
            </a:r>
            <a:endParaRPr lang="en-US" dirty="0">
              <a:solidFill>
                <a:srgbClr val="FFFF00"/>
              </a:solidFill>
              <a:latin typeface="Avva_Shenouda" pitchFamily="34" charset="2"/>
            </a:endParaRPr>
          </a:p>
        </p:txBody>
      </p:sp>
    </p:spTree>
    <p:extLst>
      <p:ext uri="{BB962C8B-B14F-4D97-AF65-F5344CB8AC3E}">
        <p14:creationId xmlns:p14="http://schemas.microsoft.com/office/powerpoint/2010/main" val="4183525258"/>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إرفعوا قلوبكم</a:t>
            </a:r>
            <a:endParaRPr lang="en-GB" dirty="0"/>
          </a:p>
        </p:txBody>
      </p:sp>
      <p:sp>
        <p:nvSpPr>
          <p:cNvPr id="3" name="Text Placeholder 2"/>
          <p:cNvSpPr>
            <a:spLocks noGrp="1"/>
          </p:cNvSpPr>
          <p:nvPr>
            <p:ph type="body" idx="1"/>
          </p:nvPr>
        </p:nvSpPr>
        <p:spPr/>
        <p:txBody>
          <a:bodyPr/>
          <a:lstStyle/>
          <a:p>
            <a:r>
              <a:rPr lang="ar-EG" dirty="0">
                <a:solidFill>
                  <a:schemeClr val="lt1"/>
                </a:solidFill>
              </a:rPr>
              <a:t>آنو إيمون طاس كارذياس</a:t>
            </a:r>
            <a:endParaRPr lang="ar-EG" sz="28700" dirty="0"/>
          </a:p>
        </p:txBody>
      </p:sp>
      <p:sp>
        <p:nvSpPr>
          <p:cNvPr id="4" name="Text Placeholder 3"/>
          <p:cNvSpPr>
            <a:spLocks noGrp="1"/>
          </p:cNvSpPr>
          <p:nvPr>
            <p:ph type="body" sz="quarter" idx="3"/>
          </p:nvPr>
        </p:nvSpPr>
        <p:spPr/>
        <p:txBody>
          <a:bodyPr/>
          <a:lstStyle/>
          <a:p>
            <a:r>
              <a:rPr lang="en-GB" dirty="0">
                <a:effectLst/>
              </a:rPr>
              <a:t>Anw `umwn tac kardiac.</a:t>
            </a:r>
            <a:endParaRPr lang="en-GB" dirty="0"/>
          </a:p>
        </p:txBody>
      </p:sp>
    </p:spTree>
    <p:extLst>
      <p:ext uri="{BB962C8B-B14F-4D97-AF65-F5344CB8AC3E}">
        <p14:creationId xmlns:p14="http://schemas.microsoft.com/office/powerpoint/2010/main" val="2613342607"/>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هي عند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ايخومين ابروس طون كيريون</a:t>
            </a:r>
            <a:endParaRPr lang="ar-EG" dirty="0"/>
          </a:p>
        </p:txBody>
      </p:sp>
      <p:sp>
        <p:nvSpPr>
          <p:cNvPr id="4" name="Text Placeholder 3"/>
          <p:cNvSpPr>
            <a:spLocks noGrp="1"/>
          </p:cNvSpPr>
          <p:nvPr>
            <p:ph type="body" sz="quarter" idx="3"/>
          </p:nvPr>
        </p:nvSpPr>
        <p:spPr/>
        <p:txBody>
          <a:bodyPr/>
          <a:lstStyle/>
          <a:p>
            <a:r>
              <a:rPr lang="en-GB" dirty="0">
                <a:effectLst/>
              </a:rPr>
              <a:t>E,omen `proc ton Kurion.</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2242431484"/>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فلنشكر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إفخاريس تيصومين طو كيريو</a:t>
            </a:r>
            <a:endParaRPr lang="ar-EG" sz="28700" dirty="0"/>
          </a:p>
        </p:txBody>
      </p:sp>
      <p:sp>
        <p:nvSpPr>
          <p:cNvPr id="4" name="Text Placeholder 3"/>
          <p:cNvSpPr>
            <a:spLocks noGrp="1"/>
          </p:cNvSpPr>
          <p:nvPr>
            <p:ph type="body" sz="quarter" idx="3"/>
          </p:nvPr>
        </p:nvSpPr>
        <p:spPr/>
        <p:txBody>
          <a:bodyPr/>
          <a:lstStyle/>
          <a:p>
            <a:r>
              <a:rPr lang="en-GB" dirty="0">
                <a:effectLst/>
              </a:rPr>
              <a:t>Eu,arictycwmen tw Kuriw.</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1043792170"/>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F398CA5A-CD58-4997-86BF-8A1EB45702F7}"/>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9CA3C187-D4F7-4A74-A513-7518734D7448}"/>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4928815"/>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5FC267FB-B932-43F0-8A3A-DB0F3DE0D7E8}"/>
              </a:ext>
            </a:extLst>
          </p:cNvPr>
          <p:cNvSpPr txBox="1"/>
          <p:nvPr/>
        </p:nvSpPr>
        <p:spPr>
          <a:xfrm>
            <a:off x="7936617" y="4024386"/>
            <a:ext cx="1207382"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00CE8B7-CC36-400A-BB56-8267B5D71DC3}"/>
              </a:ext>
            </a:extLst>
          </p:cNvPr>
          <p:cNvSpPr txBox="1"/>
          <p:nvPr/>
        </p:nvSpPr>
        <p:spPr>
          <a:xfrm>
            <a:off x="0" y="4039854"/>
            <a:ext cx="1377301"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63786434"/>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solidFill>
                  <a:schemeClr val="lt1"/>
                </a:solidFill>
              </a:rPr>
              <a:t>مستحقٌ و عادل. 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ke dikeon@ axion ke dikeon@</a:t>
            </a:r>
            <a:endParaRPr lang="en-GB" dirty="0"/>
          </a:p>
        </p:txBody>
      </p:sp>
      <p:sp>
        <p:nvSpPr>
          <p:cNvPr id="5" name="TextBox 4">
            <a:hlinkClick r:id="rId2" action="ppaction://hlinksldjump"/>
            <a:extLst>
              <a:ext uri="{FF2B5EF4-FFF2-40B4-BE49-F238E27FC236}">
                <a16:creationId xmlns:a16="http://schemas.microsoft.com/office/drawing/2014/main" id="{99107854-8027-49C7-ACA3-7D55448CDC79}"/>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162F390-DE1D-4CEC-B7A1-20DA704CE231}"/>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13032788"/>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مستحقٌ بالحقيقة وعادل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Fem`psa </a:t>
            </a:r>
            <a:r>
              <a:rPr lang="en-GB" sz="4000" dirty="0" err="1">
                <a:effectLst/>
              </a:rPr>
              <a:t>qen</a:t>
            </a:r>
            <a:r>
              <a:rPr lang="en-GB" sz="4000" dirty="0">
                <a:effectLst/>
              </a:rPr>
              <a:t> </a:t>
            </a:r>
            <a:r>
              <a:rPr lang="en-GB" sz="4000" dirty="0" err="1">
                <a:effectLst/>
              </a:rPr>
              <a:t>oume;myi</a:t>
            </a:r>
            <a:r>
              <a:rPr lang="ar-EG" sz="4000" dirty="0">
                <a:effectLst/>
              </a:rPr>
              <a:t> </a:t>
            </a:r>
            <a:r>
              <a:rPr lang="en-GB" sz="4000" dirty="0" err="1">
                <a:effectLst/>
              </a:rPr>
              <a:t>ouoh</a:t>
            </a:r>
            <a:r>
              <a:rPr lang="en-GB" sz="4000" dirty="0">
                <a:effectLst/>
              </a:rPr>
              <a:t> </a:t>
            </a:r>
            <a:r>
              <a:rPr lang="en-GB" sz="4000" dirty="0" err="1">
                <a:effectLst/>
              </a:rPr>
              <a:t>oudikeon</a:t>
            </a:r>
            <a:r>
              <a:rPr lang="ar-EG" sz="4000" dirty="0">
                <a:effectLst/>
              </a:rPr>
              <a:t> </a:t>
            </a:r>
            <a:r>
              <a:rPr lang="en-GB" sz="4000" dirty="0" err="1">
                <a:effectLst/>
              </a:rPr>
              <a:t>pe</a:t>
            </a:r>
            <a:r>
              <a:rPr lang="en-GB" sz="4000" dirty="0">
                <a:effectLst/>
              </a:rPr>
              <a:t> </a:t>
            </a:r>
            <a:endParaRPr lang="en-GB" sz="4000" dirty="0"/>
          </a:p>
        </p:txBody>
      </p:sp>
      <p:sp>
        <p:nvSpPr>
          <p:cNvPr id="5" name="TextBox 4">
            <a:hlinkClick r:id="rId2" action="ppaction://hlinksldjump"/>
            <a:extLst>
              <a:ext uri="{FF2B5EF4-FFF2-40B4-BE49-F238E27FC236}">
                <a16:creationId xmlns:a16="http://schemas.microsoft.com/office/drawing/2014/main" id="{4F98DBC0-413C-45B3-B712-61054CDA1C06}"/>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C0E2B491-0AB8-415F-A713-8EEA49D887E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5376300"/>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 نسبحك، ونباركك،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ehwc</a:t>
            </a:r>
            <a:r>
              <a:rPr lang="en-GB" dirty="0">
                <a:effectLst/>
              </a:rPr>
              <a:t> `</a:t>
            </a:r>
            <a:r>
              <a:rPr lang="en-GB" dirty="0" err="1">
                <a:effectLst/>
              </a:rPr>
              <a:t>erok</a:t>
            </a:r>
            <a:r>
              <a:rPr lang="en-GB" dirty="0">
                <a:effectLst/>
              </a:rPr>
              <a:t> `</a:t>
            </a:r>
            <a:r>
              <a:rPr lang="en-GB" dirty="0" err="1">
                <a:effectLst/>
              </a:rPr>
              <a:t>e`cmou</a:t>
            </a:r>
            <a:r>
              <a:rPr lang="en-GB" dirty="0">
                <a:effectLst/>
              </a:rPr>
              <a:t> `</a:t>
            </a:r>
            <a:r>
              <a:rPr lang="en-GB" dirty="0" err="1">
                <a:effectLst/>
              </a:rPr>
              <a:t>erok</a:t>
            </a:r>
            <a:r>
              <a:rPr lang="en-GB" dirty="0">
                <a:effectLst/>
              </a:rPr>
              <a:t>@ </a:t>
            </a:r>
            <a:endParaRPr lang="en-GB" dirty="0"/>
          </a:p>
        </p:txBody>
      </p:sp>
      <p:sp>
        <p:nvSpPr>
          <p:cNvPr id="5" name="TextBox 4">
            <a:hlinkClick r:id="rId2" action="ppaction://hlinksldjump"/>
            <a:extLst>
              <a:ext uri="{FF2B5EF4-FFF2-40B4-BE49-F238E27FC236}">
                <a16:creationId xmlns:a16="http://schemas.microsoft.com/office/drawing/2014/main" id="{92286F0B-3B3D-4956-855C-9E4059ED7AD8}"/>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1C92CFB-D025-40B4-9765-3CF5B4ED56D0}"/>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39878595"/>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ونخدمك، ونسجد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`esemsi `</a:t>
            </a:r>
            <a:r>
              <a:rPr lang="en-GB" dirty="0" err="1">
                <a:effectLst/>
              </a:rPr>
              <a:t>mmok</a:t>
            </a:r>
            <a:r>
              <a:rPr lang="en-GB" dirty="0">
                <a:effectLst/>
              </a:rPr>
              <a:t>@</a:t>
            </a:r>
            <a:r>
              <a:rPr lang="ar-EG" dirty="0">
                <a:effectLst/>
              </a:rPr>
              <a:t> </a:t>
            </a:r>
            <a:r>
              <a:rPr lang="en-GB" dirty="0">
                <a:effectLst/>
              </a:rPr>
              <a:t>`eouwst `mmok@</a:t>
            </a:r>
            <a:endParaRPr lang="en-GB" dirty="0"/>
          </a:p>
        </p:txBody>
      </p:sp>
      <p:sp>
        <p:nvSpPr>
          <p:cNvPr id="5" name="TextBox 4">
            <a:hlinkClick r:id="rId2" action="ppaction://hlinksldjump"/>
            <a:extLst>
              <a:ext uri="{FF2B5EF4-FFF2-40B4-BE49-F238E27FC236}">
                <a16:creationId xmlns:a16="http://schemas.microsoft.com/office/drawing/2014/main" id="{074F0BB6-5D81-4A2E-9AA9-704AE21E0945}"/>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12D605D-A16A-47D8-BD3A-CC64164D003B}"/>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087073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800" dirty="0"/>
              <a:t>إيبى إبروس إفكى إستاثيتى</a:t>
            </a:r>
          </a:p>
        </p:txBody>
      </p:sp>
      <p:sp>
        <p:nvSpPr>
          <p:cNvPr id="7" name="Text Placeholder 6"/>
          <p:cNvSpPr>
            <a:spLocks noGrp="1"/>
          </p:cNvSpPr>
          <p:nvPr>
            <p:ph type="body" sz="quarter" idx="3"/>
          </p:nvPr>
        </p:nvSpPr>
        <p:spPr/>
        <p:txBody>
          <a:bodyPr>
            <a:normAutofit/>
          </a:bodyPr>
          <a:lstStyle/>
          <a:p>
            <a:r>
              <a:rPr lang="en-US" sz="4800" dirty="0"/>
              <a:t>Epi `</a:t>
            </a:r>
            <a:r>
              <a:rPr lang="en-US" sz="4800" dirty="0" err="1"/>
              <a:t>proceu,y</a:t>
            </a:r>
            <a:r>
              <a:rPr lang="en-US" sz="4800" dirty="0"/>
              <a:t> `</a:t>
            </a:r>
            <a:r>
              <a:rPr lang="en-US" sz="4800" dirty="0" err="1"/>
              <a:t>cta;yte</a:t>
            </a:r>
            <a:endParaRPr lang="en-US" sz="4800" dirty="0"/>
          </a:p>
        </p:txBody>
      </p:sp>
      <p:sp>
        <p:nvSpPr>
          <p:cNvPr id="3" name="Text Placeholder 2">
            <a:extLst>
              <a:ext uri="{FF2B5EF4-FFF2-40B4-BE49-F238E27FC236}">
                <a16:creationId xmlns:a16="http://schemas.microsoft.com/office/drawing/2014/main" id="{28F2637B-790C-442E-8F19-63B769F1475E}"/>
              </a:ext>
            </a:extLst>
          </p:cNvPr>
          <p:cNvSpPr>
            <a:spLocks noGrp="1"/>
          </p:cNvSpPr>
          <p:nvPr>
            <p:ph type="body" sz="quarter" idx="10"/>
          </p:nvPr>
        </p:nvSpPr>
        <p:spPr/>
        <p:txBody>
          <a:bodyPr/>
          <a:lstStyle/>
          <a:p>
            <a:r>
              <a:rPr lang="ar-EG" sz="6000" dirty="0"/>
              <a:t>للصلاة قفوا</a:t>
            </a:r>
            <a:endParaRPr lang="en-US" sz="6000" dirty="0"/>
          </a:p>
        </p:txBody>
      </p:sp>
    </p:spTree>
    <p:extLst>
      <p:ext uri="{BB962C8B-B14F-4D97-AF65-F5344CB8AC3E}">
        <p14:creationId xmlns:p14="http://schemas.microsoft.com/office/powerpoint/2010/main" val="2056346203"/>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ونمجدك أيها الواحد وحده الحقيقي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`e]`wou nak piouai `mmauatf `nta`vmyi@</a:t>
            </a:r>
            <a:endParaRPr lang="en-GB" sz="4400" dirty="0"/>
          </a:p>
        </p:txBody>
      </p:sp>
    </p:spTree>
    <p:extLst>
      <p:ext uri="{BB962C8B-B14F-4D97-AF65-F5344CB8AC3E}">
        <p14:creationId xmlns:p14="http://schemas.microsoft.com/office/powerpoint/2010/main" val="3676936632"/>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الله محب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 pimairwmi.</a:t>
            </a:r>
            <a:endParaRPr lang="en-GB" dirty="0"/>
          </a:p>
        </p:txBody>
      </p:sp>
    </p:spTree>
    <p:extLst>
      <p:ext uri="{BB962C8B-B14F-4D97-AF65-F5344CB8AC3E}">
        <p14:creationId xmlns:p14="http://schemas.microsoft.com/office/powerpoint/2010/main" val="3730905457"/>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الذي لا ينطق به،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 Piat`scaji `mmof@</a:t>
            </a:r>
            <a:endParaRPr lang="en-GB" dirty="0"/>
          </a:p>
        </p:txBody>
      </p:sp>
    </p:spTree>
    <p:extLst>
      <p:ext uri="{BB962C8B-B14F-4D97-AF65-F5344CB8AC3E}">
        <p14:creationId xmlns:p14="http://schemas.microsoft.com/office/powerpoint/2010/main" val="188919859"/>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غير المرئي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pia;nau `erof@</a:t>
            </a:r>
            <a:endParaRPr lang="en-GB" dirty="0"/>
          </a:p>
        </p:txBody>
      </p:sp>
    </p:spTree>
    <p:extLst>
      <p:ext uri="{BB962C8B-B14F-4D97-AF65-F5344CB8AC3E}">
        <p14:creationId xmlns:p14="http://schemas.microsoft.com/office/powerpoint/2010/main" val="1183338321"/>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غير المحوي، غير المبتدئ</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piatsopf@ piatar,y@</a:t>
            </a:r>
            <a:endParaRPr lang="en-GB" dirty="0"/>
          </a:p>
        </p:txBody>
      </p:sp>
    </p:spTree>
    <p:extLst>
      <p:ext uri="{BB962C8B-B14F-4D97-AF65-F5344CB8AC3E}">
        <p14:creationId xmlns:p14="http://schemas.microsoft.com/office/powerpoint/2010/main" val="4274711090"/>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الأبدي، غير الزمني، الذي لا يحد،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pisa `eneh@ piatcyou@ piat`s]si `erof@</a:t>
            </a:r>
            <a:endParaRPr lang="en-GB" dirty="0"/>
          </a:p>
        </p:txBody>
      </p:sp>
    </p:spTree>
    <p:extLst>
      <p:ext uri="{BB962C8B-B14F-4D97-AF65-F5344CB8AC3E}">
        <p14:creationId xmlns:p14="http://schemas.microsoft.com/office/powerpoint/2010/main" val="1024124462"/>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غير المفحوص، غير المستحيل،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piat`sqetqwtf@ </a:t>
            </a:r>
            <a:r>
              <a:rPr lang="en-GB" dirty="0" err="1">
                <a:effectLst/>
              </a:rPr>
              <a:t>piatvonh</a:t>
            </a:r>
            <a:r>
              <a:rPr lang="en-GB" dirty="0">
                <a:effectLst/>
              </a:rPr>
              <a:t>@</a:t>
            </a:r>
            <a:endParaRPr lang="en-GB" dirty="0"/>
          </a:p>
        </p:txBody>
      </p:sp>
    </p:spTree>
    <p:extLst>
      <p:ext uri="{BB962C8B-B14F-4D97-AF65-F5344CB8AC3E}">
        <p14:creationId xmlns:p14="http://schemas.microsoft.com/office/powerpoint/2010/main" val="1484831657"/>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 خالق الكّل،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piref;amio</a:t>
            </a:r>
            <a:r>
              <a:rPr lang="en-GB" dirty="0">
                <a:effectLst/>
              </a:rPr>
              <a:t> `</a:t>
            </a:r>
            <a:r>
              <a:rPr lang="en-GB" dirty="0" err="1">
                <a:effectLst/>
              </a:rPr>
              <a:t>nte</a:t>
            </a:r>
            <a:r>
              <a:rPr lang="en-GB" dirty="0">
                <a:effectLst/>
              </a:rPr>
              <a:t> `</a:t>
            </a:r>
            <a:r>
              <a:rPr lang="en-GB" dirty="0" err="1">
                <a:effectLst/>
              </a:rPr>
              <a:t>ptyrf</a:t>
            </a:r>
            <a:r>
              <a:rPr lang="en-GB" dirty="0">
                <a:effectLst/>
              </a:rPr>
              <a:t>@</a:t>
            </a:r>
            <a:endParaRPr lang="en-GB" dirty="0"/>
          </a:p>
        </p:txBody>
      </p:sp>
    </p:spTree>
    <p:extLst>
      <p:ext uri="{BB962C8B-B14F-4D97-AF65-F5344CB8AC3E}">
        <p14:creationId xmlns:p14="http://schemas.microsoft.com/office/powerpoint/2010/main" val="2062323697"/>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مخلص الجميع.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pirefcw</a:t>
            </a:r>
            <a:r>
              <a:rPr lang="en-GB" dirty="0">
                <a:effectLst/>
              </a:rPr>
              <a:t>] `</a:t>
            </a:r>
            <a:r>
              <a:rPr lang="en-GB" dirty="0" err="1">
                <a:effectLst/>
              </a:rPr>
              <a:t>nte</a:t>
            </a:r>
            <a:r>
              <a:rPr lang="en-GB" dirty="0">
                <a:effectLst/>
              </a:rPr>
              <a:t> </a:t>
            </a:r>
            <a:r>
              <a:rPr lang="en-GB" dirty="0" err="1">
                <a:effectLst/>
              </a:rPr>
              <a:t>ouon</a:t>
            </a:r>
            <a:r>
              <a:rPr lang="en-GB" dirty="0">
                <a:effectLst/>
              </a:rPr>
              <a:t> </a:t>
            </a:r>
            <a:r>
              <a:rPr lang="en-GB" dirty="0" err="1">
                <a:effectLst/>
              </a:rPr>
              <a:t>niben</a:t>
            </a:r>
            <a:r>
              <a:rPr lang="en-GB" dirty="0">
                <a:effectLst/>
              </a:rPr>
              <a:t>.</a:t>
            </a:r>
            <a:endParaRPr lang="en-GB" dirty="0"/>
          </a:p>
        </p:txBody>
      </p:sp>
    </p:spTree>
    <p:extLst>
      <p:ext uri="{BB962C8B-B14F-4D97-AF65-F5344CB8AC3E}">
        <p14:creationId xmlns:p14="http://schemas.microsoft.com/office/powerpoint/2010/main" val="3108189035"/>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غافر خطايانا،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Vyet,w `ebol `nnennobi@</a:t>
            </a:r>
            <a:endParaRPr lang="en-GB" dirty="0"/>
          </a:p>
        </p:txBody>
      </p:sp>
    </p:spTree>
    <p:extLst>
      <p:ext uri="{BB962C8B-B14F-4D97-AF65-F5344CB8AC3E}">
        <p14:creationId xmlns:p14="http://schemas.microsoft.com/office/powerpoint/2010/main" val="31885208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normAutofit lnSpcReduction="10000"/>
          </a:bodyPr>
          <a:lstStyle/>
          <a:p>
            <a:r>
              <a:rPr lang="ar-EG" sz="5400" dirty="0"/>
              <a:t>إيرينى باسى</a:t>
            </a:r>
          </a:p>
        </p:txBody>
      </p:sp>
      <p:sp>
        <p:nvSpPr>
          <p:cNvPr id="7" name="Text Placeholder 6"/>
          <p:cNvSpPr>
            <a:spLocks noGrp="1"/>
          </p:cNvSpPr>
          <p:nvPr>
            <p:ph type="body" sz="quarter" idx="3"/>
          </p:nvPr>
        </p:nvSpPr>
        <p:spPr>
          <a:xfrm>
            <a:off x="-2" y="5186427"/>
            <a:ext cx="9144000" cy="862680"/>
          </a:xfrm>
        </p:spPr>
        <p:txBody>
          <a:bodyPr anchor="b">
            <a:normAutofit fontScale="92500" lnSpcReduction="10000"/>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2752A7A2-7F6A-4EF4-B222-C8C579ADC2F3}"/>
              </a:ext>
            </a:extLst>
          </p:cNvPr>
          <p:cNvSpPr>
            <a:spLocks noGrp="1"/>
          </p:cNvSpPr>
          <p:nvPr>
            <p:ph type="body" sz="quarter" idx="10"/>
          </p:nvPr>
        </p:nvSpPr>
        <p:spPr>
          <a:xfrm>
            <a:off x="-3" y="4378389"/>
            <a:ext cx="9144000" cy="808038"/>
          </a:xfrm>
        </p:spPr>
        <p:txBody>
          <a:bodyPr/>
          <a:lstStyle/>
          <a:p>
            <a:r>
              <a:rPr lang="ar-EG" sz="5400" dirty="0"/>
              <a:t>السلام لجميعكم</a:t>
            </a:r>
            <a:endParaRPr lang="en-US" sz="5400" dirty="0"/>
          </a:p>
        </p:txBody>
      </p:sp>
    </p:spTree>
    <p:extLst>
      <p:ext uri="{BB962C8B-B14F-4D97-AF65-F5344CB8AC3E}">
        <p14:creationId xmlns:p14="http://schemas.microsoft.com/office/powerpoint/2010/main" val="3034554994"/>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منقذ حياتنا من الفساد.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vyetcw] `mpenwnq `ebolqen `ptako</a:t>
            </a:r>
            <a:endParaRPr lang="en-GB" dirty="0"/>
          </a:p>
        </p:txBody>
      </p:sp>
    </p:spTree>
    <p:extLst>
      <p:ext uri="{BB962C8B-B14F-4D97-AF65-F5344CB8AC3E}">
        <p14:creationId xmlns:p14="http://schemas.microsoft.com/office/powerpoint/2010/main" val="4147513136"/>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مكللنا بالمراحم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vyet]`,lom `ejwn </a:t>
            </a:r>
            <a:r>
              <a:rPr lang="en-GB" dirty="0" err="1">
                <a:effectLst/>
              </a:rPr>
              <a:t>qen</a:t>
            </a:r>
            <a:r>
              <a:rPr lang="en-GB" dirty="0">
                <a:effectLst/>
              </a:rPr>
              <a:t> </a:t>
            </a:r>
            <a:r>
              <a:rPr lang="en-GB" dirty="0" err="1">
                <a:effectLst/>
              </a:rPr>
              <a:t>hannai</a:t>
            </a:r>
            <a:endParaRPr lang="en-GB" dirty="0"/>
          </a:p>
        </p:txBody>
      </p:sp>
    </p:spTree>
    <p:extLst>
      <p:ext uri="{BB962C8B-B14F-4D97-AF65-F5344CB8AC3E}">
        <p14:creationId xmlns:p14="http://schemas.microsoft.com/office/powerpoint/2010/main" val="470891806"/>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والرأفات.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hanmetsenhyt</a:t>
            </a:r>
            <a:r>
              <a:rPr lang="en-GB" dirty="0">
                <a:effectLst/>
              </a:rPr>
              <a:t>.</a:t>
            </a:r>
            <a:endParaRPr lang="en-GB" dirty="0"/>
          </a:p>
        </p:txBody>
      </p:sp>
    </p:spTree>
    <p:extLst>
      <p:ext uri="{BB962C8B-B14F-4D97-AF65-F5344CB8AC3E}">
        <p14:creationId xmlns:p14="http://schemas.microsoft.com/office/powerpoint/2010/main" val="1517358239"/>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انت الذي تسبحك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`etouhwc `erok `nje niaggeloc@</a:t>
            </a:r>
            <a:endParaRPr lang="en-GB" sz="4400" dirty="0"/>
          </a:p>
        </p:txBody>
      </p:sp>
    </p:spTree>
    <p:extLst>
      <p:ext uri="{BB962C8B-B14F-4D97-AF65-F5344CB8AC3E}">
        <p14:creationId xmlns:p14="http://schemas.microsoft.com/office/powerpoint/2010/main" val="1525179386"/>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وتسجد لك رؤساء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euouwst `mmok `nje niar,iaggeloc.</a:t>
            </a:r>
            <a:endParaRPr lang="en-GB" dirty="0"/>
          </a:p>
        </p:txBody>
      </p:sp>
    </p:spTree>
    <p:extLst>
      <p:ext uri="{BB962C8B-B14F-4D97-AF65-F5344CB8AC3E}">
        <p14:creationId xmlns:p14="http://schemas.microsoft.com/office/powerpoint/2010/main" val="1011900837"/>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الذي تباركك الرؤساء،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`N;ok pe etou`cmou `erok `nje niar,i</a:t>
            </a:r>
            <a:endParaRPr lang="en-GB" dirty="0"/>
          </a:p>
        </p:txBody>
      </p:sp>
    </p:spTree>
    <p:extLst>
      <p:ext uri="{BB962C8B-B14F-4D97-AF65-F5344CB8AC3E}">
        <p14:creationId xmlns:p14="http://schemas.microsoft.com/office/powerpoint/2010/main" val="1582436744"/>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وتصرخ نحوك الأرباب.</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euws oubyk `nje nimet=o=c.</a:t>
            </a:r>
            <a:endParaRPr lang="en-GB" dirty="0"/>
          </a:p>
        </p:txBody>
      </p:sp>
    </p:spTree>
    <p:extLst>
      <p:ext uri="{BB962C8B-B14F-4D97-AF65-F5344CB8AC3E}">
        <p14:creationId xmlns:p14="http://schemas.microsoft.com/office/powerpoint/2010/main" val="105927522"/>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أنت الذي تنطق السلاطين بمجدك.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`N;ok pe et`ere niexoucia jw `mpek`wou.</a:t>
            </a:r>
            <a:endParaRPr lang="en-GB" sz="4400" dirty="0"/>
          </a:p>
        </p:txBody>
      </p:sp>
    </p:spTree>
    <p:extLst>
      <p:ext uri="{BB962C8B-B14F-4D97-AF65-F5344CB8AC3E}">
        <p14:creationId xmlns:p14="http://schemas.microsoft.com/office/powerpoint/2010/main" val="2635238435"/>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الذي ترسل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N;ok</a:t>
            </a:r>
            <a:r>
              <a:rPr lang="en-GB" dirty="0">
                <a:effectLst/>
              </a:rPr>
              <a:t> ne </a:t>
            </a:r>
            <a:r>
              <a:rPr lang="en-GB" dirty="0" err="1">
                <a:effectLst/>
              </a:rPr>
              <a:t>et`ere</a:t>
            </a:r>
            <a:r>
              <a:rPr lang="en-GB" dirty="0">
                <a:effectLst/>
              </a:rPr>
              <a:t> </a:t>
            </a:r>
            <a:r>
              <a:rPr lang="en-GB" dirty="0" err="1">
                <a:effectLst/>
              </a:rPr>
              <a:t>ni</a:t>
            </a:r>
            <a:r>
              <a:rPr lang="en-GB" dirty="0">
                <a:effectLst/>
              </a:rPr>
              <a:t>`;</a:t>
            </a:r>
            <a:r>
              <a:rPr lang="en-GB" dirty="0" err="1">
                <a:effectLst/>
              </a:rPr>
              <a:t>ronoc</a:t>
            </a:r>
            <a:r>
              <a:rPr lang="en-GB" dirty="0">
                <a:effectLst/>
              </a:rPr>
              <a:t> </a:t>
            </a:r>
            <a:r>
              <a:rPr lang="en-GB" dirty="0" err="1">
                <a:effectLst/>
              </a:rPr>
              <a:t>ouwrp</a:t>
            </a:r>
            <a:r>
              <a:rPr lang="en-GB" dirty="0">
                <a:effectLst/>
              </a:rPr>
              <a:t> </a:t>
            </a:r>
            <a:r>
              <a:rPr lang="en-GB" dirty="0" err="1">
                <a:effectLst/>
              </a:rPr>
              <a:t>nak</a:t>
            </a:r>
            <a:endParaRPr lang="en-GB" dirty="0"/>
          </a:p>
        </p:txBody>
      </p:sp>
    </p:spTree>
    <p:extLst>
      <p:ext uri="{BB962C8B-B14F-4D97-AF65-F5344CB8AC3E}">
        <p14:creationId xmlns:p14="http://schemas.microsoft.com/office/powerpoint/2010/main" val="1736548845"/>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الكراسي الكرامة.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e`pswi</a:t>
            </a:r>
            <a:r>
              <a:rPr lang="en-GB" dirty="0">
                <a:effectLst/>
              </a:rPr>
              <a:t> `</a:t>
            </a:r>
            <a:r>
              <a:rPr lang="en-GB" dirty="0" err="1">
                <a:effectLst/>
              </a:rPr>
              <a:t>mpitaio</a:t>
            </a:r>
            <a:r>
              <a:rPr lang="en-GB" dirty="0">
                <a:effectLst/>
              </a:rPr>
              <a:t>.</a:t>
            </a:r>
            <a:endParaRPr lang="en-GB" dirty="0"/>
          </a:p>
        </p:txBody>
      </p:sp>
    </p:spTree>
    <p:extLst>
      <p:ext uri="{BB962C8B-B14F-4D97-AF65-F5344CB8AC3E}">
        <p14:creationId xmlns:p14="http://schemas.microsoft.com/office/powerpoint/2010/main" val="5796340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6000" dirty="0"/>
              <a:t>كيطو إبنيفماتى سو</a:t>
            </a:r>
          </a:p>
        </p:txBody>
      </p:sp>
      <p:sp>
        <p:nvSpPr>
          <p:cNvPr id="7" name="Text Placeholder 6"/>
          <p:cNvSpPr>
            <a:spLocks noGrp="1"/>
          </p:cNvSpPr>
          <p:nvPr>
            <p:ph type="body" sz="quarter" idx="3"/>
          </p:nvPr>
        </p:nvSpPr>
        <p:spPr/>
        <p:txBody>
          <a:bodyPr>
            <a:normAutofit fontScale="92500" lnSpcReduction="20000"/>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3" name="Text Placeholder 2">
            <a:extLst>
              <a:ext uri="{FF2B5EF4-FFF2-40B4-BE49-F238E27FC236}">
                <a16:creationId xmlns:a16="http://schemas.microsoft.com/office/drawing/2014/main" id="{D79B6652-CB72-4EF1-9FF2-A507DD3EE08A}"/>
              </a:ext>
            </a:extLst>
          </p:cNvPr>
          <p:cNvSpPr>
            <a:spLocks noGrp="1"/>
          </p:cNvSpPr>
          <p:nvPr>
            <p:ph type="body" sz="quarter" idx="10"/>
          </p:nvPr>
        </p:nvSpPr>
        <p:spPr/>
        <p:txBody>
          <a:bodyPr/>
          <a:lstStyle/>
          <a:p>
            <a:r>
              <a:rPr lang="ar-EG" sz="6000" dirty="0"/>
              <a:t>ولروحك أيضاً</a:t>
            </a:r>
            <a:endParaRPr lang="en-US" sz="6000" dirty="0"/>
          </a:p>
        </p:txBody>
      </p:sp>
    </p:spTree>
    <p:extLst>
      <p:ext uri="{BB962C8B-B14F-4D97-AF65-F5344CB8AC3E}">
        <p14:creationId xmlns:p14="http://schemas.microsoft.com/office/powerpoint/2010/main" val="3911188561"/>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ألوف ألوف وقوف قدامك،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it-IT" dirty="0">
                <a:effectLst/>
              </a:rPr>
              <a:t>Hana``nso `nso ce`ohi `eratou `erok@</a:t>
            </a:r>
            <a:endParaRPr lang="en-GB" dirty="0"/>
          </a:p>
        </p:txBody>
      </p:sp>
    </p:spTree>
    <p:extLst>
      <p:ext uri="{BB962C8B-B14F-4D97-AF65-F5344CB8AC3E}">
        <p14:creationId xmlns:p14="http://schemas.microsoft.com/office/powerpoint/2010/main" val="1419886684"/>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وربوات ربوات يقدمون لك الخدمة.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han`;ba `n;ba ce`ini nak `eqoun `mpisemsi.</a:t>
            </a:r>
            <a:endParaRPr lang="en-GB" sz="4400" dirty="0"/>
          </a:p>
        </p:txBody>
      </p:sp>
    </p:spTree>
    <p:extLst>
      <p:ext uri="{BB962C8B-B14F-4D97-AF65-F5344CB8AC3E}">
        <p14:creationId xmlns:p14="http://schemas.microsoft.com/office/powerpoint/2010/main" val="1430999238"/>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a:t>أنت الذي يباركك غير المرئيين.</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N;ok pe `etou`cmou `erok `nje nia;nau `erwou@</a:t>
            </a:r>
            <a:endParaRPr lang="en-GB" sz="4000" dirty="0"/>
          </a:p>
        </p:txBody>
      </p:sp>
    </p:spTree>
    <p:extLst>
      <p:ext uri="{BB962C8B-B14F-4D97-AF65-F5344CB8AC3E}">
        <p14:creationId xmlns:p14="http://schemas.microsoft.com/office/powerpoint/2010/main" val="716434355"/>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وأنت الذي يسجد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`etououwst `</a:t>
            </a:r>
            <a:r>
              <a:rPr lang="en-GB" dirty="0" err="1">
                <a:effectLst/>
              </a:rPr>
              <a:t>mmok</a:t>
            </a:r>
            <a:endParaRPr lang="en-GB" dirty="0"/>
          </a:p>
        </p:txBody>
      </p:sp>
    </p:spTree>
    <p:extLst>
      <p:ext uri="{BB962C8B-B14F-4D97-AF65-F5344CB8AC3E}">
        <p14:creationId xmlns:p14="http://schemas.microsoft.com/office/powerpoint/2010/main" val="667643576"/>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الظاهرون.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a:t>
            </a:r>
            <a:r>
              <a:rPr lang="en-GB" dirty="0" err="1">
                <a:effectLst/>
              </a:rPr>
              <a:t>nye;ouwnh</a:t>
            </a:r>
            <a:r>
              <a:rPr lang="en-GB" dirty="0">
                <a:effectLst/>
              </a:rPr>
              <a:t> `</a:t>
            </a:r>
            <a:r>
              <a:rPr lang="en-GB" dirty="0" err="1">
                <a:effectLst/>
              </a:rPr>
              <a:t>ebol</a:t>
            </a:r>
            <a:r>
              <a:rPr lang="en-GB" dirty="0">
                <a:effectLst/>
              </a:rPr>
              <a:t>.</a:t>
            </a:r>
            <a:endParaRPr lang="en-GB" dirty="0"/>
          </a:p>
        </p:txBody>
      </p:sp>
    </p:spTree>
    <p:extLst>
      <p:ext uri="{BB962C8B-B14F-4D97-AF65-F5344CB8AC3E}">
        <p14:creationId xmlns:p14="http://schemas.microsoft.com/office/powerpoint/2010/main" val="2331986660"/>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ويصنعون كلهم كلمتك يا سيدّنا.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Eu`iri tyrou `mpekcaji pennyb.</a:t>
            </a:r>
            <a:endParaRPr lang="en-GB" dirty="0"/>
          </a:p>
        </p:txBody>
      </p:sp>
    </p:spTree>
    <p:extLst>
      <p:ext uri="{BB962C8B-B14F-4D97-AF65-F5344CB8AC3E}">
        <p14:creationId xmlns:p14="http://schemas.microsoft.com/office/powerpoint/2010/main" val="1910862315"/>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أيها الجلوس قفوا.</a:t>
            </a:r>
            <a:endParaRPr lang="en-GB" dirty="0"/>
          </a:p>
        </p:txBody>
      </p:sp>
      <p:sp>
        <p:nvSpPr>
          <p:cNvPr id="7" name="Text Placeholder 6"/>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 ka;ymeni `nac;yte.</a:t>
            </a:r>
            <a:endParaRPr lang="en-GB"/>
          </a:p>
        </p:txBody>
      </p:sp>
    </p:spTree>
    <p:extLst>
      <p:ext uri="{BB962C8B-B14F-4D97-AF65-F5344CB8AC3E}">
        <p14:creationId xmlns:p14="http://schemas.microsoft.com/office/powerpoint/2010/main" val="1828271623"/>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أيها الكائن السيد الرب،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Vyetsop `vnyb P=o=c</a:t>
            </a:r>
            <a:endParaRPr lang="en-GB" dirty="0"/>
          </a:p>
        </p:txBody>
      </p:sp>
    </p:spTree>
    <p:extLst>
      <p:ext uri="{BB962C8B-B14F-4D97-AF65-F5344CB8AC3E}">
        <p14:creationId xmlns:p14="http://schemas.microsoft.com/office/powerpoint/2010/main" val="1696366218"/>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الإله الحق من الإله الحق.</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400" dirty="0">
                <a:effectLst/>
              </a:rPr>
              <a:t>V] `nta`vmyi `ebolqen ounou] `nta`vmyi.</a:t>
            </a:r>
            <a:endParaRPr lang="en-GB" sz="4400" dirty="0"/>
          </a:p>
        </p:txBody>
      </p:sp>
    </p:spTree>
    <p:extLst>
      <p:ext uri="{BB962C8B-B14F-4D97-AF65-F5344CB8AC3E}">
        <p14:creationId xmlns:p14="http://schemas.microsoft.com/office/powerpoint/2010/main" val="293392302"/>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 الذي أظهر لنا نور الآب.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000" dirty="0">
                <a:effectLst/>
              </a:rPr>
              <a:t>Vyetafouwnh nan `ebol `m`vouwini `m`Viwt</a:t>
            </a:r>
            <a:endParaRPr lang="en-GB" sz="4000" dirty="0"/>
          </a:p>
        </p:txBody>
      </p:sp>
    </p:spTree>
    <p:extLst>
      <p:ext uri="{BB962C8B-B14F-4D97-AF65-F5344CB8AC3E}">
        <p14:creationId xmlns:p14="http://schemas.microsoft.com/office/powerpoint/2010/main" val="4212019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6185647"/>
            <a:ext cx="9143999" cy="672353"/>
          </a:xfrm>
        </p:spPr>
        <p:txBody>
          <a:bodyPr anchor="ctr">
            <a:normAutofit/>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2" y="5172124"/>
            <a:ext cx="9144000" cy="1013522"/>
          </a:xfrm>
        </p:spPr>
        <p:txBody>
          <a:bodyPr/>
          <a:lstStyle/>
          <a:p>
            <a:r>
              <a:rPr lang="en-US" sz="4000" dirty="0" err="1"/>
              <a:t>Marensep`hmot</a:t>
            </a:r>
            <a:r>
              <a:rPr lang="en-US" sz="4000" dirty="0"/>
              <a:t> `</a:t>
            </a:r>
            <a:r>
              <a:rPr lang="en-US" sz="4000" dirty="0" err="1"/>
              <a:t>ntotf</a:t>
            </a:r>
            <a:r>
              <a:rPr lang="en-US" sz="4000" dirty="0"/>
              <a:t> `</a:t>
            </a:r>
            <a:r>
              <a:rPr lang="en-US" sz="4000" dirty="0" err="1"/>
              <a:t>mpireferpe;nanef</a:t>
            </a:r>
            <a:r>
              <a:rPr lang="en-US" sz="4000" dirty="0"/>
              <a:t> </a:t>
            </a:r>
            <a:r>
              <a:rPr lang="en-US" sz="4000" dirty="0" err="1"/>
              <a:t>ouoh</a:t>
            </a:r>
            <a:r>
              <a:rPr lang="en-US" sz="4000" dirty="0"/>
              <a:t> `</a:t>
            </a:r>
            <a:r>
              <a:rPr lang="en-US" sz="4000" dirty="0" err="1"/>
              <a:t>nnayt</a:t>
            </a:r>
            <a:r>
              <a:rPr lang="en-US" sz="4000" dirty="0"/>
              <a:t>@</a:t>
            </a:r>
          </a:p>
        </p:txBody>
      </p:sp>
      <p:sp>
        <p:nvSpPr>
          <p:cNvPr id="3" name="Text Placeholder 2">
            <a:extLst>
              <a:ext uri="{FF2B5EF4-FFF2-40B4-BE49-F238E27FC236}">
                <a16:creationId xmlns:a16="http://schemas.microsoft.com/office/drawing/2014/main" id="{A94EA306-EAD5-487C-8B3B-9371713FEB19}"/>
              </a:ext>
            </a:extLst>
          </p:cNvPr>
          <p:cNvSpPr>
            <a:spLocks noGrp="1"/>
          </p:cNvSpPr>
          <p:nvPr>
            <p:ph type="body" sz="quarter" idx="10"/>
          </p:nvPr>
        </p:nvSpPr>
        <p:spPr>
          <a:xfrm>
            <a:off x="-2" y="4364086"/>
            <a:ext cx="9144000" cy="808038"/>
          </a:xfrm>
        </p:spPr>
        <p:txBody>
          <a:bodyPr/>
          <a:lstStyle/>
          <a:p>
            <a:r>
              <a:rPr lang="ar-SA" sz="5400" dirty="0">
                <a:solidFill>
                  <a:schemeClr val="lt1"/>
                </a:solidFill>
              </a:rPr>
              <a:t>ف</a:t>
            </a:r>
            <a:r>
              <a:rPr lang="ar-EG" sz="5400" dirty="0">
                <a:solidFill>
                  <a:schemeClr val="lt1"/>
                </a:solidFill>
              </a:rPr>
              <a:t>ل</a:t>
            </a:r>
            <a:r>
              <a:rPr lang="ar-SA" sz="5400" dirty="0">
                <a:solidFill>
                  <a:schemeClr val="lt1"/>
                </a:solidFill>
              </a:rPr>
              <a:t>نشكر صانع الخيرات الرحوم</a:t>
            </a:r>
            <a:endParaRPr lang="en-US" sz="5400" dirty="0"/>
          </a:p>
        </p:txBody>
      </p:sp>
    </p:spTree>
    <p:extLst>
      <p:ext uri="{BB962C8B-B14F-4D97-AF65-F5344CB8AC3E}">
        <p14:creationId xmlns:p14="http://schemas.microsoft.com/office/powerpoint/2010/main" val="1031430326"/>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 الذي أنعم علينا بمعرفة </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Vyetafer`hmot nan `mpi`emi `</a:t>
            </a:r>
            <a:r>
              <a:rPr lang="en-GB" dirty="0" err="1">
                <a:effectLst/>
              </a:rPr>
              <a:t>mmyi</a:t>
            </a:r>
            <a:endParaRPr lang="en-GB" dirty="0"/>
          </a:p>
        </p:txBody>
      </p:sp>
    </p:spTree>
    <p:extLst>
      <p:ext uri="{BB962C8B-B14F-4D97-AF65-F5344CB8AC3E}">
        <p14:creationId xmlns:p14="http://schemas.microsoft.com/office/powerpoint/2010/main" val="2568781684"/>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الروح القدس الحقيقية.</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err="1">
                <a:effectLst/>
              </a:rPr>
              <a:t>nte</a:t>
            </a:r>
            <a:r>
              <a:rPr lang="en-GB" dirty="0">
                <a:effectLst/>
              </a:rPr>
              <a:t> </a:t>
            </a:r>
            <a:r>
              <a:rPr lang="en-GB" dirty="0" err="1">
                <a:effectLst/>
              </a:rPr>
              <a:t>pi`Pneuma</a:t>
            </a:r>
            <a:r>
              <a:rPr lang="en-GB" dirty="0">
                <a:effectLst/>
              </a:rPr>
              <a:t> =e=;=u.</a:t>
            </a:r>
            <a:endParaRPr lang="en-GB" dirty="0"/>
          </a:p>
        </p:txBody>
      </p:sp>
    </p:spTree>
    <p:extLst>
      <p:ext uri="{BB962C8B-B14F-4D97-AF65-F5344CB8AC3E}">
        <p14:creationId xmlns:p14="http://schemas.microsoft.com/office/powerpoint/2010/main" val="1893775216"/>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الذي أظهر لنا هذا السر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Vyetafouwnh nan `ebol `</a:t>
            </a:r>
            <a:r>
              <a:rPr lang="en-GB" dirty="0" err="1">
                <a:effectLst/>
              </a:rPr>
              <a:t>mpainis</a:t>
            </a:r>
            <a:r>
              <a:rPr lang="en-GB" dirty="0">
                <a:effectLst/>
              </a:rPr>
              <a:t>]</a:t>
            </a:r>
            <a:endParaRPr lang="en-GB" dirty="0"/>
          </a:p>
        </p:txBody>
      </p:sp>
    </p:spTree>
    <p:extLst>
      <p:ext uri="{BB962C8B-B14F-4D97-AF65-F5344CB8AC3E}">
        <p14:creationId xmlns:p14="http://schemas.microsoft.com/office/powerpoint/2010/main" val="3753931349"/>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العظيم الذي للحياة.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mmuctyrion</a:t>
            </a:r>
            <a:r>
              <a:rPr lang="en-GB" dirty="0">
                <a:effectLst/>
              </a:rPr>
              <a:t> `</a:t>
            </a:r>
            <a:r>
              <a:rPr lang="en-GB" dirty="0" err="1">
                <a:effectLst/>
              </a:rPr>
              <a:t>nte</a:t>
            </a:r>
            <a:r>
              <a:rPr lang="en-GB" dirty="0">
                <a:effectLst/>
              </a:rPr>
              <a:t> `</a:t>
            </a:r>
            <a:r>
              <a:rPr lang="en-GB" dirty="0" err="1">
                <a:effectLst/>
              </a:rPr>
              <a:t>pwnq</a:t>
            </a:r>
            <a:r>
              <a:rPr lang="en-GB" dirty="0">
                <a:effectLst/>
              </a:rPr>
              <a:t>.</a:t>
            </a:r>
            <a:endParaRPr lang="en-GB" dirty="0"/>
          </a:p>
        </p:txBody>
      </p:sp>
    </p:spTree>
    <p:extLst>
      <p:ext uri="{BB962C8B-B14F-4D97-AF65-F5344CB8AC3E}">
        <p14:creationId xmlns:p14="http://schemas.microsoft.com/office/powerpoint/2010/main" val="30511047"/>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الذي ثبت قيام صفوف</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Vy`etaftajro `n]metref`ohi `eratf `nte `</a:t>
            </a:r>
            <a:r>
              <a:rPr lang="en-GB" sz="3800" dirty="0" err="1">
                <a:effectLst/>
              </a:rPr>
              <a:t>p,oroc</a:t>
            </a:r>
            <a:endParaRPr lang="en-GB" sz="3800" dirty="0"/>
          </a:p>
        </p:txBody>
      </p:sp>
    </p:spTree>
    <p:extLst>
      <p:ext uri="{BB962C8B-B14F-4D97-AF65-F5344CB8AC3E}">
        <p14:creationId xmlns:p14="http://schemas.microsoft.com/office/powerpoint/2010/main" val="862127955"/>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غير المتجسدين في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a:effectLst/>
              </a:rPr>
              <a:t> `nte ni`acwmatoc qen nirwmi.</a:t>
            </a:r>
            <a:endParaRPr lang="en-GB" dirty="0"/>
          </a:p>
        </p:txBody>
      </p:sp>
    </p:spTree>
    <p:extLst>
      <p:ext uri="{BB962C8B-B14F-4D97-AF65-F5344CB8AC3E}">
        <p14:creationId xmlns:p14="http://schemas.microsoft.com/office/powerpoint/2010/main" val="1316575685"/>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الذي أعطي الذين علي الأرض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 `nnyethijen </a:t>
            </a:r>
            <a:r>
              <a:rPr lang="en-GB" dirty="0" err="1">
                <a:effectLst/>
              </a:rPr>
              <a:t>pikahi</a:t>
            </a:r>
            <a:r>
              <a:rPr lang="en-GB" dirty="0">
                <a:effectLst/>
              </a:rPr>
              <a:t> `</a:t>
            </a:r>
            <a:endParaRPr lang="en-GB" dirty="0"/>
          </a:p>
        </p:txBody>
      </p:sp>
    </p:spTree>
    <p:extLst>
      <p:ext uri="{BB962C8B-B14F-4D97-AF65-F5344CB8AC3E}">
        <p14:creationId xmlns:p14="http://schemas.microsoft.com/office/powerpoint/2010/main" val="2073292262"/>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تسبيح السارافيم.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t>
            </a:r>
            <a:r>
              <a:rPr lang="en-GB" dirty="0" err="1">
                <a:effectLst/>
              </a:rPr>
              <a:t>metrefhwc</a:t>
            </a:r>
            <a:r>
              <a:rPr lang="en-GB" dirty="0">
                <a:effectLst/>
              </a:rPr>
              <a:t> `</a:t>
            </a:r>
            <a:r>
              <a:rPr lang="en-GB" dirty="0" err="1">
                <a:effectLst/>
              </a:rPr>
              <a:t>nte</a:t>
            </a:r>
            <a:r>
              <a:rPr lang="en-GB" dirty="0">
                <a:effectLst/>
              </a:rPr>
              <a:t> </a:t>
            </a:r>
            <a:r>
              <a:rPr lang="en-GB" dirty="0" err="1">
                <a:effectLst/>
              </a:rPr>
              <a:t>niCeravim</a:t>
            </a:r>
            <a:r>
              <a:rPr lang="en-GB" dirty="0">
                <a:effectLst/>
              </a:rPr>
              <a:t>.</a:t>
            </a:r>
            <a:endParaRPr lang="en-GB" dirty="0"/>
          </a:p>
        </p:txBody>
      </p:sp>
    </p:spTree>
    <p:extLst>
      <p:ext uri="{BB962C8B-B14F-4D97-AF65-F5344CB8AC3E}">
        <p14:creationId xmlns:p14="http://schemas.microsoft.com/office/powerpoint/2010/main" val="3172041889"/>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اقبل منا أيضاً أصواتنا مع غير المرئيين.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{i `ntoten hwn `nten`cmy nem nia;nau `erwou.</a:t>
            </a:r>
            <a:endParaRPr lang="en-GB" sz="3800" dirty="0"/>
          </a:p>
        </p:txBody>
      </p:sp>
    </p:spTree>
    <p:extLst>
      <p:ext uri="{BB962C8B-B14F-4D97-AF65-F5344CB8AC3E}">
        <p14:creationId xmlns:p14="http://schemas.microsoft.com/office/powerpoint/2010/main" val="1981503065"/>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إحسبنا مع القوات السمائية.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de-DE" dirty="0">
                <a:effectLst/>
              </a:rPr>
              <a:t>Opten nem nidunamic etqen nivyoui.</a:t>
            </a:r>
            <a:endParaRPr lang="en-GB" dirty="0"/>
          </a:p>
        </p:txBody>
      </p:sp>
    </p:spTree>
    <p:extLst>
      <p:ext uri="{BB962C8B-B14F-4D97-AF65-F5344CB8AC3E}">
        <p14:creationId xmlns:p14="http://schemas.microsoft.com/office/powerpoint/2010/main" val="151195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a:xfrm>
            <a:off x="0" y="6078071"/>
            <a:ext cx="9144000" cy="779930"/>
          </a:xfrm>
        </p:spPr>
        <p:txBody>
          <a:bodyPr anchor="ctr"/>
          <a:lstStyle/>
          <a:p>
            <a:r>
              <a:rPr lang="ar-EG" sz="3400" dirty="0"/>
              <a:t>إثـماف إن إيسوس بى إخريستوس: إنتيف كانين نوفى نان إفول. </a:t>
            </a:r>
          </a:p>
        </p:txBody>
      </p:sp>
      <p:sp>
        <p:nvSpPr>
          <p:cNvPr id="6" name="Text Placeholder 10"/>
          <p:cNvSpPr>
            <a:spLocks noGrp="1"/>
          </p:cNvSpPr>
          <p:nvPr>
            <p:ph type="body" sz="quarter" idx="3"/>
          </p:nvPr>
        </p:nvSpPr>
        <p:spPr>
          <a:xfrm>
            <a:off x="0" y="5296485"/>
            <a:ext cx="9144000" cy="626944"/>
          </a:xfrm>
        </p:spPr>
        <p:txBody>
          <a:bodyPr/>
          <a:lstStyle/>
          <a:p>
            <a:r>
              <a:rPr lang="en-GB" dirty="0"/>
              <a:t>`:</a:t>
            </a:r>
            <a:r>
              <a:rPr lang="en-GB" dirty="0" err="1"/>
              <a:t>mau</a:t>
            </a:r>
            <a:r>
              <a:rPr lang="en-GB" dirty="0"/>
              <a:t> I=y=c P=,=c@ `</a:t>
            </a:r>
            <a:r>
              <a:rPr lang="en-GB" dirty="0" err="1"/>
              <a:t>ntef,a</a:t>
            </a:r>
            <a:r>
              <a:rPr lang="en-GB" dirty="0"/>
              <a:t> </a:t>
            </a:r>
            <a:r>
              <a:rPr lang="en-GB" dirty="0" err="1"/>
              <a:t>nennobi</a:t>
            </a:r>
            <a:r>
              <a:rPr lang="en-GB" dirty="0"/>
              <a:t> nan `</a:t>
            </a:r>
            <a:r>
              <a:rPr lang="en-GB" dirty="0" err="1"/>
              <a:t>ebol</a:t>
            </a:r>
            <a:r>
              <a:rPr lang="en-GB" dirty="0"/>
              <a:t>.</a:t>
            </a:r>
          </a:p>
        </p:txBody>
      </p:sp>
      <p:sp>
        <p:nvSpPr>
          <p:cNvPr id="2" name="Text Placeholder 1">
            <a:extLst>
              <a:ext uri="{FF2B5EF4-FFF2-40B4-BE49-F238E27FC236}">
                <a16:creationId xmlns:a16="http://schemas.microsoft.com/office/drawing/2014/main" id="{32B24CC5-9B4F-403E-85F9-64FB2571D744}"/>
              </a:ext>
            </a:extLst>
          </p:cNvPr>
          <p:cNvSpPr>
            <a:spLocks noGrp="1"/>
          </p:cNvSpPr>
          <p:nvPr>
            <p:ph type="body" sz="quarter" idx="10"/>
          </p:nvPr>
        </p:nvSpPr>
        <p:spPr/>
        <p:txBody>
          <a:bodyPr/>
          <a:lstStyle/>
          <a:p>
            <a:r>
              <a:rPr lang="ar-EG" sz="4400" dirty="0"/>
              <a:t>أم يسوع الـمسيح، ليغفر لنا خطايانا.</a:t>
            </a:r>
            <a:endParaRPr lang="en-GB" sz="4400" dirty="0"/>
          </a:p>
        </p:txBody>
      </p:sp>
    </p:spTree>
    <p:extLst>
      <p:ext uri="{BB962C8B-B14F-4D97-AF65-F5344CB8AC3E}">
        <p14:creationId xmlns:p14="http://schemas.microsoft.com/office/powerpoint/2010/main" val="5682350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3" y="5965439"/>
            <a:ext cx="9144003" cy="892562"/>
          </a:xfrm>
        </p:spPr>
        <p:txBody>
          <a:bodyPr anchor="ctr"/>
          <a:lstStyle/>
          <a:p>
            <a:r>
              <a:rPr lang="ar-EG" sz="3600" dirty="0"/>
              <a:t>افنوتى افيوت ام بينشويس أووه بينوتى بين سوتير إيسوس بخرستوس</a:t>
            </a:r>
          </a:p>
        </p:txBody>
      </p:sp>
      <p:sp>
        <p:nvSpPr>
          <p:cNvPr id="7" name="Text Placeholder 6"/>
          <p:cNvSpPr>
            <a:spLocks noGrp="1"/>
          </p:cNvSpPr>
          <p:nvPr>
            <p:ph type="body" sz="quarter" idx="3"/>
          </p:nvPr>
        </p:nvSpPr>
        <p:spPr>
          <a:xfrm>
            <a:off x="-114299" y="4955056"/>
            <a:ext cx="9372597" cy="1010383"/>
          </a:xfrm>
        </p:spPr>
        <p:txBody>
          <a:bodyPr anchor="ctr"/>
          <a:lstStyle/>
          <a:p>
            <a:pPr>
              <a:spcBef>
                <a:spcPts val="0"/>
              </a:spcBef>
            </a:pPr>
            <a:r>
              <a:rPr lang="en-US" sz="3800" dirty="0" err="1"/>
              <a:t>Vnou</a:t>
            </a:r>
            <a:r>
              <a:rPr lang="en-US" sz="3800" dirty="0"/>
              <a:t>] `</a:t>
            </a:r>
            <a:r>
              <a:rPr lang="en-US" sz="3800" dirty="0" err="1"/>
              <a:t>Viwt</a:t>
            </a:r>
            <a:r>
              <a:rPr lang="en-US" sz="3800" dirty="0"/>
              <a:t> `</a:t>
            </a:r>
            <a:r>
              <a:rPr lang="en-US" sz="3800" dirty="0" err="1"/>
              <a:t>mPen</a:t>
            </a:r>
            <a:r>
              <a:rPr lang="en-US" sz="3800" dirty="0"/>
              <a:t>[</a:t>
            </a:r>
            <a:r>
              <a:rPr lang="en-US" sz="3800" dirty="0" err="1"/>
              <a:t>oic</a:t>
            </a:r>
            <a:r>
              <a:rPr lang="en-US" sz="3800" dirty="0"/>
              <a:t>@ </a:t>
            </a:r>
            <a:r>
              <a:rPr lang="en-US" sz="3800" dirty="0" err="1"/>
              <a:t>ouoh</a:t>
            </a:r>
            <a:r>
              <a:rPr lang="en-US" sz="3800" dirty="0"/>
              <a:t> </a:t>
            </a:r>
            <a:r>
              <a:rPr lang="en-US" sz="3800" dirty="0" err="1"/>
              <a:t>Pennou</a:t>
            </a:r>
            <a:r>
              <a:rPr lang="en-US" sz="3800" dirty="0"/>
              <a:t>] </a:t>
            </a:r>
            <a:r>
              <a:rPr lang="en-US" sz="3800" dirty="0" err="1"/>
              <a:t>ouoh</a:t>
            </a:r>
            <a:r>
              <a:rPr lang="en-US" sz="3800" dirty="0"/>
              <a:t> </a:t>
            </a:r>
            <a:r>
              <a:rPr lang="en-US" sz="3800" dirty="0" err="1"/>
              <a:t>pencwtyr</a:t>
            </a:r>
            <a:r>
              <a:rPr lang="en-US" sz="3800" dirty="0"/>
              <a:t> </a:t>
            </a:r>
            <a:r>
              <a:rPr lang="en-US" sz="3800" dirty="0" err="1"/>
              <a:t>Iycouc</a:t>
            </a:r>
            <a:r>
              <a:rPr lang="en-US" sz="3800" dirty="0"/>
              <a:t> Pi`,</a:t>
            </a:r>
            <a:r>
              <a:rPr lang="en-US" sz="3800" dirty="0" err="1"/>
              <a:t>rictoc</a:t>
            </a:r>
            <a:endParaRPr lang="ar-EG" sz="3800" dirty="0"/>
          </a:p>
        </p:txBody>
      </p:sp>
      <p:sp>
        <p:nvSpPr>
          <p:cNvPr id="3" name="Text Placeholder 2">
            <a:extLst>
              <a:ext uri="{FF2B5EF4-FFF2-40B4-BE49-F238E27FC236}">
                <a16:creationId xmlns:a16="http://schemas.microsoft.com/office/drawing/2014/main" id="{10870440-D882-4385-B7B8-BCE08E11572D}"/>
              </a:ext>
            </a:extLst>
          </p:cNvPr>
          <p:cNvSpPr>
            <a:spLocks noGrp="1"/>
          </p:cNvSpPr>
          <p:nvPr>
            <p:ph type="body" sz="quarter" idx="10"/>
          </p:nvPr>
        </p:nvSpPr>
        <p:spPr>
          <a:xfrm>
            <a:off x="-3" y="4364087"/>
            <a:ext cx="9144000" cy="590969"/>
          </a:xfrm>
        </p:spPr>
        <p:txBody>
          <a:bodyPr anchor="ctr"/>
          <a:lstStyle/>
          <a:p>
            <a:r>
              <a:rPr lang="ar-EG" sz="4000" dirty="0"/>
              <a:t>الله أبا ربنا وإلهنا ومخلصنا يسوع المسيح</a:t>
            </a:r>
            <a:endParaRPr lang="en-US" sz="4000" dirty="0"/>
          </a:p>
        </p:txBody>
      </p:sp>
    </p:spTree>
    <p:extLst>
      <p:ext uri="{BB962C8B-B14F-4D97-AF65-F5344CB8AC3E}">
        <p14:creationId xmlns:p14="http://schemas.microsoft.com/office/powerpoint/2010/main" val="1346100894"/>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ولنقل نحن أيضاً مع أولئك،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Marenjoc hwn nem ny`ete `mmau@</a:t>
            </a:r>
            <a:endParaRPr lang="en-GB" dirty="0"/>
          </a:p>
        </p:txBody>
      </p:sp>
    </p:spTree>
    <p:extLst>
      <p:ext uri="{BB962C8B-B14F-4D97-AF65-F5344CB8AC3E}">
        <p14:creationId xmlns:p14="http://schemas.microsoft.com/office/powerpoint/2010/main" val="1612368483"/>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إذ قد طرحنا عنا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eanhioui cabol `mmon `</a:t>
            </a:r>
            <a:r>
              <a:rPr lang="en-GB" dirty="0" err="1">
                <a:effectLst/>
              </a:rPr>
              <a:t>mmeu`i</a:t>
            </a:r>
            <a:r>
              <a:rPr lang="en-GB" dirty="0">
                <a:effectLst/>
              </a:rPr>
              <a:t> </a:t>
            </a:r>
            <a:r>
              <a:rPr lang="en-GB" dirty="0" err="1">
                <a:effectLst/>
              </a:rPr>
              <a:t>niben</a:t>
            </a:r>
            <a:endParaRPr lang="en-GB" dirty="0"/>
          </a:p>
        </p:txBody>
      </p:sp>
    </p:spTree>
    <p:extLst>
      <p:ext uri="{BB962C8B-B14F-4D97-AF65-F5344CB8AC3E}">
        <p14:creationId xmlns:p14="http://schemas.microsoft.com/office/powerpoint/2010/main" val="3057380433"/>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كل أفكار الخواطر الشريرة.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nte</a:t>
            </a:r>
            <a:r>
              <a:rPr lang="en-GB" dirty="0">
                <a:effectLst/>
              </a:rPr>
              <a:t> </a:t>
            </a:r>
            <a:r>
              <a:rPr lang="en-GB" dirty="0" err="1">
                <a:effectLst/>
              </a:rPr>
              <a:t>nilogicmoc</a:t>
            </a:r>
            <a:r>
              <a:rPr lang="en-GB" dirty="0">
                <a:effectLst/>
              </a:rPr>
              <a:t> `</a:t>
            </a:r>
            <a:r>
              <a:rPr lang="en-GB" dirty="0" err="1">
                <a:effectLst/>
              </a:rPr>
              <a:t>n`atopon</a:t>
            </a:r>
            <a:r>
              <a:rPr lang="en-GB" dirty="0">
                <a:effectLst/>
              </a:rPr>
              <a:t>.</a:t>
            </a:r>
            <a:endParaRPr lang="en-GB" dirty="0"/>
          </a:p>
        </p:txBody>
      </p:sp>
    </p:spTree>
    <p:extLst>
      <p:ext uri="{BB962C8B-B14F-4D97-AF65-F5344CB8AC3E}">
        <p14:creationId xmlns:p14="http://schemas.microsoft.com/office/powerpoint/2010/main" val="2808750389"/>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ونصرخ بما يرسله اولئك،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500" dirty="0">
                <a:effectLst/>
              </a:rPr>
              <a:t>Ntenws `ebol `nny`enare ny`ete `</a:t>
            </a:r>
            <a:r>
              <a:rPr lang="en-GB" sz="3500" dirty="0" err="1">
                <a:effectLst/>
              </a:rPr>
              <a:t>mmau</a:t>
            </a:r>
            <a:r>
              <a:rPr lang="ar-EG" sz="3500" dirty="0">
                <a:effectLst/>
              </a:rPr>
              <a:t> </a:t>
            </a:r>
            <a:r>
              <a:rPr lang="en-GB" sz="3500" dirty="0" err="1">
                <a:effectLst/>
              </a:rPr>
              <a:t>taou`o</a:t>
            </a:r>
            <a:r>
              <a:rPr lang="en-GB" sz="3500" dirty="0">
                <a:effectLst/>
              </a:rPr>
              <a:t> `mmwou@</a:t>
            </a:r>
            <a:endParaRPr lang="en-GB" sz="3500" dirty="0"/>
          </a:p>
        </p:txBody>
      </p:sp>
    </p:spTree>
    <p:extLst>
      <p:ext uri="{BB962C8B-B14F-4D97-AF65-F5344CB8AC3E}">
        <p14:creationId xmlns:p14="http://schemas.microsoft.com/office/powerpoint/2010/main" val="968554254"/>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بأصوات لا تسكت،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qen han`cmy `nat,arwou@</a:t>
            </a:r>
            <a:endParaRPr lang="en-GB" dirty="0"/>
          </a:p>
        </p:txBody>
      </p:sp>
    </p:spTree>
    <p:extLst>
      <p:ext uri="{BB962C8B-B14F-4D97-AF65-F5344CB8AC3E}">
        <p14:creationId xmlns:p14="http://schemas.microsoft.com/office/powerpoint/2010/main" val="1806198753"/>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a:t>وأفواه لا تفتر،</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nem hanrwf `na;mounk@</a:t>
            </a:r>
            <a:endParaRPr lang="en-GB" dirty="0"/>
          </a:p>
        </p:txBody>
      </p:sp>
    </p:spTree>
    <p:extLst>
      <p:ext uri="{BB962C8B-B14F-4D97-AF65-F5344CB8AC3E}">
        <p14:creationId xmlns:p14="http://schemas.microsoft.com/office/powerpoint/2010/main" val="3243310576"/>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ونبارك عظمتك.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ouoh `nten`cmou `etekmetnis].</a:t>
            </a:r>
            <a:endParaRPr lang="en-GB" dirty="0"/>
          </a:p>
        </p:txBody>
      </p:sp>
    </p:spTree>
    <p:extLst>
      <p:ext uri="{BB962C8B-B14F-4D97-AF65-F5344CB8AC3E}">
        <p14:creationId xmlns:p14="http://schemas.microsoft.com/office/powerpoint/2010/main" val="994195862"/>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وإلي الشرق أنظروا.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Ic `anatolac `ble'ate.</a:t>
            </a:r>
            <a:endParaRPr lang="en-GB" dirty="0"/>
          </a:p>
        </p:txBody>
      </p:sp>
    </p:spTree>
    <p:extLst>
      <p:ext uri="{BB962C8B-B14F-4D97-AF65-F5344CB8AC3E}">
        <p14:creationId xmlns:p14="http://schemas.microsoft.com/office/powerpoint/2010/main" val="2467835561"/>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هو القيام حولك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N;ok</a:t>
            </a:r>
            <a:r>
              <a:rPr lang="en-GB" sz="4400" dirty="0">
                <a:effectLst/>
              </a:rPr>
              <a:t> gar ne `</a:t>
            </a:r>
            <a:r>
              <a:rPr lang="en-GB" sz="4400" dirty="0" err="1">
                <a:effectLst/>
              </a:rPr>
              <a:t>etou`ohi</a:t>
            </a:r>
            <a:r>
              <a:rPr lang="en-GB" sz="4400" dirty="0">
                <a:effectLst/>
              </a:rPr>
              <a:t> `</a:t>
            </a:r>
            <a:r>
              <a:rPr lang="en-GB" sz="4400" dirty="0" err="1">
                <a:effectLst/>
              </a:rPr>
              <a:t>eratou</a:t>
            </a:r>
            <a:r>
              <a:rPr lang="en-GB" sz="4400" dirty="0">
                <a:effectLst/>
              </a:rPr>
              <a:t> `</a:t>
            </a:r>
            <a:r>
              <a:rPr lang="en-GB" sz="4400" dirty="0" err="1">
                <a:effectLst/>
              </a:rPr>
              <a:t>mpekkw</a:t>
            </a:r>
            <a:r>
              <a:rPr lang="en-GB" sz="4400" dirty="0">
                <a:effectLst/>
              </a:rPr>
              <a:t>]@</a:t>
            </a:r>
            <a:endParaRPr lang="en-GB" sz="4400" dirty="0"/>
          </a:p>
        </p:txBody>
      </p:sp>
    </p:spTree>
    <p:extLst>
      <p:ext uri="{BB962C8B-B14F-4D97-AF65-F5344CB8AC3E}">
        <p14:creationId xmlns:p14="http://schemas.microsoft.com/office/powerpoint/2010/main" val="2868706717"/>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الشاروبيم والسيرافيم،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ni&lt;eroubim nem niCeravim@</a:t>
            </a:r>
            <a:endParaRPr lang="en-GB" dirty="0"/>
          </a:p>
        </p:txBody>
      </p:sp>
    </p:spTree>
    <p:extLst>
      <p:ext uri="{BB962C8B-B14F-4D97-AF65-F5344CB8AC3E}">
        <p14:creationId xmlns:p14="http://schemas.microsoft.com/office/powerpoint/2010/main" val="7711832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30153"/>
            <a:ext cx="9143999" cy="927847"/>
          </a:xfrm>
        </p:spPr>
        <p:txBody>
          <a:bodyPr anchor="ctr"/>
          <a:lstStyle/>
          <a:p>
            <a:r>
              <a:rPr lang="ar-EG" sz="3500" dirty="0"/>
              <a:t>جى اف اريسكي بازين ايجون اف ايرفوثين ايرون اف اريه ايرون اف شوبتين ايروف اف تى اسو ايرون  </a:t>
            </a:r>
          </a:p>
        </p:txBody>
      </p:sp>
      <p:sp>
        <p:nvSpPr>
          <p:cNvPr id="7" name="Text Placeholder 6"/>
          <p:cNvSpPr>
            <a:spLocks noGrp="1"/>
          </p:cNvSpPr>
          <p:nvPr>
            <p:ph type="body" sz="quarter" idx="3"/>
          </p:nvPr>
        </p:nvSpPr>
        <p:spPr>
          <a:xfrm>
            <a:off x="-2" y="5002304"/>
            <a:ext cx="9144000" cy="927847"/>
          </a:xfrm>
        </p:spPr>
        <p:txBody>
          <a:bodyPr>
            <a:noAutofit/>
          </a:bodyPr>
          <a:lstStyle/>
          <a:p>
            <a:pPr>
              <a:lnSpc>
                <a:spcPct val="80000"/>
              </a:lnSpc>
              <a:spcBef>
                <a:spcPts val="0"/>
              </a:spcBef>
            </a:pPr>
            <a:r>
              <a:rPr lang="en-US" sz="3700" dirty="0"/>
              <a:t>Je </a:t>
            </a:r>
            <a:r>
              <a:rPr lang="en-US" sz="3700" dirty="0" err="1"/>
              <a:t>afer`ckepazin</a:t>
            </a:r>
            <a:r>
              <a:rPr lang="en-US" sz="3700" dirty="0"/>
              <a:t> `</a:t>
            </a:r>
            <a:r>
              <a:rPr lang="en-US" sz="3700" dirty="0" err="1"/>
              <a:t>ejwn</a:t>
            </a:r>
            <a:r>
              <a:rPr lang="en-US" sz="3700" dirty="0"/>
              <a:t>@ </a:t>
            </a:r>
            <a:r>
              <a:rPr lang="en-US" sz="3700" dirty="0" err="1"/>
              <a:t>aferbo`y;in</a:t>
            </a:r>
            <a:r>
              <a:rPr lang="en-US" sz="3700" dirty="0"/>
              <a:t> </a:t>
            </a:r>
            <a:r>
              <a:rPr lang="en-US" sz="3700" dirty="0" err="1"/>
              <a:t>eron</a:t>
            </a:r>
            <a:r>
              <a:rPr lang="en-US" sz="3700" dirty="0"/>
              <a:t>@ `</a:t>
            </a:r>
            <a:r>
              <a:rPr lang="en-US" sz="3700" dirty="0" err="1"/>
              <a:t>af`areh</a:t>
            </a:r>
            <a:endParaRPr lang="en-US" sz="3700" dirty="0"/>
          </a:p>
          <a:p>
            <a:pPr>
              <a:lnSpc>
                <a:spcPct val="80000"/>
              </a:lnSpc>
              <a:spcBef>
                <a:spcPts val="0"/>
              </a:spcBef>
            </a:pPr>
            <a:r>
              <a:rPr lang="en-US" sz="3700" dirty="0"/>
              <a:t> `</a:t>
            </a:r>
            <a:r>
              <a:rPr lang="en-US" sz="3700" dirty="0" err="1"/>
              <a:t>eron</a:t>
            </a:r>
            <a:r>
              <a:rPr lang="en-US" sz="3700" dirty="0"/>
              <a:t>@ </a:t>
            </a:r>
            <a:r>
              <a:rPr lang="nl-NL" sz="3700" dirty="0"/>
              <a:t>afsopten `erof</a:t>
            </a:r>
            <a:r>
              <a:rPr lang="en-US" sz="3700" dirty="0"/>
              <a:t>@ a</a:t>
            </a:r>
            <a:r>
              <a:rPr lang="nl-NL" sz="3700" dirty="0"/>
              <a:t>f]`aco `eron</a:t>
            </a:r>
          </a:p>
        </p:txBody>
      </p:sp>
      <p:sp>
        <p:nvSpPr>
          <p:cNvPr id="3" name="Text Placeholder 2">
            <a:extLst>
              <a:ext uri="{FF2B5EF4-FFF2-40B4-BE49-F238E27FC236}">
                <a16:creationId xmlns:a16="http://schemas.microsoft.com/office/drawing/2014/main" id="{CFF7E67E-D43C-4738-B6C0-351214AD13A0}"/>
              </a:ext>
            </a:extLst>
          </p:cNvPr>
          <p:cNvSpPr>
            <a:spLocks noGrp="1"/>
          </p:cNvSpPr>
          <p:nvPr>
            <p:ph type="body" sz="quarter" idx="10"/>
          </p:nvPr>
        </p:nvSpPr>
        <p:spPr>
          <a:xfrm>
            <a:off x="-2" y="4359480"/>
            <a:ext cx="9144000" cy="713909"/>
          </a:xfrm>
        </p:spPr>
        <p:txBody>
          <a:bodyPr/>
          <a:lstStyle/>
          <a:p>
            <a:r>
              <a:rPr lang="ar-EG" sz="4000" dirty="0"/>
              <a:t>لأنه سترنا وأعاننا وحفظنا وقبلنا إليه وأشفق علينا</a:t>
            </a:r>
            <a:endParaRPr lang="en-US" sz="4000" dirty="0"/>
          </a:p>
        </p:txBody>
      </p:sp>
    </p:spTree>
    <p:extLst>
      <p:ext uri="{BB962C8B-B14F-4D97-AF65-F5344CB8AC3E}">
        <p14:creationId xmlns:p14="http://schemas.microsoft.com/office/powerpoint/2010/main" val="337359667"/>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ستة أجنحة للواحد،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ere </a:t>
            </a:r>
            <a:r>
              <a:rPr lang="en-GB" dirty="0" err="1">
                <a:effectLst/>
              </a:rPr>
              <a:t>coou</a:t>
            </a:r>
            <a:r>
              <a:rPr lang="en-GB" dirty="0">
                <a:effectLst/>
              </a:rPr>
              <a:t> `</a:t>
            </a:r>
            <a:r>
              <a:rPr lang="en-GB" dirty="0" err="1">
                <a:effectLst/>
              </a:rPr>
              <a:t>ntenh</a:t>
            </a:r>
            <a:r>
              <a:rPr lang="en-GB" dirty="0">
                <a:effectLst/>
              </a:rPr>
              <a:t> `</a:t>
            </a:r>
            <a:r>
              <a:rPr lang="en-GB" dirty="0" err="1">
                <a:effectLst/>
              </a:rPr>
              <a:t>mpiouai</a:t>
            </a:r>
            <a:r>
              <a:rPr lang="en-GB" dirty="0">
                <a:effectLst/>
              </a:rPr>
              <a:t>@</a:t>
            </a:r>
            <a:endParaRPr lang="en-GB" dirty="0"/>
          </a:p>
        </p:txBody>
      </p:sp>
    </p:spTree>
    <p:extLst>
      <p:ext uri="{BB962C8B-B14F-4D97-AF65-F5344CB8AC3E}">
        <p14:creationId xmlns:p14="http://schemas.microsoft.com/office/powerpoint/2010/main" val="3961692375"/>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وستة أجنحة للآخر.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ouoh</a:t>
            </a:r>
            <a:r>
              <a:rPr lang="en-GB" dirty="0">
                <a:effectLst/>
              </a:rPr>
              <a:t> coou `ntenh `mpikeouai. </a:t>
            </a:r>
            <a:endParaRPr lang="en-GB" dirty="0"/>
          </a:p>
        </p:txBody>
      </p:sp>
    </p:spTree>
    <p:extLst>
      <p:ext uri="{BB962C8B-B14F-4D97-AF65-F5344CB8AC3E}">
        <p14:creationId xmlns:p14="http://schemas.microsoft.com/office/powerpoint/2010/main" val="2076803986"/>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فبجناحين يغطون وجوههم.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Qen `cnau men `ntenh euhwbc `nnouho.</a:t>
            </a:r>
            <a:endParaRPr lang="en-GB" dirty="0"/>
          </a:p>
        </p:txBody>
      </p:sp>
    </p:spTree>
    <p:extLst>
      <p:ext uri="{BB962C8B-B14F-4D97-AF65-F5344CB8AC3E}">
        <p14:creationId xmlns:p14="http://schemas.microsoft.com/office/powerpoint/2010/main" val="4049722210"/>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وباثنين يغطون أرجلهم،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Qen</a:t>
            </a:r>
            <a:r>
              <a:rPr lang="en-GB" dirty="0">
                <a:effectLst/>
              </a:rPr>
              <a:t> `</a:t>
            </a:r>
            <a:r>
              <a:rPr lang="en-GB" dirty="0" err="1">
                <a:effectLst/>
              </a:rPr>
              <a:t>cnau</a:t>
            </a:r>
            <a:r>
              <a:rPr lang="en-GB" dirty="0">
                <a:effectLst/>
              </a:rPr>
              <a:t> de </a:t>
            </a:r>
            <a:r>
              <a:rPr lang="en-GB" dirty="0" err="1">
                <a:effectLst/>
              </a:rPr>
              <a:t>euhwbc</a:t>
            </a:r>
            <a:r>
              <a:rPr lang="en-GB" dirty="0">
                <a:effectLst/>
              </a:rPr>
              <a:t> `</a:t>
            </a:r>
            <a:r>
              <a:rPr lang="en-GB" dirty="0" err="1">
                <a:effectLst/>
              </a:rPr>
              <a:t>nnou</a:t>
            </a:r>
            <a:r>
              <a:rPr lang="en-GB" dirty="0">
                <a:effectLst/>
              </a:rPr>
              <a:t>[</a:t>
            </a:r>
            <a:r>
              <a:rPr lang="en-GB" dirty="0" err="1">
                <a:effectLst/>
              </a:rPr>
              <a:t>alauj</a:t>
            </a:r>
            <a:r>
              <a:rPr lang="en-GB" dirty="0">
                <a:effectLst/>
              </a:rPr>
              <a:t>@</a:t>
            </a:r>
            <a:endParaRPr lang="en-GB" dirty="0"/>
          </a:p>
        </p:txBody>
      </p:sp>
    </p:spTree>
    <p:extLst>
      <p:ext uri="{BB962C8B-B14F-4D97-AF65-F5344CB8AC3E}">
        <p14:creationId xmlns:p14="http://schemas.microsoft.com/office/powerpoint/2010/main" val="988979958"/>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ويطيرون باثنين،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euhyl</a:t>
            </a:r>
            <a:r>
              <a:rPr lang="en-GB" dirty="0">
                <a:effectLst/>
              </a:rPr>
              <a:t> de qen nike`cnau@</a:t>
            </a:r>
            <a:endParaRPr lang="en-GB" dirty="0"/>
          </a:p>
        </p:txBody>
      </p:sp>
    </p:spTree>
    <p:extLst>
      <p:ext uri="{BB962C8B-B14F-4D97-AF65-F5344CB8AC3E}">
        <p14:creationId xmlns:p14="http://schemas.microsoft.com/office/powerpoint/2010/main" val="3083594941"/>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ويصرخون واحد قبالة واحد منهم.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euws `ebol ouai oube ouai `mmwou.</a:t>
            </a:r>
            <a:endParaRPr lang="en-GB" dirty="0"/>
          </a:p>
        </p:txBody>
      </p:sp>
    </p:spTree>
    <p:extLst>
      <p:ext uri="{BB962C8B-B14F-4D97-AF65-F5344CB8AC3E}">
        <p14:creationId xmlns:p14="http://schemas.microsoft.com/office/powerpoint/2010/main" val="3828763186"/>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يرسلون تسبحة الغلبة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Eutaou`o `mpihumnoc `nte pi`[ro</a:t>
            </a:r>
            <a:endParaRPr lang="en-GB" dirty="0"/>
          </a:p>
        </p:txBody>
      </p:sp>
    </p:spTree>
    <p:extLst>
      <p:ext uri="{BB962C8B-B14F-4D97-AF65-F5344CB8AC3E}">
        <p14:creationId xmlns:p14="http://schemas.microsoft.com/office/powerpoint/2010/main" val="1471654362"/>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والخلاص الذي لنا بصوت ممتلئ مجداً.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 ouoh `noujai `ntan@ qen ou`cmy ecmeh `n`wou.</a:t>
            </a:r>
            <a:endParaRPr lang="en-GB" sz="4000" dirty="0"/>
          </a:p>
        </p:txBody>
      </p:sp>
    </p:spTree>
    <p:extLst>
      <p:ext uri="{BB962C8B-B14F-4D97-AF65-F5344CB8AC3E}">
        <p14:creationId xmlns:p14="http://schemas.microsoft.com/office/powerpoint/2010/main" val="2151786374"/>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يسبحون، وينشدون. ويصرخون، ويصوتون قائلين: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690" dirty="0" err="1">
                <a:effectLst/>
              </a:rPr>
              <a:t>Euhwc</a:t>
            </a:r>
            <a:r>
              <a:rPr lang="en-GB" sz="3690" dirty="0">
                <a:effectLst/>
              </a:rPr>
              <a:t> </a:t>
            </a:r>
            <a:r>
              <a:rPr lang="en-GB" sz="3690" dirty="0" err="1">
                <a:effectLst/>
              </a:rPr>
              <a:t>eujw</a:t>
            </a:r>
            <a:r>
              <a:rPr lang="en-GB" sz="3690" dirty="0">
                <a:effectLst/>
              </a:rPr>
              <a:t>@ </a:t>
            </a:r>
            <a:r>
              <a:rPr lang="en-GB" sz="3690" dirty="0" err="1">
                <a:effectLst/>
              </a:rPr>
              <a:t>euws</a:t>
            </a:r>
            <a:r>
              <a:rPr lang="en-GB" sz="3690" dirty="0">
                <a:effectLst/>
              </a:rPr>
              <a:t> `</a:t>
            </a:r>
            <a:r>
              <a:rPr lang="en-GB" sz="3690" dirty="0" err="1">
                <a:effectLst/>
              </a:rPr>
              <a:t>ebol</a:t>
            </a:r>
            <a:r>
              <a:rPr lang="en-GB" sz="3690" dirty="0">
                <a:effectLst/>
              </a:rPr>
              <a:t> </a:t>
            </a:r>
            <a:r>
              <a:rPr lang="en-GB" sz="3690" dirty="0" err="1">
                <a:effectLst/>
              </a:rPr>
              <a:t>eu</a:t>
            </a:r>
            <a:r>
              <a:rPr lang="en-GB" sz="3690" dirty="0">
                <a:effectLst/>
              </a:rPr>
              <a:t>] `</a:t>
            </a:r>
            <a:r>
              <a:rPr lang="en-GB" sz="3690" dirty="0" err="1">
                <a:effectLst/>
              </a:rPr>
              <a:t>qrwou</a:t>
            </a:r>
            <a:r>
              <a:rPr lang="en-GB" sz="3690" dirty="0">
                <a:effectLst/>
              </a:rPr>
              <a:t> </a:t>
            </a:r>
            <a:r>
              <a:rPr lang="en-GB" sz="3690" dirty="0" err="1">
                <a:effectLst/>
              </a:rPr>
              <a:t>eujw</a:t>
            </a:r>
            <a:r>
              <a:rPr lang="en-GB" sz="3690" dirty="0">
                <a:effectLst/>
              </a:rPr>
              <a:t> `</a:t>
            </a:r>
            <a:r>
              <a:rPr lang="en-GB" sz="3690" dirty="0" err="1">
                <a:effectLst/>
              </a:rPr>
              <a:t>mmoc</a:t>
            </a:r>
            <a:r>
              <a:rPr lang="en-GB" sz="3690" dirty="0">
                <a:effectLst/>
              </a:rPr>
              <a:t>.</a:t>
            </a:r>
            <a:endParaRPr lang="en-GB" sz="3690" dirty="0"/>
          </a:p>
        </p:txBody>
      </p:sp>
    </p:spTree>
    <p:extLst>
      <p:ext uri="{BB962C8B-B14F-4D97-AF65-F5344CB8AC3E}">
        <p14:creationId xmlns:p14="http://schemas.microsoft.com/office/powerpoint/2010/main" val="3699981043"/>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ننصت.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Proc,wmen.</a:t>
            </a:r>
            <a:endParaRPr lang="en-GB" dirty="0"/>
          </a:p>
        </p:txBody>
      </p:sp>
      <p:sp>
        <p:nvSpPr>
          <p:cNvPr id="6" name="Rectangle 5">
            <a:hlinkClick r:id="rId2" action="ppaction://hlinksldjump"/>
            <a:extLst>
              <a:ext uri="{FF2B5EF4-FFF2-40B4-BE49-F238E27FC236}">
                <a16:creationId xmlns:a16="http://schemas.microsoft.com/office/drawing/2014/main" id="{5FD85A40-E9AF-49D3-A4E5-1BDF33229517}"/>
              </a:ext>
            </a:extLst>
          </p:cNvPr>
          <p:cNvSpPr/>
          <p:nvPr/>
        </p:nvSpPr>
        <p:spPr>
          <a:xfrm>
            <a:off x="7115014" y="3923056"/>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38458987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800" dirty="0"/>
              <a:t>افتى توتين اف اينتين شا ااهرى طاى ونوثاى</a:t>
            </a:r>
            <a:r>
              <a:rPr lang="en-US" sz="4800" dirty="0"/>
              <a:t>.</a:t>
            </a:r>
            <a:endParaRPr lang="ar-EG" sz="4800" dirty="0"/>
          </a:p>
        </p:txBody>
      </p:sp>
      <p:sp>
        <p:nvSpPr>
          <p:cNvPr id="7" name="Text Placeholder 6"/>
          <p:cNvSpPr>
            <a:spLocks noGrp="1"/>
          </p:cNvSpPr>
          <p:nvPr>
            <p:ph type="body" sz="quarter" idx="3"/>
          </p:nvPr>
        </p:nvSpPr>
        <p:spPr/>
        <p:txBody>
          <a:bodyPr>
            <a:normAutofit fontScale="92500"/>
          </a:bodyPr>
          <a:lstStyle/>
          <a:p>
            <a:r>
              <a:rPr lang="pt-BR" sz="4400" dirty="0"/>
              <a:t>af]toten afenten sa `e`hryi `etaiounou ;ai.</a:t>
            </a:r>
          </a:p>
        </p:txBody>
      </p:sp>
      <p:sp>
        <p:nvSpPr>
          <p:cNvPr id="3" name="Text Placeholder 2">
            <a:extLst>
              <a:ext uri="{FF2B5EF4-FFF2-40B4-BE49-F238E27FC236}">
                <a16:creationId xmlns:a16="http://schemas.microsoft.com/office/drawing/2014/main" id="{7BCEA259-DF0C-46B3-A137-5155B37D724F}"/>
              </a:ext>
            </a:extLst>
          </p:cNvPr>
          <p:cNvSpPr>
            <a:spLocks noGrp="1"/>
          </p:cNvSpPr>
          <p:nvPr>
            <p:ph type="body" sz="quarter" idx="10"/>
          </p:nvPr>
        </p:nvSpPr>
        <p:spPr>
          <a:xfrm>
            <a:off x="-2" y="4432177"/>
            <a:ext cx="9144000" cy="808038"/>
          </a:xfrm>
        </p:spPr>
        <p:txBody>
          <a:bodyPr/>
          <a:lstStyle/>
          <a:p>
            <a:r>
              <a:rPr lang="ar-EG" sz="5400" dirty="0"/>
              <a:t>وعضدنا وأتي بنا إلى هذه الساعة</a:t>
            </a:r>
            <a:r>
              <a:rPr lang="en-US" sz="5400" dirty="0"/>
              <a:t>.</a:t>
            </a:r>
          </a:p>
        </p:txBody>
      </p:sp>
    </p:spTree>
    <p:extLst>
      <p:ext uri="{BB962C8B-B14F-4D97-AF65-F5344CB8AC3E}">
        <p14:creationId xmlns:p14="http://schemas.microsoft.com/office/powerpoint/2010/main" val="1781225760"/>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7A369B73-7028-4F46-3600-9C1B2FF48EFC}"/>
              </a:ext>
            </a:extLst>
          </p:cNvPr>
          <p:cNvSpPr/>
          <p:nvPr/>
        </p:nvSpPr>
        <p:spPr>
          <a:xfrm>
            <a:off x="6949167" y="3981822"/>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207044552"/>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2442657529"/>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4376559"/>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2694559948"/>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2021708311"/>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2" name="Rectangle 1">
            <a:hlinkClick r:id="rId2" action="ppaction://hlinksldjump"/>
          </p:cNvPr>
          <p:cNvSpPr/>
          <p:nvPr/>
        </p:nvSpPr>
        <p:spPr>
          <a:xfrm>
            <a:off x="5394254" y="4009798"/>
            <a:ext cx="374974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2512885"/>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1" y="4340585"/>
            <a:ext cx="9144000" cy="782371"/>
          </a:xfrm>
        </p:spPr>
        <p:txBody>
          <a:bodyPr/>
          <a:lstStyle/>
          <a:p>
            <a:r>
              <a:rPr lang="ar-EG" b="0" dirty="0"/>
              <a:t>اجيوس اجيوس اجيوس.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Agioc `agioc `agioc.</a:t>
            </a:r>
            <a:endParaRPr lang="en-GB" dirty="0"/>
          </a:p>
        </p:txBody>
      </p:sp>
      <p:sp>
        <p:nvSpPr>
          <p:cNvPr id="5" name="Rectangle 4">
            <a:hlinkClick r:id="rId2" action="ppaction://hlinksldjump"/>
            <a:extLst>
              <a:ext uri="{FF2B5EF4-FFF2-40B4-BE49-F238E27FC236}">
                <a16:creationId xmlns:a16="http://schemas.microsoft.com/office/drawing/2014/main" id="{9751AE75-E1C1-9441-08AB-5FD0BD0F1699}"/>
              </a:ext>
            </a:extLst>
          </p:cNvPr>
          <p:cNvSpPr/>
          <p:nvPr/>
        </p:nvSpPr>
        <p:spPr>
          <a:xfrm>
            <a:off x="6118412" y="3863531"/>
            <a:ext cx="30255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544443533"/>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fontScale="90000"/>
          </a:bodyPr>
          <a:lstStyle/>
          <a:p>
            <a:r>
              <a:rPr lang="ar-EG" b="0" dirty="0"/>
              <a:t>قدوس قدوس، أنت أيها الرب، وقدوس في كل شيء،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&lt;ouab `,</a:t>
            </a:r>
            <a:r>
              <a:rPr lang="en-GB" sz="3800" dirty="0" err="1">
                <a:effectLst/>
              </a:rPr>
              <a:t>ouab</a:t>
            </a:r>
            <a:r>
              <a:rPr lang="en-GB" sz="3800" dirty="0">
                <a:effectLst/>
              </a:rPr>
              <a:t> P=o=c ouoh `,ouab qen hwb niben@</a:t>
            </a:r>
            <a:endParaRPr lang="en-GB" sz="3800" dirty="0"/>
          </a:p>
        </p:txBody>
      </p:sp>
      <p:sp>
        <p:nvSpPr>
          <p:cNvPr id="5" name="Rectangle 4">
            <a:hlinkClick r:id="rId2" action="ppaction://hlinksldjump"/>
            <a:extLst>
              <a:ext uri="{FF2B5EF4-FFF2-40B4-BE49-F238E27FC236}">
                <a16:creationId xmlns:a16="http://schemas.microsoft.com/office/drawing/2014/main" id="{DF663BD9-753E-CBB9-5127-0517B1D90918}"/>
              </a:ext>
            </a:extLst>
          </p:cNvPr>
          <p:cNvSpPr/>
          <p:nvPr/>
        </p:nvSpPr>
        <p:spPr>
          <a:xfrm>
            <a:off x="5427918" y="4058161"/>
            <a:ext cx="37160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56711249"/>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وبالأكثر مختار هو نور جوهريتك.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sz="4000" dirty="0">
                <a:effectLst/>
              </a:rPr>
              <a:t>nhou`o de `fcwtp `nje `vouwini `nte tekoucia.</a:t>
            </a:r>
            <a:endParaRPr lang="en-GB" sz="4000" dirty="0"/>
          </a:p>
        </p:txBody>
      </p:sp>
    </p:spTree>
    <p:extLst>
      <p:ext uri="{BB962C8B-B14F-4D97-AF65-F5344CB8AC3E}">
        <p14:creationId xmlns:p14="http://schemas.microsoft.com/office/powerpoint/2010/main" val="1200085966"/>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وغير موصوفة هي قوة حكمتك،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Ouat`scaji `mmoc te `tjom `nte tekcovi`a@</a:t>
            </a:r>
            <a:endParaRPr lang="en-GB" sz="4000" dirty="0"/>
          </a:p>
        </p:txBody>
      </p:sp>
    </p:spTree>
    <p:extLst>
      <p:ext uri="{BB962C8B-B14F-4D97-AF65-F5344CB8AC3E}">
        <p14:creationId xmlns:p14="http://schemas.microsoft.com/office/powerpoint/2010/main" val="42782006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81688"/>
            <a:ext cx="9143999" cy="976312"/>
          </a:xfrm>
        </p:spPr>
        <p:txBody>
          <a:bodyPr anchor="ctr"/>
          <a:lstStyle/>
          <a:p>
            <a:r>
              <a:rPr lang="ar-EG" sz="3600" dirty="0"/>
              <a:t>إنثوف أون مارين تيهوإيروف هوبوس إنتيف آريه إيرونخين باي إيهوؤو إثؤواب فاى </a:t>
            </a:r>
          </a:p>
        </p:txBody>
      </p:sp>
      <p:sp>
        <p:nvSpPr>
          <p:cNvPr id="7" name="Text Placeholder 6"/>
          <p:cNvSpPr>
            <a:spLocks noGrp="1"/>
          </p:cNvSpPr>
          <p:nvPr>
            <p:ph type="body" sz="quarter" idx="3"/>
          </p:nvPr>
        </p:nvSpPr>
        <p:spPr>
          <a:xfrm>
            <a:off x="-2" y="5002306"/>
            <a:ext cx="9144000" cy="932840"/>
          </a:xfrm>
        </p:spPr>
        <p:txBody>
          <a:bodyPr>
            <a:normAutofit fontScale="92500" lnSpcReduction="20000"/>
          </a:bodyPr>
          <a:lstStyle/>
          <a:p>
            <a:r>
              <a:rPr lang="en-US" sz="4000" dirty="0" err="1"/>
              <a:t>N;of</a:t>
            </a:r>
            <a:r>
              <a:rPr lang="en-US" sz="4000" dirty="0"/>
              <a:t> on </a:t>
            </a:r>
            <a:r>
              <a:rPr lang="en-US" sz="4000" dirty="0" err="1"/>
              <a:t>maren</a:t>
            </a:r>
            <a:r>
              <a:rPr lang="en-US" sz="4000" dirty="0"/>
              <a:t>]ho `</a:t>
            </a:r>
            <a:r>
              <a:rPr lang="en-US" sz="4000" dirty="0" err="1"/>
              <a:t>erof</a:t>
            </a:r>
            <a:r>
              <a:rPr lang="en-US" sz="4000" dirty="0"/>
              <a:t> </a:t>
            </a:r>
            <a:r>
              <a:rPr lang="en-US" sz="4000" dirty="0" err="1"/>
              <a:t>hopwc</a:t>
            </a:r>
            <a:r>
              <a:rPr lang="en-US" sz="4000" dirty="0"/>
              <a:t> `</a:t>
            </a:r>
            <a:r>
              <a:rPr lang="en-US" sz="4000" dirty="0" err="1"/>
              <a:t>ntef`areh</a:t>
            </a:r>
            <a:r>
              <a:rPr lang="en-US" sz="4000" dirty="0"/>
              <a:t> `</a:t>
            </a:r>
            <a:r>
              <a:rPr lang="en-US" sz="4000" dirty="0" err="1"/>
              <a:t>eron</a:t>
            </a:r>
            <a:r>
              <a:rPr lang="en-US" sz="4000" dirty="0"/>
              <a:t> </a:t>
            </a:r>
            <a:r>
              <a:rPr lang="en-US" sz="4000" dirty="0" err="1"/>
              <a:t>qen</a:t>
            </a:r>
            <a:r>
              <a:rPr lang="en-US" sz="4000" dirty="0"/>
              <a:t> </a:t>
            </a:r>
            <a:r>
              <a:rPr lang="en-US" sz="4000" dirty="0" err="1"/>
              <a:t>pai`ehoou</a:t>
            </a:r>
            <a:r>
              <a:rPr lang="en-US" sz="4000" dirty="0"/>
              <a:t> </a:t>
            </a:r>
            <a:r>
              <a:rPr lang="en-US" sz="4000" dirty="0" err="1"/>
              <a:t>e;ouab</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49B13063-F8AE-43D0-A45C-73CA377A52AF}"/>
              </a:ext>
            </a:extLst>
          </p:cNvPr>
          <p:cNvSpPr>
            <a:spLocks noGrp="1"/>
          </p:cNvSpPr>
          <p:nvPr>
            <p:ph type="body" sz="quarter" idx="10"/>
          </p:nvPr>
        </p:nvSpPr>
        <p:spPr>
          <a:xfrm>
            <a:off x="-2" y="4368921"/>
            <a:ext cx="9144000" cy="633385"/>
          </a:xfrm>
        </p:spPr>
        <p:txBody>
          <a:bodyPr/>
          <a:lstStyle/>
          <a:p>
            <a:r>
              <a:rPr lang="ar-SA" sz="4000" dirty="0">
                <a:solidFill>
                  <a:schemeClr val="lt1"/>
                </a:solidFill>
              </a:rPr>
              <a:t>هو أيضاً فلنسأله أن يحفظنا</a:t>
            </a:r>
            <a:r>
              <a:rPr lang="ar-EG" sz="4000" dirty="0">
                <a:solidFill>
                  <a:schemeClr val="lt1"/>
                </a:solidFill>
              </a:rPr>
              <a:t> </a:t>
            </a:r>
            <a:r>
              <a:rPr lang="ar-EG" sz="4000" dirty="0"/>
              <a:t>في هذا اليوم المقدس</a:t>
            </a:r>
            <a:endParaRPr lang="en-US" sz="4000" dirty="0"/>
          </a:p>
        </p:txBody>
      </p:sp>
    </p:spTree>
    <p:extLst>
      <p:ext uri="{BB962C8B-B14F-4D97-AF65-F5344CB8AC3E}">
        <p14:creationId xmlns:p14="http://schemas.microsoft.com/office/powerpoint/2010/main" val="782917705"/>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وليس شيء من النطق يستطيع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`mmon `hli `ncaji </a:t>
            </a:r>
            <a:r>
              <a:rPr lang="en-GB" dirty="0" err="1">
                <a:effectLst/>
              </a:rPr>
              <a:t>na`s</a:t>
            </a:r>
            <a:r>
              <a:rPr lang="en-GB" dirty="0">
                <a:effectLst/>
              </a:rPr>
              <a:t>]</a:t>
            </a:r>
            <a:r>
              <a:rPr lang="en-GB" dirty="0" err="1">
                <a:effectLst/>
              </a:rPr>
              <a:t>si</a:t>
            </a:r>
            <a:r>
              <a:rPr lang="en-GB" dirty="0">
                <a:effectLst/>
              </a:rPr>
              <a:t>  </a:t>
            </a:r>
            <a:endParaRPr lang="en-GB" dirty="0"/>
          </a:p>
        </p:txBody>
      </p:sp>
    </p:spTree>
    <p:extLst>
      <p:ext uri="{BB962C8B-B14F-4D97-AF65-F5344CB8AC3E}">
        <p14:creationId xmlns:p14="http://schemas.microsoft.com/office/powerpoint/2010/main" val="3415764355"/>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 يحد لجة محبتك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epipelagoc</a:t>
            </a:r>
            <a:r>
              <a:rPr lang="en-GB" dirty="0">
                <a:effectLst/>
              </a:rPr>
              <a:t> `</a:t>
            </a:r>
            <a:r>
              <a:rPr lang="en-GB" dirty="0" err="1">
                <a:effectLst/>
              </a:rPr>
              <a:t>nte</a:t>
            </a:r>
            <a:r>
              <a:rPr lang="en-GB" dirty="0">
                <a:effectLst/>
              </a:rPr>
              <a:t> </a:t>
            </a:r>
            <a:r>
              <a:rPr lang="en-GB" dirty="0" err="1">
                <a:effectLst/>
              </a:rPr>
              <a:t>tekmetmairwmi</a:t>
            </a:r>
            <a:r>
              <a:rPr lang="en-GB" dirty="0">
                <a:effectLst/>
              </a:rPr>
              <a:t>.</a:t>
            </a:r>
            <a:endParaRPr lang="en-GB" dirty="0"/>
          </a:p>
        </p:txBody>
      </p:sp>
    </p:spTree>
    <p:extLst>
      <p:ext uri="{BB962C8B-B14F-4D97-AF65-F5344CB8AC3E}">
        <p14:creationId xmlns:p14="http://schemas.microsoft.com/office/powerpoint/2010/main" val="2022654543"/>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خلقتني إنساناً كمحب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Ak;amioi `nrwmi hwc mairwmi@</a:t>
            </a:r>
            <a:endParaRPr lang="en-GB" dirty="0"/>
          </a:p>
        </p:txBody>
      </p:sp>
    </p:spTree>
    <p:extLst>
      <p:ext uri="{BB962C8B-B14F-4D97-AF65-F5344CB8AC3E}">
        <p14:creationId xmlns:p14="http://schemas.microsoft.com/office/powerpoint/2010/main" val="164855659"/>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ولم تكن أنت محتاجاً إلي عبوديتي،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naker`,ria `n;ok an pe `ntametbwk</a:t>
            </a:r>
            <a:endParaRPr lang="en-GB" dirty="0"/>
          </a:p>
        </p:txBody>
      </p:sp>
    </p:spTree>
    <p:extLst>
      <p:ext uri="{BB962C8B-B14F-4D97-AF65-F5344CB8AC3E}">
        <p14:creationId xmlns:p14="http://schemas.microsoft.com/office/powerpoint/2010/main" val="738479497"/>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بل أنا المحتاج إلي ربوبيتك.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alla `anok de naier`,ria `ntekmet=o=c.</a:t>
            </a:r>
            <a:endParaRPr lang="en-GB" dirty="0"/>
          </a:p>
        </p:txBody>
      </p:sp>
    </p:spTree>
    <p:extLst>
      <p:ext uri="{BB962C8B-B14F-4D97-AF65-F5344CB8AC3E}">
        <p14:creationId xmlns:p14="http://schemas.microsoft.com/office/powerpoint/2010/main" val="3066961432"/>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من أجل تعطفاتك الجزيلة،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E;be nekmetsan`;maqt etos ak`;riswpi</a:t>
            </a:r>
            <a:endParaRPr lang="en-GB" sz="4400" dirty="0"/>
          </a:p>
        </p:txBody>
      </p:sp>
    </p:spTree>
    <p:extLst>
      <p:ext uri="{BB962C8B-B14F-4D97-AF65-F5344CB8AC3E}">
        <p14:creationId xmlns:p14="http://schemas.microsoft.com/office/powerpoint/2010/main" val="165701122"/>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كوَنتني أذ لم أكن.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`enaisop an pe.</a:t>
            </a:r>
            <a:endParaRPr lang="en-GB" dirty="0"/>
          </a:p>
        </p:txBody>
      </p:sp>
    </p:spTree>
    <p:extLst>
      <p:ext uri="{BB962C8B-B14F-4D97-AF65-F5344CB8AC3E}">
        <p14:creationId xmlns:p14="http://schemas.microsoft.com/office/powerpoint/2010/main" val="977449365"/>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أقمت السماء لي سقفاً.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Aktaho `n`tve `eratc nyi `eouahcoi.</a:t>
            </a:r>
            <a:endParaRPr lang="en-GB" dirty="0"/>
          </a:p>
        </p:txBody>
      </p:sp>
    </p:spTree>
    <p:extLst>
      <p:ext uri="{BB962C8B-B14F-4D97-AF65-F5344CB8AC3E}">
        <p14:creationId xmlns:p14="http://schemas.microsoft.com/office/powerpoint/2010/main" val="925636358"/>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وثبت لي الأرض لأمشي عليها.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Aktajro `mpikahi nyi e;rimosi hijwf.</a:t>
            </a:r>
            <a:endParaRPr lang="en-GB" sz="4400" dirty="0"/>
          </a:p>
        </p:txBody>
      </p:sp>
    </p:spTree>
    <p:extLst>
      <p:ext uri="{BB962C8B-B14F-4D97-AF65-F5344CB8AC3E}">
        <p14:creationId xmlns:p14="http://schemas.microsoft.com/office/powerpoint/2010/main" val="2644907244"/>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من أجلي ألجمت البحر.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akma`s;am `m`viom.</a:t>
            </a:r>
            <a:endParaRPr lang="en-GB" dirty="0"/>
          </a:p>
        </p:txBody>
      </p:sp>
    </p:spTree>
    <p:extLst>
      <p:ext uri="{BB962C8B-B14F-4D97-AF65-F5344CB8AC3E}">
        <p14:creationId xmlns:p14="http://schemas.microsoft.com/office/powerpoint/2010/main" val="12580612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82282"/>
            <a:ext cx="9143999" cy="975719"/>
          </a:xfrm>
        </p:spPr>
        <p:txBody>
          <a:bodyPr anchor="ctr"/>
          <a:lstStyle/>
          <a:p>
            <a:r>
              <a:rPr lang="ar-EG" sz="3400" dirty="0"/>
              <a:t>إنجي بي بانطوكراطور إبشويس بيننوتي نيم ني إيهوؤو تيرو أنتي بين أونخ خين هيريني نيفين.</a:t>
            </a:r>
          </a:p>
        </p:txBody>
      </p:sp>
      <p:sp>
        <p:nvSpPr>
          <p:cNvPr id="7" name="Text Placeholder 6"/>
          <p:cNvSpPr>
            <a:spLocks noGrp="1"/>
          </p:cNvSpPr>
          <p:nvPr>
            <p:ph type="body" sz="quarter" idx="3"/>
          </p:nvPr>
        </p:nvSpPr>
        <p:spPr>
          <a:xfrm>
            <a:off x="-2" y="5073389"/>
            <a:ext cx="9144000" cy="808893"/>
          </a:xfrm>
        </p:spPr>
        <p:txBody>
          <a:bodyPr>
            <a:noAutofit/>
          </a:bodyPr>
          <a:lstStyle/>
          <a:p>
            <a:pPr>
              <a:lnSpc>
                <a:spcPct val="80000"/>
              </a:lnSpc>
              <a:spcBef>
                <a:spcPts val="0"/>
              </a:spcBef>
            </a:pPr>
            <a:r>
              <a:rPr lang="en-US" dirty="0" err="1"/>
              <a:t>nem</a:t>
            </a:r>
            <a:r>
              <a:rPr lang="en-US" dirty="0"/>
              <a:t> </a:t>
            </a:r>
            <a:r>
              <a:rPr lang="en-US" dirty="0" err="1"/>
              <a:t>ni`ehoou</a:t>
            </a:r>
            <a:r>
              <a:rPr lang="en-US" dirty="0"/>
              <a:t> </a:t>
            </a:r>
            <a:r>
              <a:rPr lang="en-US" dirty="0" err="1"/>
              <a:t>tyrou</a:t>
            </a:r>
            <a:r>
              <a:rPr lang="en-US" dirty="0"/>
              <a:t> `</a:t>
            </a:r>
            <a:r>
              <a:rPr lang="en-US" dirty="0" err="1"/>
              <a:t>nte</a:t>
            </a:r>
            <a:r>
              <a:rPr lang="en-US" dirty="0"/>
              <a:t> </a:t>
            </a:r>
            <a:r>
              <a:rPr lang="en-US" dirty="0" err="1"/>
              <a:t>penwnq</a:t>
            </a:r>
            <a:r>
              <a:rPr lang="en-US" dirty="0"/>
              <a:t>@ </a:t>
            </a:r>
            <a:r>
              <a:rPr lang="en-US" dirty="0" err="1"/>
              <a:t>qen</a:t>
            </a:r>
            <a:r>
              <a:rPr lang="en-US" dirty="0"/>
              <a:t> </a:t>
            </a:r>
            <a:r>
              <a:rPr lang="en-US" dirty="0" err="1"/>
              <a:t>hiryny</a:t>
            </a:r>
            <a:r>
              <a:rPr lang="en-US" dirty="0"/>
              <a:t> </a:t>
            </a:r>
            <a:r>
              <a:rPr lang="en-US" dirty="0" err="1"/>
              <a:t>niben</a:t>
            </a:r>
            <a:endParaRPr lang="ar-EG" dirty="0"/>
          </a:p>
          <a:p>
            <a:pPr>
              <a:lnSpc>
                <a:spcPct val="80000"/>
              </a:lnSpc>
              <a:spcBef>
                <a:spcPts val="0"/>
              </a:spcBef>
            </a:pPr>
            <a:r>
              <a:rPr lang="en-US" dirty="0"/>
              <a:t> `</a:t>
            </a:r>
            <a:r>
              <a:rPr lang="en-US" dirty="0" err="1"/>
              <a:t>nje</a:t>
            </a:r>
            <a:r>
              <a:rPr lang="en-US" dirty="0"/>
              <a:t> </a:t>
            </a:r>
            <a:r>
              <a:rPr lang="en-US" dirty="0" err="1"/>
              <a:t>pipantokratwr</a:t>
            </a:r>
            <a:r>
              <a:rPr lang="en-US" dirty="0"/>
              <a:t> `P=o=c </a:t>
            </a:r>
            <a:r>
              <a:rPr lang="en-US" dirty="0" err="1"/>
              <a:t>Pennou</a:t>
            </a:r>
            <a:r>
              <a:rPr lang="en-US" dirty="0"/>
              <a:t>].</a:t>
            </a:r>
          </a:p>
        </p:txBody>
      </p:sp>
      <p:sp>
        <p:nvSpPr>
          <p:cNvPr id="3" name="Text Placeholder 2">
            <a:extLst>
              <a:ext uri="{FF2B5EF4-FFF2-40B4-BE49-F238E27FC236}">
                <a16:creationId xmlns:a16="http://schemas.microsoft.com/office/drawing/2014/main" id="{0FFB04B1-4228-4807-AC50-1C1FC6362F1B}"/>
              </a:ext>
            </a:extLst>
          </p:cNvPr>
          <p:cNvSpPr>
            <a:spLocks noGrp="1"/>
          </p:cNvSpPr>
          <p:nvPr>
            <p:ph type="body" sz="quarter" idx="10"/>
          </p:nvPr>
        </p:nvSpPr>
        <p:spPr>
          <a:xfrm>
            <a:off x="-2" y="4346033"/>
            <a:ext cx="9144000" cy="727356"/>
          </a:xfrm>
        </p:spPr>
        <p:txBody>
          <a:bodyPr/>
          <a:lstStyle/>
          <a:p>
            <a:r>
              <a:rPr lang="en-US" sz="4000" dirty="0"/>
              <a:t> </a:t>
            </a:r>
            <a:r>
              <a:rPr lang="ar-EG" sz="4000" dirty="0"/>
              <a:t>وكل أيام حياتنا بكل سلام ضابط الكل الرب إلهنا</a:t>
            </a:r>
            <a:r>
              <a:rPr lang="en-US" sz="4000" dirty="0"/>
              <a:t>.</a:t>
            </a:r>
          </a:p>
        </p:txBody>
      </p:sp>
    </p:spTree>
    <p:extLst>
      <p:ext uri="{BB962C8B-B14F-4D97-AF65-F5344CB8AC3E}">
        <p14:creationId xmlns:p14="http://schemas.microsoft.com/office/powerpoint/2010/main" val="2810814788"/>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من أجلي أظهرت طبيعة الحيوان.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E;byt akouwnh `ebol `n`tvucic `nnizwon. </a:t>
            </a:r>
            <a:endParaRPr lang="en-GB" sz="4400" dirty="0"/>
          </a:p>
        </p:txBody>
      </p:sp>
    </p:spTree>
    <p:extLst>
      <p:ext uri="{BB962C8B-B14F-4D97-AF65-F5344CB8AC3E}">
        <p14:creationId xmlns:p14="http://schemas.microsoft.com/office/powerpoint/2010/main" val="2675185548"/>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اخضعت كل شيء تحت قدميَّ.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err="1">
                <a:effectLst/>
              </a:rPr>
              <a:t>Ak;ebio</a:t>
            </a:r>
            <a:r>
              <a:rPr lang="en-GB" sz="4000" dirty="0">
                <a:effectLst/>
              </a:rPr>
              <a:t> `</a:t>
            </a:r>
            <a:r>
              <a:rPr lang="en-GB" sz="4000" dirty="0" err="1">
                <a:effectLst/>
              </a:rPr>
              <a:t>nen,ai</a:t>
            </a:r>
            <a:r>
              <a:rPr lang="en-GB" sz="4000" dirty="0">
                <a:effectLst/>
              </a:rPr>
              <a:t> </a:t>
            </a:r>
            <a:r>
              <a:rPr lang="en-GB" sz="4000" dirty="0" err="1">
                <a:effectLst/>
              </a:rPr>
              <a:t>niben</a:t>
            </a:r>
            <a:r>
              <a:rPr lang="en-GB" sz="4000" dirty="0">
                <a:effectLst/>
              </a:rPr>
              <a:t> </a:t>
            </a:r>
            <a:r>
              <a:rPr lang="en-GB" sz="4000" dirty="0" err="1">
                <a:effectLst/>
              </a:rPr>
              <a:t>capecyt</a:t>
            </a:r>
            <a:r>
              <a:rPr lang="en-GB" sz="4000" dirty="0">
                <a:effectLst/>
              </a:rPr>
              <a:t> `</a:t>
            </a:r>
            <a:r>
              <a:rPr lang="en-GB" sz="4000" dirty="0" err="1">
                <a:effectLst/>
              </a:rPr>
              <a:t>nna</a:t>
            </a:r>
            <a:r>
              <a:rPr lang="en-GB" sz="4000" dirty="0">
                <a:effectLst/>
              </a:rPr>
              <a:t>[</a:t>
            </a:r>
            <a:r>
              <a:rPr lang="en-GB" sz="4000" dirty="0" err="1">
                <a:effectLst/>
              </a:rPr>
              <a:t>alauj</a:t>
            </a:r>
            <a:r>
              <a:rPr lang="en-GB" sz="4000" dirty="0">
                <a:effectLst/>
              </a:rPr>
              <a:t>.</a:t>
            </a:r>
            <a:endParaRPr lang="en-GB" sz="4000" dirty="0"/>
          </a:p>
        </p:txBody>
      </p:sp>
    </p:spTree>
    <p:extLst>
      <p:ext uri="{BB962C8B-B14F-4D97-AF65-F5344CB8AC3E}">
        <p14:creationId xmlns:p14="http://schemas.microsoft.com/office/powerpoint/2010/main" val="1642345084"/>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لم تدعني معوزاً شيئاً من أعمال كرامتك.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700" dirty="0">
                <a:effectLst/>
              </a:rPr>
              <a:t> </a:t>
            </a:r>
            <a:r>
              <a:rPr lang="en-GB" sz="3700" dirty="0" err="1">
                <a:effectLst/>
              </a:rPr>
              <a:t>Mpek,at</a:t>
            </a:r>
            <a:r>
              <a:rPr lang="en-GB" sz="3700" dirty="0">
                <a:effectLst/>
              </a:rPr>
              <a:t> </a:t>
            </a:r>
            <a:r>
              <a:rPr lang="en-GB" sz="3700" dirty="0" err="1">
                <a:effectLst/>
              </a:rPr>
              <a:t>eisat</a:t>
            </a:r>
            <a:r>
              <a:rPr lang="en-GB" sz="3700" dirty="0">
                <a:effectLst/>
              </a:rPr>
              <a:t> `</a:t>
            </a:r>
            <a:r>
              <a:rPr lang="en-GB" sz="3700" dirty="0" err="1">
                <a:effectLst/>
              </a:rPr>
              <a:t>n`hli</a:t>
            </a:r>
            <a:r>
              <a:rPr lang="en-GB" sz="3700" dirty="0">
                <a:effectLst/>
              </a:rPr>
              <a:t> </a:t>
            </a:r>
            <a:r>
              <a:rPr lang="en-GB" sz="3700" dirty="0" err="1">
                <a:effectLst/>
              </a:rPr>
              <a:t>qen</a:t>
            </a:r>
            <a:r>
              <a:rPr lang="en-GB" sz="3700" dirty="0">
                <a:effectLst/>
              </a:rPr>
              <a:t> </a:t>
            </a:r>
            <a:r>
              <a:rPr lang="en-GB" sz="3700" dirty="0" err="1">
                <a:effectLst/>
              </a:rPr>
              <a:t>ni`hbyou`i`nte</a:t>
            </a:r>
            <a:r>
              <a:rPr lang="en-GB" sz="3700" dirty="0">
                <a:effectLst/>
              </a:rPr>
              <a:t> </a:t>
            </a:r>
            <a:r>
              <a:rPr lang="en-GB" sz="3700" dirty="0" err="1">
                <a:effectLst/>
              </a:rPr>
              <a:t>pektaio</a:t>
            </a:r>
            <a:r>
              <a:rPr lang="en-GB" sz="3700" dirty="0">
                <a:effectLst/>
              </a:rPr>
              <a:t>.</a:t>
            </a:r>
            <a:endParaRPr lang="en-GB" sz="3700" dirty="0"/>
          </a:p>
        </p:txBody>
      </p:sp>
    </p:spTree>
    <p:extLst>
      <p:ext uri="{BB962C8B-B14F-4D97-AF65-F5344CB8AC3E}">
        <p14:creationId xmlns:p14="http://schemas.microsoft.com/office/powerpoint/2010/main" val="2107252342"/>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الذي جبلتني.</a:t>
            </a:r>
            <a:endParaRPr lang="en-GB" b="0"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`etaker`plazip `mmoi.</a:t>
            </a:r>
            <a:endParaRPr lang="en-GB" dirty="0"/>
          </a:p>
        </p:txBody>
      </p:sp>
    </p:spTree>
    <p:extLst>
      <p:ext uri="{BB962C8B-B14F-4D97-AF65-F5344CB8AC3E}">
        <p14:creationId xmlns:p14="http://schemas.microsoft.com/office/powerpoint/2010/main" val="3274213614"/>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ووضعت يدك عليَّ.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Ak,w `ntekjij `e`hryi `ejwi.</a:t>
            </a:r>
            <a:endParaRPr lang="en-GB" dirty="0"/>
          </a:p>
        </p:txBody>
      </p:sp>
    </p:spTree>
    <p:extLst>
      <p:ext uri="{BB962C8B-B14F-4D97-AF65-F5344CB8AC3E}">
        <p14:creationId xmlns:p14="http://schemas.microsoft.com/office/powerpoint/2010/main" val="349606611"/>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وكتبت فيَّ صورة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Ak`cqai</a:t>
            </a:r>
            <a:r>
              <a:rPr lang="en-GB" sz="4400" dirty="0">
                <a:effectLst/>
              </a:rPr>
              <a:t> `</a:t>
            </a:r>
            <a:r>
              <a:rPr lang="en-GB" sz="4400" dirty="0" err="1">
                <a:effectLst/>
              </a:rPr>
              <a:t>nqyt</a:t>
            </a:r>
            <a:r>
              <a:rPr lang="en-GB" sz="4400" dirty="0">
                <a:effectLst/>
              </a:rPr>
              <a:t> `n]</a:t>
            </a:r>
            <a:r>
              <a:rPr lang="en-GB" sz="4400" dirty="0" err="1">
                <a:effectLst/>
              </a:rPr>
              <a:t>hikwn</a:t>
            </a:r>
            <a:r>
              <a:rPr lang="en-GB" sz="4400" dirty="0">
                <a:effectLst/>
              </a:rPr>
              <a:t> `</a:t>
            </a:r>
            <a:r>
              <a:rPr lang="en-GB" sz="4400" dirty="0" err="1">
                <a:effectLst/>
              </a:rPr>
              <a:t>nte</a:t>
            </a:r>
            <a:r>
              <a:rPr lang="en-GB" sz="4400" dirty="0">
                <a:effectLst/>
              </a:rPr>
              <a:t> </a:t>
            </a:r>
            <a:r>
              <a:rPr lang="en-GB" sz="4400" dirty="0" err="1">
                <a:effectLst/>
              </a:rPr>
              <a:t>tekexouci`a</a:t>
            </a:r>
            <a:r>
              <a:rPr lang="en-GB" sz="4400" dirty="0">
                <a:effectLst/>
              </a:rPr>
              <a:t>.</a:t>
            </a:r>
            <a:endParaRPr lang="en-GB" sz="4400" dirty="0"/>
          </a:p>
        </p:txBody>
      </p:sp>
    </p:spTree>
    <p:extLst>
      <p:ext uri="{BB962C8B-B14F-4D97-AF65-F5344CB8AC3E}">
        <p14:creationId xmlns:p14="http://schemas.microsoft.com/office/powerpoint/2010/main" val="4088678775"/>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ووضعت فيَّ موهبة النطق.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Ak,w</a:t>
            </a:r>
            <a:r>
              <a:rPr lang="en-GB" dirty="0">
                <a:effectLst/>
              </a:rPr>
              <a:t> `</a:t>
            </a:r>
            <a:r>
              <a:rPr lang="en-GB" dirty="0" err="1">
                <a:effectLst/>
              </a:rPr>
              <a:t>mpidwron</a:t>
            </a:r>
            <a:r>
              <a:rPr lang="en-GB" dirty="0">
                <a:effectLst/>
              </a:rPr>
              <a:t> `</a:t>
            </a:r>
            <a:r>
              <a:rPr lang="en-GB" dirty="0" err="1">
                <a:effectLst/>
              </a:rPr>
              <a:t>nqyt</a:t>
            </a:r>
            <a:r>
              <a:rPr lang="en-GB" dirty="0">
                <a:effectLst/>
              </a:rPr>
              <a:t> `</a:t>
            </a:r>
            <a:r>
              <a:rPr lang="en-GB" dirty="0" err="1">
                <a:effectLst/>
              </a:rPr>
              <a:t>nte</a:t>
            </a:r>
            <a:r>
              <a:rPr lang="en-GB" dirty="0">
                <a:effectLst/>
              </a:rPr>
              <a:t> </a:t>
            </a:r>
            <a:r>
              <a:rPr lang="en-GB" dirty="0" err="1">
                <a:effectLst/>
              </a:rPr>
              <a:t>picaji</a:t>
            </a:r>
            <a:r>
              <a:rPr lang="en-GB" dirty="0">
                <a:effectLst/>
              </a:rPr>
              <a:t>.</a:t>
            </a:r>
            <a:endParaRPr lang="en-GB" dirty="0"/>
          </a:p>
        </p:txBody>
      </p:sp>
    </p:spTree>
    <p:extLst>
      <p:ext uri="{BB962C8B-B14F-4D97-AF65-F5344CB8AC3E}">
        <p14:creationId xmlns:p14="http://schemas.microsoft.com/office/powerpoint/2010/main" val="2150422685"/>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وفتحت لي الفردوس لأتنعم.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a:t>
            </a:r>
            <a:r>
              <a:rPr lang="en-GB" dirty="0">
                <a:effectLst/>
              </a:rPr>
              <a:t> `mpiparadicoc nyi eounof.</a:t>
            </a:r>
            <a:endParaRPr lang="en-GB" dirty="0"/>
          </a:p>
        </p:txBody>
      </p:sp>
    </p:spTree>
    <p:extLst>
      <p:ext uri="{BB962C8B-B14F-4D97-AF65-F5344CB8AC3E}">
        <p14:creationId xmlns:p14="http://schemas.microsoft.com/office/powerpoint/2010/main" val="4012282233"/>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واعطيتني علم معرفتك.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 etot `n]metref]`cbw `nte pek`emi.</a:t>
            </a:r>
            <a:endParaRPr lang="en-GB" sz="4400" dirty="0"/>
          </a:p>
        </p:txBody>
      </p:sp>
    </p:spTree>
    <p:extLst>
      <p:ext uri="{BB962C8B-B14F-4D97-AF65-F5344CB8AC3E}">
        <p14:creationId xmlns:p14="http://schemas.microsoft.com/office/powerpoint/2010/main" val="4013821356"/>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أظهرت لي شجرة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Akouwnh nyi `ebol `mpi`ssyn `nte `</a:t>
            </a:r>
            <a:r>
              <a:rPr lang="en-GB" sz="4400" dirty="0" err="1">
                <a:effectLst/>
              </a:rPr>
              <a:t>pwpq</a:t>
            </a:r>
            <a:r>
              <a:rPr lang="en-GB" sz="4400" dirty="0">
                <a:effectLst/>
              </a:rPr>
              <a:t>@</a:t>
            </a:r>
            <a:endParaRPr lang="en-GB" sz="4400" dirty="0"/>
          </a:p>
        </p:txBody>
      </p:sp>
    </p:spTree>
    <p:extLst>
      <p:ext uri="{BB962C8B-B14F-4D97-AF65-F5344CB8AC3E}">
        <p14:creationId xmlns:p14="http://schemas.microsoft.com/office/powerpoint/2010/main" val="39033561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5400" dirty="0"/>
              <a:t>إبروس إفيكساس تيه</a:t>
            </a:r>
          </a:p>
        </p:txBody>
      </p:sp>
      <p:sp>
        <p:nvSpPr>
          <p:cNvPr id="7" name="Text Placeholder 6"/>
          <p:cNvSpPr>
            <a:spLocks noGrp="1"/>
          </p:cNvSpPr>
          <p:nvPr>
            <p:ph type="body" sz="quarter" idx="3"/>
          </p:nvPr>
        </p:nvSpPr>
        <p:spPr/>
        <p:txBody>
          <a:bodyPr>
            <a:normAutofit fontScale="92500" lnSpcReduction="20000"/>
          </a:bodyPr>
          <a:lstStyle/>
          <a:p>
            <a:r>
              <a:rPr lang="en-US" sz="6000" dirty="0" err="1"/>
              <a:t>Proceuxac;e</a:t>
            </a:r>
            <a:endParaRPr lang="en-US" sz="6000" dirty="0"/>
          </a:p>
        </p:txBody>
      </p:sp>
      <p:sp>
        <p:nvSpPr>
          <p:cNvPr id="2" name="Text Placeholder 1">
            <a:extLst>
              <a:ext uri="{FF2B5EF4-FFF2-40B4-BE49-F238E27FC236}">
                <a16:creationId xmlns:a16="http://schemas.microsoft.com/office/drawing/2014/main" id="{F4BA2297-65B9-425E-842E-4F32EB416944}"/>
              </a:ext>
            </a:extLst>
          </p:cNvPr>
          <p:cNvSpPr>
            <a:spLocks noGrp="1"/>
          </p:cNvSpPr>
          <p:nvPr>
            <p:ph type="body" sz="quarter" idx="10"/>
          </p:nvPr>
        </p:nvSpPr>
        <p:spPr/>
        <p:txBody>
          <a:bodyPr/>
          <a:lstStyle/>
          <a:p>
            <a:r>
              <a:rPr lang="ar-EG" sz="6600" dirty="0">
                <a:solidFill>
                  <a:schemeClr val="lt1"/>
                </a:solidFill>
              </a:rPr>
              <a:t>صلوا</a:t>
            </a:r>
            <a:endParaRPr lang="en-US" sz="6600" dirty="0"/>
          </a:p>
        </p:txBody>
      </p:sp>
    </p:spTree>
    <p:extLst>
      <p:ext uri="{BB962C8B-B14F-4D97-AF65-F5344CB8AC3E}">
        <p14:creationId xmlns:p14="http://schemas.microsoft.com/office/powerpoint/2010/main" val="3121798851"/>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وعرفتني شوكة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e`tcouri</a:t>
            </a:r>
            <a:r>
              <a:rPr lang="en-GB" dirty="0">
                <a:effectLst/>
              </a:rPr>
              <a:t> `</a:t>
            </a:r>
            <a:r>
              <a:rPr lang="en-GB" dirty="0" err="1">
                <a:effectLst/>
              </a:rPr>
              <a:t>m`vou</a:t>
            </a:r>
            <a:r>
              <a:rPr lang="en-GB" dirty="0">
                <a:effectLst/>
              </a:rPr>
              <a:t>.</a:t>
            </a:r>
            <a:endParaRPr lang="en-GB" dirty="0"/>
          </a:p>
        </p:txBody>
      </p:sp>
    </p:spTree>
    <p:extLst>
      <p:ext uri="{BB962C8B-B14F-4D97-AF65-F5344CB8AC3E}">
        <p14:creationId xmlns:p14="http://schemas.microsoft.com/office/powerpoint/2010/main" val="1206434824"/>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غرسٌ 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Outwji `</a:t>
            </a:r>
            <a:r>
              <a:rPr lang="en-GB" dirty="0" err="1">
                <a:effectLst/>
              </a:rPr>
              <a:t>nouwt</a:t>
            </a:r>
            <a:endParaRPr lang="en-GB" dirty="0"/>
          </a:p>
        </p:txBody>
      </p:sp>
    </p:spTree>
    <p:extLst>
      <p:ext uri="{BB962C8B-B14F-4D97-AF65-F5344CB8AC3E}">
        <p14:creationId xmlns:p14="http://schemas.microsoft.com/office/powerpoint/2010/main" val="2172801878"/>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نهيتني أن أكل منه.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pe</a:t>
            </a:r>
            <a:r>
              <a:rPr lang="en-GB" sz="4400" dirty="0">
                <a:effectLst/>
              </a:rPr>
              <a:t> `</a:t>
            </a:r>
            <a:r>
              <a:rPr lang="en-GB" sz="4400" dirty="0" err="1">
                <a:effectLst/>
              </a:rPr>
              <a:t>etaksast</a:t>
            </a:r>
            <a:r>
              <a:rPr lang="en-GB" sz="4400" dirty="0">
                <a:effectLst/>
              </a:rPr>
              <a:t> `</a:t>
            </a:r>
            <a:r>
              <a:rPr lang="en-GB" sz="4400" dirty="0" err="1">
                <a:effectLst/>
              </a:rPr>
              <a:t>e`stemouwm</a:t>
            </a:r>
            <a:r>
              <a:rPr lang="en-GB" sz="4400" dirty="0">
                <a:effectLst/>
              </a:rPr>
              <a:t> `</a:t>
            </a:r>
            <a:r>
              <a:rPr lang="en-GB" sz="4400" dirty="0" err="1">
                <a:effectLst/>
              </a:rPr>
              <a:t>ebol</a:t>
            </a:r>
            <a:r>
              <a:rPr lang="en-GB" sz="4400" dirty="0">
                <a:effectLst/>
              </a:rPr>
              <a:t> `</a:t>
            </a:r>
            <a:r>
              <a:rPr lang="en-GB" sz="4400" dirty="0" err="1">
                <a:effectLst/>
              </a:rPr>
              <a:t>nqytf</a:t>
            </a:r>
            <a:r>
              <a:rPr lang="en-GB" sz="4400" dirty="0">
                <a:effectLst/>
              </a:rPr>
              <a:t>.</a:t>
            </a:r>
            <a:endParaRPr lang="en-GB" sz="4400" dirty="0"/>
          </a:p>
        </p:txBody>
      </p:sp>
    </p:spTree>
    <p:extLst>
      <p:ext uri="{BB962C8B-B14F-4D97-AF65-F5344CB8AC3E}">
        <p14:creationId xmlns:p14="http://schemas.microsoft.com/office/powerpoint/2010/main" val="54773861"/>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هذا الذي قلت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Vai `</a:t>
            </a:r>
            <a:r>
              <a:rPr lang="en-GB" dirty="0" err="1">
                <a:effectLst/>
              </a:rPr>
              <a:t>etakjoc</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2000080089"/>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لا تأكل منه وحده.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je</a:t>
            </a:r>
            <a:r>
              <a:rPr lang="en-GB" dirty="0"/>
              <a:t> </a:t>
            </a:r>
            <a:r>
              <a:rPr lang="en-GB" dirty="0">
                <a:effectLst/>
              </a:rPr>
              <a:t>`</a:t>
            </a:r>
            <a:r>
              <a:rPr lang="en-GB" dirty="0" err="1">
                <a:effectLst/>
              </a:rPr>
              <a:t>mperouwm</a:t>
            </a:r>
            <a:r>
              <a:rPr lang="en-GB" dirty="0">
                <a:effectLst/>
              </a:rPr>
              <a:t> `</a:t>
            </a:r>
            <a:r>
              <a:rPr lang="en-GB" dirty="0" err="1">
                <a:effectLst/>
              </a:rPr>
              <a:t>ebol</a:t>
            </a:r>
            <a:r>
              <a:rPr lang="en-GB" dirty="0">
                <a:effectLst/>
              </a:rPr>
              <a:t> `</a:t>
            </a:r>
            <a:r>
              <a:rPr lang="en-GB" dirty="0" err="1">
                <a:effectLst/>
              </a:rPr>
              <a:t>nqytf</a:t>
            </a:r>
            <a:r>
              <a:rPr lang="en-GB" dirty="0">
                <a:effectLst/>
              </a:rPr>
              <a:t> `</a:t>
            </a:r>
            <a:r>
              <a:rPr lang="en-GB" dirty="0" err="1">
                <a:effectLst/>
              </a:rPr>
              <a:t>mmauatf</a:t>
            </a:r>
            <a:endParaRPr lang="en-GB" dirty="0"/>
          </a:p>
        </p:txBody>
      </p:sp>
    </p:spTree>
    <p:extLst>
      <p:ext uri="{BB962C8B-B14F-4D97-AF65-F5344CB8AC3E}">
        <p14:creationId xmlns:p14="http://schemas.microsoft.com/office/powerpoint/2010/main" val="1454360507"/>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فأكلت بإرادتي.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Aiouwm qen paouws.</a:t>
            </a:r>
            <a:endParaRPr lang="en-GB" dirty="0"/>
          </a:p>
        </p:txBody>
      </p:sp>
    </p:spTree>
    <p:extLst>
      <p:ext uri="{BB962C8B-B14F-4D97-AF65-F5344CB8AC3E}">
        <p14:creationId xmlns:p14="http://schemas.microsoft.com/office/powerpoint/2010/main" val="471470312"/>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وتركت عني ناموسك برأيي.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l-PL" dirty="0">
                <a:effectLst/>
              </a:rPr>
              <a:t>Ai,w `ncwi `mpeknomoc qen ta`gnwmy@</a:t>
            </a:r>
            <a:endParaRPr lang="en-GB" dirty="0"/>
          </a:p>
        </p:txBody>
      </p:sp>
    </p:spTree>
    <p:extLst>
      <p:ext uri="{BB962C8B-B14F-4D97-AF65-F5344CB8AC3E}">
        <p14:creationId xmlns:p14="http://schemas.microsoft.com/office/powerpoint/2010/main" val="3715940359"/>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وتكاسلت عن وصاياك.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aier`amelyc `enekentoly.</a:t>
            </a:r>
            <a:endParaRPr lang="en-GB" dirty="0"/>
          </a:p>
        </p:txBody>
      </p:sp>
    </p:spTree>
    <p:extLst>
      <p:ext uri="{BB962C8B-B14F-4D97-AF65-F5344CB8AC3E}">
        <p14:creationId xmlns:p14="http://schemas.microsoft.com/office/powerpoint/2010/main" val="1699780827"/>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أنا اختطفت لي قضية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Anok aihwlem nyi `n]`apovacic `nte `vmou.</a:t>
            </a:r>
            <a:endParaRPr lang="en-GB" sz="4000" dirty="0"/>
          </a:p>
        </p:txBody>
      </p:sp>
    </p:spTree>
    <p:extLst>
      <p:ext uri="{BB962C8B-B14F-4D97-AF65-F5344CB8AC3E}">
        <p14:creationId xmlns:p14="http://schemas.microsoft.com/office/powerpoint/2010/main" val="3677273069"/>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4981906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6000" dirty="0"/>
              <a:t>كيريى إليسون</a:t>
            </a:r>
          </a:p>
        </p:txBody>
      </p:sp>
      <p:sp>
        <p:nvSpPr>
          <p:cNvPr id="7" name="Text Placeholder 6"/>
          <p:cNvSpPr>
            <a:spLocks noGrp="1"/>
          </p:cNvSpPr>
          <p:nvPr>
            <p:ph type="body" sz="quarter" idx="3"/>
          </p:nvPr>
        </p:nvSpPr>
        <p:spPr/>
        <p:txBody>
          <a:bodyPr anchor="b">
            <a:normAutofit fontScale="92500" lnSpcReduction="20000"/>
          </a:bodyPr>
          <a:lstStyle/>
          <a:p>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C965D236-4600-4C5A-8D1A-AF238646DBD4}"/>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46387807"/>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يا سيدي حولت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panyb </a:t>
            </a:r>
            <a:r>
              <a:rPr lang="en-GB" dirty="0" err="1">
                <a:effectLst/>
              </a:rPr>
              <a:t>akvwnh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993520915"/>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العقوبة خلاصاً.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a:t>
            </a:r>
            <a:r>
              <a:rPr lang="en-GB" dirty="0" err="1">
                <a:effectLst/>
              </a:rPr>
              <a:t>timwria</a:t>
            </a:r>
            <a:r>
              <a:rPr lang="en-GB" dirty="0">
                <a:effectLst/>
              </a:rPr>
              <a:t> `</a:t>
            </a:r>
            <a:r>
              <a:rPr lang="en-GB" dirty="0" err="1">
                <a:effectLst/>
              </a:rPr>
              <a:t>eououjai</a:t>
            </a:r>
            <a:r>
              <a:rPr lang="en-GB" dirty="0">
                <a:effectLst/>
              </a:rPr>
              <a:t>.</a:t>
            </a:r>
            <a:endParaRPr lang="en-GB" dirty="0"/>
          </a:p>
        </p:txBody>
      </p:sp>
    </p:spTree>
    <p:extLst>
      <p:ext uri="{BB962C8B-B14F-4D97-AF65-F5344CB8AC3E}">
        <p14:creationId xmlns:p14="http://schemas.microsoft.com/office/powerpoint/2010/main" val="2768867398"/>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كراعٍ صالح سعيت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man`ecwou `</a:t>
            </a:r>
            <a:r>
              <a:rPr lang="en-GB" dirty="0" err="1">
                <a:effectLst/>
              </a:rPr>
              <a:t>enanef</a:t>
            </a:r>
            <a:r>
              <a:rPr lang="en-GB" dirty="0">
                <a:effectLst/>
              </a:rPr>
              <a:t> </a:t>
            </a:r>
            <a:r>
              <a:rPr lang="en-GB" dirty="0" err="1">
                <a:effectLst/>
              </a:rPr>
              <a:t>ak</a:t>
            </a:r>
            <a:r>
              <a:rPr lang="en-GB" dirty="0">
                <a:effectLst/>
              </a:rPr>
              <a:t>[</a:t>
            </a:r>
            <a:r>
              <a:rPr lang="en-GB" dirty="0" err="1">
                <a:effectLst/>
              </a:rPr>
              <a:t>oji</a:t>
            </a:r>
            <a:endParaRPr lang="en-GB" dirty="0"/>
          </a:p>
        </p:txBody>
      </p:sp>
    </p:spTree>
    <p:extLst>
      <p:ext uri="{BB962C8B-B14F-4D97-AF65-F5344CB8AC3E}">
        <p14:creationId xmlns:p14="http://schemas.microsoft.com/office/powerpoint/2010/main" val="1969871636"/>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في طلب الضال.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ekw</a:t>
            </a:r>
            <a:r>
              <a:rPr lang="en-GB" dirty="0">
                <a:effectLst/>
              </a:rPr>
              <a:t>] `</a:t>
            </a:r>
            <a:r>
              <a:rPr lang="en-GB" dirty="0" err="1">
                <a:effectLst/>
              </a:rPr>
              <a:t>nca</a:t>
            </a:r>
            <a:r>
              <a:rPr lang="en-GB" dirty="0">
                <a:effectLst/>
              </a:rPr>
              <a:t> </a:t>
            </a:r>
            <a:r>
              <a:rPr lang="en-GB" dirty="0" err="1">
                <a:effectLst/>
              </a:rPr>
              <a:t>vyetafcwrem</a:t>
            </a:r>
            <a:r>
              <a:rPr lang="en-GB" dirty="0">
                <a:effectLst/>
              </a:rPr>
              <a:t>.</a:t>
            </a:r>
            <a:endParaRPr lang="en-GB" dirty="0"/>
          </a:p>
        </p:txBody>
      </p:sp>
    </p:spTree>
    <p:extLst>
      <p:ext uri="{BB962C8B-B14F-4D97-AF65-F5344CB8AC3E}">
        <p14:creationId xmlns:p14="http://schemas.microsoft.com/office/powerpoint/2010/main" val="957923707"/>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كأبٍ حقيقي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iwt `</a:t>
            </a:r>
            <a:r>
              <a:rPr lang="en-GB" dirty="0" err="1">
                <a:effectLst/>
              </a:rPr>
              <a:t>mmyi</a:t>
            </a:r>
            <a:r>
              <a:rPr lang="en-GB" dirty="0">
                <a:effectLst/>
              </a:rPr>
              <a:t> </a:t>
            </a:r>
            <a:r>
              <a:rPr lang="en-GB" dirty="0" err="1">
                <a:effectLst/>
              </a:rPr>
              <a:t>aksepqici</a:t>
            </a:r>
            <a:endParaRPr lang="en-GB" dirty="0"/>
          </a:p>
        </p:txBody>
      </p:sp>
    </p:spTree>
    <p:extLst>
      <p:ext uri="{BB962C8B-B14F-4D97-AF65-F5344CB8AC3E}">
        <p14:creationId xmlns:p14="http://schemas.microsoft.com/office/powerpoint/2010/main" val="2539322788"/>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تعبت معي أنا الذي سقط.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nemyi</a:t>
            </a:r>
            <a:r>
              <a:rPr lang="en-GB" dirty="0">
                <a:effectLst/>
              </a:rPr>
              <a:t> `</a:t>
            </a:r>
            <a:r>
              <a:rPr lang="en-GB" dirty="0" err="1">
                <a:effectLst/>
              </a:rPr>
              <a:t>anok</a:t>
            </a:r>
            <a:r>
              <a:rPr lang="en-GB" dirty="0">
                <a:effectLst/>
              </a:rPr>
              <a:t> </a:t>
            </a:r>
            <a:r>
              <a:rPr lang="en-GB" dirty="0" err="1">
                <a:effectLst/>
              </a:rPr>
              <a:t>qa</a:t>
            </a:r>
            <a:r>
              <a:rPr lang="en-GB" dirty="0">
                <a:effectLst/>
              </a:rPr>
              <a:t> </a:t>
            </a:r>
            <a:r>
              <a:rPr lang="en-GB" dirty="0" err="1">
                <a:effectLst/>
              </a:rPr>
              <a:t>vy`etafhei</a:t>
            </a:r>
            <a:r>
              <a:rPr lang="en-GB" dirty="0">
                <a:effectLst/>
              </a:rPr>
              <a:t>.</a:t>
            </a:r>
            <a:endParaRPr lang="en-GB" dirty="0"/>
          </a:p>
        </p:txBody>
      </p:sp>
    </p:spTree>
    <p:extLst>
      <p:ext uri="{BB962C8B-B14F-4D97-AF65-F5344CB8AC3E}">
        <p14:creationId xmlns:p14="http://schemas.microsoft.com/office/powerpoint/2010/main" val="475686580"/>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ربتطني بكل الأدوية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Akmort </a:t>
            </a:r>
            <a:r>
              <a:rPr lang="en-GB" dirty="0" err="1">
                <a:effectLst/>
              </a:rPr>
              <a:t>qen</a:t>
            </a:r>
            <a:r>
              <a:rPr lang="en-GB" dirty="0">
                <a:effectLst/>
              </a:rPr>
              <a:t> </a:t>
            </a:r>
            <a:r>
              <a:rPr lang="en-GB" dirty="0" err="1">
                <a:effectLst/>
              </a:rPr>
              <a:t>nivaqri</a:t>
            </a:r>
            <a:endParaRPr lang="en-GB" dirty="0"/>
          </a:p>
        </p:txBody>
      </p:sp>
    </p:spTree>
    <p:extLst>
      <p:ext uri="{BB962C8B-B14F-4D97-AF65-F5344CB8AC3E}">
        <p14:creationId xmlns:p14="http://schemas.microsoft.com/office/powerpoint/2010/main" val="2791617834"/>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المؤدية إلي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tyrou</a:t>
            </a:r>
            <a:r>
              <a:rPr lang="en-GB" dirty="0">
                <a:effectLst/>
              </a:rPr>
              <a:t> et[</a:t>
            </a:r>
            <a:r>
              <a:rPr lang="en-GB" dirty="0" err="1">
                <a:effectLst/>
              </a:rPr>
              <a:t>i</a:t>
            </a:r>
            <a:r>
              <a:rPr lang="en-GB" dirty="0">
                <a:effectLst/>
              </a:rPr>
              <a:t> `</a:t>
            </a:r>
            <a:r>
              <a:rPr lang="en-GB" dirty="0" err="1">
                <a:effectLst/>
              </a:rPr>
              <a:t>eqoun</a:t>
            </a:r>
            <a:r>
              <a:rPr lang="en-GB" dirty="0">
                <a:effectLst/>
              </a:rPr>
              <a:t> `</a:t>
            </a:r>
            <a:r>
              <a:rPr lang="en-GB" dirty="0" err="1">
                <a:effectLst/>
              </a:rPr>
              <a:t>e`pwnq</a:t>
            </a:r>
            <a:r>
              <a:rPr lang="en-GB" dirty="0">
                <a:effectLst/>
              </a:rPr>
              <a:t>.</a:t>
            </a:r>
            <a:endParaRPr lang="en-GB" dirty="0"/>
          </a:p>
        </p:txBody>
      </p:sp>
    </p:spTree>
    <p:extLst>
      <p:ext uri="{BB962C8B-B14F-4D97-AF65-F5344CB8AC3E}">
        <p14:creationId xmlns:p14="http://schemas.microsoft.com/office/powerpoint/2010/main" val="2283217260"/>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الذي ارسلت لي الأنبياء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`etakouwrp nyi `nni`provytyc</a:t>
            </a:r>
            <a:endParaRPr lang="en-GB" dirty="0"/>
          </a:p>
        </p:txBody>
      </p:sp>
    </p:spTree>
    <p:extLst>
      <p:ext uri="{BB962C8B-B14F-4D97-AF65-F5344CB8AC3E}">
        <p14:creationId xmlns:p14="http://schemas.microsoft.com/office/powerpoint/2010/main" val="3348614909"/>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من أجلي أنا المريض.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`anok qa vyetswni.</a:t>
            </a:r>
            <a:endParaRPr lang="en-GB" dirty="0"/>
          </a:p>
        </p:txBody>
      </p:sp>
    </p:spTree>
    <p:extLst>
      <p:ext uri="{BB962C8B-B14F-4D97-AF65-F5344CB8AC3E}">
        <p14:creationId xmlns:p14="http://schemas.microsoft.com/office/powerpoint/2010/main" val="23464304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800" dirty="0"/>
              <a:t>افنيب ابشويس افنوتى بى باندوكراطور </a:t>
            </a:r>
          </a:p>
        </p:txBody>
      </p:sp>
      <p:sp>
        <p:nvSpPr>
          <p:cNvPr id="7" name="Text Placeholder 6"/>
          <p:cNvSpPr>
            <a:spLocks noGrp="1"/>
          </p:cNvSpPr>
          <p:nvPr>
            <p:ph type="body" sz="quarter" idx="3"/>
          </p:nvPr>
        </p:nvSpPr>
        <p:spPr/>
        <p:txBody>
          <a:bodyPr>
            <a:normAutofit/>
          </a:bodyPr>
          <a:lstStyle/>
          <a:p>
            <a:r>
              <a:rPr lang="en-US" sz="4800" dirty="0">
                <a:latin typeface="Abraam" pitchFamily="2" charset="0"/>
              </a:rPr>
              <a:t>~</a:t>
            </a:r>
            <a:r>
              <a:rPr lang="en-US" sz="4800" dirty="0" err="1"/>
              <a:t>Vnyb</a:t>
            </a:r>
            <a:r>
              <a:rPr lang="en-US" sz="4800" dirty="0"/>
              <a:t> </a:t>
            </a:r>
            <a:r>
              <a:rPr lang="en-US" sz="4800" dirty="0">
                <a:latin typeface="Abraam" pitchFamily="2" charset="0"/>
              </a:rPr>
              <a:t>~</a:t>
            </a:r>
            <a:r>
              <a:rPr lang="en-US" sz="4800" dirty="0"/>
              <a:t>P[</a:t>
            </a:r>
            <a:r>
              <a:rPr lang="en-US" sz="4800" dirty="0" err="1"/>
              <a:t>oic</a:t>
            </a:r>
            <a:r>
              <a:rPr lang="en-US" sz="4800" dirty="0"/>
              <a:t> </a:t>
            </a:r>
            <a:r>
              <a:rPr lang="en-US" sz="4800" dirty="0" err="1"/>
              <a:t>Vnou</a:t>
            </a:r>
            <a:r>
              <a:rPr lang="en-US" sz="4800" dirty="0"/>
              <a:t>] </a:t>
            </a:r>
            <a:r>
              <a:rPr lang="en-US" sz="4800" dirty="0" err="1"/>
              <a:t>pipantokratwr</a:t>
            </a:r>
            <a:endParaRPr lang="en-US" sz="4800" dirty="0"/>
          </a:p>
        </p:txBody>
      </p:sp>
      <p:sp>
        <p:nvSpPr>
          <p:cNvPr id="2" name="Text Placeholder 1">
            <a:extLst>
              <a:ext uri="{FF2B5EF4-FFF2-40B4-BE49-F238E27FC236}">
                <a16:creationId xmlns:a16="http://schemas.microsoft.com/office/drawing/2014/main" id="{4E0C8F71-3542-45DE-BC13-54A9F184FCCA}"/>
              </a:ext>
            </a:extLst>
          </p:cNvPr>
          <p:cNvSpPr>
            <a:spLocks noGrp="1"/>
          </p:cNvSpPr>
          <p:nvPr>
            <p:ph type="body" sz="quarter" idx="10"/>
          </p:nvPr>
        </p:nvSpPr>
        <p:spPr>
          <a:xfrm>
            <a:off x="0" y="4337193"/>
            <a:ext cx="9144000" cy="808038"/>
          </a:xfrm>
        </p:spPr>
        <p:txBody>
          <a:bodyPr/>
          <a:lstStyle/>
          <a:p>
            <a:r>
              <a:rPr lang="ar-EG" sz="5400" dirty="0"/>
              <a:t>أيها السيد الرب الإله ضابط الكل</a:t>
            </a:r>
            <a:endParaRPr lang="en-US" sz="5400" dirty="0"/>
          </a:p>
        </p:txBody>
      </p:sp>
    </p:spTree>
    <p:extLst>
      <p:ext uri="{BB962C8B-B14F-4D97-AF65-F5344CB8AC3E}">
        <p14:creationId xmlns:p14="http://schemas.microsoft.com/office/powerpoint/2010/main" val="3469004871"/>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أعطيتني الناموس عوناً.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 `m`vnomoc nyi `eoubo`y;ia.</a:t>
            </a:r>
            <a:endParaRPr lang="en-GB" dirty="0"/>
          </a:p>
        </p:txBody>
      </p:sp>
    </p:spTree>
    <p:extLst>
      <p:ext uri="{BB962C8B-B14F-4D97-AF65-F5344CB8AC3E}">
        <p14:creationId xmlns:p14="http://schemas.microsoft.com/office/powerpoint/2010/main" val="1955658014"/>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أنت الذي خدمت لي الخلاص</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`etakerdiakonin nyi `</a:t>
            </a:r>
            <a:r>
              <a:rPr lang="en-GB" sz="4400" dirty="0" err="1">
                <a:effectLst/>
              </a:rPr>
              <a:t>mpioujai</a:t>
            </a:r>
            <a:endParaRPr lang="en-GB" sz="4400" dirty="0"/>
          </a:p>
        </p:txBody>
      </p:sp>
    </p:spTree>
    <p:extLst>
      <p:ext uri="{BB962C8B-B14F-4D97-AF65-F5344CB8AC3E}">
        <p14:creationId xmlns:p14="http://schemas.microsoft.com/office/powerpoint/2010/main" val="1684247756"/>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لما خالفت ناموسك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eaierparabenin</a:t>
            </a:r>
            <a:r>
              <a:rPr lang="en-GB" dirty="0">
                <a:effectLst/>
              </a:rPr>
              <a:t> `</a:t>
            </a:r>
            <a:r>
              <a:rPr lang="en-GB" dirty="0" err="1">
                <a:effectLst/>
              </a:rPr>
              <a:t>mpeknomoc</a:t>
            </a:r>
            <a:r>
              <a:rPr lang="en-GB" dirty="0">
                <a:effectLst/>
              </a:rPr>
              <a:t>.</a:t>
            </a:r>
            <a:endParaRPr lang="en-GB" dirty="0"/>
          </a:p>
        </p:txBody>
      </p:sp>
    </p:spTree>
    <p:extLst>
      <p:ext uri="{BB962C8B-B14F-4D97-AF65-F5344CB8AC3E}">
        <p14:creationId xmlns:p14="http://schemas.microsoft.com/office/powerpoint/2010/main" val="8444837"/>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كنورٍ حقيقيٍ أشرقت للضالين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ouwini `mmyi@ aksai `</a:t>
            </a:r>
            <a:r>
              <a:rPr lang="en-GB" dirty="0" err="1">
                <a:effectLst/>
              </a:rPr>
              <a:t>nnyetcwrem</a:t>
            </a:r>
            <a:endParaRPr lang="en-GB" dirty="0"/>
          </a:p>
        </p:txBody>
      </p:sp>
    </p:spTree>
    <p:extLst>
      <p:ext uri="{BB962C8B-B14F-4D97-AF65-F5344CB8AC3E}">
        <p14:creationId xmlns:p14="http://schemas.microsoft.com/office/powerpoint/2010/main" val="2338698323"/>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وغير العارفين.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nyetoi</a:t>
            </a:r>
            <a:r>
              <a:rPr lang="en-GB" dirty="0">
                <a:effectLst/>
              </a:rPr>
              <a:t> `</a:t>
            </a:r>
            <a:r>
              <a:rPr lang="en-GB" dirty="0" err="1">
                <a:effectLst/>
              </a:rPr>
              <a:t>nat`emi</a:t>
            </a:r>
            <a:r>
              <a:rPr lang="en-GB" dirty="0">
                <a:effectLst/>
              </a:rPr>
              <a:t>.</a:t>
            </a:r>
            <a:endParaRPr lang="en-GB" dirty="0"/>
          </a:p>
        </p:txBody>
      </p:sp>
    </p:spTree>
    <p:extLst>
      <p:ext uri="{BB962C8B-B14F-4D97-AF65-F5344CB8AC3E}">
        <p14:creationId xmlns:p14="http://schemas.microsoft.com/office/powerpoint/2010/main" val="2865093492"/>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258218279"/>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لكن وضعت ذاتك.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Alla aksouwk `ebol `mmin `mmok.</a:t>
            </a:r>
            <a:endParaRPr lang="en-GB" dirty="0"/>
          </a:p>
        </p:txBody>
      </p:sp>
    </p:spTree>
    <p:extLst>
      <p:ext uri="{BB962C8B-B14F-4D97-AF65-F5344CB8AC3E}">
        <p14:creationId xmlns:p14="http://schemas.microsoft.com/office/powerpoint/2010/main" val="3085920130"/>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وأخذت شكل العبد.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Ak[i `noumorvy `mbwk. </a:t>
            </a:r>
            <a:endParaRPr lang="en-GB" dirty="0"/>
          </a:p>
        </p:txBody>
      </p:sp>
    </p:spTree>
    <p:extLst>
      <p:ext uri="{BB962C8B-B14F-4D97-AF65-F5344CB8AC3E}">
        <p14:creationId xmlns:p14="http://schemas.microsoft.com/office/powerpoint/2010/main" val="4113455169"/>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وباركت طبيعتي فيك.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Ak`cmou</a:t>
            </a:r>
            <a:r>
              <a:rPr lang="en-GB" dirty="0">
                <a:effectLst/>
              </a:rPr>
              <a:t> `</a:t>
            </a:r>
            <a:r>
              <a:rPr lang="en-GB" dirty="0" err="1">
                <a:effectLst/>
              </a:rPr>
              <a:t>etavucic</a:t>
            </a:r>
            <a:r>
              <a:rPr lang="en-GB" dirty="0">
                <a:effectLst/>
              </a:rPr>
              <a:t> `</a:t>
            </a:r>
            <a:r>
              <a:rPr lang="en-GB" dirty="0" err="1">
                <a:effectLst/>
              </a:rPr>
              <a:t>nqytk</a:t>
            </a:r>
            <a:r>
              <a:rPr lang="en-GB" dirty="0">
                <a:effectLst/>
              </a:rPr>
              <a:t>.</a:t>
            </a:r>
            <a:endParaRPr lang="en-GB" dirty="0"/>
          </a:p>
        </p:txBody>
      </p:sp>
    </p:spTree>
    <p:extLst>
      <p:ext uri="{BB962C8B-B14F-4D97-AF65-F5344CB8AC3E}">
        <p14:creationId xmlns:p14="http://schemas.microsoft.com/office/powerpoint/2010/main" val="1980899970"/>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وأكملت ناموسك عني.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Akjek</a:t>
            </a:r>
            <a:r>
              <a:rPr lang="en-GB" dirty="0">
                <a:effectLst/>
              </a:rPr>
              <a:t> </a:t>
            </a:r>
            <a:r>
              <a:rPr lang="en-GB" dirty="0" err="1">
                <a:effectLst/>
              </a:rPr>
              <a:t>peknomoc</a:t>
            </a:r>
            <a:r>
              <a:rPr lang="en-GB" dirty="0">
                <a:effectLst/>
              </a:rPr>
              <a:t> `</a:t>
            </a:r>
            <a:r>
              <a:rPr lang="en-GB" dirty="0" err="1">
                <a:effectLst/>
              </a:rPr>
              <a:t>ebol</a:t>
            </a:r>
            <a:r>
              <a:rPr lang="en-GB" dirty="0">
                <a:effectLst/>
              </a:rPr>
              <a:t> </a:t>
            </a:r>
            <a:r>
              <a:rPr lang="en-GB" dirty="0" err="1">
                <a:effectLst/>
              </a:rPr>
              <a:t>qaroi</a:t>
            </a:r>
            <a:r>
              <a:rPr lang="en-GB" dirty="0">
                <a:effectLst/>
              </a:rPr>
              <a:t>. </a:t>
            </a:r>
            <a:endParaRPr lang="en-GB" dirty="0"/>
          </a:p>
        </p:txBody>
      </p:sp>
    </p:spTree>
    <p:extLst>
      <p:ext uri="{BB962C8B-B14F-4D97-AF65-F5344CB8AC3E}">
        <p14:creationId xmlns:p14="http://schemas.microsoft.com/office/powerpoint/2010/main" val="24830556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36025"/>
            <a:ext cx="9144000" cy="1021975"/>
          </a:xfrm>
        </p:spPr>
        <p:txBody>
          <a:bodyPr anchor="ctr"/>
          <a:lstStyle/>
          <a:p>
            <a:r>
              <a:rPr lang="ar-EG" sz="3600" dirty="0"/>
              <a:t>افيوت ام بينشويس أووه بين نوتى أووه بين سوتير ايسوس بخرستوس</a:t>
            </a:r>
          </a:p>
        </p:txBody>
      </p:sp>
      <p:sp>
        <p:nvSpPr>
          <p:cNvPr id="7" name="Text Placeholder 6"/>
          <p:cNvSpPr>
            <a:spLocks noGrp="1"/>
          </p:cNvSpPr>
          <p:nvPr>
            <p:ph type="body" sz="quarter" idx="3"/>
          </p:nvPr>
        </p:nvSpPr>
        <p:spPr>
          <a:xfrm>
            <a:off x="-2" y="5140625"/>
            <a:ext cx="9144002" cy="695400"/>
          </a:xfrm>
        </p:spPr>
        <p:txBody>
          <a:bodyPr>
            <a:noAutofit/>
          </a:bodyPr>
          <a:lstStyle/>
          <a:p>
            <a:r>
              <a:rPr lang="en-US" sz="3500" dirty="0">
                <a:latin typeface="Abraam" pitchFamily="2" charset="0"/>
              </a:rPr>
              <a:t>~</a:t>
            </a:r>
            <a:r>
              <a:rPr lang="en-US" sz="3500" dirty="0" err="1"/>
              <a:t>Viwt</a:t>
            </a:r>
            <a:r>
              <a:rPr lang="en-US" sz="3500" dirty="0"/>
              <a:t> `</a:t>
            </a:r>
            <a:r>
              <a:rPr lang="en-US" sz="3500" dirty="0" err="1"/>
              <a:t>mPen</a:t>
            </a:r>
            <a:r>
              <a:rPr lang="en-US" sz="3500" dirty="0"/>
              <a:t>=o=c </a:t>
            </a:r>
            <a:r>
              <a:rPr lang="en-US" sz="3500" dirty="0" err="1"/>
              <a:t>ouoh</a:t>
            </a:r>
            <a:r>
              <a:rPr lang="en-US" sz="3500" dirty="0"/>
              <a:t> </a:t>
            </a:r>
            <a:r>
              <a:rPr lang="en-US" sz="3500" dirty="0" err="1"/>
              <a:t>Pennou</a:t>
            </a:r>
            <a:r>
              <a:rPr lang="en-US" sz="3500" dirty="0"/>
              <a:t>] </a:t>
            </a:r>
            <a:r>
              <a:rPr lang="en-US" sz="3500" dirty="0" err="1"/>
              <a:t>ouoh</a:t>
            </a:r>
            <a:r>
              <a:rPr lang="en-US" sz="3500" dirty="0"/>
              <a:t> pen=c=w=r I=y=c P=,=c</a:t>
            </a:r>
          </a:p>
        </p:txBody>
      </p:sp>
      <p:sp>
        <p:nvSpPr>
          <p:cNvPr id="3" name="Text Placeholder 2">
            <a:extLst>
              <a:ext uri="{FF2B5EF4-FFF2-40B4-BE49-F238E27FC236}">
                <a16:creationId xmlns:a16="http://schemas.microsoft.com/office/drawing/2014/main" id="{B0400D97-0861-4A31-9405-D19BA14CF46D}"/>
              </a:ext>
            </a:extLst>
          </p:cNvPr>
          <p:cNvSpPr>
            <a:spLocks noGrp="1"/>
          </p:cNvSpPr>
          <p:nvPr>
            <p:ph type="body" sz="quarter" idx="10"/>
          </p:nvPr>
        </p:nvSpPr>
        <p:spPr>
          <a:xfrm>
            <a:off x="-3" y="4332586"/>
            <a:ext cx="9144000" cy="808038"/>
          </a:xfrm>
        </p:spPr>
        <p:txBody>
          <a:bodyPr/>
          <a:lstStyle/>
          <a:p>
            <a:r>
              <a:rPr lang="ar-EG" sz="4800" dirty="0"/>
              <a:t>أبا ربنا وإلهنا ومخلصنا يسوع المسيح </a:t>
            </a:r>
            <a:endParaRPr lang="en-GB" sz="4800" dirty="0"/>
          </a:p>
        </p:txBody>
      </p:sp>
    </p:spTree>
    <p:extLst>
      <p:ext uri="{BB962C8B-B14F-4D97-AF65-F5344CB8AC3E}">
        <p14:creationId xmlns:p14="http://schemas.microsoft.com/office/powerpoint/2010/main" val="3240098319"/>
      </p:ext>
    </p:extLst>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وعرفتني القيام من سقطتي.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e`pjintwoun</a:t>
            </a:r>
            <a:r>
              <a:rPr lang="en-GB" dirty="0">
                <a:effectLst/>
              </a:rPr>
              <a:t> `</a:t>
            </a:r>
            <a:r>
              <a:rPr lang="en-GB" dirty="0" err="1">
                <a:effectLst/>
              </a:rPr>
              <a:t>nte</a:t>
            </a:r>
            <a:r>
              <a:rPr lang="en-GB" dirty="0">
                <a:effectLst/>
              </a:rPr>
              <a:t> </a:t>
            </a:r>
            <a:r>
              <a:rPr lang="en-GB" dirty="0" err="1">
                <a:effectLst/>
              </a:rPr>
              <a:t>pahei</a:t>
            </a:r>
            <a:r>
              <a:rPr lang="en-GB" dirty="0">
                <a:effectLst/>
              </a:rPr>
              <a:t>. </a:t>
            </a:r>
            <a:endParaRPr lang="en-GB" dirty="0"/>
          </a:p>
        </p:txBody>
      </p:sp>
    </p:spTree>
    <p:extLst>
      <p:ext uri="{BB962C8B-B14F-4D97-AF65-F5344CB8AC3E}">
        <p14:creationId xmlns:p14="http://schemas.microsoft.com/office/powerpoint/2010/main" val="3425754340"/>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أعطيت إطلاقاً لمن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m`p,w</a:t>
            </a:r>
            <a:r>
              <a:rPr lang="en-GB" dirty="0">
                <a:effectLst/>
              </a:rPr>
              <a:t> `</a:t>
            </a:r>
            <a:r>
              <a:rPr lang="en-GB" dirty="0" err="1">
                <a:effectLst/>
              </a:rPr>
              <a:t>ebol</a:t>
            </a:r>
            <a:r>
              <a:rPr lang="en-GB" dirty="0">
                <a:effectLst/>
              </a:rPr>
              <a:t> `</a:t>
            </a:r>
            <a:r>
              <a:rPr lang="en-GB" dirty="0" err="1">
                <a:effectLst/>
              </a:rPr>
              <a:t>nny`etou`amahi</a:t>
            </a:r>
            <a:endParaRPr lang="en-GB" dirty="0"/>
          </a:p>
        </p:txBody>
      </p:sp>
    </p:spTree>
    <p:extLst>
      <p:ext uri="{BB962C8B-B14F-4D97-AF65-F5344CB8AC3E}">
        <p14:creationId xmlns:p14="http://schemas.microsoft.com/office/powerpoint/2010/main" val="1423938198"/>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قُبِضَ عليهم في الجحيم.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ejwou</a:t>
            </a:r>
            <a:r>
              <a:rPr lang="en-GB" dirty="0">
                <a:effectLst/>
              </a:rPr>
              <a:t> </a:t>
            </a:r>
            <a:r>
              <a:rPr lang="en-GB" dirty="0" err="1">
                <a:effectLst/>
              </a:rPr>
              <a:t>hiten</a:t>
            </a:r>
            <a:r>
              <a:rPr lang="en-GB" dirty="0">
                <a:effectLst/>
              </a:rPr>
              <a:t> `amen].</a:t>
            </a:r>
            <a:endParaRPr lang="en-GB" dirty="0"/>
          </a:p>
        </p:txBody>
      </p:sp>
    </p:spTree>
    <p:extLst>
      <p:ext uri="{BB962C8B-B14F-4D97-AF65-F5344CB8AC3E}">
        <p14:creationId xmlns:p14="http://schemas.microsoft.com/office/powerpoint/2010/main" val="206942106"/>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أزلت لعنة الناموس.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Akhioui</a:t>
            </a:r>
            <a:r>
              <a:rPr lang="en-GB" dirty="0">
                <a:effectLst/>
              </a:rPr>
              <a:t> `</a:t>
            </a:r>
            <a:r>
              <a:rPr lang="en-GB" dirty="0" err="1">
                <a:effectLst/>
              </a:rPr>
              <a:t>ebol</a:t>
            </a:r>
            <a:r>
              <a:rPr lang="en-GB" dirty="0">
                <a:effectLst/>
              </a:rPr>
              <a:t> `</a:t>
            </a:r>
            <a:r>
              <a:rPr lang="en-GB" dirty="0" err="1">
                <a:effectLst/>
              </a:rPr>
              <a:t>m`pcahoui</a:t>
            </a:r>
            <a:r>
              <a:rPr lang="en-GB" dirty="0">
                <a:effectLst/>
              </a:rPr>
              <a:t> `</a:t>
            </a:r>
            <a:r>
              <a:rPr lang="en-GB" dirty="0" err="1">
                <a:effectLst/>
              </a:rPr>
              <a:t>nte</a:t>
            </a:r>
            <a:r>
              <a:rPr lang="en-GB" dirty="0">
                <a:effectLst/>
              </a:rPr>
              <a:t> </a:t>
            </a:r>
            <a:r>
              <a:rPr lang="en-GB" dirty="0" err="1">
                <a:effectLst/>
              </a:rPr>
              <a:t>pipomoc</a:t>
            </a:r>
            <a:r>
              <a:rPr lang="en-GB" dirty="0">
                <a:effectLst/>
              </a:rPr>
              <a:t>@</a:t>
            </a:r>
            <a:endParaRPr lang="en-GB" dirty="0"/>
          </a:p>
        </p:txBody>
      </p:sp>
    </p:spTree>
    <p:extLst>
      <p:ext uri="{BB962C8B-B14F-4D97-AF65-F5344CB8AC3E}">
        <p14:creationId xmlns:p14="http://schemas.microsoft.com/office/powerpoint/2010/main" val="3888399848"/>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 ابطلت الخطية بالجسد.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akkwrf</a:t>
            </a:r>
            <a:r>
              <a:rPr lang="en-GB" dirty="0">
                <a:effectLst/>
              </a:rPr>
              <a:t> `</a:t>
            </a:r>
            <a:r>
              <a:rPr lang="en-GB" dirty="0" err="1">
                <a:effectLst/>
              </a:rPr>
              <a:t>m`vnobi</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290110061"/>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 عرفتني قوة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e`tjom</a:t>
            </a:r>
            <a:r>
              <a:rPr lang="en-GB" dirty="0">
                <a:effectLst/>
              </a:rPr>
              <a:t> `</a:t>
            </a:r>
            <a:r>
              <a:rPr lang="en-GB" dirty="0" err="1">
                <a:effectLst/>
              </a:rPr>
              <a:t>nte</a:t>
            </a:r>
            <a:r>
              <a:rPr lang="en-GB" dirty="0">
                <a:effectLst/>
              </a:rPr>
              <a:t> </a:t>
            </a:r>
            <a:r>
              <a:rPr lang="en-GB" dirty="0" err="1">
                <a:effectLst/>
              </a:rPr>
              <a:t>tekexoucia</a:t>
            </a:r>
            <a:r>
              <a:rPr lang="en-GB" dirty="0">
                <a:effectLst/>
              </a:rPr>
              <a:t>.</a:t>
            </a:r>
            <a:endParaRPr lang="en-GB" dirty="0"/>
          </a:p>
        </p:txBody>
      </p:sp>
    </p:spTree>
    <p:extLst>
      <p:ext uri="{BB962C8B-B14F-4D97-AF65-F5344CB8AC3E}">
        <p14:creationId xmlns:p14="http://schemas.microsoft.com/office/powerpoint/2010/main" val="1817078493"/>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 وهبت النظر للعميان.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m`vnau</a:t>
            </a:r>
            <a:r>
              <a:rPr lang="en-GB" dirty="0">
                <a:effectLst/>
              </a:rPr>
              <a:t> `</a:t>
            </a:r>
            <a:r>
              <a:rPr lang="en-GB" dirty="0" err="1">
                <a:effectLst/>
              </a:rPr>
              <a:t>mbol</a:t>
            </a:r>
            <a:r>
              <a:rPr lang="en-GB" dirty="0">
                <a:effectLst/>
              </a:rPr>
              <a:t> `</a:t>
            </a:r>
            <a:r>
              <a:rPr lang="en-GB" dirty="0" err="1">
                <a:effectLst/>
              </a:rPr>
              <a:t>nnibelleu</a:t>
            </a:r>
            <a:r>
              <a:rPr lang="en-GB" dirty="0">
                <a:effectLst/>
              </a:rPr>
              <a:t>.</a:t>
            </a:r>
            <a:endParaRPr lang="en-GB" dirty="0"/>
          </a:p>
        </p:txBody>
      </p:sp>
    </p:spTree>
    <p:extLst>
      <p:ext uri="{BB962C8B-B14F-4D97-AF65-F5344CB8AC3E}">
        <p14:creationId xmlns:p14="http://schemas.microsoft.com/office/powerpoint/2010/main" val="1087843576"/>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أقمت الموتي من القبور.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Aktounoc</a:t>
            </a:r>
            <a:r>
              <a:rPr lang="en-GB" sz="4400" dirty="0">
                <a:effectLst/>
              </a:rPr>
              <a:t> </a:t>
            </a:r>
            <a:r>
              <a:rPr lang="en-GB" sz="4400" dirty="0" err="1">
                <a:effectLst/>
              </a:rPr>
              <a:t>nirefmwout</a:t>
            </a:r>
            <a:r>
              <a:rPr lang="en-GB" sz="4400" dirty="0">
                <a:effectLst/>
              </a:rPr>
              <a:t> `</a:t>
            </a:r>
            <a:r>
              <a:rPr lang="en-GB" sz="4400" dirty="0" err="1">
                <a:effectLst/>
              </a:rPr>
              <a:t>ebolqen</a:t>
            </a:r>
            <a:r>
              <a:rPr lang="en-GB" sz="4400" dirty="0">
                <a:effectLst/>
              </a:rPr>
              <a:t> </a:t>
            </a:r>
            <a:r>
              <a:rPr lang="en-GB" sz="4400" dirty="0" err="1">
                <a:effectLst/>
              </a:rPr>
              <a:t>ni`mhau</a:t>
            </a:r>
            <a:r>
              <a:rPr lang="en-GB" sz="4400" dirty="0">
                <a:effectLst/>
              </a:rPr>
              <a:t>.</a:t>
            </a:r>
            <a:endParaRPr lang="en-GB" sz="4400" dirty="0"/>
          </a:p>
        </p:txBody>
      </p:sp>
    </p:spTree>
    <p:extLst>
      <p:ext uri="{BB962C8B-B14F-4D97-AF65-F5344CB8AC3E}">
        <p14:creationId xmlns:p14="http://schemas.microsoft.com/office/powerpoint/2010/main" val="3874051111"/>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أقمت الطبيعة بالكلمة.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Aktaho</a:t>
            </a:r>
            <a:r>
              <a:rPr lang="en-GB" dirty="0">
                <a:effectLst/>
              </a:rPr>
              <a:t> `n]vucic `eratc qen `pcaji.</a:t>
            </a:r>
            <a:endParaRPr lang="en-GB" dirty="0"/>
          </a:p>
        </p:txBody>
      </p:sp>
    </p:spTree>
    <p:extLst>
      <p:ext uri="{BB962C8B-B14F-4D97-AF65-F5344CB8AC3E}">
        <p14:creationId xmlns:p14="http://schemas.microsoft.com/office/powerpoint/2010/main" val="572269659"/>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أظهرت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159293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19788"/>
            <a:ext cx="9143999" cy="938212"/>
          </a:xfrm>
        </p:spPr>
        <p:txBody>
          <a:bodyPr anchor="ctr"/>
          <a:lstStyle/>
          <a:p>
            <a:r>
              <a:rPr lang="ar-EG" sz="3600" dirty="0"/>
              <a:t>تين شيبئهموت إن توتك كاطا هوب نيفين نيم إثفي هوب نيفين نيم خين هوب نيفين</a:t>
            </a:r>
            <a:r>
              <a:rPr lang="en-US" sz="3600" dirty="0"/>
              <a:t>.</a:t>
            </a:r>
            <a:endParaRPr lang="ar-EG" sz="3600" dirty="0"/>
          </a:p>
        </p:txBody>
      </p:sp>
      <p:sp>
        <p:nvSpPr>
          <p:cNvPr id="7" name="Text Placeholder 6"/>
          <p:cNvSpPr>
            <a:spLocks noGrp="1"/>
          </p:cNvSpPr>
          <p:nvPr>
            <p:ph type="body" sz="quarter" idx="3"/>
          </p:nvPr>
        </p:nvSpPr>
        <p:spPr>
          <a:xfrm>
            <a:off x="0" y="5042647"/>
            <a:ext cx="9144000" cy="808892"/>
          </a:xfrm>
        </p:spPr>
        <p:txBody>
          <a:bodyPr>
            <a:noAutofit/>
          </a:bodyPr>
          <a:lstStyle/>
          <a:p>
            <a:r>
              <a:rPr lang="en-US" sz="3400" dirty="0" err="1"/>
              <a:t>Tensep`hmot</a:t>
            </a:r>
            <a:r>
              <a:rPr lang="en-US" sz="3400" dirty="0"/>
              <a:t> `</a:t>
            </a:r>
            <a:r>
              <a:rPr lang="en-US" sz="3400" dirty="0" err="1"/>
              <a:t>ntotk</a:t>
            </a:r>
            <a:r>
              <a:rPr lang="en-US" sz="3400" dirty="0"/>
              <a:t>@ kata </a:t>
            </a:r>
            <a:r>
              <a:rPr lang="en-US" sz="3400" dirty="0" err="1"/>
              <a:t>hwb</a:t>
            </a:r>
            <a:r>
              <a:rPr lang="en-US" sz="3400" dirty="0"/>
              <a:t> </a:t>
            </a:r>
            <a:r>
              <a:rPr lang="en-US" sz="3400" dirty="0" err="1"/>
              <a:t>niben</a:t>
            </a:r>
            <a:r>
              <a:rPr lang="en-US" sz="3400" dirty="0"/>
              <a:t> </a:t>
            </a:r>
            <a:r>
              <a:rPr lang="en-US" sz="3400" dirty="0" err="1"/>
              <a:t>nem</a:t>
            </a:r>
            <a:r>
              <a:rPr lang="en-US" sz="3400" dirty="0"/>
              <a:t> </a:t>
            </a:r>
            <a:r>
              <a:rPr lang="en-US" sz="3400" dirty="0" err="1"/>
              <a:t>e;be</a:t>
            </a:r>
            <a:r>
              <a:rPr lang="en-US" sz="3400" dirty="0"/>
              <a:t> </a:t>
            </a:r>
            <a:r>
              <a:rPr lang="en-US" sz="3400" dirty="0" err="1"/>
              <a:t>hwb</a:t>
            </a:r>
            <a:r>
              <a:rPr lang="en-US" sz="3400" dirty="0"/>
              <a:t> </a:t>
            </a:r>
            <a:r>
              <a:rPr lang="en-US" sz="3400" dirty="0" err="1"/>
              <a:t>niben</a:t>
            </a:r>
            <a:r>
              <a:rPr lang="en-US" sz="3400" dirty="0"/>
              <a:t> </a:t>
            </a:r>
            <a:r>
              <a:rPr lang="en-US" sz="3400" dirty="0" err="1"/>
              <a:t>qen</a:t>
            </a:r>
            <a:r>
              <a:rPr lang="en-US" sz="3400" dirty="0"/>
              <a:t> </a:t>
            </a:r>
            <a:r>
              <a:rPr lang="en-US" sz="3400" dirty="0" err="1"/>
              <a:t>hwb</a:t>
            </a:r>
            <a:r>
              <a:rPr lang="en-US" sz="3400" dirty="0"/>
              <a:t> </a:t>
            </a:r>
            <a:r>
              <a:rPr lang="en-US" sz="3400" dirty="0" err="1"/>
              <a:t>niben</a:t>
            </a:r>
            <a:r>
              <a:rPr lang="en-US" sz="3400" dirty="0"/>
              <a:t>. </a:t>
            </a:r>
          </a:p>
        </p:txBody>
      </p:sp>
      <p:sp>
        <p:nvSpPr>
          <p:cNvPr id="3" name="Text Placeholder 2">
            <a:extLst>
              <a:ext uri="{FF2B5EF4-FFF2-40B4-BE49-F238E27FC236}">
                <a16:creationId xmlns:a16="http://schemas.microsoft.com/office/drawing/2014/main" id="{0F01EC7B-393F-46CC-A6EE-AEE3886E4938}"/>
              </a:ext>
            </a:extLst>
          </p:cNvPr>
          <p:cNvSpPr>
            <a:spLocks noGrp="1"/>
          </p:cNvSpPr>
          <p:nvPr>
            <p:ph type="body" sz="quarter" idx="10"/>
          </p:nvPr>
        </p:nvSpPr>
        <p:spPr>
          <a:xfrm>
            <a:off x="0" y="4377534"/>
            <a:ext cx="9144000" cy="665113"/>
          </a:xfrm>
        </p:spPr>
        <p:txBody>
          <a:bodyPr/>
          <a:lstStyle/>
          <a:p>
            <a:r>
              <a:rPr lang="ar-EG" sz="4000" dirty="0"/>
              <a:t>نشكرك على كل حال ومن أجل كل حال وفي كل حال.</a:t>
            </a:r>
            <a:endParaRPr lang="en-US" sz="4000" dirty="0"/>
          </a:p>
        </p:txBody>
      </p:sp>
    </p:spTree>
    <p:extLst>
      <p:ext uri="{BB962C8B-B14F-4D97-AF65-F5344CB8AC3E}">
        <p14:creationId xmlns:p14="http://schemas.microsoft.com/office/powerpoint/2010/main" val="374609326"/>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تدبير تعطفك.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t>
            </a:r>
            <a:r>
              <a:rPr lang="en-GB" sz="4000" dirty="0" err="1">
                <a:effectLst/>
              </a:rPr>
              <a:t>ebol</a:t>
            </a:r>
            <a:r>
              <a:rPr lang="en-GB" sz="4000" dirty="0">
                <a:effectLst/>
              </a:rPr>
              <a:t> `n]</a:t>
            </a:r>
            <a:r>
              <a:rPr lang="en-GB" sz="4000" dirty="0" err="1">
                <a:effectLst/>
              </a:rPr>
              <a:t>oikonomia</a:t>
            </a:r>
            <a:r>
              <a:rPr lang="en-GB" sz="4000" dirty="0">
                <a:effectLst/>
              </a:rPr>
              <a:t> `</a:t>
            </a:r>
            <a:r>
              <a:rPr lang="en-GB" sz="4000" dirty="0" err="1">
                <a:effectLst/>
              </a:rPr>
              <a:t>nte</a:t>
            </a:r>
            <a:r>
              <a:rPr lang="en-GB" sz="4000" dirty="0">
                <a:effectLst/>
              </a:rPr>
              <a:t> </a:t>
            </a:r>
            <a:r>
              <a:rPr lang="en-GB" sz="4000" dirty="0" err="1">
                <a:effectLst/>
              </a:rPr>
              <a:t>tekmetsan</a:t>
            </a:r>
            <a:r>
              <a:rPr lang="en-GB" sz="4000" dirty="0">
                <a:effectLst/>
              </a:rPr>
              <a:t>`;</a:t>
            </a:r>
            <a:r>
              <a:rPr lang="en-GB" sz="4000" dirty="0" err="1">
                <a:effectLst/>
              </a:rPr>
              <a:t>maqt</a:t>
            </a:r>
            <a:r>
              <a:rPr lang="en-GB" sz="4000" dirty="0">
                <a:effectLst/>
              </a:rPr>
              <a:t>.</a:t>
            </a:r>
            <a:endParaRPr lang="en-GB" sz="4000" dirty="0"/>
          </a:p>
        </p:txBody>
      </p:sp>
    </p:spTree>
    <p:extLst>
      <p:ext uri="{BB962C8B-B14F-4D97-AF65-F5344CB8AC3E}">
        <p14:creationId xmlns:p14="http://schemas.microsoft.com/office/powerpoint/2010/main" val="300766129"/>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إحتملت ظلم الأشرار.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Akfai</a:t>
            </a:r>
            <a:r>
              <a:rPr lang="en-GB" dirty="0">
                <a:effectLst/>
              </a:rPr>
              <a:t> </a:t>
            </a:r>
            <a:r>
              <a:rPr lang="en-GB" dirty="0" err="1">
                <a:effectLst/>
              </a:rPr>
              <a:t>qa</a:t>
            </a:r>
            <a:r>
              <a:rPr lang="en-GB" dirty="0">
                <a:effectLst/>
              </a:rPr>
              <a:t> `p[</a:t>
            </a:r>
            <a:r>
              <a:rPr lang="en-GB" dirty="0" err="1">
                <a:effectLst/>
              </a:rPr>
              <a:t>i`njonc</a:t>
            </a:r>
            <a:r>
              <a:rPr lang="en-GB" dirty="0">
                <a:effectLst/>
              </a:rPr>
              <a:t> `</a:t>
            </a:r>
            <a:r>
              <a:rPr lang="en-GB" dirty="0" err="1">
                <a:effectLst/>
              </a:rPr>
              <a:t>nte</a:t>
            </a:r>
            <a:r>
              <a:rPr lang="en-GB" dirty="0">
                <a:effectLst/>
              </a:rPr>
              <a:t> </a:t>
            </a:r>
            <a:r>
              <a:rPr lang="en-GB" dirty="0" err="1">
                <a:effectLst/>
              </a:rPr>
              <a:t>niponyroc</a:t>
            </a:r>
            <a:r>
              <a:rPr lang="en-GB" dirty="0">
                <a:effectLst/>
              </a:rPr>
              <a:t>.</a:t>
            </a:r>
            <a:endParaRPr lang="en-GB" dirty="0"/>
          </a:p>
        </p:txBody>
      </p:sp>
    </p:spTree>
    <p:extLst>
      <p:ext uri="{BB962C8B-B14F-4D97-AF65-F5344CB8AC3E}">
        <p14:creationId xmlns:p14="http://schemas.microsoft.com/office/powerpoint/2010/main" val="273136948"/>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بذلت ظهرك للسياط.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ntek</a:t>
            </a:r>
            <a:r>
              <a:rPr lang="en-GB" dirty="0">
                <a:effectLst/>
              </a:rPr>
              <a:t>[</a:t>
            </a:r>
            <a:r>
              <a:rPr lang="en-GB" dirty="0" err="1">
                <a:effectLst/>
              </a:rPr>
              <a:t>ici</a:t>
            </a:r>
            <a:r>
              <a:rPr lang="en-GB" dirty="0">
                <a:effectLst/>
              </a:rPr>
              <a:t> `</a:t>
            </a:r>
            <a:r>
              <a:rPr lang="en-GB" dirty="0" err="1">
                <a:effectLst/>
              </a:rPr>
              <a:t>ehanmactiggoc</a:t>
            </a:r>
            <a:r>
              <a:rPr lang="en-GB" dirty="0">
                <a:effectLst/>
              </a:rPr>
              <a:t>.</a:t>
            </a:r>
            <a:endParaRPr lang="en-GB" dirty="0"/>
          </a:p>
        </p:txBody>
      </p:sp>
    </p:spTree>
    <p:extLst>
      <p:ext uri="{BB962C8B-B14F-4D97-AF65-F5344CB8AC3E}">
        <p14:creationId xmlns:p14="http://schemas.microsoft.com/office/powerpoint/2010/main" val="2317574430"/>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وخديك أهملتهما للَّطم.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Nekou`oji</a:t>
            </a:r>
            <a:r>
              <a:rPr lang="en-GB" dirty="0">
                <a:effectLst/>
              </a:rPr>
              <a:t> ak,au `ehansepkour.</a:t>
            </a:r>
            <a:endParaRPr lang="en-GB" dirty="0"/>
          </a:p>
        </p:txBody>
      </p:sp>
    </p:spTree>
    <p:extLst>
      <p:ext uri="{BB962C8B-B14F-4D97-AF65-F5344CB8AC3E}">
        <p14:creationId xmlns:p14="http://schemas.microsoft.com/office/powerpoint/2010/main" val="2378202730"/>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لأجلي يا سيدي،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E;byt</a:t>
            </a:r>
            <a:r>
              <a:rPr lang="en-GB" dirty="0">
                <a:effectLst/>
              </a:rPr>
              <a:t> </a:t>
            </a:r>
            <a:r>
              <a:rPr lang="en-GB" dirty="0" err="1">
                <a:effectLst/>
              </a:rPr>
              <a:t>panyb</a:t>
            </a:r>
            <a:endParaRPr lang="en-GB" dirty="0"/>
          </a:p>
        </p:txBody>
      </p:sp>
    </p:spTree>
    <p:extLst>
      <p:ext uri="{BB962C8B-B14F-4D97-AF65-F5344CB8AC3E}">
        <p14:creationId xmlns:p14="http://schemas.microsoft.com/office/powerpoint/2010/main" val="4157116290"/>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لم ترد وجهك عن خزي البصاق.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sz="3800" dirty="0">
                <a:effectLst/>
              </a:rPr>
              <a:t>`</a:t>
            </a:r>
            <a:r>
              <a:rPr lang="en-GB" sz="3800" dirty="0" err="1">
                <a:effectLst/>
              </a:rPr>
              <a:t>mpektac;o</a:t>
            </a:r>
            <a:r>
              <a:rPr lang="en-GB" sz="3800" dirty="0">
                <a:effectLst/>
              </a:rPr>
              <a:t> `</a:t>
            </a:r>
            <a:r>
              <a:rPr lang="en-GB" sz="3800" dirty="0" err="1">
                <a:effectLst/>
              </a:rPr>
              <a:t>mpekho</a:t>
            </a:r>
            <a:r>
              <a:rPr lang="en-GB" sz="3800" dirty="0">
                <a:effectLst/>
              </a:rPr>
              <a:t> `</a:t>
            </a:r>
            <a:r>
              <a:rPr lang="en-GB" sz="3800" dirty="0" err="1">
                <a:effectLst/>
              </a:rPr>
              <a:t>ebolha</a:t>
            </a:r>
            <a:r>
              <a:rPr lang="en-GB" sz="3800" dirty="0">
                <a:effectLst/>
              </a:rPr>
              <a:t> `</a:t>
            </a:r>
            <a:r>
              <a:rPr lang="en-GB" sz="3800" dirty="0" err="1">
                <a:effectLst/>
              </a:rPr>
              <a:t>psipi</a:t>
            </a:r>
            <a:r>
              <a:rPr lang="en-GB" sz="3800" dirty="0">
                <a:effectLst/>
              </a:rPr>
              <a:t> `</a:t>
            </a:r>
            <a:r>
              <a:rPr lang="en-GB" sz="3800" dirty="0" err="1">
                <a:effectLst/>
              </a:rPr>
              <a:t>nte</a:t>
            </a:r>
            <a:r>
              <a:rPr lang="en-GB" sz="3800" dirty="0">
                <a:effectLst/>
              </a:rPr>
              <a:t> </a:t>
            </a:r>
            <a:r>
              <a:rPr lang="en-GB" sz="3800" dirty="0" err="1">
                <a:effectLst/>
              </a:rPr>
              <a:t>han;af</a:t>
            </a:r>
            <a:r>
              <a:rPr lang="en-GB" sz="3800" dirty="0">
                <a:effectLst/>
              </a:rPr>
              <a:t>.</a:t>
            </a:r>
            <a:endParaRPr lang="en-GB" sz="3800" dirty="0"/>
          </a:p>
        </p:txBody>
      </p:sp>
    </p:spTree>
    <p:extLst>
      <p:ext uri="{BB962C8B-B14F-4D97-AF65-F5344CB8AC3E}">
        <p14:creationId xmlns:p14="http://schemas.microsoft.com/office/powerpoint/2010/main" val="1657931647"/>
      </p:ext>
    </p:extLst>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549942291"/>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أتيت إلي الذبح مثل حمل، </a:t>
            </a:r>
            <a:endParaRPr lang="en-GB" dirty="0"/>
          </a:p>
        </p:txBody>
      </p:sp>
      <p:sp>
        <p:nvSpPr>
          <p:cNvPr id="3" name="Text Placeholder 2"/>
          <p:cNvSpPr>
            <a:spLocks noGrp="1"/>
          </p:cNvSpPr>
          <p:nvPr>
            <p:ph type="body" idx="1"/>
          </p:nvPr>
        </p:nvSpPr>
        <p:spPr/>
        <p:txBody>
          <a:bodyPr/>
          <a:lstStyle/>
          <a:p>
            <a:r>
              <a:rPr lang="ar-EG" dirty="0"/>
              <a:t>آكئي إى إبخولخيل إفريتي إنووإيسوو</a:t>
            </a:r>
            <a:endParaRPr lang="en-GB" dirty="0"/>
          </a:p>
        </p:txBody>
      </p:sp>
      <p:sp>
        <p:nvSpPr>
          <p:cNvPr id="4" name="Text Placeholder 3"/>
          <p:cNvSpPr>
            <a:spLocks noGrp="1"/>
          </p:cNvSpPr>
          <p:nvPr>
            <p:ph type="body" sz="quarter" idx="3"/>
          </p:nvPr>
        </p:nvSpPr>
        <p:spPr/>
        <p:txBody>
          <a:bodyPr/>
          <a:lstStyle/>
          <a:p>
            <a:r>
              <a:rPr lang="en-GB" dirty="0" err="1">
                <a:effectLst/>
              </a:rPr>
              <a:t>aktwnk</a:t>
            </a:r>
            <a:r>
              <a:rPr lang="en-GB" dirty="0">
                <a:effectLst/>
              </a:rPr>
              <a:t> `e`pqolqel `m`vry] `</a:t>
            </a:r>
            <a:r>
              <a:rPr lang="en-GB" dirty="0" err="1">
                <a:effectLst/>
              </a:rPr>
              <a:t>nou`ecwou</a:t>
            </a:r>
            <a:endParaRPr lang="en-GB" dirty="0"/>
          </a:p>
        </p:txBody>
      </p:sp>
    </p:spTree>
    <p:extLst>
      <p:ext uri="{BB962C8B-B14F-4D97-AF65-F5344CB8AC3E}">
        <p14:creationId xmlns:p14="http://schemas.microsoft.com/office/powerpoint/2010/main" val="2810103950"/>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حتي إلي الصليب.</a:t>
            </a:r>
            <a:endParaRPr lang="en-GB" dirty="0"/>
          </a:p>
        </p:txBody>
      </p:sp>
      <p:sp>
        <p:nvSpPr>
          <p:cNvPr id="3" name="Text Placeholder 2"/>
          <p:cNvSpPr>
            <a:spLocks noGrp="1"/>
          </p:cNvSpPr>
          <p:nvPr>
            <p:ph type="body" idx="1"/>
          </p:nvPr>
        </p:nvSpPr>
        <p:spPr/>
        <p:txBody>
          <a:bodyPr/>
          <a:lstStyle/>
          <a:p>
            <a:r>
              <a:rPr lang="ar-EG" dirty="0"/>
              <a:t>شا إى إخري إى أو إستافروس</a:t>
            </a:r>
            <a:endParaRPr lang="en-GB" dirty="0"/>
          </a:p>
        </p:txBody>
      </p:sp>
      <p:sp>
        <p:nvSpPr>
          <p:cNvPr id="4" name="Text Placeholder 3"/>
          <p:cNvSpPr>
            <a:spLocks noGrp="1"/>
          </p:cNvSpPr>
          <p:nvPr>
            <p:ph type="body" sz="quarter" idx="3"/>
          </p:nvPr>
        </p:nvSpPr>
        <p:spPr/>
        <p:txBody>
          <a:bodyPr/>
          <a:lstStyle/>
          <a:p>
            <a:r>
              <a:rPr lang="en-GB" dirty="0" err="1">
                <a:effectLst/>
              </a:rPr>
              <a:t>sa</a:t>
            </a:r>
            <a:r>
              <a:rPr lang="en-GB" dirty="0">
                <a:effectLst/>
              </a:rPr>
              <a:t> `</a:t>
            </a:r>
            <a:r>
              <a:rPr lang="en-GB" dirty="0" err="1">
                <a:effectLst/>
              </a:rPr>
              <a:t>e`qryi</a:t>
            </a:r>
            <a:r>
              <a:rPr lang="en-GB" dirty="0">
                <a:effectLst/>
              </a:rPr>
              <a:t> </a:t>
            </a:r>
            <a:r>
              <a:rPr lang="en-GB" dirty="0" err="1">
                <a:effectLst/>
              </a:rPr>
              <a:t>eou`ctauroc</a:t>
            </a:r>
            <a:r>
              <a:rPr lang="en-GB" dirty="0">
                <a:effectLst/>
              </a:rPr>
              <a:t>.</a:t>
            </a:r>
            <a:endParaRPr lang="en-GB" dirty="0"/>
          </a:p>
        </p:txBody>
      </p:sp>
    </p:spTree>
    <p:extLst>
      <p:ext uri="{BB962C8B-B14F-4D97-AF65-F5344CB8AC3E}">
        <p14:creationId xmlns:p14="http://schemas.microsoft.com/office/powerpoint/2010/main" val="2843115291"/>
      </p:ext>
    </p:extLst>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أظهرت عظم اهتمامك بي</a:t>
            </a:r>
            <a:endParaRPr lang="en-GB" dirty="0"/>
          </a:p>
        </p:txBody>
      </p:sp>
      <p:sp>
        <p:nvSpPr>
          <p:cNvPr id="3" name="Text Placeholder 2"/>
          <p:cNvSpPr>
            <a:spLocks noGrp="1"/>
          </p:cNvSpPr>
          <p:nvPr>
            <p:ph type="body" idx="1"/>
          </p:nvPr>
        </p:nvSpPr>
        <p:spPr/>
        <p:txBody>
          <a:bodyPr/>
          <a:lstStyle/>
          <a:p>
            <a:r>
              <a:rPr lang="ar-EG" dirty="0"/>
              <a:t>آكئوونه إيفول إنتيكنيشتي إمميتفايروؤوش خاروي</a:t>
            </a:r>
            <a:endParaRPr lang="en-GB" dirty="0"/>
          </a:p>
        </p:txBody>
      </p:sp>
      <p:sp>
        <p:nvSpPr>
          <p:cNvPr id="4" name="Text Placeholder 3"/>
          <p:cNvSpPr>
            <a:spLocks noGrp="1"/>
          </p:cNvSpPr>
          <p:nvPr>
            <p:ph type="body" sz="quarter" idx="3"/>
          </p:nvPr>
        </p:nvSpPr>
        <p:spPr/>
        <p:txBody>
          <a:bodyPr/>
          <a:lstStyle/>
          <a:p>
            <a:r>
              <a:rPr lang="en-GB" sz="3850" dirty="0">
                <a:effectLst/>
              </a:rPr>
              <a:t>Akownh `ebol `nteknis] `mmetfairwous qaroi.</a:t>
            </a:r>
            <a:endParaRPr lang="en-GB" sz="3850" dirty="0"/>
          </a:p>
        </p:txBody>
      </p:sp>
    </p:spTree>
    <p:extLst>
      <p:ext uri="{BB962C8B-B14F-4D97-AF65-F5344CB8AC3E}">
        <p14:creationId xmlns:p14="http://schemas.microsoft.com/office/powerpoint/2010/main" val="141363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205AB9-D62F-46EE-A8D6-A8B20C99C43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7B5675-3E60-49FA-97DB-3B1AC34A0C5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71598E0-74D6-4AC4-929E-8E33886E5F52}"/>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0875961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a:xfrm>
            <a:off x="0" y="6144091"/>
            <a:ext cx="9143999" cy="713909"/>
          </a:xfrm>
        </p:spPr>
        <p:txBody>
          <a:bodyPr anchor="ctr"/>
          <a:lstStyle/>
          <a:p>
            <a:r>
              <a:rPr lang="ar-EG" sz="3500" dirty="0"/>
              <a:t>جي آك طونكر إسكيبازين إجون آك طونكرفويثين إيرون أك أريه إيرون </a:t>
            </a:r>
          </a:p>
        </p:txBody>
      </p:sp>
      <p:sp>
        <p:nvSpPr>
          <p:cNvPr id="8" name="Text Placeholder 7"/>
          <p:cNvSpPr>
            <a:spLocks noGrp="1"/>
          </p:cNvSpPr>
          <p:nvPr>
            <p:ph type="body" sz="quarter" idx="3"/>
          </p:nvPr>
        </p:nvSpPr>
        <p:spPr>
          <a:xfrm>
            <a:off x="-2" y="5073389"/>
            <a:ext cx="9144000" cy="1070702"/>
          </a:xfrm>
        </p:spPr>
        <p:txBody>
          <a:bodyPr anchor="ctr"/>
          <a:lstStyle/>
          <a:p>
            <a:r>
              <a:rPr lang="en-US" sz="4000" dirty="0"/>
              <a:t>Je </a:t>
            </a:r>
            <a:r>
              <a:rPr lang="en-US" sz="4000" dirty="0" err="1"/>
              <a:t>aker`ckepazin</a:t>
            </a:r>
            <a:r>
              <a:rPr lang="en-US" sz="4000" dirty="0"/>
              <a:t> `</a:t>
            </a:r>
            <a:r>
              <a:rPr lang="en-US" sz="4000" dirty="0" err="1"/>
              <a:t>ejwn</a:t>
            </a:r>
            <a:r>
              <a:rPr lang="en-US" sz="4000" dirty="0"/>
              <a:t>@ </a:t>
            </a:r>
            <a:r>
              <a:rPr lang="en-US" sz="4000" dirty="0" err="1"/>
              <a:t>akerbo`y;in</a:t>
            </a:r>
            <a:r>
              <a:rPr lang="en-US" sz="4000" dirty="0"/>
              <a:t> `</a:t>
            </a:r>
            <a:r>
              <a:rPr lang="en-US" sz="4000" dirty="0" err="1"/>
              <a:t>eron</a:t>
            </a:r>
            <a:r>
              <a:rPr lang="en-US" sz="4000" dirty="0"/>
              <a:t>@ </a:t>
            </a:r>
            <a:r>
              <a:rPr lang="en-US" sz="4000" dirty="0" err="1"/>
              <a:t>ak`areh</a:t>
            </a:r>
            <a:r>
              <a:rPr lang="en-US" sz="4000" dirty="0"/>
              <a:t> `</a:t>
            </a:r>
            <a:r>
              <a:rPr lang="en-US" sz="4000" dirty="0" err="1"/>
              <a:t>eron</a:t>
            </a:r>
            <a:endParaRPr lang="ar-EG" sz="4000" dirty="0"/>
          </a:p>
        </p:txBody>
      </p:sp>
      <p:sp>
        <p:nvSpPr>
          <p:cNvPr id="3" name="Text Placeholder 2">
            <a:extLst>
              <a:ext uri="{FF2B5EF4-FFF2-40B4-BE49-F238E27FC236}">
                <a16:creationId xmlns:a16="http://schemas.microsoft.com/office/drawing/2014/main" id="{BCA4F8BF-3EC1-4D2A-967E-AB4BBC793175}"/>
              </a:ext>
            </a:extLst>
          </p:cNvPr>
          <p:cNvSpPr>
            <a:spLocks noGrp="1"/>
          </p:cNvSpPr>
          <p:nvPr>
            <p:ph type="body" sz="quarter" idx="10"/>
          </p:nvPr>
        </p:nvSpPr>
        <p:spPr>
          <a:xfrm>
            <a:off x="-2" y="4359480"/>
            <a:ext cx="9144000" cy="713909"/>
          </a:xfrm>
        </p:spPr>
        <p:txBody>
          <a:bodyPr/>
          <a:lstStyle/>
          <a:p>
            <a:r>
              <a:rPr lang="ar-EG" sz="4400" dirty="0"/>
              <a:t>لأنك سترتنا واعنتنا وحفظتنا</a:t>
            </a:r>
          </a:p>
        </p:txBody>
      </p:sp>
    </p:spTree>
    <p:extLst>
      <p:ext uri="{BB962C8B-B14F-4D97-AF65-F5344CB8AC3E}">
        <p14:creationId xmlns:p14="http://schemas.microsoft.com/office/powerpoint/2010/main" val="1318694658"/>
      </p:ext>
    </p:extLst>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a:t>قتلت خطيتي بقبرك.</a:t>
            </a:r>
            <a:endParaRPr lang="en-GB"/>
          </a:p>
        </p:txBody>
      </p:sp>
      <p:sp>
        <p:nvSpPr>
          <p:cNvPr id="3" name="Text Placeholder 2"/>
          <p:cNvSpPr>
            <a:spLocks noGrp="1"/>
          </p:cNvSpPr>
          <p:nvPr>
            <p:ph type="body" idx="1"/>
          </p:nvPr>
        </p:nvSpPr>
        <p:spPr/>
        <p:txBody>
          <a:bodyPr/>
          <a:lstStyle/>
          <a:p>
            <a:r>
              <a:rPr lang="ar-EG" dirty="0"/>
              <a:t>آكخوتيب إمبانوفي خين بيك إمهاف.</a:t>
            </a:r>
            <a:endParaRPr lang="en-GB" dirty="0"/>
          </a:p>
        </p:txBody>
      </p:sp>
      <p:sp>
        <p:nvSpPr>
          <p:cNvPr id="4" name="Text Placeholder 3"/>
          <p:cNvSpPr>
            <a:spLocks noGrp="1"/>
          </p:cNvSpPr>
          <p:nvPr>
            <p:ph type="body" sz="quarter" idx="3"/>
          </p:nvPr>
        </p:nvSpPr>
        <p:spPr/>
        <p:txBody>
          <a:bodyPr/>
          <a:lstStyle/>
          <a:p>
            <a:r>
              <a:rPr lang="en-GB" dirty="0">
                <a:effectLst/>
              </a:rPr>
              <a:t>Akqwteb `mpanobi qen pek`mhau.</a:t>
            </a:r>
            <a:endParaRPr lang="en-GB" dirty="0"/>
          </a:p>
        </p:txBody>
      </p:sp>
    </p:spTree>
    <p:extLst>
      <p:ext uri="{BB962C8B-B14F-4D97-AF65-F5344CB8AC3E}">
        <p14:creationId xmlns:p14="http://schemas.microsoft.com/office/powerpoint/2010/main" val="3569184601"/>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أصعدت باكورتي إلي السماء.</a:t>
            </a:r>
            <a:endParaRPr lang="en-GB" dirty="0"/>
          </a:p>
        </p:txBody>
      </p:sp>
      <p:sp>
        <p:nvSpPr>
          <p:cNvPr id="3" name="Text Placeholder 2"/>
          <p:cNvSpPr>
            <a:spLocks noGrp="1"/>
          </p:cNvSpPr>
          <p:nvPr>
            <p:ph type="body" idx="1"/>
          </p:nvPr>
        </p:nvSpPr>
        <p:spPr/>
        <p:txBody>
          <a:bodyPr/>
          <a:lstStyle/>
          <a:p>
            <a:r>
              <a:rPr lang="ar-EG" dirty="0"/>
              <a:t>آكأولى إنتاأبارشي إى إبشوى إى إتفي</a:t>
            </a:r>
            <a:endParaRPr lang="en-GB" dirty="0"/>
          </a:p>
        </p:txBody>
      </p:sp>
      <p:sp>
        <p:nvSpPr>
          <p:cNvPr id="4" name="Text Placeholder 3"/>
          <p:cNvSpPr>
            <a:spLocks noGrp="1"/>
          </p:cNvSpPr>
          <p:nvPr>
            <p:ph type="body" sz="quarter" idx="3"/>
          </p:nvPr>
        </p:nvSpPr>
        <p:spPr/>
        <p:txBody>
          <a:bodyPr/>
          <a:lstStyle/>
          <a:p>
            <a:r>
              <a:rPr lang="en-GB" dirty="0">
                <a:effectLst/>
              </a:rPr>
              <a:t>Ak`wli `nta`aparsy `e`pswi `e`tve.</a:t>
            </a:r>
            <a:endParaRPr lang="en-GB" dirty="0"/>
          </a:p>
        </p:txBody>
      </p:sp>
    </p:spTree>
    <p:extLst>
      <p:ext uri="{BB962C8B-B14F-4D97-AF65-F5344CB8AC3E}">
        <p14:creationId xmlns:p14="http://schemas.microsoft.com/office/powerpoint/2010/main" val="4141268414"/>
      </p:ext>
    </p:extLst>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أظهرت لي إعلان مجيئك.</a:t>
            </a:r>
            <a:endParaRPr lang="en-GB" dirty="0"/>
          </a:p>
        </p:txBody>
      </p:sp>
      <p:sp>
        <p:nvSpPr>
          <p:cNvPr id="3" name="Text Placeholder 2"/>
          <p:cNvSpPr>
            <a:spLocks noGrp="1"/>
          </p:cNvSpPr>
          <p:nvPr>
            <p:ph type="body" idx="1"/>
          </p:nvPr>
        </p:nvSpPr>
        <p:spPr/>
        <p:txBody>
          <a:bodyPr/>
          <a:lstStyle/>
          <a:p>
            <a:r>
              <a:rPr lang="ar-EG" dirty="0"/>
              <a:t>أك أوأونه ني إيقول إن إتباروسيا إنتي بيكجينئي.</a:t>
            </a:r>
            <a:endParaRPr lang="en-GB" dirty="0"/>
          </a:p>
        </p:txBody>
      </p:sp>
      <p:sp>
        <p:nvSpPr>
          <p:cNvPr id="4" name="Text Placeholder 3"/>
          <p:cNvSpPr>
            <a:spLocks noGrp="1"/>
          </p:cNvSpPr>
          <p:nvPr>
            <p:ph type="body" sz="quarter" idx="3"/>
          </p:nvPr>
        </p:nvSpPr>
        <p:spPr/>
        <p:txBody>
          <a:bodyPr/>
          <a:lstStyle/>
          <a:p>
            <a:r>
              <a:rPr lang="en-GB" sz="4000" dirty="0">
                <a:effectLst/>
              </a:rPr>
              <a:t>Akouwnh nyi `ebol `n`tparoucia `nte pekjin`i.</a:t>
            </a:r>
            <a:endParaRPr lang="en-GB" sz="4000" dirty="0"/>
          </a:p>
        </p:txBody>
      </p:sp>
    </p:spTree>
    <p:extLst>
      <p:ext uri="{BB962C8B-B14F-4D97-AF65-F5344CB8AC3E}">
        <p14:creationId xmlns:p14="http://schemas.microsoft.com/office/powerpoint/2010/main" val="3250455535"/>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هذا الذي تأتي فيه لتدين</a:t>
            </a:r>
            <a:endParaRPr lang="en-GB" dirty="0"/>
          </a:p>
        </p:txBody>
      </p:sp>
      <p:sp>
        <p:nvSpPr>
          <p:cNvPr id="3" name="Text Placeholder 2"/>
          <p:cNvSpPr>
            <a:spLocks noGrp="1"/>
          </p:cNvSpPr>
          <p:nvPr>
            <p:ph type="body" idx="1"/>
          </p:nvPr>
        </p:nvSpPr>
        <p:spPr/>
        <p:txBody>
          <a:bodyPr/>
          <a:lstStyle/>
          <a:p>
            <a:r>
              <a:rPr lang="ar-EG" dirty="0"/>
              <a:t>ثاى إيتأكينو إنخيتس إيتى هاب</a:t>
            </a:r>
            <a:endParaRPr lang="en-GB" dirty="0"/>
          </a:p>
        </p:txBody>
      </p:sp>
      <p:sp>
        <p:nvSpPr>
          <p:cNvPr id="4" name="Text Placeholder 3"/>
          <p:cNvSpPr>
            <a:spLocks noGrp="1"/>
          </p:cNvSpPr>
          <p:nvPr>
            <p:ph type="body" sz="quarter" idx="3"/>
          </p:nvPr>
        </p:nvSpPr>
        <p:spPr/>
        <p:txBody>
          <a:bodyPr/>
          <a:lstStyle/>
          <a:p>
            <a:r>
              <a:rPr lang="en-GB" dirty="0">
                <a:effectLst/>
              </a:rPr>
              <a:t>:ai `eteknyou `nqytc `e]hap</a:t>
            </a:r>
            <a:endParaRPr lang="en-GB" dirty="0"/>
          </a:p>
        </p:txBody>
      </p:sp>
    </p:spTree>
    <p:extLst>
      <p:ext uri="{BB962C8B-B14F-4D97-AF65-F5344CB8AC3E}">
        <p14:creationId xmlns:p14="http://schemas.microsoft.com/office/powerpoint/2010/main" val="597224912"/>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الأحياء والأموات،</a:t>
            </a:r>
            <a:endParaRPr lang="en-GB" dirty="0"/>
          </a:p>
        </p:txBody>
      </p:sp>
      <p:sp>
        <p:nvSpPr>
          <p:cNvPr id="3" name="Text Placeholder 2"/>
          <p:cNvSpPr>
            <a:spLocks noGrp="1"/>
          </p:cNvSpPr>
          <p:nvPr>
            <p:ph type="body" idx="1"/>
          </p:nvPr>
        </p:nvSpPr>
        <p:spPr/>
        <p:txBody>
          <a:bodyPr/>
          <a:lstStyle/>
          <a:p>
            <a:r>
              <a:rPr lang="ar-EG" dirty="0"/>
              <a:t>إني إيتئونخ نيم نيئثموؤوت.</a:t>
            </a:r>
            <a:endParaRPr lang="en-GB" dirty="0"/>
          </a:p>
        </p:txBody>
      </p:sp>
      <p:sp>
        <p:nvSpPr>
          <p:cNvPr id="4" name="Text Placeholder 3"/>
          <p:cNvSpPr>
            <a:spLocks noGrp="1"/>
          </p:cNvSpPr>
          <p:nvPr>
            <p:ph type="body" sz="quarter" idx="3"/>
          </p:nvPr>
        </p:nvSpPr>
        <p:spPr/>
        <p:txBody>
          <a:bodyPr/>
          <a:lstStyle/>
          <a:p>
            <a:r>
              <a:rPr lang="en-GB" dirty="0">
                <a:effectLst/>
              </a:rPr>
              <a:t> `</a:t>
            </a:r>
            <a:r>
              <a:rPr lang="en-GB" dirty="0" err="1">
                <a:effectLst/>
              </a:rPr>
              <a:t>enyetonq</a:t>
            </a:r>
            <a:r>
              <a:rPr lang="en-GB" dirty="0">
                <a:effectLst/>
              </a:rPr>
              <a:t> </a:t>
            </a:r>
            <a:r>
              <a:rPr lang="en-GB" dirty="0" err="1">
                <a:effectLst/>
              </a:rPr>
              <a:t>nem</a:t>
            </a:r>
            <a:r>
              <a:rPr lang="en-GB" dirty="0">
                <a:effectLst/>
              </a:rPr>
              <a:t> </a:t>
            </a:r>
            <a:r>
              <a:rPr lang="en-GB" dirty="0" err="1">
                <a:effectLst/>
              </a:rPr>
              <a:t>nye;mwout</a:t>
            </a:r>
            <a:r>
              <a:rPr lang="en-GB" dirty="0">
                <a:effectLst/>
              </a:rPr>
              <a:t>@</a:t>
            </a:r>
            <a:endParaRPr lang="en-GB" dirty="0"/>
          </a:p>
        </p:txBody>
      </p:sp>
    </p:spTree>
    <p:extLst>
      <p:ext uri="{BB962C8B-B14F-4D97-AF65-F5344CB8AC3E}">
        <p14:creationId xmlns:p14="http://schemas.microsoft.com/office/powerpoint/2010/main" val="2652324215"/>
      </p:ext>
    </p:extLst>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وتعطي كل واحد كأعماله.</a:t>
            </a:r>
            <a:endParaRPr lang="en-GB" dirty="0"/>
          </a:p>
        </p:txBody>
      </p:sp>
      <p:sp>
        <p:nvSpPr>
          <p:cNvPr id="3" name="Text Placeholder 2"/>
          <p:cNvSpPr>
            <a:spLocks noGrp="1"/>
          </p:cNvSpPr>
          <p:nvPr>
            <p:ph type="body" idx="1"/>
          </p:nvPr>
        </p:nvSpPr>
        <p:spPr/>
        <p:txBody>
          <a:bodyPr/>
          <a:lstStyle/>
          <a:p>
            <a:r>
              <a:rPr lang="ar-EG" dirty="0"/>
              <a:t>أووه إيتي إمبي أواى بي أواي كاطا نيف إهفيئوي.</a:t>
            </a:r>
            <a:endParaRPr lang="en-GB" dirty="0"/>
          </a:p>
        </p:txBody>
      </p:sp>
      <p:sp>
        <p:nvSpPr>
          <p:cNvPr id="4" name="Text Placeholder 3"/>
          <p:cNvSpPr>
            <a:spLocks noGrp="1"/>
          </p:cNvSpPr>
          <p:nvPr>
            <p:ph type="body" sz="quarter" idx="3"/>
          </p:nvPr>
        </p:nvSpPr>
        <p:spPr/>
        <p:txBody>
          <a:bodyPr/>
          <a:lstStyle/>
          <a:p>
            <a:r>
              <a:rPr lang="en-GB" sz="4400" dirty="0">
                <a:effectLst/>
              </a:rPr>
              <a:t>ouoh `e] `mpiouai piouai kata nef`hbyoui.</a:t>
            </a:r>
            <a:endParaRPr lang="en-GB" sz="4400" b="1" dirty="0"/>
          </a:p>
        </p:txBody>
      </p:sp>
    </p:spTree>
    <p:extLst>
      <p:ext uri="{BB962C8B-B14F-4D97-AF65-F5344CB8AC3E}">
        <p14:creationId xmlns:p14="http://schemas.microsoft.com/office/powerpoint/2010/main" val="1458188361"/>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كرحمتك يا رب،</a:t>
            </a:r>
            <a:endParaRPr lang="en-GB" dirty="0"/>
          </a:p>
        </p:txBody>
      </p:sp>
      <p:sp>
        <p:nvSpPr>
          <p:cNvPr id="3" name="Text Placeholder 2"/>
          <p:cNvSpPr>
            <a:spLocks noGrp="1"/>
          </p:cNvSpPr>
          <p:nvPr>
            <p:ph type="body" idx="1"/>
          </p:nvPr>
        </p:nvSpPr>
        <p:spPr/>
        <p:txBody>
          <a:bodyPr/>
          <a:lstStyle/>
          <a:p>
            <a:r>
              <a:rPr lang="ar-EG" dirty="0"/>
              <a:t>كاطا تو إيليئوس سو كيريى</a:t>
            </a:r>
            <a:endParaRPr lang="en-GB" dirty="0"/>
          </a:p>
        </p:txBody>
      </p:sp>
      <p:sp>
        <p:nvSpPr>
          <p:cNvPr id="4" name="Text Placeholder 3"/>
          <p:cNvSpPr>
            <a:spLocks noGrp="1"/>
          </p:cNvSpPr>
          <p:nvPr>
            <p:ph type="body" sz="quarter" idx="3"/>
          </p:nvPr>
        </p:nvSpPr>
        <p:spPr/>
        <p:txBody>
          <a:bodyPr/>
          <a:lstStyle/>
          <a:p>
            <a:r>
              <a:rPr lang="pl-PL" dirty="0">
                <a:effectLst/>
              </a:rPr>
              <a:t>Kata to `eleoc cou Kurie@</a:t>
            </a:r>
            <a:endParaRPr lang="en-GB" dirty="0"/>
          </a:p>
        </p:txBody>
      </p:sp>
    </p:spTree>
    <p:extLst>
      <p:ext uri="{BB962C8B-B14F-4D97-AF65-F5344CB8AC3E}">
        <p14:creationId xmlns:p14="http://schemas.microsoft.com/office/powerpoint/2010/main" val="3401351605"/>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وليس كخطايانا.</a:t>
            </a:r>
            <a:endParaRPr lang="en-GB" dirty="0"/>
          </a:p>
        </p:txBody>
      </p:sp>
      <p:sp>
        <p:nvSpPr>
          <p:cNvPr id="3" name="Text Placeholder 2"/>
          <p:cNvSpPr>
            <a:spLocks noGrp="1"/>
          </p:cNvSpPr>
          <p:nvPr>
            <p:ph type="body" idx="1"/>
          </p:nvPr>
        </p:nvSpPr>
        <p:spPr/>
        <p:txBody>
          <a:bodyPr/>
          <a:lstStyle/>
          <a:p>
            <a:r>
              <a:rPr lang="ar-EG" dirty="0"/>
              <a:t> كي مي كاطا طاس آمرتياس إيمون.</a:t>
            </a:r>
            <a:endParaRPr lang="en-GB" dirty="0"/>
          </a:p>
        </p:txBody>
      </p:sp>
      <p:sp>
        <p:nvSpPr>
          <p:cNvPr id="4" name="Text Placeholder 3"/>
          <p:cNvSpPr>
            <a:spLocks noGrp="1"/>
          </p:cNvSpPr>
          <p:nvPr>
            <p:ph type="body" sz="quarter" idx="3"/>
          </p:nvPr>
        </p:nvSpPr>
        <p:spPr/>
        <p:txBody>
          <a:bodyPr/>
          <a:lstStyle/>
          <a:p>
            <a:r>
              <a:rPr lang="pl-PL" dirty="0">
                <a:effectLst/>
              </a:rPr>
              <a:t>ke my kata tac `amartiac `ymwn.</a:t>
            </a:r>
            <a:endParaRPr lang="en-GB" dirty="0"/>
          </a:p>
        </p:txBody>
      </p:sp>
    </p:spTree>
    <p:extLst>
      <p:ext uri="{BB962C8B-B14F-4D97-AF65-F5344CB8AC3E}">
        <p14:creationId xmlns:p14="http://schemas.microsoft.com/office/powerpoint/2010/main" val="1491581278"/>
      </p:ext>
    </p:extLst>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1" y="4327138"/>
            <a:ext cx="9144000" cy="782371"/>
          </a:xfrm>
        </p:spPr>
        <p:txBody>
          <a:bodyPr/>
          <a:lstStyle/>
          <a:p>
            <a:r>
              <a:rPr lang="ar-EG" dirty="0"/>
              <a:t>(اقدم لك يا سيدي)3 مشورات حريتي.</a:t>
            </a:r>
            <a:endParaRPr lang="en-GB" dirty="0"/>
          </a:p>
        </p:txBody>
      </p:sp>
      <p:sp>
        <p:nvSpPr>
          <p:cNvPr id="3" name="Text Placeholder 2"/>
          <p:cNvSpPr>
            <a:spLocks noGrp="1"/>
          </p:cNvSpPr>
          <p:nvPr>
            <p:ph type="body" idx="1"/>
          </p:nvPr>
        </p:nvSpPr>
        <p:spPr>
          <a:xfrm>
            <a:off x="-40341" y="6208020"/>
            <a:ext cx="9238129" cy="649980"/>
          </a:xfrm>
        </p:spPr>
        <p:txBody>
          <a:bodyPr/>
          <a:lstStyle/>
          <a:p>
            <a:r>
              <a:rPr lang="ar-EG" sz="3600" dirty="0"/>
              <a:t>تي إيني ناك إى إهري بانيب إنني سيمفولون إنتي تاميتريمهي.</a:t>
            </a:r>
            <a:endParaRPr lang="en-GB" sz="3600" dirty="0"/>
          </a:p>
        </p:txBody>
      </p:sp>
      <p:sp>
        <p:nvSpPr>
          <p:cNvPr id="4" name="Text Placeholder 3"/>
          <p:cNvSpPr>
            <a:spLocks noGrp="1"/>
          </p:cNvSpPr>
          <p:nvPr>
            <p:ph type="body" sz="quarter" idx="3"/>
          </p:nvPr>
        </p:nvSpPr>
        <p:spPr>
          <a:xfrm>
            <a:off x="0" y="5109509"/>
            <a:ext cx="9143999" cy="1098511"/>
          </a:xfrm>
        </p:spPr>
        <p:txBody>
          <a:bodyPr anchor="ctr"/>
          <a:lstStyle/>
          <a:p>
            <a:r>
              <a:rPr lang="en-GB" sz="4000" dirty="0"/>
              <a:t>(}ini nak `</a:t>
            </a:r>
            <a:r>
              <a:rPr lang="en-GB" sz="4000" dirty="0" err="1"/>
              <a:t>e`hryi</a:t>
            </a:r>
            <a:r>
              <a:rPr lang="en-GB" sz="4000" dirty="0"/>
              <a:t> </a:t>
            </a:r>
            <a:r>
              <a:rPr lang="en-GB" sz="4000" dirty="0" err="1"/>
              <a:t>panyb</a:t>
            </a:r>
            <a:r>
              <a:rPr lang="en-US" sz="4000" dirty="0"/>
              <a:t>)=g </a:t>
            </a:r>
            <a:r>
              <a:rPr lang="en-GB" sz="4000" dirty="0"/>
              <a:t>`</a:t>
            </a:r>
            <a:r>
              <a:rPr lang="en-GB" sz="4000" dirty="0" err="1"/>
              <a:t>nnicumboulon</a:t>
            </a:r>
            <a:r>
              <a:rPr lang="en-GB" sz="4000" dirty="0"/>
              <a:t> `</a:t>
            </a:r>
            <a:r>
              <a:rPr lang="en-GB" sz="4000" dirty="0" err="1"/>
              <a:t>nte</a:t>
            </a:r>
            <a:r>
              <a:rPr lang="en-GB" sz="4000" dirty="0"/>
              <a:t> </a:t>
            </a:r>
            <a:r>
              <a:rPr lang="en-GB" sz="4000" dirty="0" err="1"/>
              <a:t>tametremhe</a:t>
            </a:r>
            <a:r>
              <a:rPr lang="en-GB" sz="4000" dirty="0"/>
              <a:t>.</a:t>
            </a:r>
          </a:p>
        </p:txBody>
      </p:sp>
      <p:sp>
        <p:nvSpPr>
          <p:cNvPr id="6" name="TextBox 5">
            <a:hlinkClick r:id="rId2" action="ppaction://hlinksldjump"/>
            <a:extLst>
              <a:ext uri="{FF2B5EF4-FFF2-40B4-BE49-F238E27FC236}">
                <a16:creationId xmlns:a16="http://schemas.microsoft.com/office/drawing/2014/main" id="{FAD1E38A-9909-4093-BEF5-731CB30A351D}"/>
              </a:ext>
            </a:extLst>
          </p:cNvPr>
          <p:cNvSpPr txBox="1"/>
          <p:nvPr/>
        </p:nvSpPr>
        <p:spPr>
          <a:xfrm>
            <a:off x="1" y="3940816"/>
            <a:ext cx="1909482" cy="461665"/>
          </a:xfrm>
          <a:prstGeom prst="rect">
            <a:avLst/>
          </a:prstGeom>
          <a:ln w="19050">
            <a:no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rPr>
              <a:t>باسيلي ـ ووضع لنا </a:t>
            </a:r>
            <a:endParaRPr kumimoji="0" lang="en-US"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endParaRPr>
          </a:p>
        </p:txBody>
      </p:sp>
      <p:sp>
        <p:nvSpPr>
          <p:cNvPr id="7" name="Rectangle 2">
            <a:extLst>
              <a:ext uri="{FF2B5EF4-FFF2-40B4-BE49-F238E27FC236}">
                <a16:creationId xmlns:a16="http://schemas.microsoft.com/office/drawing/2014/main" id="{E4B846D6-EF30-415A-8A79-82B0F9FA6FC2}"/>
              </a:ext>
            </a:extLst>
          </p:cNvPr>
          <p:cNvSpPr txBox="1">
            <a:spLocks noChangeArrowheads="1"/>
          </p:cNvSpPr>
          <p:nvPr/>
        </p:nvSpPr>
        <p:spPr bwMode="auto">
          <a:xfrm>
            <a:off x="2675965" y="3880861"/>
            <a:ext cx="6468034" cy="369333"/>
          </a:xfrm>
          <a:prstGeom prst="rect">
            <a:avLst/>
          </a:prstGeom>
          <a:noFill/>
          <a:ln w="38100">
            <a:no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600" b="1" u="sng" dirty="0">
                <a:solidFill>
                  <a:srgbClr val="FFC000"/>
                </a:solidFill>
                <a:latin typeface="Traditional Arabic" panose="02020603050405020304" pitchFamily="18" charset="-78"/>
                <a:cs typeface="Traditional Arabic" panose="02020603050405020304" pitchFamily="18" charset="-78"/>
              </a:rPr>
              <a:t>يرشم الكاهن درج البخور، ثم يأخذ من البخور ويضعه في المجمرة ويقول</a:t>
            </a:r>
            <a:r>
              <a:rPr lang="ar-EG" altLang="en-US" sz="2600" b="1" u="sng" dirty="0">
                <a:solidFill>
                  <a:srgbClr val="FFC000"/>
                </a:solidFill>
                <a:latin typeface="Traditional Arabic" panose="02020603050405020304" pitchFamily="18" charset="-78"/>
                <a:cs typeface="Traditional Arabic" panose="02020603050405020304" pitchFamily="18" charset="-78"/>
              </a:rPr>
              <a:t>:</a:t>
            </a:r>
            <a:endParaRPr lang="ar-SA" altLang="en-US" sz="2600" b="1"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36423825"/>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408925"/>
            <a:ext cx="9144000" cy="782371"/>
          </a:xfrm>
        </p:spPr>
        <p:txBody>
          <a:bodyPr/>
          <a:lstStyle/>
          <a:p>
            <a:r>
              <a:rPr lang="ar-EG" dirty="0"/>
              <a:t>وأكتب أعمالي تبعاً لأقوالك.</a:t>
            </a:r>
            <a:endParaRPr lang="en-GB" dirty="0"/>
          </a:p>
        </p:txBody>
      </p:sp>
      <p:sp>
        <p:nvSpPr>
          <p:cNvPr id="3" name="Text Placeholder 2"/>
          <p:cNvSpPr>
            <a:spLocks noGrp="1"/>
          </p:cNvSpPr>
          <p:nvPr>
            <p:ph type="body" idx="1"/>
          </p:nvPr>
        </p:nvSpPr>
        <p:spPr/>
        <p:txBody>
          <a:bodyPr/>
          <a:lstStyle/>
          <a:p>
            <a:r>
              <a:rPr lang="ar-EG" dirty="0"/>
              <a:t>تي إسخاي إننا إهفيئوي إنسا نيكساجي</a:t>
            </a:r>
            <a:endParaRPr lang="en-GB" dirty="0"/>
          </a:p>
        </p:txBody>
      </p:sp>
      <p:sp>
        <p:nvSpPr>
          <p:cNvPr id="4" name="Text Placeholder 3"/>
          <p:cNvSpPr>
            <a:spLocks noGrp="1"/>
          </p:cNvSpPr>
          <p:nvPr>
            <p:ph type="body" sz="quarter" idx="3"/>
          </p:nvPr>
        </p:nvSpPr>
        <p:spPr/>
        <p:txBody>
          <a:bodyPr/>
          <a:lstStyle/>
          <a:p>
            <a:r>
              <a:rPr lang="en-GB" dirty="0"/>
              <a:t>}`cqai `nnal`hbyou`i `nca nekcaji.</a:t>
            </a:r>
          </a:p>
        </p:txBody>
      </p:sp>
    </p:spTree>
    <p:extLst>
      <p:ext uri="{BB962C8B-B14F-4D97-AF65-F5344CB8AC3E}">
        <p14:creationId xmlns:p14="http://schemas.microsoft.com/office/powerpoint/2010/main" val="4173009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normAutofit/>
          </a:bodyPr>
          <a:lstStyle/>
          <a:p>
            <a:r>
              <a:rPr lang="en-US" sz="4400" dirty="0" err="1"/>
              <a:t>aksopten</a:t>
            </a:r>
            <a:r>
              <a:rPr lang="en-US" sz="4400" dirty="0"/>
              <a:t> `</a:t>
            </a:r>
            <a:r>
              <a:rPr lang="en-US" sz="4400" dirty="0" err="1"/>
              <a:t>erok</a:t>
            </a:r>
            <a:r>
              <a:rPr lang="en-US" sz="4400" dirty="0"/>
              <a:t>@ </a:t>
            </a:r>
            <a:r>
              <a:rPr lang="en-US" sz="4400" dirty="0" err="1"/>
              <a:t>ak</a:t>
            </a:r>
            <a:r>
              <a:rPr lang="en-US" sz="4400" dirty="0"/>
              <a:t>]`</a:t>
            </a:r>
            <a:r>
              <a:rPr lang="en-US" sz="4400" dirty="0" err="1"/>
              <a:t>aco</a:t>
            </a:r>
            <a:r>
              <a:rPr lang="en-US" sz="4400" dirty="0"/>
              <a:t> `</a:t>
            </a:r>
            <a:r>
              <a:rPr lang="en-US" sz="4400" dirty="0" err="1"/>
              <a:t>eron</a:t>
            </a:r>
            <a:r>
              <a:rPr lang="en-US" sz="4400" dirty="0"/>
              <a:t>@ </a:t>
            </a:r>
            <a:r>
              <a:rPr lang="en-US" sz="4400" dirty="0" err="1"/>
              <a:t>ak</a:t>
            </a:r>
            <a:r>
              <a:rPr lang="en-US" sz="4400" dirty="0"/>
              <a:t>]</a:t>
            </a:r>
            <a:r>
              <a:rPr lang="en-US" sz="4400" dirty="0" err="1"/>
              <a:t>toten</a:t>
            </a:r>
            <a:endParaRPr lang="en-US" sz="4400" dirty="0"/>
          </a:p>
        </p:txBody>
      </p:sp>
      <p:sp>
        <p:nvSpPr>
          <p:cNvPr id="2" name="Text Placeholder 1">
            <a:extLst>
              <a:ext uri="{FF2B5EF4-FFF2-40B4-BE49-F238E27FC236}">
                <a16:creationId xmlns:a16="http://schemas.microsoft.com/office/drawing/2014/main" id="{E0B48F0E-CF69-43A0-AB15-3299F295BDB7}"/>
              </a:ext>
            </a:extLst>
          </p:cNvPr>
          <p:cNvSpPr>
            <a:spLocks noGrp="1"/>
          </p:cNvSpPr>
          <p:nvPr>
            <p:ph type="body" sz="quarter" idx="10"/>
          </p:nvPr>
        </p:nvSpPr>
        <p:spPr/>
        <p:txBody>
          <a:bodyPr/>
          <a:lstStyle/>
          <a:p>
            <a:r>
              <a:rPr lang="ar-EG" sz="4800" dirty="0"/>
              <a:t>وقبلتنا إليك أشفقت علينا و عضدتنا</a:t>
            </a:r>
            <a:endParaRPr lang="en-US" sz="4800" dirty="0"/>
          </a:p>
        </p:txBody>
      </p:sp>
    </p:spTree>
    <p:extLst>
      <p:ext uri="{BB962C8B-B14F-4D97-AF65-F5344CB8AC3E}">
        <p14:creationId xmlns:p14="http://schemas.microsoft.com/office/powerpoint/2010/main" val="3276211689"/>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3"/>
            <a:ext cx="9144000" cy="782371"/>
          </a:xfrm>
        </p:spPr>
        <p:txBody>
          <a:bodyPr>
            <a:normAutofit/>
          </a:bodyPr>
          <a:lstStyle/>
          <a:p>
            <a:r>
              <a:rPr lang="ar-EG" sz="4800" dirty="0"/>
              <a:t>أنت الذي أعطيتني هذه الخدمة المملؤة سراً.</a:t>
            </a:r>
            <a:endParaRPr lang="en-GB" sz="4800" dirty="0"/>
          </a:p>
        </p:txBody>
      </p:sp>
      <p:sp>
        <p:nvSpPr>
          <p:cNvPr id="3" name="Text Placeholder 2"/>
          <p:cNvSpPr>
            <a:spLocks noGrp="1"/>
          </p:cNvSpPr>
          <p:nvPr>
            <p:ph type="body" idx="1"/>
          </p:nvPr>
        </p:nvSpPr>
        <p:spPr>
          <a:xfrm>
            <a:off x="0" y="6174755"/>
            <a:ext cx="9143999" cy="683245"/>
          </a:xfrm>
        </p:spPr>
        <p:txBody>
          <a:bodyPr/>
          <a:lstStyle/>
          <a:p>
            <a:r>
              <a:rPr lang="ar-EG" sz="3800" dirty="0"/>
              <a:t>نثوك بي إيتاكتي إيتوت إمباي شيمشي إثميه إمميستيريون</a:t>
            </a:r>
            <a:endParaRPr lang="en-GB" sz="3800" dirty="0"/>
          </a:p>
        </p:txBody>
      </p:sp>
      <p:sp>
        <p:nvSpPr>
          <p:cNvPr id="4" name="Text Placeholder 3"/>
          <p:cNvSpPr>
            <a:spLocks noGrp="1"/>
          </p:cNvSpPr>
          <p:nvPr>
            <p:ph type="body" sz="quarter" idx="3"/>
          </p:nvPr>
        </p:nvSpPr>
        <p:spPr>
          <a:xfrm>
            <a:off x="0" y="5142774"/>
            <a:ext cx="9144000" cy="1031981"/>
          </a:xfrm>
        </p:spPr>
        <p:txBody>
          <a:bodyPr anchor="ctr"/>
          <a:lstStyle/>
          <a:p>
            <a:pPr>
              <a:lnSpc>
                <a:spcPct val="80000"/>
              </a:lnSpc>
              <a:spcBef>
                <a:spcPts val="0"/>
              </a:spcBef>
            </a:pPr>
            <a:r>
              <a:rPr lang="en-GB" sz="4400" dirty="0"/>
              <a:t>N;ok pe `</a:t>
            </a:r>
            <a:r>
              <a:rPr lang="en-GB" sz="4400" dirty="0" err="1"/>
              <a:t>etak</a:t>
            </a:r>
            <a:r>
              <a:rPr lang="en-GB" sz="4400" dirty="0"/>
              <a:t>]</a:t>
            </a:r>
            <a:r>
              <a:rPr lang="en-US" sz="4400" dirty="0"/>
              <a:t> </a:t>
            </a:r>
            <a:r>
              <a:rPr lang="en-GB" sz="4400" dirty="0"/>
              <a:t>`</a:t>
            </a:r>
            <a:r>
              <a:rPr lang="en-GB" sz="4400" dirty="0" err="1"/>
              <a:t>etot</a:t>
            </a:r>
            <a:r>
              <a:rPr lang="en-GB" sz="4400" dirty="0"/>
              <a:t> `</a:t>
            </a:r>
            <a:r>
              <a:rPr lang="en-GB" sz="4400" dirty="0" err="1"/>
              <a:t>mpaisemsi</a:t>
            </a:r>
            <a:r>
              <a:rPr lang="en-GB" sz="4400" dirty="0"/>
              <a:t> </a:t>
            </a:r>
            <a:r>
              <a:rPr lang="en-GB" sz="4400" dirty="0" err="1"/>
              <a:t>e;meh</a:t>
            </a:r>
            <a:r>
              <a:rPr lang="en-GB" sz="4400" dirty="0"/>
              <a:t> `</a:t>
            </a:r>
            <a:r>
              <a:rPr lang="en-GB" sz="4400" dirty="0" err="1"/>
              <a:t>mmuctyrion</a:t>
            </a:r>
            <a:r>
              <a:rPr lang="en-GB" sz="4400" dirty="0"/>
              <a:t>.</a:t>
            </a:r>
          </a:p>
        </p:txBody>
      </p:sp>
    </p:spTree>
    <p:extLst>
      <p:ext uri="{BB962C8B-B14F-4D97-AF65-F5344CB8AC3E}">
        <p14:creationId xmlns:p14="http://schemas.microsoft.com/office/powerpoint/2010/main" val="1473815462"/>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0403"/>
            <a:ext cx="9144000" cy="655350"/>
          </a:xfrm>
        </p:spPr>
        <p:txBody>
          <a:bodyPr>
            <a:noAutofit/>
          </a:bodyPr>
          <a:lstStyle/>
          <a:p>
            <a:pPr>
              <a:lnSpc>
                <a:spcPct val="100000"/>
              </a:lnSpc>
            </a:pPr>
            <a:r>
              <a:rPr lang="ar-EG" dirty="0"/>
              <a:t>أعطيتني إصعاد جسدك بخبزٍ وخمرٍ.</a:t>
            </a:r>
            <a:endParaRPr lang="en-GB" dirty="0"/>
          </a:p>
        </p:txBody>
      </p:sp>
      <p:sp>
        <p:nvSpPr>
          <p:cNvPr id="3" name="Text Placeholder 2"/>
          <p:cNvSpPr>
            <a:spLocks noGrp="1"/>
          </p:cNvSpPr>
          <p:nvPr>
            <p:ph type="body" idx="1"/>
          </p:nvPr>
        </p:nvSpPr>
        <p:spPr>
          <a:xfrm>
            <a:off x="0" y="5945669"/>
            <a:ext cx="9143999" cy="912331"/>
          </a:xfrm>
        </p:spPr>
        <p:txBody>
          <a:bodyPr anchor="ctr"/>
          <a:lstStyle/>
          <a:p>
            <a:r>
              <a:rPr lang="ar-EG" sz="3600" dirty="0"/>
              <a:t>آكتي ني أن إثميتآليم إبسيسي إنتي تيك ساركس  خين أو أويك نيم أو إيرب.</a:t>
            </a:r>
            <a:endParaRPr lang="en-GB" sz="3600" dirty="0"/>
          </a:p>
        </p:txBody>
      </p:sp>
      <p:sp>
        <p:nvSpPr>
          <p:cNvPr id="4" name="Text Placeholder 3"/>
          <p:cNvSpPr>
            <a:spLocks noGrp="1"/>
          </p:cNvSpPr>
          <p:nvPr>
            <p:ph type="body" sz="quarter" idx="3"/>
          </p:nvPr>
        </p:nvSpPr>
        <p:spPr>
          <a:xfrm>
            <a:off x="0" y="5136776"/>
            <a:ext cx="9144000" cy="808893"/>
          </a:xfrm>
        </p:spPr>
        <p:txBody>
          <a:bodyPr anchor="t"/>
          <a:lstStyle/>
          <a:p>
            <a:pPr>
              <a:lnSpc>
                <a:spcPct val="70000"/>
              </a:lnSpc>
              <a:spcBef>
                <a:spcPts val="0"/>
              </a:spcBef>
            </a:pPr>
            <a:r>
              <a:rPr lang="en-GB" sz="3800" dirty="0"/>
              <a:t>Ak] nyi `n`;met`alum'ic `</a:t>
            </a:r>
            <a:r>
              <a:rPr lang="en-GB" sz="3800" dirty="0" err="1"/>
              <a:t>nte</a:t>
            </a:r>
            <a:r>
              <a:rPr lang="en-GB" sz="3800" dirty="0"/>
              <a:t> </a:t>
            </a:r>
            <a:r>
              <a:rPr lang="en-GB" sz="3800" dirty="0" err="1"/>
              <a:t>tekcarx</a:t>
            </a:r>
            <a:r>
              <a:rPr lang="en-GB" sz="3800" dirty="0"/>
              <a:t> </a:t>
            </a:r>
            <a:r>
              <a:rPr lang="en-GB" sz="3800" dirty="0" err="1"/>
              <a:t>qen</a:t>
            </a:r>
            <a:r>
              <a:rPr lang="ar-EG" sz="3800" dirty="0"/>
              <a:t> </a:t>
            </a:r>
            <a:r>
              <a:rPr lang="en-GB" sz="3800" dirty="0" err="1"/>
              <a:t>ouwik</a:t>
            </a:r>
            <a:r>
              <a:rPr lang="en-GB" sz="3800" dirty="0"/>
              <a:t> </a:t>
            </a:r>
            <a:r>
              <a:rPr lang="en-GB" sz="3800" dirty="0" err="1"/>
              <a:t>nem</a:t>
            </a:r>
            <a:r>
              <a:rPr lang="en-GB" sz="3800" dirty="0"/>
              <a:t> </a:t>
            </a:r>
            <a:r>
              <a:rPr lang="en-GB" sz="3800" dirty="0" err="1"/>
              <a:t>ouyrp</a:t>
            </a:r>
            <a:r>
              <a:rPr lang="en-GB" sz="3800" dirty="0"/>
              <a:t>.</a:t>
            </a:r>
          </a:p>
        </p:txBody>
      </p:sp>
    </p:spTree>
    <p:extLst>
      <p:ext uri="{BB962C8B-B14F-4D97-AF65-F5344CB8AC3E}">
        <p14:creationId xmlns:p14="http://schemas.microsoft.com/office/powerpoint/2010/main" val="4018064865"/>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87297"/>
            <a:ext cx="9144000" cy="782371"/>
          </a:xfrm>
        </p:spPr>
        <p:txBody>
          <a:bodyPr>
            <a:noAutofit/>
          </a:bodyPr>
          <a:lstStyle/>
          <a:p>
            <a:r>
              <a:rPr lang="ar-EG" sz="6600" dirty="0"/>
              <a:t>نؤمن.</a:t>
            </a:r>
            <a:endParaRPr lang="en-GB" sz="6600" dirty="0"/>
          </a:p>
        </p:txBody>
      </p:sp>
      <p:sp>
        <p:nvSpPr>
          <p:cNvPr id="3" name="Text Placeholder 2"/>
          <p:cNvSpPr>
            <a:spLocks noGrp="1"/>
          </p:cNvSpPr>
          <p:nvPr>
            <p:ph type="body" idx="1"/>
          </p:nvPr>
        </p:nvSpPr>
        <p:spPr/>
        <p:txBody>
          <a:bodyPr/>
          <a:lstStyle/>
          <a:p>
            <a:r>
              <a:rPr lang="ar-EG" sz="6000" dirty="0"/>
              <a:t>بيستيفؤمين</a:t>
            </a:r>
            <a:endParaRPr lang="en-GB" sz="6000" dirty="0"/>
          </a:p>
        </p:txBody>
      </p:sp>
      <p:sp>
        <p:nvSpPr>
          <p:cNvPr id="4" name="Text Placeholder 3"/>
          <p:cNvSpPr>
            <a:spLocks noGrp="1"/>
          </p:cNvSpPr>
          <p:nvPr>
            <p:ph type="body" sz="quarter" idx="3"/>
          </p:nvPr>
        </p:nvSpPr>
        <p:spPr>
          <a:xfrm>
            <a:off x="0" y="5191052"/>
            <a:ext cx="9144000" cy="808892"/>
          </a:xfrm>
        </p:spPr>
        <p:txBody>
          <a:bodyPr anchor="ctr"/>
          <a:lstStyle/>
          <a:p>
            <a:r>
              <a:rPr lang="en-GB" sz="6600" dirty="0"/>
              <a:t>Aly;oc picteu`omen</a:t>
            </a:r>
          </a:p>
        </p:txBody>
      </p:sp>
    </p:spTree>
    <p:extLst>
      <p:ext uri="{BB962C8B-B14F-4D97-AF65-F5344CB8AC3E}">
        <p14:creationId xmlns:p14="http://schemas.microsoft.com/office/powerpoint/2010/main" val="1665948721"/>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73850"/>
            <a:ext cx="9144000" cy="782371"/>
          </a:xfrm>
        </p:spPr>
        <p:txBody>
          <a:bodyPr anchor="t">
            <a:normAutofit fontScale="90000"/>
          </a:bodyPr>
          <a:lstStyle/>
          <a:p>
            <a:pPr>
              <a:lnSpc>
                <a:spcPct val="100000"/>
              </a:lnSpc>
            </a:pPr>
            <a:r>
              <a:rPr lang="ar-EG" sz="5400" dirty="0"/>
              <a:t>لأنك في اليلة التي أسلمت فيها ذاتك،</a:t>
            </a:r>
            <a:endParaRPr lang="en-GB" sz="5400" dirty="0"/>
          </a:p>
        </p:txBody>
      </p:sp>
      <p:sp>
        <p:nvSpPr>
          <p:cNvPr id="6" name="Text Placeholder 5"/>
          <p:cNvSpPr>
            <a:spLocks noGrp="1"/>
          </p:cNvSpPr>
          <p:nvPr>
            <p:ph type="body" idx="1"/>
          </p:nvPr>
        </p:nvSpPr>
        <p:spPr/>
        <p:txBody>
          <a:bodyPr/>
          <a:lstStyle/>
          <a:p>
            <a:r>
              <a:rPr lang="ar-EG" sz="4400" dirty="0"/>
              <a:t>إن إهري غارخين بي إيجوره إيتيك ناتيك إنخيتف</a:t>
            </a:r>
            <a:endParaRPr lang="en-GB" sz="4400" dirty="0"/>
          </a:p>
        </p:txBody>
      </p:sp>
      <p:sp>
        <p:nvSpPr>
          <p:cNvPr id="7" name="Text Placeholder 6"/>
          <p:cNvSpPr>
            <a:spLocks noGrp="1"/>
          </p:cNvSpPr>
          <p:nvPr>
            <p:ph type="body" sz="quarter" idx="3"/>
          </p:nvPr>
        </p:nvSpPr>
        <p:spPr>
          <a:xfrm>
            <a:off x="0" y="5156222"/>
            <a:ext cx="9144000" cy="843722"/>
          </a:xfrm>
        </p:spPr>
        <p:txBody>
          <a:bodyPr anchor="ctr"/>
          <a:lstStyle/>
          <a:p>
            <a:r>
              <a:rPr lang="en-GB" sz="4200" dirty="0"/>
              <a:t>N`hryi gar qen pi`ejwrh `etekyatyik `nqytf</a:t>
            </a:r>
          </a:p>
        </p:txBody>
      </p:sp>
      <p:sp>
        <p:nvSpPr>
          <p:cNvPr id="8" name="Rectangle 2">
            <a:extLst>
              <a:ext uri="{FF2B5EF4-FFF2-40B4-BE49-F238E27FC236}">
                <a16:creationId xmlns:a16="http://schemas.microsoft.com/office/drawing/2014/main" id="{035CD60E-B178-4933-8906-ED01CE7D70C5}"/>
              </a:ext>
            </a:extLst>
          </p:cNvPr>
          <p:cNvSpPr txBox="1">
            <a:spLocks noChangeArrowheads="1"/>
          </p:cNvSpPr>
          <p:nvPr/>
        </p:nvSpPr>
        <p:spPr bwMode="auto">
          <a:xfrm>
            <a:off x="4773706" y="3871826"/>
            <a:ext cx="4370293" cy="50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يبخر الكاهن يديه على المجمرة ثلاث مرات ويقول</a:t>
            </a:r>
          </a:p>
        </p:txBody>
      </p:sp>
    </p:spTree>
    <p:extLst>
      <p:ext uri="{BB962C8B-B14F-4D97-AF65-F5344CB8AC3E}">
        <p14:creationId xmlns:p14="http://schemas.microsoft.com/office/powerpoint/2010/main" val="2574495747"/>
      </p:ext>
    </p:extLst>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60403"/>
            <a:ext cx="9144000" cy="782371"/>
          </a:xfrm>
        </p:spPr>
        <p:txBody>
          <a:bodyPr>
            <a:noAutofit/>
          </a:bodyPr>
          <a:lstStyle/>
          <a:p>
            <a:pPr>
              <a:lnSpc>
                <a:spcPct val="100000"/>
              </a:lnSpc>
            </a:pPr>
            <a:r>
              <a:rPr lang="ar-EG" sz="5400" dirty="0"/>
              <a:t>بإرادتك</a:t>
            </a:r>
            <a:r>
              <a:rPr lang="en-US" sz="5400" dirty="0"/>
              <a:t> </a:t>
            </a:r>
            <a:r>
              <a:rPr lang="ar-EG" sz="5400" dirty="0"/>
              <a:t>وسلطانك وحدك.</a:t>
            </a:r>
            <a:endParaRPr lang="en-GB" sz="5400" dirty="0"/>
          </a:p>
        </p:txBody>
      </p:sp>
      <p:sp>
        <p:nvSpPr>
          <p:cNvPr id="6" name="Text Placeholder 5"/>
          <p:cNvSpPr>
            <a:spLocks noGrp="1"/>
          </p:cNvSpPr>
          <p:nvPr>
            <p:ph type="body" idx="1"/>
          </p:nvPr>
        </p:nvSpPr>
        <p:spPr>
          <a:xfrm>
            <a:off x="0" y="6174755"/>
            <a:ext cx="9143999" cy="683245"/>
          </a:xfrm>
        </p:spPr>
        <p:txBody>
          <a:bodyPr/>
          <a:lstStyle/>
          <a:p>
            <a:r>
              <a:rPr lang="ar-EG" sz="3800" dirty="0"/>
              <a:t>خين بيك أو أوش إممين إمموك</a:t>
            </a:r>
            <a:r>
              <a:rPr lang="en-GB" sz="3800" dirty="0"/>
              <a:t> </a:t>
            </a:r>
            <a:r>
              <a:rPr lang="ar-EG" sz="3800" dirty="0"/>
              <a:t>نيم تيك إكسوسيا إممافاتك.</a:t>
            </a:r>
            <a:endParaRPr lang="en-GB" sz="3800" dirty="0"/>
          </a:p>
        </p:txBody>
      </p:sp>
      <p:sp>
        <p:nvSpPr>
          <p:cNvPr id="7" name="Text Placeholder 6"/>
          <p:cNvSpPr>
            <a:spLocks noGrp="1"/>
          </p:cNvSpPr>
          <p:nvPr>
            <p:ph type="body" sz="quarter" idx="3"/>
          </p:nvPr>
        </p:nvSpPr>
        <p:spPr>
          <a:xfrm>
            <a:off x="0" y="5271247"/>
            <a:ext cx="9144000" cy="903508"/>
          </a:xfrm>
        </p:spPr>
        <p:txBody>
          <a:bodyPr anchor="ctr"/>
          <a:lstStyle/>
          <a:p>
            <a:pPr>
              <a:lnSpc>
                <a:spcPct val="80000"/>
              </a:lnSpc>
              <a:spcBef>
                <a:spcPts val="0"/>
              </a:spcBef>
            </a:pPr>
            <a:r>
              <a:rPr lang="en-GB" sz="4400" dirty="0" err="1"/>
              <a:t>qen</a:t>
            </a:r>
            <a:r>
              <a:rPr lang="en-GB" sz="4400" dirty="0"/>
              <a:t> </a:t>
            </a:r>
            <a:r>
              <a:rPr lang="en-GB" sz="4400" dirty="0" err="1"/>
              <a:t>pekouws</a:t>
            </a:r>
            <a:r>
              <a:rPr lang="en-GB" sz="4400" dirty="0"/>
              <a:t> `</a:t>
            </a:r>
            <a:r>
              <a:rPr lang="en-GB" sz="4400" dirty="0" err="1"/>
              <a:t>mmin</a:t>
            </a:r>
            <a:r>
              <a:rPr lang="en-GB" sz="4400" dirty="0"/>
              <a:t> `</a:t>
            </a:r>
            <a:r>
              <a:rPr lang="en-GB" sz="4400" dirty="0" err="1"/>
              <a:t>mmok</a:t>
            </a:r>
            <a:r>
              <a:rPr lang="en-GB" sz="4400" dirty="0"/>
              <a:t> </a:t>
            </a:r>
            <a:r>
              <a:rPr lang="en-GB" sz="4400" dirty="0" err="1"/>
              <a:t>nem</a:t>
            </a:r>
            <a:r>
              <a:rPr lang="en-GB" sz="4400" dirty="0"/>
              <a:t> </a:t>
            </a:r>
            <a:r>
              <a:rPr lang="en-GB" sz="4400" dirty="0" err="1"/>
              <a:t>tekexoucia</a:t>
            </a:r>
            <a:endParaRPr lang="en-GB" sz="4400" dirty="0"/>
          </a:p>
          <a:p>
            <a:pPr>
              <a:lnSpc>
                <a:spcPct val="80000"/>
              </a:lnSpc>
              <a:spcBef>
                <a:spcPts val="0"/>
              </a:spcBef>
            </a:pPr>
            <a:r>
              <a:rPr lang="en-GB" sz="4400" dirty="0"/>
              <a:t> `</a:t>
            </a:r>
            <a:r>
              <a:rPr lang="en-GB" sz="4400" dirty="0" err="1"/>
              <a:t>mmauatk</a:t>
            </a:r>
            <a:r>
              <a:rPr lang="en-GB" sz="4400" dirty="0"/>
              <a:t>.</a:t>
            </a:r>
          </a:p>
        </p:txBody>
      </p:sp>
    </p:spTree>
    <p:extLst>
      <p:ext uri="{BB962C8B-B14F-4D97-AF65-F5344CB8AC3E}">
        <p14:creationId xmlns:p14="http://schemas.microsoft.com/office/powerpoint/2010/main" val="1991537940"/>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60403"/>
            <a:ext cx="9144000" cy="782371"/>
          </a:xfrm>
        </p:spPr>
        <p:txBody>
          <a:bodyPr/>
          <a:lstStyle/>
          <a:p>
            <a:r>
              <a:rPr lang="ar-EG" dirty="0"/>
              <a:t>أخذت خبزا علي يديك الطاهرتين،</a:t>
            </a:r>
            <a:endParaRPr lang="en-GB" dirty="0"/>
          </a:p>
        </p:txBody>
      </p:sp>
      <p:sp>
        <p:nvSpPr>
          <p:cNvPr id="9" name="Text Placeholder 8">
            <a:extLst>
              <a:ext uri="{FF2B5EF4-FFF2-40B4-BE49-F238E27FC236}">
                <a16:creationId xmlns:a16="http://schemas.microsoft.com/office/drawing/2014/main" id="{8395AF2F-2535-458F-8CBB-218439A63788}"/>
              </a:ext>
            </a:extLst>
          </p:cNvPr>
          <p:cNvSpPr>
            <a:spLocks noGrp="1"/>
          </p:cNvSpPr>
          <p:nvPr>
            <p:ph type="body" idx="1"/>
          </p:nvPr>
        </p:nvSpPr>
        <p:spPr/>
        <p:txBody>
          <a:bodyPr/>
          <a:lstStyle/>
          <a:p>
            <a:r>
              <a:rPr lang="ar-EG" sz="3600" dirty="0"/>
              <a:t> آكتشي إن أووأويك إيجين نيك جيج إثؤواب</a:t>
            </a:r>
          </a:p>
        </p:txBody>
      </p:sp>
      <p:sp>
        <p:nvSpPr>
          <p:cNvPr id="7" name="Text Placeholder 6"/>
          <p:cNvSpPr>
            <a:spLocks noGrp="1"/>
          </p:cNvSpPr>
          <p:nvPr>
            <p:ph type="body" sz="quarter" idx="3"/>
          </p:nvPr>
        </p:nvSpPr>
        <p:spPr/>
        <p:txBody>
          <a:bodyPr/>
          <a:lstStyle/>
          <a:p>
            <a:r>
              <a:rPr lang="en-GB" dirty="0"/>
              <a:t>Ak[i `nouwik `ejen nekjij =e=;=u@</a:t>
            </a:r>
          </a:p>
        </p:txBody>
      </p:sp>
      <p:sp>
        <p:nvSpPr>
          <p:cNvPr id="6" name="TextBox 5">
            <a:extLst>
              <a:ext uri="{FF2B5EF4-FFF2-40B4-BE49-F238E27FC236}">
                <a16:creationId xmlns:a16="http://schemas.microsoft.com/office/drawing/2014/main" id="{2B60C691-7D89-4A12-AF3E-3602DF340E08}"/>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91099222"/>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6956"/>
            <a:ext cx="9144000" cy="682357"/>
          </a:xfrm>
        </p:spPr>
        <p:txBody>
          <a:bodyPr>
            <a:noAutofit/>
          </a:bodyPr>
          <a:lstStyle/>
          <a:p>
            <a:r>
              <a:rPr lang="ar-EG" dirty="0"/>
              <a:t> اللتين بلا عيب ولا دنس، الطوباويتين المحييتين.</a:t>
            </a:r>
            <a:endParaRPr lang="en-GB" dirty="0"/>
          </a:p>
        </p:txBody>
      </p:sp>
      <p:sp>
        <p:nvSpPr>
          <p:cNvPr id="9" name="Text Placeholder 8">
            <a:extLst>
              <a:ext uri="{FF2B5EF4-FFF2-40B4-BE49-F238E27FC236}">
                <a16:creationId xmlns:a16="http://schemas.microsoft.com/office/drawing/2014/main" id="{3491D93A-D504-46CA-802A-8CAA98924100}"/>
              </a:ext>
            </a:extLst>
          </p:cNvPr>
          <p:cNvSpPr>
            <a:spLocks noGrp="1"/>
          </p:cNvSpPr>
          <p:nvPr>
            <p:ph type="body" idx="1"/>
          </p:nvPr>
        </p:nvSpPr>
        <p:spPr>
          <a:xfrm>
            <a:off x="0" y="5999943"/>
            <a:ext cx="9144000" cy="858057"/>
          </a:xfrm>
        </p:spPr>
        <p:txBody>
          <a:bodyPr anchor="ctr"/>
          <a:lstStyle/>
          <a:p>
            <a:r>
              <a:rPr lang="ar-EG" sz="3600" dirty="0"/>
              <a:t>أووه إن آطاتشني أووه إن آتثوليب أووه إم ماكاريون أووه إنريف طانخو.</a:t>
            </a:r>
            <a:endParaRPr lang="en-US" sz="3600" dirty="0"/>
          </a:p>
        </p:txBody>
      </p:sp>
      <p:sp>
        <p:nvSpPr>
          <p:cNvPr id="7" name="Text Placeholder 6"/>
          <p:cNvSpPr>
            <a:spLocks noGrp="1"/>
          </p:cNvSpPr>
          <p:nvPr>
            <p:ph type="body" sz="quarter" idx="3"/>
          </p:nvPr>
        </p:nvSpPr>
        <p:spPr>
          <a:xfrm>
            <a:off x="-1" y="5029313"/>
            <a:ext cx="9144001" cy="858057"/>
          </a:xfrm>
        </p:spPr>
        <p:txBody>
          <a:bodyPr anchor="ctr"/>
          <a:lstStyle/>
          <a:p>
            <a:pPr>
              <a:lnSpc>
                <a:spcPct val="80000"/>
              </a:lnSpc>
              <a:spcBef>
                <a:spcPts val="0"/>
              </a:spcBef>
            </a:pPr>
            <a:r>
              <a:rPr lang="en-GB" sz="3600" dirty="0"/>
              <a:t> ouoh `nata[ni@ ouoh `</a:t>
            </a:r>
            <a:r>
              <a:rPr lang="en-GB" sz="3600" dirty="0" err="1"/>
              <a:t>nat;wleb</a:t>
            </a:r>
            <a:r>
              <a:rPr lang="en-GB" sz="3600" dirty="0"/>
              <a:t>@</a:t>
            </a:r>
            <a:r>
              <a:rPr lang="en-US" sz="3600" dirty="0"/>
              <a:t> </a:t>
            </a:r>
            <a:r>
              <a:rPr lang="en-GB" sz="3600" dirty="0" err="1"/>
              <a:t>ouoh</a:t>
            </a:r>
            <a:r>
              <a:rPr lang="en-GB" sz="3600" dirty="0"/>
              <a:t> `</a:t>
            </a:r>
            <a:r>
              <a:rPr lang="en-GB" sz="3600" dirty="0" err="1"/>
              <a:t>mmakarion</a:t>
            </a:r>
            <a:r>
              <a:rPr lang="en-GB" sz="3600" dirty="0"/>
              <a:t>@ </a:t>
            </a:r>
            <a:r>
              <a:rPr lang="en-GB" sz="3600" dirty="0" err="1"/>
              <a:t>ouoh</a:t>
            </a:r>
            <a:r>
              <a:rPr lang="en-GB" sz="3600" dirty="0"/>
              <a:t> `</a:t>
            </a:r>
            <a:r>
              <a:rPr lang="en-GB" sz="3600" dirty="0" err="1"/>
              <a:t>nreftanqo</a:t>
            </a:r>
            <a:r>
              <a:rPr lang="en-GB" sz="3600" dirty="0"/>
              <a:t>.</a:t>
            </a:r>
          </a:p>
        </p:txBody>
      </p:sp>
      <p:sp>
        <p:nvSpPr>
          <p:cNvPr id="6" name="TextBox 5">
            <a:extLst>
              <a:ext uri="{FF2B5EF4-FFF2-40B4-BE49-F238E27FC236}">
                <a16:creationId xmlns:a16="http://schemas.microsoft.com/office/drawing/2014/main" id="{2B759366-87D4-405A-8EBB-6C95893CD254}"/>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459501157"/>
      </p:ext>
    </p:extLst>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73851"/>
            <a:ext cx="9144000" cy="782371"/>
          </a:xfrm>
        </p:spPr>
        <p:txBody>
          <a:bodyPr/>
          <a:lstStyle/>
          <a:p>
            <a:r>
              <a:rPr lang="ar-EG" dirty="0"/>
              <a:t>نؤمن أن هذا هو بالحقيقة. آمين.</a:t>
            </a:r>
            <a:endParaRPr lang="en-GB" dirty="0"/>
          </a:p>
        </p:txBody>
      </p:sp>
      <p:sp>
        <p:nvSpPr>
          <p:cNvPr id="9" name="Text Placeholder 8">
            <a:extLst>
              <a:ext uri="{FF2B5EF4-FFF2-40B4-BE49-F238E27FC236}">
                <a16:creationId xmlns:a16="http://schemas.microsoft.com/office/drawing/2014/main" id="{AE46999A-1539-4593-9B78-A4DB05F0ADD9}"/>
              </a:ext>
            </a:extLst>
          </p:cNvPr>
          <p:cNvSpPr>
            <a:spLocks noGrp="1"/>
          </p:cNvSpPr>
          <p:nvPr>
            <p:ph type="body" idx="1"/>
          </p:nvPr>
        </p:nvSpPr>
        <p:spPr/>
        <p:txBody>
          <a:bodyPr/>
          <a:lstStyle/>
          <a:p>
            <a:r>
              <a:rPr lang="ar-EG" sz="4800" dirty="0"/>
              <a:t>تي ناهتي جى فاي بى خين اوو ميثمي. آمين.</a:t>
            </a:r>
            <a:endParaRPr lang="en-US" sz="4800" dirty="0"/>
          </a:p>
        </p:txBody>
      </p:sp>
      <p:sp>
        <p:nvSpPr>
          <p:cNvPr id="7" name="Text Placeholder 6"/>
          <p:cNvSpPr>
            <a:spLocks noGrp="1"/>
          </p:cNvSpPr>
          <p:nvPr>
            <p:ph type="body" sz="quarter" idx="3"/>
          </p:nvPr>
        </p:nvSpPr>
        <p:spPr>
          <a:xfrm>
            <a:off x="0" y="5156222"/>
            <a:ext cx="9144000" cy="892885"/>
          </a:xfrm>
        </p:spPr>
        <p:txBody>
          <a:bodyPr anchor="ctr"/>
          <a:lstStyle/>
          <a:p>
            <a:r>
              <a:rPr lang="en-GB" sz="4400" dirty="0"/>
              <a:t>Tennah] je vai pe qen oume;myi@ amyn.</a:t>
            </a:r>
          </a:p>
        </p:txBody>
      </p:sp>
    </p:spTree>
    <p:extLst>
      <p:ext uri="{BB962C8B-B14F-4D97-AF65-F5344CB8AC3E}">
        <p14:creationId xmlns:p14="http://schemas.microsoft.com/office/powerpoint/2010/main" val="3834050247"/>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401159"/>
            <a:ext cx="9144000" cy="782371"/>
          </a:xfrm>
        </p:spPr>
        <p:txBody>
          <a:bodyPr/>
          <a:lstStyle/>
          <a:p>
            <a:r>
              <a:rPr lang="ar-EG" dirty="0"/>
              <a:t>ونظرت إلي فوق، نحو السماء،</a:t>
            </a:r>
            <a:endParaRPr lang="en-GB" dirty="0"/>
          </a:p>
        </p:txBody>
      </p:sp>
      <p:sp>
        <p:nvSpPr>
          <p:cNvPr id="9" name="Text Placeholder 8">
            <a:extLst>
              <a:ext uri="{FF2B5EF4-FFF2-40B4-BE49-F238E27FC236}">
                <a16:creationId xmlns:a16="http://schemas.microsoft.com/office/drawing/2014/main" id="{476AE6A5-0F15-42CD-BB77-F08000A1F20E}"/>
              </a:ext>
            </a:extLst>
          </p:cNvPr>
          <p:cNvSpPr>
            <a:spLocks noGrp="1"/>
          </p:cNvSpPr>
          <p:nvPr>
            <p:ph type="body" idx="1"/>
          </p:nvPr>
        </p:nvSpPr>
        <p:spPr/>
        <p:txBody>
          <a:bodyPr/>
          <a:lstStyle/>
          <a:p>
            <a:r>
              <a:rPr lang="ar-EG" sz="4400" dirty="0">
                <a:effectLst/>
                <a:latin typeface="Tahoma" panose="020B0604030504040204" pitchFamily="34" charset="0"/>
              </a:rPr>
              <a:t>آكصومس إيه إبشوي إيه إتفيه ها في إيتيه فوك</a:t>
            </a:r>
            <a:endParaRPr lang="en-US" sz="4400" dirty="0"/>
          </a:p>
        </p:txBody>
      </p:sp>
      <p:sp>
        <p:nvSpPr>
          <p:cNvPr id="7" name="Text Placeholder 6"/>
          <p:cNvSpPr>
            <a:spLocks noGrp="1"/>
          </p:cNvSpPr>
          <p:nvPr>
            <p:ph type="body" sz="quarter" idx="3"/>
          </p:nvPr>
        </p:nvSpPr>
        <p:spPr>
          <a:xfrm>
            <a:off x="0" y="5191050"/>
            <a:ext cx="9144000" cy="808893"/>
          </a:xfrm>
        </p:spPr>
        <p:txBody>
          <a:bodyPr/>
          <a:lstStyle/>
          <a:p>
            <a:r>
              <a:rPr lang="en-GB" dirty="0" err="1"/>
              <a:t>Akcomc</a:t>
            </a:r>
            <a:r>
              <a:rPr lang="en-GB" dirty="0"/>
              <a:t> `</a:t>
            </a:r>
            <a:r>
              <a:rPr lang="en-GB" dirty="0" err="1"/>
              <a:t>e`pswi</a:t>
            </a:r>
            <a:r>
              <a:rPr lang="en-GB" dirty="0"/>
              <a:t> `</a:t>
            </a:r>
            <a:r>
              <a:rPr lang="en-GB" dirty="0" err="1"/>
              <a:t>e`tve</a:t>
            </a:r>
            <a:r>
              <a:rPr lang="en-GB" dirty="0"/>
              <a:t> ha </a:t>
            </a:r>
            <a:r>
              <a:rPr lang="en-GB" dirty="0" err="1"/>
              <a:t>vy`ete</a:t>
            </a:r>
            <a:r>
              <a:rPr lang="en-GB" dirty="0"/>
              <a:t> </a:t>
            </a:r>
            <a:r>
              <a:rPr lang="en-GB" dirty="0" err="1"/>
              <a:t>vwk</a:t>
            </a:r>
            <a:endParaRPr lang="en-GB" dirty="0"/>
          </a:p>
        </p:txBody>
      </p:sp>
      <p:sp>
        <p:nvSpPr>
          <p:cNvPr id="6" name="TextBox 5">
            <a:extLst>
              <a:ext uri="{FF2B5EF4-FFF2-40B4-BE49-F238E27FC236}">
                <a16:creationId xmlns:a16="http://schemas.microsoft.com/office/drawing/2014/main" id="{1294FDC2-39D0-4F0A-881A-896E30215B7E}"/>
              </a:ext>
            </a:extLst>
          </p:cNvPr>
          <p:cNvSpPr txBox="1"/>
          <p:nvPr/>
        </p:nvSpPr>
        <p:spPr>
          <a:xfrm>
            <a:off x="4511489" y="3864466"/>
            <a:ext cx="463251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يرفع الكاهن نظر</a:t>
            </a:r>
            <a:r>
              <a:rPr lang="ar-EG" altLang="en-US" sz="2600" b="1" u="sng" dirty="0">
                <a:solidFill>
                  <a:srgbClr val="FFC000"/>
                </a:solidFill>
                <a:latin typeface="Traditional Arabic" panose="02020603050405020304" pitchFamily="18" charset="-78"/>
                <a:cs typeface="Traditional Arabic" panose="02020603050405020304" pitchFamily="18" charset="-78"/>
              </a:rPr>
              <a:t>ه</a:t>
            </a:r>
            <a:r>
              <a:rPr lang="ar-SA" altLang="en-US" sz="2600" b="1" u="sng" dirty="0">
                <a:solidFill>
                  <a:srgbClr val="FFC000"/>
                </a:solidFill>
                <a:latin typeface="Traditional Arabic" panose="02020603050405020304" pitchFamily="18" charset="-78"/>
                <a:cs typeface="Traditional Arabic" panose="02020603050405020304" pitchFamily="18" charset="-78"/>
              </a:rPr>
              <a:t> إلى فوق ويقول :</a:t>
            </a:r>
            <a:r>
              <a:rPr lang="ar-EG" altLang="en-US" sz="2600" b="1" dirty="0">
                <a:solidFill>
                  <a:srgbClr val="FFC000"/>
                </a:solidFill>
                <a:latin typeface="Traditional Arabic" panose="02020603050405020304" pitchFamily="18" charset="-78"/>
                <a:cs typeface="Traditional Arabic" panose="02020603050405020304" pitchFamily="18" charset="-78"/>
              </a:rPr>
              <a:t>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043392023"/>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87297"/>
            <a:ext cx="9144000" cy="782371"/>
          </a:xfrm>
        </p:spPr>
        <p:txBody>
          <a:bodyPr anchor="t">
            <a:noAutofit/>
          </a:bodyPr>
          <a:lstStyle/>
          <a:p>
            <a:r>
              <a:rPr lang="ar-EG" sz="5400" dirty="0"/>
              <a:t> إلي الله أبيك وسيد كل أحد.</a:t>
            </a:r>
            <a:endParaRPr lang="en-GB" sz="5400" dirty="0"/>
          </a:p>
        </p:txBody>
      </p:sp>
      <p:sp>
        <p:nvSpPr>
          <p:cNvPr id="9" name="Text Placeholder 8">
            <a:extLst>
              <a:ext uri="{FF2B5EF4-FFF2-40B4-BE49-F238E27FC236}">
                <a16:creationId xmlns:a16="http://schemas.microsoft.com/office/drawing/2014/main" id="{DC602F2B-CCAD-4027-A6DB-4CEA0089CE19}"/>
              </a:ext>
            </a:extLst>
          </p:cNvPr>
          <p:cNvSpPr>
            <a:spLocks noGrp="1"/>
          </p:cNvSpPr>
          <p:nvPr>
            <p:ph type="body" idx="1"/>
          </p:nvPr>
        </p:nvSpPr>
        <p:spPr/>
        <p:txBody>
          <a:bodyPr/>
          <a:lstStyle/>
          <a:p>
            <a:r>
              <a:rPr lang="ar-EG" sz="4800" dirty="0">
                <a:effectLst/>
                <a:latin typeface="Tahoma" panose="020B0604030504040204" pitchFamily="34" charset="0"/>
              </a:rPr>
              <a:t>إنيوت إ</a:t>
            </a:r>
            <a:r>
              <a:rPr lang="ar-EG" sz="4800" dirty="0">
                <a:latin typeface="Tahoma" panose="020B0604030504040204" pitchFamily="34" charset="0"/>
              </a:rPr>
              <a:t>ف</a:t>
            </a:r>
            <a:r>
              <a:rPr lang="ar-EG" sz="4800" dirty="0">
                <a:effectLst/>
                <a:latin typeface="Tahoma" panose="020B0604030504040204" pitchFamily="34" charset="0"/>
              </a:rPr>
              <a:t>نوتي أووه إفنيب إنتيه أووأون نيفين.</a:t>
            </a:r>
            <a:endParaRPr lang="en-US" sz="4800" dirty="0"/>
          </a:p>
        </p:txBody>
      </p:sp>
      <p:sp>
        <p:nvSpPr>
          <p:cNvPr id="7" name="Text Placeholder 6"/>
          <p:cNvSpPr>
            <a:spLocks noGrp="1"/>
          </p:cNvSpPr>
          <p:nvPr>
            <p:ph type="body" sz="quarter" idx="3"/>
          </p:nvPr>
        </p:nvSpPr>
        <p:spPr/>
        <p:txBody>
          <a:bodyPr/>
          <a:lstStyle/>
          <a:p>
            <a:r>
              <a:rPr lang="en-GB" dirty="0" err="1"/>
              <a:t>n`iwt</a:t>
            </a:r>
            <a:r>
              <a:rPr lang="en-GB" dirty="0"/>
              <a:t> V] ouoh `vnyb `nte ouon niben.</a:t>
            </a:r>
          </a:p>
        </p:txBody>
      </p:sp>
    </p:spTree>
    <p:extLst>
      <p:ext uri="{BB962C8B-B14F-4D97-AF65-F5344CB8AC3E}">
        <p14:creationId xmlns:p14="http://schemas.microsoft.com/office/powerpoint/2010/main" val="2876571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800" dirty="0"/>
              <a:t>أك إين تين شا إى إهرى إيطاى أو نو ثاى</a:t>
            </a:r>
          </a:p>
        </p:txBody>
      </p:sp>
      <p:sp>
        <p:nvSpPr>
          <p:cNvPr id="7" name="Text Placeholder 6"/>
          <p:cNvSpPr>
            <a:spLocks noGrp="1"/>
          </p:cNvSpPr>
          <p:nvPr>
            <p:ph type="body" sz="quarter" idx="3"/>
          </p:nvPr>
        </p:nvSpPr>
        <p:spPr/>
        <p:txBody>
          <a:bodyPr>
            <a:normAutofit/>
          </a:bodyPr>
          <a:lstStyle/>
          <a:p>
            <a:r>
              <a:rPr lang="pt-BR" sz="4800" dirty="0"/>
              <a:t>akenten sa `e`hryi `etaiounou ;ai.</a:t>
            </a:r>
          </a:p>
        </p:txBody>
      </p:sp>
      <p:sp>
        <p:nvSpPr>
          <p:cNvPr id="2" name="Text Placeholder 1">
            <a:extLst>
              <a:ext uri="{FF2B5EF4-FFF2-40B4-BE49-F238E27FC236}">
                <a16:creationId xmlns:a16="http://schemas.microsoft.com/office/drawing/2014/main" id="{DDA60AAA-24D1-4A78-83A0-61CE8BCDE67C}"/>
              </a:ext>
            </a:extLst>
          </p:cNvPr>
          <p:cNvSpPr>
            <a:spLocks noGrp="1"/>
          </p:cNvSpPr>
          <p:nvPr>
            <p:ph type="body" sz="quarter" idx="10"/>
          </p:nvPr>
        </p:nvSpPr>
        <p:spPr/>
        <p:txBody>
          <a:bodyPr/>
          <a:lstStyle/>
          <a:p>
            <a:r>
              <a:rPr lang="ar-EG" sz="4800" dirty="0"/>
              <a:t>وأتيت بنا إلى هذه الساعة.</a:t>
            </a:r>
            <a:endParaRPr lang="en-US" sz="4800" dirty="0"/>
          </a:p>
        </p:txBody>
      </p:sp>
    </p:spTree>
    <p:extLst>
      <p:ext uri="{BB962C8B-B14F-4D97-AF65-F5344CB8AC3E}">
        <p14:creationId xmlns:p14="http://schemas.microsoft.com/office/powerpoint/2010/main" val="2437144878"/>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60403"/>
            <a:ext cx="9144000" cy="782371"/>
          </a:xfrm>
        </p:spPr>
        <p:txBody>
          <a:bodyPr>
            <a:noAutofit/>
          </a:bodyPr>
          <a:lstStyle/>
          <a:p>
            <a:r>
              <a:rPr lang="ar-EG" sz="5400" dirty="0"/>
              <a:t>وشكرت.</a:t>
            </a:r>
            <a:endParaRPr lang="en-GB" sz="5400" dirty="0"/>
          </a:p>
        </p:txBody>
      </p:sp>
      <p:sp>
        <p:nvSpPr>
          <p:cNvPr id="9" name="Text Placeholder 8">
            <a:extLst>
              <a:ext uri="{FF2B5EF4-FFF2-40B4-BE49-F238E27FC236}">
                <a16:creationId xmlns:a16="http://schemas.microsoft.com/office/drawing/2014/main" id="{06762047-84FD-4FEB-9258-1D59C236A517}"/>
              </a:ext>
            </a:extLst>
          </p:cNvPr>
          <p:cNvSpPr>
            <a:spLocks noGrp="1"/>
          </p:cNvSpPr>
          <p:nvPr>
            <p:ph type="body" idx="1"/>
          </p:nvPr>
        </p:nvSpPr>
        <p:spPr/>
        <p:txBody>
          <a:bodyPr/>
          <a:lstStyle/>
          <a:p>
            <a:r>
              <a:rPr lang="ar-EG" sz="5400" dirty="0">
                <a:effectLst/>
                <a:latin typeface="Tahoma" panose="020B0604030504040204" pitchFamily="34" charset="0"/>
                <a:cs typeface="+mj-cs"/>
              </a:rPr>
              <a:t>إيطاك شيب إهموت</a:t>
            </a:r>
            <a:r>
              <a:rPr lang="en-US" sz="5400" dirty="0">
                <a:effectLst/>
              </a:rPr>
              <a:t>.</a:t>
            </a:r>
            <a:endParaRPr lang="en-US" sz="5400" dirty="0"/>
          </a:p>
        </p:txBody>
      </p:sp>
      <p:sp>
        <p:nvSpPr>
          <p:cNvPr id="7" name="Text Placeholder 6"/>
          <p:cNvSpPr>
            <a:spLocks noGrp="1"/>
          </p:cNvSpPr>
          <p:nvPr>
            <p:ph type="body" sz="quarter" idx="3"/>
          </p:nvPr>
        </p:nvSpPr>
        <p:spPr>
          <a:xfrm>
            <a:off x="0" y="5191050"/>
            <a:ext cx="9144000" cy="808893"/>
          </a:xfrm>
        </p:spPr>
        <p:txBody>
          <a:bodyPr anchor="ctr"/>
          <a:lstStyle/>
          <a:p>
            <a:r>
              <a:rPr lang="en-GB" sz="6000" dirty="0"/>
              <a:t>Etaksep`hmot.</a:t>
            </a:r>
          </a:p>
        </p:txBody>
      </p:sp>
      <p:sp>
        <p:nvSpPr>
          <p:cNvPr id="6" name="TextBox 5">
            <a:extLst>
              <a:ext uri="{FF2B5EF4-FFF2-40B4-BE49-F238E27FC236}">
                <a16:creationId xmlns:a16="http://schemas.microsoft.com/office/drawing/2014/main" id="{F6338BF3-3CDF-4CB7-9C6B-984AB0C02A30}"/>
              </a:ext>
            </a:extLst>
          </p:cNvPr>
          <p:cNvSpPr txBox="1"/>
          <p:nvPr/>
        </p:nvSpPr>
        <p:spPr>
          <a:xfrm>
            <a:off x="4565277" y="3898738"/>
            <a:ext cx="457872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ويرشم الخبز ثلاثة رشوم وفي كل مرة يقول</a:t>
            </a:r>
            <a:r>
              <a:rPr lang="ar-EG" altLang="en-US" sz="2400" b="1" u="sng" dirty="0">
                <a:solidFill>
                  <a:srgbClr val="FFC000"/>
                </a:solidFill>
                <a:latin typeface="Traditional Arabic" panose="02020603050405020304" pitchFamily="18" charset="-78"/>
                <a:cs typeface="Traditional Arabic" panose="02020603050405020304" pitchFamily="18" charset="-78"/>
              </a:rPr>
              <a:t>: </a:t>
            </a:r>
            <a:endParaRPr lang="en-GB" sz="24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193922262"/>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1811381070"/>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87297"/>
            <a:ext cx="9144000" cy="782371"/>
          </a:xfrm>
        </p:spPr>
        <p:txBody>
          <a:bodyPr>
            <a:noAutofit/>
          </a:bodyPr>
          <a:lstStyle/>
          <a:p>
            <a:r>
              <a:rPr lang="ar-EG" sz="6000" dirty="0"/>
              <a:t>وباركته.</a:t>
            </a:r>
            <a:endParaRPr lang="en-GB" sz="6000" dirty="0"/>
          </a:p>
        </p:txBody>
      </p:sp>
      <p:sp>
        <p:nvSpPr>
          <p:cNvPr id="9" name="Text Placeholder 8">
            <a:extLst>
              <a:ext uri="{FF2B5EF4-FFF2-40B4-BE49-F238E27FC236}">
                <a16:creationId xmlns:a16="http://schemas.microsoft.com/office/drawing/2014/main" id="{906B3FBA-EC02-4827-AF95-483F0CE9FCE8}"/>
              </a:ext>
            </a:extLst>
          </p:cNvPr>
          <p:cNvSpPr>
            <a:spLocks noGrp="1"/>
          </p:cNvSpPr>
          <p:nvPr>
            <p:ph type="body" idx="1"/>
          </p:nvPr>
        </p:nvSpPr>
        <p:spPr/>
        <p:txBody>
          <a:bodyPr anchor="ct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p:txBody>
          <a:bodyPr anchor="ctr"/>
          <a:lstStyle/>
          <a:p>
            <a:r>
              <a:rPr lang="en-GB" sz="6000" dirty="0"/>
              <a:t>Ak`cmou `erof.</a:t>
            </a:r>
          </a:p>
        </p:txBody>
      </p:sp>
    </p:spTree>
    <p:extLst>
      <p:ext uri="{BB962C8B-B14F-4D97-AF65-F5344CB8AC3E}">
        <p14:creationId xmlns:p14="http://schemas.microsoft.com/office/powerpoint/2010/main" val="2879156012"/>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3869674618"/>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46956"/>
            <a:ext cx="9144000" cy="782371"/>
          </a:xfrm>
        </p:spPr>
        <p:txBody>
          <a:bodyPr anchor="t">
            <a:noAutofit/>
          </a:bodyPr>
          <a:lstStyle/>
          <a:p>
            <a:r>
              <a:rPr lang="ar-EG" sz="6000" dirty="0"/>
              <a:t>وقدسته.</a:t>
            </a:r>
            <a:endParaRPr lang="en-GB" sz="6000" dirty="0"/>
          </a:p>
        </p:txBody>
      </p:sp>
      <p:sp>
        <p:nvSpPr>
          <p:cNvPr id="9" name="Text Placeholder 8">
            <a:extLst>
              <a:ext uri="{FF2B5EF4-FFF2-40B4-BE49-F238E27FC236}">
                <a16:creationId xmlns:a16="http://schemas.microsoft.com/office/drawing/2014/main" id="{377874E3-C3E1-41A4-A906-63B6E7F4FF97}"/>
              </a:ext>
            </a:extLst>
          </p:cNvPr>
          <p:cNvSpPr>
            <a:spLocks noGrp="1"/>
          </p:cNvSpPr>
          <p:nvPr>
            <p:ph type="body" idx="1"/>
          </p:nvPr>
        </p:nvSpPr>
        <p:spPr/>
        <p:txBody>
          <a:bodyPr/>
          <a:lstStyle/>
          <a:p>
            <a:r>
              <a:rPr lang="ar-EG" sz="5400" dirty="0">
                <a:effectLst/>
                <a:latin typeface="Tahoma" panose="020B0604030504040204" pitchFamily="34" charset="0"/>
              </a:rPr>
              <a:t>آك طونكر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467600181"/>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794500680"/>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60404"/>
            <a:ext cx="9144000" cy="782371"/>
          </a:xfrm>
        </p:spPr>
        <p:txBody>
          <a:bodyPr anchor="t">
            <a:noAutofit/>
          </a:bodyPr>
          <a:lstStyle/>
          <a:p>
            <a:r>
              <a:rPr lang="ar-EG" sz="5400" dirty="0"/>
              <a:t> نؤمن ونعترف ونمجد.</a:t>
            </a:r>
            <a:endParaRPr lang="en-GB" sz="5400" dirty="0"/>
          </a:p>
        </p:txBody>
      </p:sp>
      <p:sp>
        <p:nvSpPr>
          <p:cNvPr id="9" name="Text Placeholder 8">
            <a:extLst>
              <a:ext uri="{FF2B5EF4-FFF2-40B4-BE49-F238E27FC236}">
                <a16:creationId xmlns:a16="http://schemas.microsoft.com/office/drawing/2014/main" id="{74693846-303A-4942-85AC-8267FDEA26DE}"/>
              </a:ext>
            </a:extLst>
          </p:cNvPr>
          <p:cNvSpPr>
            <a:spLocks noGrp="1"/>
          </p:cNvSpPr>
          <p:nvPr>
            <p:ph type="body" idx="1"/>
          </p:nvPr>
        </p:nvSpPr>
        <p:spPr>
          <a:xfrm>
            <a:off x="0" y="6104965"/>
            <a:ext cx="9143999" cy="753036"/>
          </a:xfrm>
        </p:spPr>
        <p:txBody>
          <a:bodyPr anchor="ctr"/>
          <a:lstStyle/>
          <a:p>
            <a:r>
              <a:rPr lang="ar-EG" sz="4300" dirty="0"/>
              <a:t>بي استڨ اومن كى اوملو غومين كى ذوكسا زومين </a:t>
            </a:r>
            <a:endParaRPr lang="en-US" sz="4300" dirty="0"/>
          </a:p>
        </p:txBody>
      </p:sp>
      <p:sp>
        <p:nvSpPr>
          <p:cNvPr id="7" name="Text Placeholder 6"/>
          <p:cNvSpPr>
            <a:spLocks noGrp="1"/>
          </p:cNvSpPr>
          <p:nvPr>
            <p:ph type="body" sz="quarter" idx="3"/>
          </p:nvPr>
        </p:nvSpPr>
        <p:spPr>
          <a:xfrm>
            <a:off x="0" y="5142775"/>
            <a:ext cx="9144000" cy="962189"/>
          </a:xfrm>
        </p:spPr>
        <p:txBody>
          <a:bodyPr anchor="ctr"/>
          <a:lstStyle/>
          <a:p>
            <a:r>
              <a:rPr lang="en-GB" sz="4000" dirty="0" err="1"/>
              <a:t>Picteu`omen</a:t>
            </a:r>
            <a:r>
              <a:rPr lang="en-GB" sz="4000" dirty="0"/>
              <a:t> </a:t>
            </a:r>
            <a:r>
              <a:rPr lang="en-GB" sz="4000" dirty="0" err="1"/>
              <a:t>ke</a:t>
            </a:r>
            <a:r>
              <a:rPr lang="en-GB" sz="4000" dirty="0"/>
              <a:t> `</a:t>
            </a:r>
            <a:r>
              <a:rPr lang="en-GB" sz="4000" dirty="0" err="1"/>
              <a:t>omologoumen</a:t>
            </a:r>
            <a:r>
              <a:rPr lang="en-GB" sz="4000" dirty="0"/>
              <a:t> </a:t>
            </a:r>
            <a:r>
              <a:rPr lang="en-GB" sz="4000" dirty="0" err="1"/>
              <a:t>ke</a:t>
            </a:r>
            <a:r>
              <a:rPr lang="en-GB" sz="4000" dirty="0"/>
              <a:t> </a:t>
            </a:r>
            <a:r>
              <a:rPr lang="en-GB" sz="4000" dirty="0" err="1"/>
              <a:t>doxazomen</a:t>
            </a:r>
            <a:r>
              <a:rPr lang="en-GB" sz="4000" dirty="0"/>
              <a:t>.</a:t>
            </a:r>
          </a:p>
        </p:txBody>
      </p:sp>
    </p:spTree>
    <p:extLst>
      <p:ext uri="{BB962C8B-B14F-4D97-AF65-F5344CB8AC3E}">
        <p14:creationId xmlns:p14="http://schemas.microsoft.com/office/powerpoint/2010/main" val="2841966860"/>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73850"/>
            <a:ext cx="9144000" cy="782371"/>
          </a:xfrm>
        </p:spPr>
        <p:txBody>
          <a:bodyPr/>
          <a:lstStyle/>
          <a:p>
            <a:r>
              <a:rPr lang="ar-EG" dirty="0"/>
              <a:t> </a:t>
            </a:r>
            <a:r>
              <a:rPr lang="ar-EG" sz="4400" dirty="0"/>
              <a:t>وقسمته، </a:t>
            </a:r>
            <a:r>
              <a:rPr lang="ar-EG" dirty="0"/>
              <a:t>وأعطيته لتلاميذه المكرمين القديسين </a:t>
            </a:r>
            <a:endParaRPr lang="en-GB" dirty="0"/>
          </a:p>
        </p:txBody>
      </p:sp>
      <p:sp>
        <p:nvSpPr>
          <p:cNvPr id="9" name="Text Placeholder 8">
            <a:extLst>
              <a:ext uri="{FF2B5EF4-FFF2-40B4-BE49-F238E27FC236}">
                <a16:creationId xmlns:a16="http://schemas.microsoft.com/office/drawing/2014/main" id="{7CFF8259-F62F-4091-B749-BBE7E0ADD0AE}"/>
              </a:ext>
            </a:extLst>
          </p:cNvPr>
          <p:cNvSpPr>
            <a:spLocks noGrp="1"/>
          </p:cNvSpPr>
          <p:nvPr>
            <p:ph type="body" idx="1"/>
          </p:nvPr>
        </p:nvSpPr>
        <p:spPr>
          <a:xfrm>
            <a:off x="0" y="6145306"/>
            <a:ext cx="9143999" cy="712694"/>
          </a:xfrm>
        </p:spPr>
        <p:txBody>
          <a:bodyPr anchor="ctr"/>
          <a:lstStyle/>
          <a:p>
            <a:r>
              <a:rPr lang="ar-EG" sz="3400" dirty="0">
                <a:effectLst/>
                <a:latin typeface="Tahoma" panose="020B0604030504040204" pitchFamily="34" charset="0"/>
              </a:rPr>
              <a:t>آك فافش آك تيف إن ني إيتيه نوك إتطايوت إن آجيوس إمماثيتيس </a:t>
            </a:r>
            <a:endParaRPr lang="en-US" sz="3400" dirty="0"/>
          </a:p>
        </p:txBody>
      </p:sp>
      <p:sp>
        <p:nvSpPr>
          <p:cNvPr id="7" name="Text Placeholder 6"/>
          <p:cNvSpPr>
            <a:spLocks noGrp="1"/>
          </p:cNvSpPr>
          <p:nvPr>
            <p:ph type="body" sz="quarter" idx="3"/>
          </p:nvPr>
        </p:nvSpPr>
        <p:spPr>
          <a:xfrm>
            <a:off x="0" y="5156220"/>
            <a:ext cx="9143999" cy="989085"/>
          </a:xfrm>
        </p:spPr>
        <p:txBody>
          <a:bodyPr anchor="ctr"/>
          <a:lstStyle/>
          <a:p>
            <a:pPr>
              <a:lnSpc>
                <a:spcPct val="80000"/>
              </a:lnSpc>
              <a:spcBef>
                <a:spcPts val="0"/>
              </a:spcBef>
            </a:pPr>
            <a:r>
              <a:rPr lang="en-GB" sz="4200" dirty="0" err="1"/>
              <a:t>Akvasf</a:t>
            </a:r>
            <a:r>
              <a:rPr lang="en-GB" sz="4200" dirty="0"/>
              <a:t> </a:t>
            </a:r>
            <a:r>
              <a:rPr lang="en-GB" sz="4200" dirty="0" err="1"/>
              <a:t>aktyif</a:t>
            </a:r>
            <a:r>
              <a:rPr lang="en-GB" sz="4200" dirty="0"/>
              <a:t>@</a:t>
            </a:r>
            <a:r>
              <a:rPr lang="en-US" sz="4200" dirty="0"/>
              <a:t> </a:t>
            </a:r>
            <a:r>
              <a:rPr lang="en-GB" sz="4200" dirty="0"/>
              <a:t>`</a:t>
            </a:r>
            <a:r>
              <a:rPr lang="en-GB" sz="4200" dirty="0" err="1"/>
              <a:t>nny`ete</a:t>
            </a:r>
            <a:r>
              <a:rPr lang="en-GB" sz="4200" dirty="0"/>
              <a:t> </a:t>
            </a:r>
            <a:r>
              <a:rPr lang="en-GB" sz="4200" dirty="0" err="1"/>
              <a:t>nouk</a:t>
            </a:r>
            <a:r>
              <a:rPr lang="en-GB" sz="4200" dirty="0"/>
              <a:t> </a:t>
            </a:r>
            <a:r>
              <a:rPr lang="en-GB" sz="4200" dirty="0" err="1"/>
              <a:t>ettaiyout</a:t>
            </a:r>
            <a:endParaRPr lang="en-GB" sz="4200" dirty="0"/>
          </a:p>
          <a:p>
            <a:pPr>
              <a:lnSpc>
                <a:spcPct val="80000"/>
              </a:lnSpc>
              <a:spcBef>
                <a:spcPts val="0"/>
              </a:spcBef>
            </a:pPr>
            <a:r>
              <a:rPr lang="en-GB" sz="4200" dirty="0"/>
              <a:t> `</a:t>
            </a:r>
            <a:r>
              <a:rPr lang="en-GB" sz="4200" dirty="0" err="1"/>
              <a:t>n`agioc</a:t>
            </a:r>
            <a:r>
              <a:rPr lang="en-GB" sz="4200" dirty="0"/>
              <a:t> `</a:t>
            </a:r>
            <a:r>
              <a:rPr lang="en-GB" sz="4200" dirty="0" err="1"/>
              <a:t>mma;ytyc</a:t>
            </a:r>
            <a:r>
              <a:rPr lang="en-GB" sz="4200" dirty="0"/>
              <a:t>@</a:t>
            </a:r>
          </a:p>
        </p:txBody>
      </p:sp>
      <p:sp>
        <p:nvSpPr>
          <p:cNvPr id="6" name="TextBox 5">
            <a:extLst>
              <a:ext uri="{FF2B5EF4-FFF2-40B4-BE49-F238E27FC236}">
                <a16:creationId xmlns:a16="http://schemas.microsoft.com/office/drawing/2014/main" id="{3AE8D3FA-A97C-4658-BE1C-E303DF376EE9}"/>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52055128"/>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6956"/>
            <a:ext cx="9144000" cy="893256"/>
          </a:xfrm>
        </p:spPr>
        <p:txBody>
          <a:bodyPr anchor="ctr">
            <a:no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A8635DC2-9103-4661-85CB-A352702E06C2}"/>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r>
              <a:rPr lang="ar-EG" sz="4800" dirty="0">
                <a:latin typeface="Tahoma" panose="020B0604030504040204" pitchFamily="34" charset="0"/>
              </a:rPr>
              <a:t>.</a:t>
            </a:r>
            <a:endParaRPr lang="en-US" sz="4800" dirty="0"/>
          </a:p>
        </p:txBody>
      </p:sp>
      <p:sp>
        <p:nvSpPr>
          <p:cNvPr id="7" name="Text Placeholder 6"/>
          <p:cNvSpPr>
            <a:spLocks noGrp="1"/>
          </p:cNvSpPr>
          <p:nvPr>
            <p:ph type="body" sz="quarter" idx="3"/>
          </p:nvPr>
        </p:nvSpPr>
        <p:spPr>
          <a:xfrm>
            <a:off x="0" y="5240213"/>
            <a:ext cx="9144000" cy="808893"/>
          </a:xfrm>
        </p:spPr>
        <p:txBody>
          <a:bodyPr anchor="ctr"/>
          <a:lstStyle/>
          <a:p>
            <a:r>
              <a:rPr lang="en-GB" sz="5000" dirty="0" err="1"/>
              <a:t>ouoh</a:t>
            </a:r>
            <a:r>
              <a:rPr lang="en-GB" sz="5000" dirty="0"/>
              <a:t> `n`apoctoloc =e=;=u ekjw `mmoc.</a:t>
            </a:r>
          </a:p>
        </p:txBody>
      </p:sp>
      <p:sp>
        <p:nvSpPr>
          <p:cNvPr id="6" name="TextBox 5">
            <a:extLst>
              <a:ext uri="{FF2B5EF4-FFF2-40B4-BE49-F238E27FC236}">
                <a16:creationId xmlns:a16="http://schemas.microsoft.com/office/drawing/2014/main" id="{CC56646B-0675-455F-A296-6BB80B3CCC45}"/>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942040390"/>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73852"/>
            <a:ext cx="9144000" cy="682358"/>
          </a:xfrm>
        </p:spPr>
        <p:txBody>
          <a:bodyPr anchor="t">
            <a:normAutofit fontScale="90000"/>
          </a:bodyPr>
          <a:lstStyle/>
          <a:p>
            <a:r>
              <a:rPr lang="ar-EG" sz="5400" dirty="0"/>
              <a:t>خذوا كلوا منه كلكم لأن هذا هو جسدي</a:t>
            </a:r>
            <a:endParaRPr lang="en-GB" sz="5400" dirty="0"/>
          </a:p>
        </p:txBody>
      </p:sp>
      <p:sp>
        <p:nvSpPr>
          <p:cNvPr id="9" name="Text Placeholder 8">
            <a:extLst>
              <a:ext uri="{FF2B5EF4-FFF2-40B4-BE49-F238E27FC236}">
                <a16:creationId xmlns:a16="http://schemas.microsoft.com/office/drawing/2014/main" id="{641ED916-3872-4E84-BC02-40E98D0EF81B}"/>
              </a:ext>
            </a:extLst>
          </p:cNvPr>
          <p:cNvSpPr>
            <a:spLocks noGrp="1"/>
          </p:cNvSpPr>
          <p:nvPr>
            <p:ph type="body" idx="1"/>
          </p:nvPr>
        </p:nvSpPr>
        <p:spPr>
          <a:xfrm>
            <a:off x="0" y="6175643"/>
            <a:ext cx="9143999" cy="682357"/>
          </a:xfrm>
        </p:spPr>
        <p:txBody>
          <a:bodyPr/>
          <a:lstStyle/>
          <a:p>
            <a:r>
              <a:rPr lang="ar-EG" dirty="0">
                <a:effectLst/>
                <a:latin typeface="Tahoma" panose="020B0604030504040204" pitchFamily="34" charset="0"/>
              </a:rPr>
              <a:t>جيه تشي أووأوم إيفول إنخيتف تيرو غار بيه با صوما</a:t>
            </a:r>
            <a:endParaRPr lang="en-US" dirty="0"/>
          </a:p>
        </p:txBody>
      </p:sp>
      <p:sp>
        <p:nvSpPr>
          <p:cNvPr id="7" name="Text Placeholder 6"/>
          <p:cNvSpPr>
            <a:spLocks noGrp="1"/>
          </p:cNvSpPr>
          <p:nvPr>
            <p:ph type="body" sz="quarter" idx="3"/>
          </p:nvPr>
        </p:nvSpPr>
        <p:spPr>
          <a:xfrm>
            <a:off x="0" y="5204012"/>
            <a:ext cx="9144000" cy="971631"/>
          </a:xfrm>
        </p:spPr>
        <p:txBody>
          <a:bodyPr anchor="ctr"/>
          <a:lstStyle/>
          <a:p>
            <a:pPr>
              <a:lnSpc>
                <a:spcPct val="80000"/>
              </a:lnSpc>
              <a:spcBef>
                <a:spcPts val="0"/>
              </a:spcBef>
            </a:pPr>
            <a:r>
              <a:rPr lang="pl-PL" sz="4400" dirty="0"/>
              <a:t>Je [i ouwm `ebol `nqytf tyrou@</a:t>
            </a:r>
            <a:r>
              <a:rPr lang="en-GB" sz="4400" dirty="0"/>
              <a:t> </a:t>
            </a:r>
            <a:r>
              <a:rPr lang="en-GB" sz="4400" dirty="0" err="1"/>
              <a:t>vai</a:t>
            </a:r>
            <a:r>
              <a:rPr lang="en-GB" sz="4400" dirty="0"/>
              <a:t> gar pe </a:t>
            </a:r>
            <a:r>
              <a:rPr lang="en-GB" sz="4400" dirty="0" err="1"/>
              <a:t>pacwma</a:t>
            </a:r>
            <a:r>
              <a:rPr lang="en-GB" sz="4400" dirty="0"/>
              <a:t>.</a:t>
            </a:r>
          </a:p>
        </p:txBody>
      </p:sp>
      <p:sp>
        <p:nvSpPr>
          <p:cNvPr id="6" name="TextBox 5">
            <a:extLst>
              <a:ext uri="{FF2B5EF4-FFF2-40B4-BE49-F238E27FC236}">
                <a16:creationId xmlns:a16="http://schemas.microsoft.com/office/drawing/2014/main" id="{5A42DE2D-8CD0-4538-B247-B98F4307F637}"/>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1084581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dirty="0"/>
              <a:t>طوبه هينا الصغيرة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
        <p:nvSpPr>
          <p:cNvPr id="8" name="Rectangle 7">
            <a:hlinkClick r:id="rId2" action="ppaction://hlinksldjump" highlightClick="1"/>
          </p:cNvPr>
          <p:cNvSpPr/>
          <p:nvPr/>
        </p:nvSpPr>
        <p:spPr>
          <a:xfrm>
            <a:off x="6992470" y="3846691"/>
            <a:ext cx="2138081" cy="477054"/>
          </a:xfrm>
          <a:prstGeom prst="rect">
            <a:avLst/>
          </a:prstGeom>
          <a:ln w="28575">
            <a:noFill/>
          </a:ln>
          <a:scene3d>
            <a:camera prst="orthographicFront"/>
            <a:lightRig rig="threePt" dir="t"/>
          </a:scene3d>
          <a:sp3d>
            <a:bevelT prst="relaxedInset"/>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طوبه هينا الكبيرة</a:t>
            </a:r>
            <a:endParaRPr kumimoji="0" lang="en-US"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697211074"/>
      </p:ext>
    </p:extLst>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4"/>
            <a:ext cx="9144000" cy="782371"/>
          </a:xfrm>
        </p:spPr>
        <p:txBody>
          <a:bodyPr anchor="t">
            <a:noAutofit/>
          </a:bodyPr>
          <a:lstStyle/>
          <a:p>
            <a:r>
              <a:rPr lang="ar-EG" sz="6000" dirty="0"/>
              <a:t>الذي يقسم عنكم وعن كثيرين،</a:t>
            </a:r>
            <a:endParaRPr lang="en-GB" sz="6000" dirty="0"/>
          </a:p>
        </p:txBody>
      </p:sp>
      <p:sp>
        <p:nvSpPr>
          <p:cNvPr id="9" name="Text Placeholder 8">
            <a:extLst>
              <a:ext uri="{FF2B5EF4-FFF2-40B4-BE49-F238E27FC236}">
                <a16:creationId xmlns:a16="http://schemas.microsoft.com/office/drawing/2014/main" id="{9AEA2F54-6E4D-498D-99AB-EC178BD31F2C}"/>
              </a:ext>
            </a:extLst>
          </p:cNvPr>
          <p:cNvSpPr>
            <a:spLocks noGrp="1"/>
          </p:cNvSpPr>
          <p:nvPr>
            <p:ph type="body" idx="1"/>
          </p:nvPr>
        </p:nvSpPr>
        <p:spPr/>
        <p:txBody>
          <a:bodyPr/>
          <a:lstStyle/>
          <a:p>
            <a:r>
              <a:rPr lang="ar-EG" sz="5400" dirty="0">
                <a:effectLst/>
                <a:latin typeface="Tahoma" panose="020B0604030504040204" pitchFamily="34" charset="0"/>
              </a:rPr>
              <a:t>إيتو نا فنشف إيجين ثينو نيم هان كيميش</a:t>
            </a:r>
            <a:endParaRPr lang="en-US" sz="5400" dirty="0"/>
          </a:p>
        </p:txBody>
      </p:sp>
      <p:sp>
        <p:nvSpPr>
          <p:cNvPr id="4" name="Text Placeholder 3"/>
          <p:cNvSpPr>
            <a:spLocks noGrp="1"/>
          </p:cNvSpPr>
          <p:nvPr>
            <p:ph type="body" sz="quarter" idx="3"/>
          </p:nvPr>
        </p:nvSpPr>
        <p:spPr>
          <a:xfrm>
            <a:off x="0" y="5142775"/>
            <a:ext cx="9144000" cy="906332"/>
          </a:xfrm>
        </p:spPr>
        <p:txBody>
          <a:bodyPr anchor="ctr"/>
          <a:lstStyle/>
          <a:p>
            <a:r>
              <a:rPr lang="en-GB" sz="4400" dirty="0"/>
              <a:t>`</a:t>
            </a:r>
            <a:r>
              <a:rPr lang="en-GB" sz="4400" dirty="0" err="1"/>
              <a:t>etounavasf</a:t>
            </a:r>
            <a:r>
              <a:rPr lang="en-GB" sz="4400" dirty="0"/>
              <a:t> `</a:t>
            </a:r>
            <a:r>
              <a:rPr lang="en-GB" sz="4400" dirty="0" err="1"/>
              <a:t>ejen</a:t>
            </a:r>
            <a:r>
              <a:rPr lang="en-GB" sz="4400" dirty="0"/>
              <a:t> ;</a:t>
            </a:r>
            <a:r>
              <a:rPr lang="en-GB" sz="4400" dirty="0" err="1"/>
              <a:t>ynou</a:t>
            </a:r>
            <a:r>
              <a:rPr lang="en-GB" sz="4400" dirty="0"/>
              <a:t> </a:t>
            </a:r>
            <a:r>
              <a:rPr lang="en-GB" sz="4400" dirty="0" err="1"/>
              <a:t>nem</a:t>
            </a:r>
            <a:r>
              <a:rPr lang="en-GB" sz="4400" dirty="0"/>
              <a:t> </a:t>
            </a:r>
            <a:r>
              <a:rPr lang="en-GB" sz="4400" dirty="0" err="1"/>
              <a:t>hankemys</a:t>
            </a:r>
            <a:r>
              <a:rPr lang="en-GB" sz="4400" dirty="0"/>
              <a:t>@</a:t>
            </a:r>
          </a:p>
        </p:txBody>
      </p:sp>
      <p:sp>
        <p:nvSpPr>
          <p:cNvPr id="5" name="TextBox 4">
            <a:extLst>
              <a:ext uri="{FF2B5EF4-FFF2-40B4-BE49-F238E27FC236}">
                <a16:creationId xmlns:a16="http://schemas.microsoft.com/office/drawing/2014/main" id="{2D138486-29E1-4404-B4D0-6EF7E1D2275D}"/>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347615468"/>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410226"/>
            <a:ext cx="9144000" cy="682358"/>
          </a:xfrm>
        </p:spPr>
        <p:txBody>
          <a:bodyPr>
            <a:normAutofit fontScale="90000"/>
          </a:bodyPr>
          <a:lstStyle/>
          <a:p>
            <a:r>
              <a:rPr lang="ar-EG" sz="4800" dirty="0"/>
              <a:t>يعطي لمغفرة الخطايا، هذا اصنعوه لذكرى.</a:t>
            </a:r>
            <a:endParaRPr lang="en-GB" sz="4800" dirty="0"/>
          </a:p>
        </p:txBody>
      </p:sp>
      <p:sp>
        <p:nvSpPr>
          <p:cNvPr id="9" name="Text Placeholder 8">
            <a:extLst>
              <a:ext uri="{FF2B5EF4-FFF2-40B4-BE49-F238E27FC236}">
                <a16:creationId xmlns:a16="http://schemas.microsoft.com/office/drawing/2014/main" id="{51393926-EF9A-4264-A9A2-95820EC4F06D}"/>
              </a:ext>
            </a:extLst>
          </p:cNvPr>
          <p:cNvSpPr>
            <a:spLocks noGrp="1"/>
          </p:cNvSpPr>
          <p:nvPr>
            <p:ph type="body" idx="1"/>
          </p:nvPr>
        </p:nvSpPr>
        <p:spPr>
          <a:xfrm>
            <a:off x="0" y="5879306"/>
            <a:ext cx="9143999" cy="978694"/>
          </a:xfrm>
        </p:spPr>
        <p:txBody>
          <a:bodyPr anchor="ctr"/>
          <a:lstStyle/>
          <a:p>
            <a:r>
              <a:rPr lang="ar-EG" sz="3600" dirty="0">
                <a:effectLst/>
                <a:latin typeface="Tahoma" panose="020B0604030504040204" pitchFamily="34" charset="0"/>
              </a:rPr>
              <a:t>ان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107576" y="5029316"/>
            <a:ext cx="9345706" cy="849990"/>
          </a:xfrm>
        </p:spPr>
        <p:txBody>
          <a:bodyPr anchor="ctr"/>
          <a:lstStyle/>
          <a:p>
            <a:pPr>
              <a:lnSpc>
                <a:spcPct val="80000"/>
              </a:lnSpc>
              <a:spcBef>
                <a:spcPts val="0"/>
              </a:spcBef>
            </a:pPr>
            <a:r>
              <a:rPr lang="en-GB" sz="3400" dirty="0"/>
              <a:t> `ncetyif `e`p,w `ebol `</a:t>
            </a:r>
            <a:r>
              <a:rPr lang="en-GB" sz="3400" dirty="0" err="1"/>
              <a:t>nte</a:t>
            </a:r>
            <a:r>
              <a:rPr lang="en-GB" sz="3400" dirty="0"/>
              <a:t> </a:t>
            </a:r>
            <a:r>
              <a:rPr lang="en-GB" sz="3400" dirty="0" err="1"/>
              <a:t>ninobi</a:t>
            </a:r>
            <a:r>
              <a:rPr lang="en-GB"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3969934695"/>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405379"/>
            <a:ext cx="9144000" cy="782371"/>
          </a:xfrm>
        </p:spPr>
        <p:txBody>
          <a:bodyPr>
            <a:noAutofit/>
          </a:bodyPr>
          <a:lstStyle/>
          <a:p>
            <a:r>
              <a:rPr lang="ar-EG" sz="5400" dirty="0"/>
              <a:t>هذا هو بالحقيقة. آمين.</a:t>
            </a:r>
            <a:endParaRPr lang="en-GB" sz="5400" dirty="0"/>
          </a:p>
        </p:txBody>
      </p:sp>
      <p:sp>
        <p:nvSpPr>
          <p:cNvPr id="9" name="Text Placeholder 8">
            <a:extLst>
              <a:ext uri="{FF2B5EF4-FFF2-40B4-BE49-F238E27FC236}">
                <a16:creationId xmlns:a16="http://schemas.microsoft.com/office/drawing/2014/main" id="{617D9DC4-F8C4-408B-B49B-7B0E8729B828}"/>
              </a:ext>
            </a:extLst>
          </p:cNvPr>
          <p:cNvSpPr>
            <a:spLocks noGrp="1"/>
          </p:cNvSpPr>
          <p:nvPr>
            <p:ph type="body" idx="1"/>
          </p:nvPr>
        </p:nvSpPr>
        <p:spPr>
          <a:xfrm>
            <a:off x="0" y="5999943"/>
            <a:ext cx="9143999" cy="858057"/>
          </a:xfrm>
        </p:spPr>
        <p:txBody>
          <a:bodyPr/>
          <a:lstStyle/>
          <a:p>
            <a:r>
              <a:rPr lang="ar-EG" sz="5400" dirty="0"/>
              <a:t>فاي بيه خين اوو ميثمي. آمين.</a:t>
            </a:r>
            <a:endParaRPr lang="en-US" sz="5400" dirty="0"/>
          </a:p>
        </p:txBody>
      </p:sp>
      <p:sp>
        <p:nvSpPr>
          <p:cNvPr id="4" name="Text Placeholder 3"/>
          <p:cNvSpPr>
            <a:spLocks noGrp="1"/>
          </p:cNvSpPr>
          <p:nvPr>
            <p:ph type="body" sz="quarter" idx="3"/>
          </p:nvPr>
        </p:nvSpPr>
        <p:spPr>
          <a:xfrm>
            <a:off x="0" y="5157928"/>
            <a:ext cx="9144000" cy="842015"/>
          </a:xfrm>
        </p:spPr>
        <p:txBody>
          <a:bodyPr anchor="ctr"/>
          <a:lstStyle/>
          <a:p>
            <a:r>
              <a:rPr lang="fi-FI" sz="5400" dirty="0"/>
              <a:t>Vai pe qen oume;myi@ amyn.</a:t>
            </a:r>
            <a:endParaRPr lang="en-GB" sz="5400" dirty="0"/>
          </a:p>
        </p:txBody>
      </p:sp>
    </p:spTree>
    <p:extLst>
      <p:ext uri="{BB962C8B-B14F-4D97-AF65-F5344CB8AC3E}">
        <p14:creationId xmlns:p14="http://schemas.microsoft.com/office/powerpoint/2010/main" val="3000521024"/>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9937"/>
            <a:ext cx="9144000" cy="834075"/>
          </a:xfrm>
        </p:spPr>
        <p:txBody>
          <a:bodyPr anchor="t">
            <a:noAutofit/>
          </a:bodyPr>
          <a:lstStyle/>
          <a:p>
            <a:pPr>
              <a:lnSpc>
                <a:spcPct val="100000"/>
              </a:lnSpc>
            </a:pPr>
            <a:r>
              <a:rPr lang="ar-EG" sz="5400" dirty="0"/>
              <a:t>هكذا أيضاً بعد أن أكلوا</a:t>
            </a:r>
            <a:endParaRPr lang="en-GB" sz="5400" dirty="0"/>
          </a:p>
        </p:txBody>
      </p:sp>
      <p:sp>
        <p:nvSpPr>
          <p:cNvPr id="9" name="Text Placeholder 8">
            <a:extLst>
              <a:ext uri="{FF2B5EF4-FFF2-40B4-BE49-F238E27FC236}">
                <a16:creationId xmlns:a16="http://schemas.microsoft.com/office/drawing/2014/main" id="{C5C1FE8C-9972-4470-8242-16815B44B264}"/>
              </a:ext>
            </a:extLst>
          </p:cNvPr>
          <p:cNvSpPr>
            <a:spLocks noGrp="1"/>
          </p:cNvSpPr>
          <p:nvPr>
            <p:ph type="body" idx="1"/>
          </p:nvPr>
        </p:nvSpPr>
        <p:spPr>
          <a:xfrm>
            <a:off x="0" y="6124793"/>
            <a:ext cx="9144000" cy="733207"/>
          </a:xfrm>
        </p:spPr>
        <p:txBody>
          <a:bodyPr anchor="ctr"/>
          <a:lstStyle/>
          <a:p>
            <a:r>
              <a:rPr lang="ar-EG" dirty="0">
                <a:effectLst/>
                <a:latin typeface="Tahoma" panose="020B0604030504040204" pitchFamily="34" charset="0"/>
              </a:rPr>
              <a:t>باي ريتي أون مينينسا إثرو أووأوم آكتشي إن أوو آفوت</a:t>
            </a:r>
            <a:endParaRPr lang="en-US" dirty="0"/>
          </a:p>
        </p:txBody>
      </p:sp>
      <p:sp>
        <p:nvSpPr>
          <p:cNvPr id="4" name="Text Placeholder 3"/>
          <p:cNvSpPr>
            <a:spLocks noGrp="1"/>
          </p:cNvSpPr>
          <p:nvPr>
            <p:ph type="body" sz="quarter" idx="3"/>
          </p:nvPr>
        </p:nvSpPr>
        <p:spPr>
          <a:xfrm>
            <a:off x="-1" y="5204011"/>
            <a:ext cx="9144000" cy="920781"/>
          </a:xfrm>
        </p:spPr>
        <p:txBody>
          <a:bodyPr anchor="ctr"/>
          <a:lstStyle/>
          <a:p>
            <a:pPr>
              <a:lnSpc>
                <a:spcPct val="70000"/>
              </a:lnSpc>
              <a:spcBef>
                <a:spcPts val="0"/>
              </a:spcBef>
            </a:pPr>
            <a:r>
              <a:rPr lang="en-GB" sz="4000" dirty="0"/>
              <a:t>Pairy] on menenca `;rououwm ak[i `</a:t>
            </a:r>
            <a:r>
              <a:rPr lang="en-GB" sz="4000" dirty="0" err="1"/>
              <a:t>nou`avot</a:t>
            </a:r>
            <a:r>
              <a:rPr lang="en-GB" sz="4000" dirty="0"/>
              <a:t>@</a:t>
            </a:r>
          </a:p>
        </p:txBody>
      </p:sp>
      <p:sp>
        <p:nvSpPr>
          <p:cNvPr id="6" name="TextBox 5">
            <a:extLst>
              <a:ext uri="{FF2B5EF4-FFF2-40B4-BE49-F238E27FC236}">
                <a16:creationId xmlns:a16="http://schemas.microsoft.com/office/drawing/2014/main" id="{B06C172F-249C-4EC4-B9CF-A3D539957C5D}"/>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471858059"/>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9938"/>
            <a:ext cx="9144000" cy="632368"/>
          </a:xfrm>
        </p:spPr>
        <p:txBody>
          <a:bodyPr anchor="t">
            <a:noAutofit/>
          </a:bodyPr>
          <a:lstStyle/>
          <a:p>
            <a:r>
              <a:rPr lang="ar-EG" sz="4600" dirty="0"/>
              <a:t>أخذت كأساً ومزجتها من ثمرة الكرمة والماء.</a:t>
            </a:r>
            <a:endParaRPr lang="en-GB" sz="4600" dirty="0"/>
          </a:p>
        </p:txBody>
      </p:sp>
      <p:sp>
        <p:nvSpPr>
          <p:cNvPr id="9" name="Text Placeholder 8">
            <a:extLst>
              <a:ext uri="{FF2B5EF4-FFF2-40B4-BE49-F238E27FC236}">
                <a16:creationId xmlns:a16="http://schemas.microsoft.com/office/drawing/2014/main" id="{9529EFE1-7350-4A4F-BF72-5DBA0EAAAD99}"/>
              </a:ext>
            </a:extLst>
          </p:cNvPr>
          <p:cNvSpPr>
            <a:spLocks noGrp="1"/>
          </p:cNvSpPr>
          <p:nvPr>
            <p:ph type="body" idx="1"/>
          </p:nvPr>
        </p:nvSpPr>
        <p:spPr>
          <a:xfrm>
            <a:off x="0" y="5885703"/>
            <a:ext cx="9143999" cy="972297"/>
          </a:xfrm>
        </p:spPr>
        <p:txBody>
          <a:bodyPr anchor="t"/>
          <a:lstStyle/>
          <a:p>
            <a:r>
              <a:rPr lang="ar-EG" sz="3600" dirty="0">
                <a:effectLst/>
                <a:latin typeface="Tahoma" panose="020B0604030504040204" pitchFamily="34" charset="0"/>
              </a:rPr>
              <a:t>آكثوتف إيفول خين إب أووطاه إنتيه تي فو إن آلولي نيم أوو مو أوو.</a:t>
            </a:r>
            <a:endParaRPr lang="en-US" sz="3600" dirty="0"/>
          </a:p>
        </p:txBody>
      </p:sp>
      <p:sp>
        <p:nvSpPr>
          <p:cNvPr id="4" name="Text Placeholder 3"/>
          <p:cNvSpPr>
            <a:spLocks noGrp="1"/>
          </p:cNvSpPr>
          <p:nvPr>
            <p:ph type="body" sz="quarter" idx="3"/>
          </p:nvPr>
        </p:nvSpPr>
        <p:spPr>
          <a:xfrm>
            <a:off x="-1" y="5076810"/>
            <a:ext cx="9144000" cy="808893"/>
          </a:xfrm>
        </p:spPr>
        <p:txBody>
          <a:bodyPr anchor="t"/>
          <a:lstStyle/>
          <a:p>
            <a:pPr>
              <a:lnSpc>
                <a:spcPct val="70000"/>
              </a:lnSpc>
              <a:spcBef>
                <a:spcPts val="0"/>
              </a:spcBef>
            </a:pPr>
            <a:r>
              <a:rPr lang="en-GB" sz="4000" dirty="0" err="1"/>
              <a:t>ak;otf</a:t>
            </a:r>
            <a:r>
              <a:rPr lang="en-GB" sz="4000" dirty="0"/>
              <a:t> `</a:t>
            </a:r>
            <a:r>
              <a:rPr lang="en-GB" sz="4000" dirty="0" err="1"/>
              <a:t>ebol</a:t>
            </a:r>
            <a:r>
              <a:rPr lang="en-GB" sz="4000" dirty="0"/>
              <a:t> </a:t>
            </a:r>
            <a:r>
              <a:rPr lang="en-GB" sz="4000" dirty="0" err="1"/>
              <a:t>qen</a:t>
            </a:r>
            <a:r>
              <a:rPr lang="en-GB" sz="4000" dirty="0"/>
              <a:t> `</a:t>
            </a:r>
            <a:r>
              <a:rPr lang="en-GB" sz="4000" dirty="0" err="1"/>
              <a:t>poutah</a:t>
            </a:r>
            <a:r>
              <a:rPr lang="en-GB" sz="4000" dirty="0"/>
              <a:t> `</a:t>
            </a:r>
            <a:r>
              <a:rPr lang="en-GB" sz="4000" dirty="0" err="1"/>
              <a:t>nte</a:t>
            </a:r>
            <a:r>
              <a:rPr lang="en-GB" sz="4000" dirty="0"/>
              <a:t> ]</a:t>
            </a:r>
            <a:r>
              <a:rPr lang="en-GB" sz="4000" dirty="0" err="1"/>
              <a:t>bw</a:t>
            </a:r>
            <a:r>
              <a:rPr lang="en-GB" sz="4000" dirty="0"/>
              <a:t> `</a:t>
            </a:r>
            <a:r>
              <a:rPr lang="en-GB" sz="4000" dirty="0" err="1"/>
              <a:t>n`aloli</a:t>
            </a:r>
            <a:r>
              <a:rPr lang="en-GB" sz="4000" dirty="0"/>
              <a:t> </a:t>
            </a:r>
            <a:r>
              <a:rPr lang="en-GB" sz="4000" dirty="0" err="1"/>
              <a:t>nem</a:t>
            </a:r>
            <a:r>
              <a:rPr lang="en-GB" sz="4000" dirty="0"/>
              <a:t> </a:t>
            </a:r>
            <a:r>
              <a:rPr lang="en-GB" sz="4000" dirty="0" err="1"/>
              <a:t>oumwou</a:t>
            </a:r>
            <a:r>
              <a:rPr lang="en-GB" sz="4000" dirty="0"/>
              <a:t>.</a:t>
            </a:r>
          </a:p>
        </p:txBody>
      </p:sp>
      <p:sp>
        <p:nvSpPr>
          <p:cNvPr id="5" name="TextBox 4">
            <a:extLst>
              <a:ext uri="{FF2B5EF4-FFF2-40B4-BE49-F238E27FC236}">
                <a16:creationId xmlns:a16="http://schemas.microsoft.com/office/drawing/2014/main" id="{D922E70C-51EE-4D8F-A981-D3EC13F663D9}"/>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37337969"/>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46956"/>
            <a:ext cx="9144000" cy="782371"/>
          </a:xfrm>
        </p:spPr>
        <p:txBody>
          <a:bodyPr>
            <a:noAutofit/>
          </a:bodyPr>
          <a:lstStyle/>
          <a:p>
            <a:r>
              <a:rPr lang="ar-EG" sz="6000" dirty="0"/>
              <a:t>وشكرت.</a:t>
            </a:r>
            <a:endParaRPr lang="en-GB" sz="6000" dirty="0"/>
          </a:p>
        </p:txBody>
      </p:sp>
      <p:sp>
        <p:nvSpPr>
          <p:cNvPr id="9" name="Text Placeholder 8">
            <a:extLst>
              <a:ext uri="{FF2B5EF4-FFF2-40B4-BE49-F238E27FC236}">
                <a16:creationId xmlns:a16="http://schemas.microsoft.com/office/drawing/2014/main" id="{8B007180-18E5-4A96-9D4C-B3C037A01F6F}"/>
              </a:ext>
            </a:extLst>
          </p:cNvPr>
          <p:cNvSpPr>
            <a:spLocks noGrp="1"/>
          </p:cNvSpPr>
          <p:nvPr>
            <p:ph type="body" idx="1"/>
          </p:nvPr>
        </p:nvSpPr>
        <p:spPr/>
        <p:txBody>
          <a:bodyPr/>
          <a:lstStyle/>
          <a:p>
            <a:r>
              <a:rPr lang="ar-EG" sz="5400" dirty="0">
                <a:effectLst/>
                <a:latin typeface="Tahoma" panose="020B0604030504040204" pitchFamily="34" charset="0"/>
              </a:rPr>
              <a:t>إيطاك شيب إهموت</a:t>
            </a:r>
            <a:endParaRPr lang="en-US" sz="5400" dirty="0"/>
          </a:p>
        </p:txBody>
      </p:sp>
      <p:sp>
        <p:nvSpPr>
          <p:cNvPr id="7" name="Text Placeholder 6"/>
          <p:cNvSpPr>
            <a:spLocks noGrp="1"/>
          </p:cNvSpPr>
          <p:nvPr>
            <p:ph type="body" sz="quarter" idx="3"/>
          </p:nvPr>
        </p:nvSpPr>
        <p:spPr>
          <a:xfrm>
            <a:off x="0" y="5129327"/>
            <a:ext cx="9144000" cy="919780"/>
          </a:xfrm>
        </p:spPr>
        <p:txBody>
          <a:bodyPr anchor="ctr"/>
          <a:lstStyle/>
          <a:p>
            <a:r>
              <a:rPr lang="en-GB" dirty="0"/>
              <a:t>Etaksep`hmot.</a:t>
            </a:r>
          </a:p>
        </p:txBody>
      </p:sp>
      <p:sp>
        <p:nvSpPr>
          <p:cNvPr id="6" name="TextBox 5">
            <a:extLst>
              <a:ext uri="{FF2B5EF4-FFF2-40B4-BE49-F238E27FC236}">
                <a16:creationId xmlns:a16="http://schemas.microsoft.com/office/drawing/2014/main" id="{4EBE4FEF-C976-4A9B-A082-08F1F9F82C89}"/>
              </a:ext>
            </a:extLst>
          </p:cNvPr>
          <p:cNvSpPr txBox="1"/>
          <p:nvPr/>
        </p:nvSpPr>
        <p:spPr>
          <a:xfrm>
            <a:off x="4249271" y="3823736"/>
            <a:ext cx="4894729" cy="523220"/>
          </a:xfrm>
          <a:prstGeom prst="rect">
            <a:avLst/>
          </a:prstGeom>
          <a:noFill/>
        </p:spPr>
        <p:txBody>
          <a:bodyPr wrap="square">
            <a:spAutoFit/>
          </a:bodyPr>
          <a:lstStyle/>
          <a:p>
            <a:pPr algn="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ويرشم الخ</a:t>
            </a:r>
            <a:r>
              <a:rPr lang="ar-EG" altLang="en-US" sz="2800" b="1" u="sng" dirty="0">
                <a:solidFill>
                  <a:srgbClr val="FFC000"/>
                </a:solidFill>
                <a:latin typeface="Traditional Arabic" panose="02020603050405020304" pitchFamily="18" charset="-78"/>
                <a:cs typeface="Traditional Arabic" panose="02020603050405020304" pitchFamily="18" charset="-78"/>
              </a:rPr>
              <a:t>مر</a:t>
            </a:r>
            <a:r>
              <a:rPr lang="ar-SA" altLang="en-US" sz="2800" b="1" u="sng" dirty="0">
                <a:solidFill>
                  <a:srgbClr val="FFC000"/>
                </a:solidFill>
                <a:latin typeface="Traditional Arabic" panose="02020603050405020304" pitchFamily="18" charset="-78"/>
                <a:cs typeface="Traditional Arabic" panose="02020603050405020304" pitchFamily="18" charset="-78"/>
              </a:rPr>
              <a:t> ثلاثة رشوم وفي كل مرة يقول</a:t>
            </a:r>
            <a:r>
              <a:rPr lang="ar-EG" altLang="en-US" sz="2800" b="1" u="sng" dirty="0">
                <a:solidFill>
                  <a:srgbClr val="FFC000"/>
                </a:solidFill>
                <a:latin typeface="Traditional Arabic" panose="02020603050405020304" pitchFamily="18" charset="-78"/>
                <a:cs typeface="Traditional Arabic" panose="02020603050405020304" pitchFamily="18" charset="-78"/>
              </a:rPr>
              <a:t>:</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680073365"/>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2633071456"/>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60403"/>
            <a:ext cx="9144000" cy="782371"/>
          </a:xfrm>
        </p:spPr>
        <p:txBody>
          <a:bodyPr>
            <a:noAutofit/>
          </a:bodyPr>
          <a:lstStyle/>
          <a:p>
            <a:r>
              <a:rPr lang="ar-EG" sz="6000" dirty="0"/>
              <a:t>وباركته.</a:t>
            </a:r>
            <a:endParaRPr lang="en-GB" sz="6000" dirty="0"/>
          </a:p>
        </p:txBody>
      </p:sp>
      <p:sp>
        <p:nvSpPr>
          <p:cNvPr id="9" name="Text Placeholder 8">
            <a:extLst>
              <a:ext uri="{FF2B5EF4-FFF2-40B4-BE49-F238E27FC236}">
                <a16:creationId xmlns:a16="http://schemas.microsoft.com/office/drawing/2014/main" id="{76725EB8-8BD6-48B5-ACFF-0BE25BA672FD}"/>
              </a:ext>
            </a:extLst>
          </p:cNvPr>
          <p:cNvSpPr>
            <a:spLocks noGrp="1"/>
          </p:cNvSpPr>
          <p:nvPr>
            <p:ph type="body" idx="1"/>
          </p:nvPr>
        </p:nvSpPr>
        <p:spPr/>
        <p:txBody>
          <a:bodyP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a:xfrm>
            <a:off x="0" y="5142774"/>
            <a:ext cx="9144000" cy="857169"/>
          </a:xfrm>
        </p:spPr>
        <p:txBody>
          <a:bodyPr anchor="ctr"/>
          <a:lstStyle/>
          <a:p>
            <a:r>
              <a:rPr lang="en-GB" sz="6000" dirty="0"/>
              <a:t>Ak`cmou `erof.</a:t>
            </a:r>
          </a:p>
        </p:txBody>
      </p:sp>
    </p:spTree>
    <p:extLst>
      <p:ext uri="{BB962C8B-B14F-4D97-AF65-F5344CB8AC3E}">
        <p14:creationId xmlns:p14="http://schemas.microsoft.com/office/powerpoint/2010/main" val="496693792"/>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96391134"/>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46956"/>
            <a:ext cx="9144000" cy="782371"/>
          </a:xfrm>
        </p:spPr>
        <p:txBody>
          <a:bodyPr anchor="t">
            <a:noAutofit/>
          </a:bodyPr>
          <a:lstStyle/>
          <a:p>
            <a:r>
              <a:rPr lang="ar-EG" sz="6000" dirty="0"/>
              <a:t>وقدسته.</a:t>
            </a:r>
            <a:endParaRPr lang="en-GB" sz="6000" dirty="0"/>
          </a:p>
        </p:txBody>
      </p:sp>
      <p:sp>
        <p:nvSpPr>
          <p:cNvPr id="9" name="Text Placeholder 8">
            <a:extLst>
              <a:ext uri="{FF2B5EF4-FFF2-40B4-BE49-F238E27FC236}">
                <a16:creationId xmlns:a16="http://schemas.microsoft.com/office/drawing/2014/main" id="{DE9C7C0F-2D8B-46A0-B0BE-536A44356E9A}"/>
              </a:ext>
            </a:extLst>
          </p:cNvPr>
          <p:cNvSpPr>
            <a:spLocks noGrp="1"/>
          </p:cNvSpPr>
          <p:nvPr>
            <p:ph type="body" idx="1"/>
          </p:nvPr>
        </p:nvSpPr>
        <p:spPr/>
        <p:txBody>
          <a:bodyPr/>
          <a:lstStyle/>
          <a:p>
            <a:r>
              <a:rPr lang="ar-EG" sz="5400" dirty="0">
                <a:effectLst/>
                <a:latin typeface="Tahoma" panose="020B0604030504040204" pitchFamily="34" charset="0"/>
              </a:rPr>
              <a:t>آك طونكر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37358702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62919"/>
            <a:ext cx="9143999" cy="995082"/>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4921625"/>
            <a:ext cx="9144000" cy="941294"/>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3"/>
            <a:ext cx="9144000" cy="584432"/>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4039309333"/>
      </p:ext>
    </p:extLst>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887397857"/>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 y="4378325"/>
            <a:ext cx="9144000" cy="751000"/>
          </a:xfrm>
        </p:spPr>
        <p:txBody>
          <a:bodyPr anchor="t">
            <a:normAutofit/>
          </a:bodyPr>
          <a:lstStyle/>
          <a:p>
            <a:r>
              <a:rPr lang="ar-EG" sz="4800" dirty="0"/>
              <a:t> وأيضاً نؤمن ونعترف ونمجد.</a:t>
            </a:r>
            <a:endParaRPr lang="en-GB" sz="4800" dirty="0"/>
          </a:p>
        </p:txBody>
      </p:sp>
      <p:sp>
        <p:nvSpPr>
          <p:cNvPr id="9" name="Text Placeholder 8">
            <a:extLst>
              <a:ext uri="{FF2B5EF4-FFF2-40B4-BE49-F238E27FC236}">
                <a16:creationId xmlns:a16="http://schemas.microsoft.com/office/drawing/2014/main" id="{9D26AD54-795F-446F-B7AE-BB25EB7FB952}"/>
              </a:ext>
            </a:extLst>
          </p:cNvPr>
          <p:cNvSpPr>
            <a:spLocks noGrp="1"/>
          </p:cNvSpPr>
          <p:nvPr>
            <p:ph type="body" idx="1"/>
          </p:nvPr>
        </p:nvSpPr>
        <p:spPr>
          <a:xfrm>
            <a:off x="0" y="6153859"/>
            <a:ext cx="9143999" cy="704141"/>
          </a:xfrm>
        </p:spPr>
        <p:txBody>
          <a:bodyPr anchor="ctr"/>
          <a:lstStyle/>
          <a:p>
            <a:r>
              <a:rPr lang="ar-EG" sz="3600" dirty="0"/>
              <a:t>كيه بالين بيستيڨ اومن كيه اومولو غومين كيه ذوكسا زومين</a:t>
            </a:r>
            <a:endParaRPr lang="en-US" sz="3600" dirty="0"/>
          </a:p>
        </p:txBody>
      </p:sp>
      <p:sp>
        <p:nvSpPr>
          <p:cNvPr id="7" name="Text Placeholder 6"/>
          <p:cNvSpPr>
            <a:spLocks noGrp="1"/>
          </p:cNvSpPr>
          <p:nvPr>
            <p:ph type="body" sz="quarter" idx="3"/>
          </p:nvPr>
        </p:nvSpPr>
        <p:spPr>
          <a:xfrm>
            <a:off x="0" y="5129327"/>
            <a:ext cx="9144000" cy="1024531"/>
          </a:xfrm>
        </p:spPr>
        <p:txBody>
          <a:bodyPr anchor="ctr"/>
          <a:lstStyle/>
          <a:p>
            <a:pPr>
              <a:lnSpc>
                <a:spcPct val="80000"/>
              </a:lnSpc>
              <a:spcBef>
                <a:spcPts val="0"/>
              </a:spcBef>
            </a:pPr>
            <a:r>
              <a:rPr lang="en-GB" sz="4400" dirty="0"/>
              <a:t>Ke </a:t>
            </a:r>
            <a:r>
              <a:rPr lang="en-GB" sz="4400" dirty="0" err="1"/>
              <a:t>palin</a:t>
            </a:r>
            <a:r>
              <a:rPr lang="en-GB" sz="4400" dirty="0"/>
              <a:t> </a:t>
            </a:r>
            <a:r>
              <a:rPr lang="en-GB" sz="4400" dirty="0" err="1"/>
              <a:t>picteu`omen</a:t>
            </a:r>
            <a:r>
              <a:rPr lang="en-US" sz="4400" dirty="0"/>
              <a:t> </a:t>
            </a:r>
            <a:r>
              <a:rPr lang="en-GB" sz="4400" dirty="0" err="1"/>
              <a:t>ke</a:t>
            </a:r>
            <a:r>
              <a:rPr lang="en-GB" sz="4400" dirty="0"/>
              <a:t> `</a:t>
            </a:r>
            <a:r>
              <a:rPr lang="en-GB" sz="4400" dirty="0" err="1"/>
              <a:t>omologoumen</a:t>
            </a:r>
            <a:r>
              <a:rPr lang="en-GB" sz="4400" dirty="0"/>
              <a:t> </a:t>
            </a:r>
            <a:r>
              <a:rPr lang="en-GB" sz="4400" dirty="0" err="1"/>
              <a:t>ke</a:t>
            </a:r>
            <a:r>
              <a:rPr lang="en-GB" sz="4400" dirty="0"/>
              <a:t> </a:t>
            </a:r>
            <a:r>
              <a:rPr lang="en-GB" sz="4400" dirty="0" err="1"/>
              <a:t>doxazomen</a:t>
            </a:r>
            <a:r>
              <a:rPr lang="en-GB" sz="4400" dirty="0"/>
              <a:t>.</a:t>
            </a:r>
          </a:p>
        </p:txBody>
      </p:sp>
    </p:spTree>
    <p:extLst>
      <p:ext uri="{BB962C8B-B14F-4D97-AF65-F5344CB8AC3E}">
        <p14:creationId xmlns:p14="http://schemas.microsoft.com/office/powerpoint/2010/main" val="501271500"/>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33510"/>
            <a:ext cx="9144000" cy="782371"/>
          </a:xfrm>
        </p:spPr>
        <p:txBody>
          <a:bodyPr/>
          <a:lstStyle/>
          <a:p>
            <a:r>
              <a:rPr lang="ar-SA" altLang="en-US" b="1" dirty="0">
                <a:solidFill>
                  <a:schemeClr val="bg1"/>
                </a:solidFill>
                <a:latin typeface="Times New Roman" panose="02020603050405020304" pitchFamily="18" charset="0"/>
                <a:cs typeface="Times New Roman" panose="02020603050405020304" pitchFamily="18" charset="0"/>
              </a:rPr>
              <a:t>وذقت وأعطيتها أيضاً لتلاميذك المكرمين القديسين</a:t>
            </a:r>
            <a:endParaRPr lang="en-GB" dirty="0"/>
          </a:p>
        </p:txBody>
      </p:sp>
      <p:sp>
        <p:nvSpPr>
          <p:cNvPr id="9" name="Text Placeholder 8">
            <a:extLst>
              <a:ext uri="{FF2B5EF4-FFF2-40B4-BE49-F238E27FC236}">
                <a16:creationId xmlns:a16="http://schemas.microsoft.com/office/drawing/2014/main" id="{C04A7F31-EEB4-4B94-8BE1-3DA4C66F92F2}"/>
              </a:ext>
            </a:extLst>
          </p:cNvPr>
          <p:cNvSpPr>
            <a:spLocks noGrp="1"/>
          </p:cNvSpPr>
          <p:nvPr>
            <p:ph type="body" idx="1"/>
          </p:nvPr>
        </p:nvSpPr>
        <p:spPr>
          <a:xfrm>
            <a:off x="0" y="5924775"/>
            <a:ext cx="9143999" cy="933226"/>
          </a:xfrm>
        </p:spPr>
        <p:txBody>
          <a:bodyPr anchor="ctr"/>
          <a:lstStyle/>
          <a:p>
            <a:r>
              <a:rPr lang="ar-EG" sz="3700" dirty="0">
                <a:effectLst/>
                <a:latin typeface="Tahoma" panose="020B0604030504040204" pitchFamily="34" charset="0"/>
              </a:rPr>
              <a:t>آك جيمتيبي آكتيف أون إن ني إيتيه نوك إتطايوت إن آجيوس إمماثيتيس</a:t>
            </a:r>
            <a:endParaRPr lang="en-US" sz="3700" dirty="0"/>
          </a:p>
        </p:txBody>
      </p:sp>
      <p:sp>
        <p:nvSpPr>
          <p:cNvPr id="7" name="Text Placeholder 6"/>
          <p:cNvSpPr>
            <a:spLocks noGrp="1"/>
          </p:cNvSpPr>
          <p:nvPr>
            <p:ph type="body" sz="quarter" idx="3"/>
          </p:nvPr>
        </p:nvSpPr>
        <p:spPr>
          <a:xfrm>
            <a:off x="0" y="4991549"/>
            <a:ext cx="9144000" cy="933226"/>
          </a:xfrm>
        </p:spPr>
        <p:txBody>
          <a:bodyPr anchor="ctr"/>
          <a:lstStyle/>
          <a:p>
            <a:pPr>
              <a:lnSpc>
                <a:spcPct val="80000"/>
              </a:lnSpc>
              <a:spcBef>
                <a:spcPts val="0"/>
              </a:spcBef>
            </a:pPr>
            <a:r>
              <a:rPr lang="en-GB" sz="3900" dirty="0"/>
              <a:t>Akjem]pi </a:t>
            </a:r>
            <a:r>
              <a:rPr lang="en-GB" sz="3900" dirty="0" err="1"/>
              <a:t>aktyif</a:t>
            </a:r>
            <a:r>
              <a:rPr lang="en-GB" sz="3900" dirty="0"/>
              <a:t> on `</a:t>
            </a:r>
            <a:r>
              <a:rPr lang="en-GB" sz="3900" dirty="0" err="1"/>
              <a:t>nny`ete</a:t>
            </a:r>
            <a:r>
              <a:rPr lang="en-GB" sz="3900" dirty="0"/>
              <a:t> </a:t>
            </a:r>
            <a:r>
              <a:rPr lang="en-GB" sz="3900" dirty="0" err="1"/>
              <a:t>nouk</a:t>
            </a:r>
            <a:r>
              <a:rPr lang="en-GB" sz="3900" dirty="0"/>
              <a:t> </a:t>
            </a:r>
            <a:r>
              <a:rPr lang="en-GB" sz="3900" dirty="0" err="1"/>
              <a:t>ettaiyout</a:t>
            </a:r>
            <a:endParaRPr lang="en-GB" sz="3900" dirty="0"/>
          </a:p>
          <a:p>
            <a:pPr>
              <a:lnSpc>
                <a:spcPct val="80000"/>
              </a:lnSpc>
              <a:spcBef>
                <a:spcPts val="0"/>
              </a:spcBef>
            </a:pPr>
            <a:r>
              <a:rPr lang="en-GB" sz="3900" dirty="0"/>
              <a:t> `</a:t>
            </a:r>
            <a:r>
              <a:rPr lang="en-GB" sz="3900" dirty="0" err="1"/>
              <a:t>n`agioc</a:t>
            </a:r>
            <a:r>
              <a:rPr lang="en-GB" sz="3900" dirty="0"/>
              <a:t> `</a:t>
            </a:r>
            <a:r>
              <a:rPr lang="en-GB" sz="3900" dirty="0" err="1"/>
              <a:t>mma;ytyc</a:t>
            </a:r>
            <a:r>
              <a:rPr lang="en-GB" sz="3900" dirty="0"/>
              <a:t>@</a:t>
            </a:r>
          </a:p>
        </p:txBody>
      </p:sp>
      <p:sp>
        <p:nvSpPr>
          <p:cNvPr id="6" name="TextBox 5">
            <a:extLst>
              <a:ext uri="{FF2B5EF4-FFF2-40B4-BE49-F238E27FC236}">
                <a16:creationId xmlns:a16="http://schemas.microsoft.com/office/drawing/2014/main" id="{F56F665A-0306-406D-BBCE-450CB59A5684}"/>
              </a:ext>
            </a:extLst>
          </p:cNvPr>
          <p:cNvSpPr txBox="1"/>
          <p:nvPr/>
        </p:nvSpPr>
        <p:spPr>
          <a:xfrm>
            <a:off x="-1" y="3836419"/>
            <a:ext cx="914400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ثم يمسك الكاهن حافة الكأس ويميلها للأربع جهات مثال الصليب وينفخ نفخة الروح القدس ويقول: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787778929"/>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6957"/>
            <a:ext cx="9144000" cy="870615"/>
          </a:xfrm>
        </p:spPr>
        <p:txBody>
          <a:bodyPr>
            <a:norm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9F0F0467-5B24-4FB3-855E-5C7556A9C517}"/>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endParaRPr lang="en-US" sz="4800" dirty="0"/>
          </a:p>
        </p:txBody>
      </p:sp>
      <p:sp>
        <p:nvSpPr>
          <p:cNvPr id="7" name="Text Placeholder 6"/>
          <p:cNvSpPr>
            <a:spLocks noGrp="1"/>
          </p:cNvSpPr>
          <p:nvPr>
            <p:ph type="body" sz="quarter" idx="3"/>
          </p:nvPr>
        </p:nvSpPr>
        <p:spPr>
          <a:xfrm>
            <a:off x="0" y="5217572"/>
            <a:ext cx="9144000" cy="782371"/>
          </a:xfrm>
        </p:spPr>
        <p:txBody>
          <a:bodyPr/>
          <a:lstStyle/>
          <a:p>
            <a:r>
              <a:rPr lang="en-GB" dirty="0" err="1"/>
              <a:t>ouoh</a:t>
            </a:r>
            <a:r>
              <a:rPr lang="en-GB" dirty="0"/>
              <a:t> `n`apoctoloc =e=;=u ekjw `mmoc.</a:t>
            </a:r>
          </a:p>
        </p:txBody>
      </p:sp>
    </p:spTree>
    <p:extLst>
      <p:ext uri="{BB962C8B-B14F-4D97-AF65-F5344CB8AC3E}">
        <p14:creationId xmlns:p14="http://schemas.microsoft.com/office/powerpoint/2010/main" val="2040023258"/>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6"/>
            <a:ext cx="9144000" cy="782371"/>
          </a:xfrm>
        </p:spPr>
        <p:txBody>
          <a:bodyPr anchor="t">
            <a:noAutofit/>
          </a:bodyPr>
          <a:lstStyle/>
          <a:p>
            <a:r>
              <a:rPr lang="ar-EG" sz="5400" dirty="0"/>
              <a:t>خذوا اشربوا منه كلكم.</a:t>
            </a:r>
            <a:endParaRPr lang="en-GB" sz="5400" dirty="0"/>
          </a:p>
        </p:txBody>
      </p:sp>
      <p:sp>
        <p:nvSpPr>
          <p:cNvPr id="9" name="Text Placeholder 8">
            <a:extLst>
              <a:ext uri="{FF2B5EF4-FFF2-40B4-BE49-F238E27FC236}">
                <a16:creationId xmlns:a16="http://schemas.microsoft.com/office/drawing/2014/main" id="{20E52D10-1522-47AC-BAA5-A94C0F542C71}"/>
              </a:ext>
            </a:extLst>
          </p:cNvPr>
          <p:cNvSpPr>
            <a:spLocks noGrp="1"/>
          </p:cNvSpPr>
          <p:nvPr>
            <p:ph type="body" idx="1"/>
          </p:nvPr>
        </p:nvSpPr>
        <p:spPr/>
        <p:txBody>
          <a:bodyPr/>
          <a:lstStyle/>
          <a:p>
            <a:r>
              <a:rPr lang="ar-EG" sz="5400" dirty="0">
                <a:effectLst/>
                <a:latin typeface="Tahoma" panose="020B0604030504040204" pitchFamily="34" charset="0"/>
              </a:rPr>
              <a:t>جيه تشي صو إيفول إنخيتف تيرو </a:t>
            </a:r>
            <a:endParaRPr lang="en-US" sz="5400" dirty="0"/>
          </a:p>
        </p:txBody>
      </p:sp>
      <p:sp>
        <p:nvSpPr>
          <p:cNvPr id="4" name="Text Placeholder 3"/>
          <p:cNvSpPr>
            <a:spLocks noGrp="1"/>
          </p:cNvSpPr>
          <p:nvPr>
            <p:ph type="body" sz="quarter" idx="3"/>
          </p:nvPr>
        </p:nvSpPr>
        <p:spPr>
          <a:xfrm>
            <a:off x="0" y="5191050"/>
            <a:ext cx="9144000" cy="808893"/>
          </a:xfrm>
        </p:spPr>
        <p:txBody>
          <a:bodyPr anchor="ctr"/>
          <a:lstStyle/>
          <a:p>
            <a:r>
              <a:rPr lang="pl-PL" sz="5400" dirty="0"/>
              <a:t>Je [i cw `ebol `nqytf tyrou@</a:t>
            </a:r>
            <a:endParaRPr lang="en-GB" sz="5400" dirty="0"/>
          </a:p>
        </p:txBody>
      </p:sp>
    </p:spTree>
    <p:extLst>
      <p:ext uri="{BB962C8B-B14F-4D97-AF65-F5344CB8AC3E}">
        <p14:creationId xmlns:p14="http://schemas.microsoft.com/office/powerpoint/2010/main" val="3174795816"/>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96210"/>
            <a:ext cx="9144000" cy="782371"/>
          </a:xfrm>
        </p:spPr>
        <p:txBody>
          <a:bodyPr>
            <a:noAutofit/>
          </a:bodyPr>
          <a:lstStyle/>
          <a:p>
            <a:r>
              <a:rPr lang="ar-EG" sz="5400" dirty="0"/>
              <a:t>لأن هذا هو دمي الذي للعهد الجديد،</a:t>
            </a:r>
            <a:endParaRPr lang="en-GB" sz="5400" dirty="0"/>
          </a:p>
        </p:txBody>
      </p:sp>
      <p:sp>
        <p:nvSpPr>
          <p:cNvPr id="9" name="Text Placeholder 8">
            <a:extLst>
              <a:ext uri="{FF2B5EF4-FFF2-40B4-BE49-F238E27FC236}">
                <a16:creationId xmlns:a16="http://schemas.microsoft.com/office/drawing/2014/main" id="{239491D3-CE6A-4EC5-9855-808FE17F8FF9}"/>
              </a:ext>
            </a:extLst>
          </p:cNvPr>
          <p:cNvSpPr>
            <a:spLocks noGrp="1"/>
          </p:cNvSpPr>
          <p:nvPr>
            <p:ph type="body" idx="1"/>
          </p:nvPr>
        </p:nvSpPr>
        <p:spPr>
          <a:xfrm>
            <a:off x="0" y="5999945"/>
            <a:ext cx="9143999" cy="858056"/>
          </a:xfrm>
        </p:spPr>
        <p:txBody>
          <a:bodyPr/>
          <a:lstStyle/>
          <a:p>
            <a:r>
              <a:rPr lang="ar-EG" sz="4600" dirty="0">
                <a:effectLst/>
                <a:latin typeface="Tahoma" panose="020B0604030504040204" pitchFamily="34" charset="0"/>
              </a:rPr>
              <a:t>فاي غار بيه با إسنوف إنتبه تي ذياثيكي إمفيري</a:t>
            </a:r>
            <a:endParaRPr lang="en-US" sz="4600" dirty="0"/>
          </a:p>
        </p:txBody>
      </p:sp>
      <p:sp>
        <p:nvSpPr>
          <p:cNvPr id="4" name="Text Placeholder 3"/>
          <p:cNvSpPr>
            <a:spLocks noGrp="1"/>
          </p:cNvSpPr>
          <p:nvPr>
            <p:ph type="body" sz="quarter" idx="3"/>
          </p:nvPr>
        </p:nvSpPr>
        <p:spPr>
          <a:xfrm>
            <a:off x="0" y="5217572"/>
            <a:ext cx="9144000" cy="782371"/>
          </a:xfrm>
        </p:spPr>
        <p:txBody>
          <a:bodyPr anchor="ctr"/>
          <a:lstStyle/>
          <a:p>
            <a:r>
              <a:rPr lang="pt-BR" sz="4500" dirty="0"/>
              <a:t>vai gar pe na`cnof `nte ]dia;yky `mberi@</a:t>
            </a:r>
            <a:endParaRPr lang="en-GB" sz="4500" dirty="0"/>
          </a:p>
        </p:txBody>
      </p:sp>
    </p:spTree>
    <p:extLst>
      <p:ext uri="{BB962C8B-B14F-4D97-AF65-F5344CB8AC3E}">
        <p14:creationId xmlns:p14="http://schemas.microsoft.com/office/powerpoint/2010/main" val="162009193"/>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60404"/>
            <a:ext cx="9144000" cy="908018"/>
          </a:xfrm>
        </p:spPr>
        <p:txBody>
          <a:bodyPr>
            <a:noAutofit/>
          </a:bodyPr>
          <a:lstStyle/>
          <a:p>
            <a:r>
              <a:rPr lang="ar-EG" sz="5400" dirty="0"/>
              <a:t>لذي يُسفَك عنكم وعن كثيرين</a:t>
            </a:r>
            <a:endParaRPr lang="en-GB" sz="5400" dirty="0"/>
          </a:p>
        </p:txBody>
      </p:sp>
      <p:sp>
        <p:nvSpPr>
          <p:cNvPr id="9" name="Text Placeholder 8">
            <a:extLst>
              <a:ext uri="{FF2B5EF4-FFF2-40B4-BE49-F238E27FC236}">
                <a16:creationId xmlns:a16="http://schemas.microsoft.com/office/drawing/2014/main" id="{EFB360F5-AFD8-464B-A3DC-3FAD6D6F542C}"/>
              </a:ext>
            </a:extLst>
          </p:cNvPr>
          <p:cNvSpPr>
            <a:spLocks noGrp="1"/>
          </p:cNvSpPr>
          <p:nvPr>
            <p:ph type="body" idx="1"/>
          </p:nvPr>
        </p:nvSpPr>
        <p:spPr/>
        <p:txBody>
          <a:bodyPr/>
          <a:lstStyle/>
          <a:p>
            <a:r>
              <a:rPr lang="ar-EG" sz="4800" dirty="0">
                <a:effectLst/>
                <a:latin typeface="Tahoma" panose="020B0604030504040204" pitchFamily="34" charset="0"/>
              </a:rPr>
              <a:t>إيتو نا فونف إيفول إيجين ثينو نيم هان كيميش</a:t>
            </a:r>
            <a:endParaRPr lang="en-US" sz="4800" dirty="0"/>
          </a:p>
        </p:txBody>
      </p:sp>
      <p:sp>
        <p:nvSpPr>
          <p:cNvPr id="4" name="Text Placeholder 3"/>
          <p:cNvSpPr>
            <a:spLocks noGrp="1"/>
          </p:cNvSpPr>
          <p:nvPr>
            <p:ph type="body" sz="quarter" idx="3"/>
          </p:nvPr>
        </p:nvSpPr>
        <p:spPr>
          <a:xfrm>
            <a:off x="0" y="5268422"/>
            <a:ext cx="9144000" cy="731521"/>
          </a:xfrm>
        </p:spPr>
        <p:txBody>
          <a:bodyPr anchor="ctr"/>
          <a:lstStyle/>
          <a:p>
            <a:r>
              <a:rPr lang="pt-BR" sz="3900" dirty="0"/>
              <a:t>`etounavonf `ebol `ejen ;ynou nem hankemys@</a:t>
            </a:r>
            <a:endParaRPr lang="en-GB" sz="3900" dirty="0"/>
          </a:p>
        </p:txBody>
      </p:sp>
    </p:spTree>
    <p:extLst>
      <p:ext uri="{BB962C8B-B14F-4D97-AF65-F5344CB8AC3E}">
        <p14:creationId xmlns:p14="http://schemas.microsoft.com/office/powerpoint/2010/main" val="932984757"/>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46956"/>
            <a:ext cx="9144000" cy="782371"/>
          </a:xfrm>
        </p:spPr>
        <p:txBody>
          <a:bodyPr/>
          <a:lstStyle/>
          <a:p>
            <a:r>
              <a:rPr lang="ar-EG" dirty="0"/>
              <a:t> يعطي لمغفرة الخطايا هذا اصنعوه لذكري.</a:t>
            </a:r>
            <a:endParaRPr lang="en-GB" dirty="0"/>
          </a:p>
        </p:txBody>
      </p:sp>
      <p:sp>
        <p:nvSpPr>
          <p:cNvPr id="9" name="Text Placeholder 8">
            <a:extLst>
              <a:ext uri="{FF2B5EF4-FFF2-40B4-BE49-F238E27FC236}">
                <a16:creationId xmlns:a16="http://schemas.microsoft.com/office/drawing/2014/main" id="{8718B2E1-787C-40C9-B646-0686840F115C}"/>
              </a:ext>
            </a:extLst>
          </p:cNvPr>
          <p:cNvSpPr>
            <a:spLocks noGrp="1"/>
          </p:cNvSpPr>
          <p:nvPr>
            <p:ph type="body" idx="1"/>
          </p:nvPr>
        </p:nvSpPr>
        <p:spPr>
          <a:xfrm>
            <a:off x="0" y="5790349"/>
            <a:ext cx="9143999" cy="1067651"/>
          </a:xfrm>
        </p:spPr>
        <p:txBody>
          <a:bodyPr anchor="ctr"/>
          <a:lstStyle/>
          <a:p>
            <a:r>
              <a:rPr lang="ar-EG" sz="3600" dirty="0">
                <a:effectLst/>
                <a:latin typeface="Tahoma" panose="020B0604030504040204" pitchFamily="34" charset="0"/>
              </a:rPr>
              <a:t>إن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40341" y="5107992"/>
            <a:ext cx="9265024" cy="682357"/>
          </a:xfrm>
        </p:spPr>
        <p:txBody>
          <a:bodyPr anchor="ctr"/>
          <a:lstStyle/>
          <a:p>
            <a:r>
              <a:rPr lang="en-GB" sz="3400" dirty="0"/>
              <a:t>`ncetyif `e`p,w `ebol `nte </a:t>
            </a:r>
            <a:r>
              <a:rPr lang="en-GB" sz="3400" dirty="0" err="1"/>
              <a:t>ninobi</a:t>
            </a:r>
            <a:r>
              <a:rPr lang="en-GB" sz="3400" dirty="0"/>
              <a:t>@</a:t>
            </a:r>
            <a:r>
              <a:rPr lang="en-US"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1896035698"/>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89966"/>
            <a:ext cx="9144000" cy="870616"/>
          </a:xfrm>
        </p:spPr>
        <p:txBody>
          <a:bodyPr anchor="t">
            <a:normAutofit fontScale="90000"/>
          </a:bodyPr>
          <a:lstStyle/>
          <a:p>
            <a:r>
              <a:rPr lang="ar-EG" sz="6000" dirty="0"/>
              <a:t>هذا هو أيضاً بالحقيقة. آمين.</a:t>
            </a:r>
            <a:endParaRPr lang="en-GB" sz="6000" dirty="0"/>
          </a:p>
        </p:txBody>
      </p:sp>
      <p:sp>
        <p:nvSpPr>
          <p:cNvPr id="9" name="Text Placeholder 8">
            <a:extLst>
              <a:ext uri="{FF2B5EF4-FFF2-40B4-BE49-F238E27FC236}">
                <a16:creationId xmlns:a16="http://schemas.microsoft.com/office/drawing/2014/main" id="{12EB6BF3-A726-4587-AAFD-1FAE8FBA2AAF}"/>
              </a:ext>
            </a:extLst>
          </p:cNvPr>
          <p:cNvSpPr>
            <a:spLocks noGrp="1"/>
          </p:cNvSpPr>
          <p:nvPr>
            <p:ph type="body" idx="1"/>
          </p:nvPr>
        </p:nvSpPr>
        <p:spPr/>
        <p:txBody>
          <a:bodyPr/>
          <a:lstStyle/>
          <a:p>
            <a:r>
              <a:rPr lang="ar-EG" sz="5400" dirty="0"/>
              <a:t>فاي اون بيه خين اوو ميه اثمي. آمين.</a:t>
            </a:r>
            <a:endParaRPr lang="en-US" sz="5400" dirty="0"/>
          </a:p>
        </p:txBody>
      </p:sp>
      <p:sp>
        <p:nvSpPr>
          <p:cNvPr id="4" name="Text Placeholder 3"/>
          <p:cNvSpPr>
            <a:spLocks noGrp="1"/>
          </p:cNvSpPr>
          <p:nvPr>
            <p:ph type="body" sz="quarter" idx="3"/>
          </p:nvPr>
        </p:nvSpPr>
        <p:spPr>
          <a:xfrm>
            <a:off x="0" y="5217572"/>
            <a:ext cx="9144000" cy="782372"/>
          </a:xfrm>
        </p:spPr>
        <p:txBody>
          <a:bodyPr anchor="ctr"/>
          <a:lstStyle/>
          <a:p>
            <a:r>
              <a:rPr lang="fi-FI" sz="5400" dirty="0"/>
              <a:t>Vai on pe qen oume;myi@ amyn.</a:t>
            </a:r>
            <a:endParaRPr lang="en-GB" sz="5400" dirty="0"/>
          </a:p>
        </p:txBody>
      </p:sp>
    </p:spTree>
    <p:extLst>
      <p:ext uri="{BB962C8B-B14F-4D97-AF65-F5344CB8AC3E}">
        <p14:creationId xmlns:p14="http://schemas.microsoft.com/office/powerpoint/2010/main" val="1146422049"/>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95852"/>
            <a:ext cx="9144000" cy="808892"/>
          </a:xfrm>
        </p:spPr>
        <p:txBody>
          <a:bodyPr>
            <a:normAutofit fontScale="90000"/>
          </a:bodyPr>
          <a:lstStyle/>
          <a:p>
            <a:r>
              <a:rPr lang="ar-EG" sz="5400" dirty="0"/>
              <a:t>لأن كل مرة تأكلون من هذا الخبز</a:t>
            </a:r>
            <a:endParaRPr lang="en-GB" sz="5400" dirty="0"/>
          </a:p>
        </p:txBody>
      </p:sp>
      <p:sp>
        <p:nvSpPr>
          <p:cNvPr id="9" name="Text Placeholder 8">
            <a:extLst>
              <a:ext uri="{FF2B5EF4-FFF2-40B4-BE49-F238E27FC236}">
                <a16:creationId xmlns:a16="http://schemas.microsoft.com/office/drawing/2014/main" id="{F57DFB0E-3C04-40FF-A1FC-6DB431531C70}"/>
              </a:ext>
            </a:extLst>
          </p:cNvPr>
          <p:cNvSpPr>
            <a:spLocks noGrp="1"/>
          </p:cNvSpPr>
          <p:nvPr>
            <p:ph type="body" idx="1"/>
          </p:nvPr>
        </p:nvSpPr>
        <p:spPr/>
        <p:txBody>
          <a:bodyPr anchor="ctr"/>
          <a:lstStyle/>
          <a:p>
            <a:r>
              <a:rPr lang="ar-EG" sz="3600" dirty="0">
                <a:effectLst/>
                <a:latin typeface="Tahoma" panose="020B0604030504040204" pitchFamily="34" charset="0"/>
              </a:rPr>
              <a:t>صوب غار نيفين إيتيتين نا أووأوم إيفول خين باي أويك فاي.</a:t>
            </a:r>
            <a:endParaRPr lang="en-US" sz="3600" dirty="0"/>
          </a:p>
        </p:txBody>
      </p:sp>
      <p:sp>
        <p:nvSpPr>
          <p:cNvPr id="4" name="Text Placeholder 3"/>
          <p:cNvSpPr>
            <a:spLocks noGrp="1"/>
          </p:cNvSpPr>
          <p:nvPr>
            <p:ph type="body" sz="quarter" idx="3"/>
          </p:nvPr>
        </p:nvSpPr>
        <p:spPr>
          <a:xfrm>
            <a:off x="-1" y="5204744"/>
            <a:ext cx="9144000" cy="682357"/>
          </a:xfrm>
        </p:spPr>
        <p:txBody>
          <a:bodyPr anchor="ctr"/>
          <a:lstStyle/>
          <a:p>
            <a:r>
              <a:rPr lang="en-GB" sz="3600" dirty="0"/>
              <a:t>Cop gar niben `etetennaouwm `ebolqen paiwik vai@</a:t>
            </a:r>
          </a:p>
        </p:txBody>
      </p:sp>
    </p:spTree>
    <p:extLst>
      <p:ext uri="{BB962C8B-B14F-4D97-AF65-F5344CB8AC3E}">
        <p14:creationId xmlns:p14="http://schemas.microsoft.com/office/powerpoint/2010/main" val="35493706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6EF9089-5B7A-481E-9388-39F14F4D3203}"/>
              </a:ext>
            </a:extLst>
          </p:cNvPr>
          <p:cNvSpPr>
            <a:spLocks noGrp="1"/>
          </p:cNvSpPr>
          <p:nvPr>
            <p:ph type="title"/>
          </p:nvPr>
        </p:nvSpPr>
        <p:spPr>
          <a:xfrm>
            <a:off x="-1237129" y="0"/>
            <a:ext cx="1237129" cy="1331259"/>
          </a:xfrm>
        </p:spPr>
        <p:txBody>
          <a:bodyPr>
            <a:normAutofit fontScale="90000"/>
          </a:bodyPr>
          <a:lstStyle/>
          <a:p>
            <a:r>
              <a:rPr lang="ar-EG" dirty="0"/>
              <a:t>تكملة في حضور الاسقف</a:t>
            </a:r>
            <a:endParaRPr lang="en-GB" dirty="0"/>
          </a:p>
        </p:txBody>
      </p:sp>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a:xfrm>
            <a:off x="-40343" y="5903120"/>
            <a:ext cx="9238131" cy="954882"/>
          </a:xfrm>
        </p:spPr>
        <p:txBody>
          <a:bodyPr anchor="ctr"/>
          <a:lstStyle/>
          <a:p>
            <a:r>
              <a:rPr lang="ar-EG" sz="3500" dirty="0">
                <a:effectLst/>
                <a:latin typeface="Tahoma" panose="020B0604030504040204" pitchFamily="34" charset="0"/>
              </a:rPr>
              <a:t>اف ايه اريه نان ابؤنخ نيم اب طاهو ايراتف ام بين يوت ايطايوت ان ارشي ايرفس</a:t>
            </a:r>
            <a:endParaRPr lang="en-GB" sz="35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a:xfrm>
            <a:off x="-1" y="5006444"/>
            <a:ext cx="9144000" cy="923710"/>
          </a:xfrm>
        </p:spPr>
        <p:txBody>
          <a:bodyPr/>
          <a:lstStyle/>
          <a:p>
            <a:pPr>
              <a:lnSpc>
                <a:spcPct val="80000"/>
              </a:lnSpc>
            </a:pPr>
            <a:r>
              <a:rPr lang="en-GB" dirty="0"/>
              <a:t>E</a:t>
            </a:r>
            <a:r>
              <a:rPr lang="en-US" dirty="0"/>
              <a:t>f</a:t>
            </a:r>
            <a:r>
              <a:rPr lang="en-GB" dirty="0"/>
              <a:t>`e`areh nan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r>
              <a:rPr lang="en-GB" dirty="0" err="1"/>
              <a:t>mpeniwt</a:t>
            </a:r>
            <a:r>
              <a:rPr lang="en-GB" dirty="0"/>
              <a:t> </a:t>
            </a:r>
            <a:r>
              <a:rPr lang="en-GB" dirty="0" err="1"/>
              <a:t>ettaiyot</a:t>
            </a:r>
            <a:r>
              <a:rPr lang="en-GB" dirty="0"/>
              <a:t> `</a:t>
            </a:r>
            <a:r>
              <a:rPr lang="en-GB" dirty="0" err="1"/>
              <a:t>nar,i`ereuc</a:t>
            </a:r>
            <a:endParaRPr lang="en-GB" dirty="0"/>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0" y="4381671"/>
            <a:ext cx="9144000" cy="624772"/>
          </a:xfrm>
        </p:spPr>
        <p:txBody>
          <a:bodyPr/>
          <a:lstStyle/>
          <a:p>
            <a:r>
              <a:rPr lang="ar-EG" sz="3800" dirty="0"/>
              <a:t>و أن يحفظ لنا وعلينا حياة و قيام أبينا المكرم رئيس الكهنة</a:t>
            </a:r>
            <a:endParaRPr lang="en-GB" sz="3800" dirty="0"/>
          </a:p>
        </p:txBody>
      </p:sp>
    </p:spTree>
    <p:extLst>
      <p:ext uri="{BB962C8B-B14F-4D97-AF65-F5344CB8AC3E}">
        <p14:creationId xmlns:p14="http://schemas.microsoft.com/office/powerpoint/2010/main" val="4244975429"/>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355137"/>
            <a:ext cx="9144000" cy="782371"/>
          </a:xfrm>
        </p:spPr>
        <p:txBody>
          <a:bodyPr/>
          <a:lstStyle/>
          <a:p>
            <a:r>
              <a:rPr lang="ar-EG" dirty="0"/>
              <a:t>وتشربون من هذه الكأس،</a:t>
            </a:r>
            <a:endParaRPr lang="en-GB" dirty="0"/>
          </a:p>
        </p:txBody>
      </p:sp>
      <p:sp>
        <p:nvSpPr>
          <p:cNvPr id="9" name="Text Placeholder 8">
            <a:extLst>
              <a:ext uri="{FF2B5EF4-FFF2-40B4-BE49-F238E27FC236}">
                <a16:creationId xmlns:a16="http://schemas.microsoft.com/office/drawing/2014/main" id="{CB35D4C9-7BC4-409E-854F-283E74133A90}"/>
              </a:ext>
            </a:extLst>
          </p:cNvPr>
          <p:cNvSpPr>
            <a:spLocks noGrp="1"/>
          </p:cNvSpPr>
          <p:nvPr>
            <p:ph type="body" idx="1"/>
          </p:nvPr>
        </p:nvSpPr>
        <p:spPr/>
        <p:txBody>
          <a:bodyPr/>
          <a:lstStyle/>
          <a:p>
            <a:r>
              <a:rPr lang="ar-EG" sz="4800" dirty="0">
                <a:effectLst/>
                <a:latin typeface="Tahoma" panose="020B0604030504040204" pitchFamily="34" charset="0"/>
              </a:rPr>
              <a:t>أووه إن تيتين صو إيفول خين باي آفوت فاي</a:t>
            </a:r>
            <a:endParaRPr lang="en-US" sz="4800" dirty="0"/>
          </a:p>
        </p:txBody>
      </p:sp>
      <p:sp>
        <p:nvSpPr>
          <p:cNvPr id="4" name="Text Placeholder 3"/>
          <p:cNvSpPr>
            <a:spLocks noGrp="1"/>
          </p:cNvSpPr>
          <p:nvPr>
            <p:ph type="body" sz="quarter" idx="3"/>
          </p:nvPr>
        </p:nvSpPr>
        <p:spPr>
          <a:xfrm>
            <a:off x="0" y="5137508"/>
            <a:ext cx="9144000" cy="862436"/>
          </a:xfrm>
        </p:spPr>
        <p:txBody>
          <a:bodyPr anchor="ctr"/>
          <a:lstStyle/>
          <a:p>
            <a:r>
              <a:rPr lang="en-GB" sz="4600" dirty="0"/>
              <a:t> ouoh `ntetencw `ebolqen pai`avot </a:t>
            </a:r>
            <a:r>
              <a:rPr lang="en-GB" sz="4600" dirty="0" err="1"/>
              <a:t>vai</a:t>
            </a:r>
            <a:r>
              <a:rPr lang="en-GB" sz="4600" dirty="0"/>
              <a:t>@</a:t>
            </a:r>
          </a:p>
        </p:txBody>
      </p:sp>
    </p:spTree>
    <p:extLst>
      <p:ext uri="{BB962C8B-B14F-4D97-AF65-F5344CB8AC3E}">
        <p14:creationId xmlns:p14="http://schemas.microsoft.com/office/powerpoint/2010/main" val="3324136333"/>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3851"/>
            <a:ext cx="9144000" cy="682358"/>
          </a:xfrm>
        </p:spPr>
        <p:txBody>
          <a:bodyPr anchor="t">
            <a:noAutofit/>
          </a:bodyPr>
          <a:lstStyle/>
          <a:p>
            <a:r>
              <a:rPr lang="ar-EG" dirty="0"/>
              <a:t>تبشرون بموتي وتعترفون بقيامتي،</a:t>
            </a:r>
            <a:endParaRPr lang="en-GB" dirty="0"/>
          </a:p>
        </p:txBody>
      </p:sp>
      <p:sp>
        <p:nvSpPr>
          <p:cNvPr id="9" name="Text Placeholder 8">
            <a:extLst>
              <a:ext uri="{FF2B5EF4-FFF2-40B4-BE49-F238E27FC236}">
                <a16:creationId xmlns:a16="http://schemas.microsoft.com/office/drawing/2014/main" id="{63D1FC01-F07E-4E73-A4AB-12808B4FF37A}"/>
              </a:ext>
            </a:extLst>
          </p:cNvPr>
          <p:cNvSpPr>
            <a:spLocks noGrp="1"/>
          </p:cNvSpPr>
          <p:nvPr>
            <p:ph type="body" idx="1"/>
          </p:nvPr>
        </p:nvSpPr>
        <p:spPr>
          <a:xfrm>
            <a:off x="-88900" y="6057900"/>
            <a:ext cx="9321800" cy="800099"/>
          </a:xfrm>
        </p:spPr>
        <p:txBody>
          <a:bodyPr anchor="ctr"/>
          <a:lstStyle/>
          <a:p>
            <a:r>
              <a:rPr lang="ar-EG" sz="3300" dirty="0">
                <a:effectLst/>
                <a:latin typeface="Tahoma" panose="020B0604030504040204" pitchFamily="34" charset="0"/>
              </a:rPr>
              <a:t>إيريتين هي أويش إمبا موو إيريتين إير أومولوجين إنطا آناسطاسيس</a:t>
            </a:r>
            <a:endParaRPr lang="en-US" sz="3300" dirty="0"/>
          </a:p>
        </p:txBody>
      </p:sp>
      <p:sp>
        <p:nvSpPr>
          <p:cNvPr id="4" name="Text Placeholder 3"/>
          <p:cNvSpPr>
            <a:spLocks noGrp="1"/>
          </p:cNvSpPr>
          <p:nvPr>
            <p:ph type="body" sz="quarter" idx="3"/>
          </p:nvPr>
        </p:nvSpPr>
        <p:spPr>
          <a:xfrm>
            <a:off x="0" y="5182742"/>
            <a:ext cx="9144000" cy="992898"/>
          </a:xfrm>
        </p:spPr>
        <p:txBody>
          <a:bodyPr anchor="ctr"/>
          <a:lstStyle/>
          <a:p>
            <a:pPr>
              <a:lnSpc>
                <a:spcPct val="80000"/>
              </a:lnSpc>
              <a:spcBef>
                <a:spcPts val="0"/>
              </a:spcBef>
            </a:pPr>
            <a:r>
              <a:rPr lang="en-GB" sz="4000" dirty="0"/>
              <a:t>eretenhiwis `</a:t>
            </a:r>
            <a:r>
              <a:rPr lang="en-GB" sz="4000" dirty="0" err="1"/>
              <a:t>mpamou</a:t>
            </a:r>
            <a:r>
              <a:rPr lang="en-GB" sz="4000" dirty="0"/>
              <a:t>@</a:t>
            </a:r>
            <a:r>
              <a:rPr lang="en-US" sz="4000" dirty="0"/>
              <a:t> </a:t>
            </a:r>
            <a:r>
              <a:rPr lang="en-GB" sz="4000" dirty="0"/>
              <a:t>`</a:t>
            </a:r>
            <a:r>
              <a:rPr lang="en-GB" sz="4000" dirty="0" err="1"/>
              <a:t>ereten</a:t>
            </a:r>
            <a:r>
              <a:rPr lang="en-GB" sz="4000" dirty="0"/>
              <a:t> </a:t>
            </a:r>
            <a:r>
              <a:rPr lang="en-GB" sz="4000" dirty="0" err="1"/>
              <a:t>er`omologin</a:t>
            </a:r>
            <a:endParaRPr lang="en-GB" sz="4000" dirty="0"/>
          </a:p>
          <a:p>
            <a:pPr>
              <a:lnSpc>
                <a:spcPct val="80000"/>
              </a:lnSpc>
              <a:spcBef>
                <a:spcPts val="0"/>
              </a:spcBef>
            </a:pPr>
            <a:r>
              <a:rPr lang="en-GB" sz="4000" dirty="0"/>
              <a:t> `</a:t>
            </a:r>
            <a:r>
              <a:rPr lang="en-GB" sz="4000" dirty="0" err="1"/>
              <a:t>nta`anactacic</a:t>
            </a:r>
            <a:r>
              <a:rPr lang="en-GB" sz="4000" dirty="0"/>
              <a:t>@</a:t>
            </a:r>
          </a:p>
        </p:txBody>
      </p:sp>
    </p:spTree>
    <p:extLst>
      <p:ext uri="{BB962C8B-B14F-4D97-AF65-F5344CB8AC3E}">
        <p14:creationId xmlns:p14="http://schemas.microsoft.com/office/powerpoint/2010/main" val="1334511041"/>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96375"/>
            <a:ext cx="9144000" cy="782371"/>
          </a:xfrm>
        </p:spPr>
        <p:txBody>
          <a:bodyPr anchor="t">
            <a:noAutofit/>
          </a:bodyPr>
          <a:lstStyle/>
          <a:p>
            <a:r>
              <a:rPr lang="ar-EG" sz="5400" dirty="0"/>
              <a:t>وتذكروني إلي أن أجئ.</a:t>
            </a:r>
            <a:endParaRPr lang="en-GB" sz="5400" dirty="0"/>
          </a:p>
        </p:txBody>
      </p:sp>
      <p:sp>
        <p:nvSpPr>
          <p:cNvPr id="9" name="Text Placeholder 8">
            <a:extLst>
              <a:ext uri="{FF2B5EF4-FFF2-40B4-BE49-F238E27FC236}">
                <a16:creationId xmlns:a16="http://schemas.microsoft.com/office/drawing/2014/main" id="{E79A6BC2-300E-481E-8D19-4ACA3A2F3200}"/>
              </a:ext>
            </a:extLst>
          </p:cNvPr>
          <p:cNvSpPr>
            <a:spLocks noGrp="1"/>
          </p:cNvSpPr>
          <p:nvPr>
            <p:ph type="body" idx="1"/>
          </p:nvPr>
        </p:nvSpPr>
        <p:spPr/>
        <p:txBody>
          <a:bodyPr/>
          <a:lstStyle/>
          <a:p>
            <a:r>
              <a:rPr lang="ar-EG" sz="5400" dirty="0">
                <a:effectLst/>
                <a:latin typeface="Tahoma" panose="020B0604030504040204" pitchFamily="34" charset="0"/>
              </a:rPr>
              <a:t>إيريتين إيري إمبا ميفئي شا تي إي.</a:t>
            </a:r>
            <a:endParaRPr lang="en-US" sz="5400" dirty="0"/>
          </a:p>
        </p:txBody>
      </p:sp>
      <p:sp>
        <p:nvSpPr>
          <p:cNvPr id="4" name="Text Placeholder 3"/>
          <p:cNvSpPr>
            <a:spLocks noGrp="1"/>
          </p:cNvSpPr>
          <p:nvPr>
            <p:ph type="body" sz="quarter" idx="3"/>
          </p:nvPr>
        </p:nvSpPr>
        <p:spPr>
          <a:xfrm>
            <a:off x="0" y="5217572"/>
            <a:ext cx="9144000" cy="808893"/>
          </a:xfrm>
        </p:spPr>
        <p:txBody>
          <a:bodyPr anchor="ctr"/>
          <a:lstStyle/>
          <a:p>
            <a:r>
              <a:rPr lang="en-GB" sz="5400" dirty="0"/>
              <a:t> `</a:t>
            </a:r>
            <a:r>
              <a:rPr lang="en-GB" sz="5400" dirty="0" err="1"/>
              <a:t>ereten`iri</a:t>
            </a:r>
            <a:r>
              <a:rPr lang="en-GB" sz="5400" dirty="0"/>
              <a:t> `</a:t>
            </a:r>
            <a:r>
              <a:rPr lang="en-GB" sz="5400" dirty="0" err="1"/>
              <a:t>mpameu`i</a:t>
            </a:r>
            <a:r>
              <a:rPr lang="en-GB" sz="5400" dirty="0"/>
              <a:t> </a:t>
            </a:r>
            <a:r>
              <a:rPr lang="en-GB" sz="5400" dirty="0" err="1"/>
              <a:t>sa</a:t>
            </a:r>
            <a:r>
              <a:rPr lang="en-GB" sz="5400" dirty="0"/>
              <a:t>]`</a:t>
            </a:r>
            <a:r>
              <a:rPr lang="en-GB" sz="5400" dirty="0" err="1"/>
              <a:t>i</a:t>
            </a:r>
            <a:r>
              <a:rPr lang="en-GB" sz="5400" dirty="0"/>
              <a:t>. </a:t>
            </a:r>
          </a:p>
        </p:txBody>
      </p:sp>
    </p:spTree>
    <p:extLst>
      <p:ext uri="{BB962C8B-B14F-4D97-AF65-F5344CB8AC3E}">
        <p14:creationId xmlns:p14="http://schemas.microsoft.com/office/powerpoint/2010/main" val="2640960187"/>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1" y="4346956"/>
            <a:ext cx="9144000" cy="782371"/>
          </a:xfrm>
        </p:spPr>
        <p:txBody>
          <a:bodyPr>
            <a:normAutofit fontScale="90000"/>
          </a:bodyPr>
          <a:lstStyle/>
          <a:p>
            <a:r>
              <a:rPr lang="ar-EG" sz="5400" dirty="0"/>
              <a:t>آمين آمين آمين بموتك يا رب نبشر، </a:t>
            </a:r>
          </a:p>
        </p:txBody>
      </p:sp>
      <p:sp>
        <p:nvSpPr>
          <p:cNvPr id="12" name="Text Placeholder 11"/>
          <p:cNvSpPr>
            <a:spLocks noGrp="1"/>
          </p:cNvSpPr>
          <p:nvPr>
            <p:ph type="body" idx="1"/>
          </p:nvPr>
        </p:nvSpPr>
        <p:spPr>
          <a:xfrm>
            <a:off x="-67235" y="6199094"/>
            <a:ext cx="9265024" cy="658906"/>
          </a:xfrm>
        </p:spPr>
        <p:txBody>
          <a:bodyPr anchor="ctr"/>
          <a:lstStyle/>
          <a:p>
            <a:r>
              <a:rPr lang="ar-EG" sz="3900" dirty="0"/>
              <a:t>آمين آمين آمين طون ثاناطون سو كيريي كاطا آنجيلومين:</a:t>
            </a:r>
          </a:p>
        </p:txBody>
      </p:sp>
      <p:sp>
        <p:nvSpPr>
          <p:cNvPr id="13" name="Text Placeholder 12"/>
          <p:cNvSpPr>
            <a:spLocks noGrp="1"/>
          </p:cNvSpPr>
          <p:nvPr>
            <p:ph type="body" sz="quarter" idx="3"/>
          </p:nvPr>
        </p:nvSpPr>
        <p:spPr>
          <a:xfrm>
            <a:off x="0" y="5129328"/>
            <a:ext cx="9144000" cy="1069766"/>
          </a:xfrm>
        </p:spPr>
        <p:txBody>
          <a:bodyPr anchor="ctr"/>
          <a:lstStyle/>
          <a:p>
            <a:r>
              <a:rPr lang="en-US" sz="4000" dirty="0"/>
              <a:t>`</a:t>
            </a:r>
            <a:r>
              <a:rPr lang="en-US" sz="4000" dirty="0" err="1"/>
              <a:t>Amyn</a:t>
            </a:r>
            <a:r>
              <a:rPr lang="en-US" sz="4000" dirty="0"/>
              <a:t> `</a:t>
            </a:r>
            <a:r>
              <a:rPr lang="en-US" sz="4000" dirty="0" err="1"/>
              <a:t>amyn</a:t>
            </a:r>
            <a:r>
              <a:rPr lang="en-US" sz="4000" dirty="0"/>
              <a:t> `</a:t>
            </a:r>
            <a:r>
              <a:rPr lang="en-US" sz="4000" dirty="0" err="1"/>
              <a:t>amyn</a:t>
            </a:r>
            <a:r>
              <a:rPr lang="en-US" sz="4000" dirty="0"/>
              <a:t> ton ;</a:t>
            </a:r>
            <a:r>
              <a:rPr lang="en-US" sz="4000" dirty="0" err="1"/>
              <a:t>anaton</a:t>
            </a:r>
            <a:r>
              <a:rPr lang="en-US" sz="4000" dirty="0"/>
              <a:t> co </a:t>
            </a:r>
            <a:r>
              <a:rPr lang="en-US" sz="4000" dirty="0" err="1"/>
              <a:t>Kurie</a:t>
            </a:r>
            <a:r>
              <a:rPr lang="en-US" sz="4000" dirty="0"/>
              <a:t> </a:t>
            </a:r>
            <a:r>
              <a:rPr lang="en-US" sz="4000" dirty="0" err="1"/>
              <a:t>kataggelomen</a:t>
            </a:r>
            <a:r>
              <a:rPr lang="en-US" sz="4000" dirty="0"/>
              <a:t>@</a:t>
            </a:r>
          </a:p>
        </p:txBody>
      </p:sp>
    </p:spTree>
    <p:extLst>
      <p:ext uri="{BB962C8B-B14F-4D97-AF65-F5344CB8AC3E}">
        <p14:creationId xmlns:p14="http://schemas.microsoft.com/office/powerpoint/2010/main" val="1775262310"/>
      </p:ext>
    </p:extLst>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1" y="4360403"/>
            <a:ext cx="9144000" cy="684931"/>
          </a:xfrm>
        </p:spPr>
        <p:txBody>
          <a:bodyPr>
            <a:normAutofit fontScale="90000"/>
          </a:bodyPr>
          <a:lstStyle/>
          <a:p>
            <a:r>
              <a:rPr lang="ar-EG" dirty="0"/>
              <a:t>وبقيامتك المقدسة وصعودك إلى السموات نعترف،</a:t>
            </a:r>
          </a:p>
        </p:txBody>
      </p:sp>
      <p:sp>
        <p:nvSpPr>
          <p:cNvPr id="12" name="Text Placeholder 11"/>
          <p:cNvSpPr>
            <a:spLocks noGrp="1"/>
          </p:cNvSpPr>
          <p:nvPr>
            <p:ph type="body" idx="1"/>
          </p:nvPr>
        </p:nvSpPr>
        <p:spPr>
          <a:xfrm>
            <a:off x="-40341" y="5884069"/>
            <a:ext cx="9211235" cy="973931"/>
          </a:xfrm>
        </p:spPr>
        <p:txBody>
          <a:bodyPr anchor="ctr"/>
          <a:lstStyle/>
          <a:p>
            <a:r>
              <a:rPr lang="ar-SA" altLang="en-US" sz="3600" b="1" dirty="0">
                <a:latin typeface="Times New Roman" panose="02020603050405020304" pitchFamily="18" charset="0"/>
                <a:cs typeface="Times New Roman" panose="02020603050405020304" pitchFamily="18" charset="0"/>
              </a:rPr>
              <a:t>كي تين آجيان سو آناسطاسين كي تين أناليم إبسين سوا إنتيس اورانيس</a:t>
            </a:r>
            <a:r>
              <a:rPr lang="ar-EG" altLang="en-US" sz="3600" b="1" dirty="0">
                <a:latin typeface="Times New Roman" panose="02020603050405020304" pitchFamily="18" charset="0"/>
                <a:cs typeface="Times New Roman" panose="02020603050405020304" pitchFamily="18" charset="0"/>
              </a:rPr>
              <a:t> سي أومولوغومين</a:t>
            </a:r>
            <a:r>
              <a:rPr lang="ar-SA" altLang="en-US" sz="3600" dirty="0"/>
              <a:t>.</a:t>
            </a:r>
            <a:endParaRPr lang="ar-EG" sz="3600" dirty="0"/>
          </a:p>
        </p:txBody>
      </p:sp>
      <p:sp>
        <p:nvSpPr>
          <p:cNvPr id="13" name="Text Placeholder 12"/>
          <p:cNvSpPr>
            <a:spLocks noGrp="1"/>
          </p:cNvSpPr>
          <p:nvPr>
            <p:ph type="body" sz="quarter" idx="3"/>
          </p:nvPr>
        </p:nvSpPr>
        <p:spPr>
          <a:xfrm>
            <a:off x="-67236" y="5045334"/>
            <a:ext cx="9278471" cy="879216"/>
          </a:xfrm>
        </p:spPr>
        <p:txBody>
          <a:bodyPr anchor="ctr"/>
          <a:lstStyle/>
          <a:p>
            <a:pPr>
              <a:lnSpc>
                <a:spcPct val="70000"/>
              </a:lnSpc>
              <a:spcBef>
                <a:spcPts val="0"/>
              </a:spcBef>
            </a:pPr>
            <a:r>
              <a:rPr lang="en-US" sz="3900" dirty="0" err="1"/>
              <a:t>ke</a:t>
            </a:r>
            <a:r>
              <a:rPr lang="en-US" sz="3900" dirty="0"/>
              <a:t> </a:t>
            </a:r>
            <a:r>
              <a:rPr lang="en-US" sz="3900" dirty="0" err="1"/>
              <a:t>tyn</a:t>
            </a:r>
            <a:r>
              <a:rPr lang="en-US" sz="3900" dirty="0"/>
              <a:t> `again </a:t>
            </a:r>
            <a:r>
              <a:rPr lang="en-US" sz="3900" dirty="0" err="1"/>
              <a:t>cou</a:t>
            </a:r>
            <a:r>
              <a:rPr lang="en-US" sz="3900" dirty="0"/>
              <a:t> `</a:t>
            </a:r>
            <a:r>
              <a:rPr lang="en-US" sz="3900" dirty="0" err="1"/>
              <a:t>anactacin</a:t>
            </a:r>
            <a:r>
              <a:rPr lang="en-US" sz="3900" dirty="0"/>
              <a:t> </a:t>
            </a:r>
            <a:r>
              <a:rPr lang="en-US" sz="3900" dirty="0" err="1"/>
              <a:t>ke</a:t>
            </a:r>
            <a:r>
              <a:rPr lang="en-US" sz="3900" dirty="0"/>
              <a:t> </a:t>
            </a:r>
            <a:r>
              <a:rPr lang="en-US" sz="3900" dirty="0" err="1"/>
              <a:t>tyn</a:t>
            </a:r>
            <a:r>
              <a:rPr lang="en-US" sz="3900" dirty="0"/>
              <a:t> `</a:t>
            </a:r>
            <a:r>
              <a:rPr lang="en-US" sz="3900" dirty="0" err="1"/>
              <a:t>analu'in</a:t>
            </a:r>
            <a:r>
              <a:rPr lang="en-US" sz="3900" dirty="0"/>
              <a:t> </a:t>
            </a:r>
            <a:r>
              <a:rPr lang="en-US" sz="3900" dirty="0" err="1"/>
              <a:t>cou</a:t>
            </a:r>
            <a:r>
              <a:rPr lang="en-US" sz="3900" dirty="0"/>
              <a:t> `</a:t>
            </a:r>
            <a:r>
              <a:rPr lang="en-US" sz="3900" dirty="0" err="1"/>
              <a:t>ntyc</a:t>
            </a:r>
            <a:r>
              <a:rPr lang="en-US" sz="3900" dirty="0"/>
              <a:t> </a:t>
            </a:r>
            <a:r>
              <a:rPr lang="en-US" sz="3900" dirty="0" err="1"/>
              <a:t>ouranic</a:t>
            </a:r>
            <a:r>
              <a:rPr lang="en-US" sz="3900" dirty="0"/>
              <a:t> </a:t>
            </a:r>
            <a:r>
              <a:rPr lang="en-US" sz="3900" dirty="0" err="1"/>
              <a:t>ce</a:t>
            </a:r>
            <a:r>
              <a:rPr lang="en-US" sz="3900" dirty="0"/>
              <a:t> `</a:t>
            </a:r>
            <a:r>
              <a:rPr lang="en-US" sz="3900" dirty="0" err="1"/>
              <a:t>omologoumen</a:t>
            </a:r>
            <a:r>
              <a:rPr lang="en-US" sz="3900" dirty="0"/>
              <a:t>.</a:t>
            </a:r>
          </a:p>
        </p:txBody>
      </p:sp>
    </p:spTree>
    <p:extLst>
      <p:ext uri="{BB962C8B-B14F-4D97-AF65-F5344CB8AC3E}">
        <p14:creationId xmlns:p14="http://schemas.microsoft.com/office/powerpoint/2010/main" val="2245051723"/>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350021"/>
            <a:ext cx="9144000" cy="699246"/>
          </a:xfrm>
        </p:spPr>
        <p:txBody>
          <a:bodyPr>
            <a:noAutofit/>
          </a:bodyPr>
          <a:lstStyle/>
          <a:p>
            <a:r>
              <a:rPr lang="ar-EG" sz="4800" dirty="0"/>
              <a:t>نسبحك نباركك نشكرك يا رب</a:t>
            </a:r>
          </a:p>
        </p:txBody>
      </p:sp>
      <p:sp>
        <p:nvSpPr>
          <p:cNvPr id="12" name="Text Placeholder 11"/>
          <p:cNvSpPr>
            <a:spLocks noGrp="1"/>
          </p:cNvSpPr>
          <p:nvPr>
            <p:ph type="body" idx="1"/>
          </p:nvPr>
        </p:nvSpPr>
        <p:spPr>
          <a:xfrm>
            <a:off x="0" y="6158754"/>
            <a:ext cx="9143999" cy="699246"/>
          </a:xfrm>
        </p:spPr>
        <p:txBody>
          <a:bodyPr/>
          <a:lstStyle/>
          <a:p>
            <a:r>
              <a:rPr lang="ar-EG" dirty="0"/>
              <a:t>سي إنومين. سي إفلوغومين سي إفخاريستومين كيريي </a:t>
            </a:r>
          </a:p>
        </p:txBody>
      </p:sp>
      <p:sp>
        <p:nvSpPr>
          <p:cNvPr id="13" name="Text Placeholder 12"/>
          <p:cNvSpPr>
            <a:spLocks noGrp="1"/>
          </p:cNvSpPr>
          <p:nvPr>
            <p:ph type="body" sz="quarter" idx="3"/>
          </p:nvPr>
        </p:nvSpPr>
        <p:spPr>
          <a:xfrm>
            <a:off x="-1" y="5101112"/>
            <a:ext cx="9143999" cy="1057642"/>
          </a:xfrm>
        </p:spPr>
        <p:txBody>
          <a:bodyPr anchor="ctr"/>
          <a:lstStyle/>
          <a:p>
            <a:r>
              <a:rPr lang="fr-FR" sz="4600" dirty="0"/>
              <a:t>Ce `</a:t>
            </a:r>
            <a:r>
              <a:rPr lang="fr-FR" sz="4600" dirty="0" err="1"/>
              <a:t>enoumen</a:t>
            </a:r>
            <a:r>
              <a:rPr lang="fr-FR" sz="4600" dirty="0"/>
              <a:t> ce </a:t>
            </a:r>
            <a:r>
              <a:rPr lang="fr-FR" sz="4600" dirty="0" err="1"/>
              <a:t>eulogoumen</a:t>
            </a:r>
            <a:r>
              <a:rPr lang="fr-FR" sz="4600" dirty="0"/>
              <a:t> ci </a:t>
            </a:r>
            <a:r>
              <a:rPr lang="fr-FR" sz="4600" dirty="0" err="1"/>
              <a:t>euxarictoumen</a:t>
            </a:r>
            <a:r>
              <a:rPr lang="fr-FR" sz="4600" dirty="0"/>
              <a:t> </a:t>
            </a:r>
            <a:r>
              <a:rPr lang="fr-FR" sz="4600" dirty="0" err="1"/>
              <a:t>Kuri`e</a:t>
            </a:r>
            <a:endParaRPr lang="fr-FR" sz="4600" dirty="0"/>
          </a:p>
        </p:txBody>
      </p:sp>
    </p:spTree>
    <p:extLst>
      <p:ext uri="{BB962C8B-B14F-4D97-AF65-F5344CB8AC3E}">
        <p14:creationId xmlns:p14="http://schemas.microsoft.com/office/powerpoint/2010/main" val="833821856"/>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1" y="4360404"/>
            <a:ext cx="9144000" cy="782371"/>
          </a:xfrm>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a:xfrm>
            <a:off x="0" y="5142776"/>
            <a:ext cx="9144000" cy="906332"/>
          </a:xfrm>
        </p:spPr>
        <p:txBody>
          <a:bodyPr anchor="ctr"/>
          <a:lstStyle/>
          <a:p>
            <a:r>
              <a:rPr lang="pt-BR" sz="6000" dirty="0"/>
              <a:t>Ke de`ome;a cou `o </a:t>
            </a:r>
            <a:r>
              <a:rPr lang="en-US" sz="6000" dirty="0"/>
              <a:t>:</a:t>
            </a:r>
            <a:r>
              <a:rPr lang="pt-BR" sz="6000" dirty="0"/>
              <a:t>eoc `ymwn</a:t>
            </a:r>
          </a:p>
        </p:txBody>
      </p:sp>
    </p:spTree>
    <p:extLst>
      <p:ext uri="{BB962C8B-B14F-4D97-AF65-F5344CB8AC3E}">
        <p14:creationId xmlns:p14="http://schemas.microsoft.com/office/powerpoint/2010/main" val="2159244245"/>
      </p:ext>
    </p:extLst>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فإذاً يا سيدنا فيما نحن نصنع</a:t>
            </a:r>
            <a:endParaRPr lang="en-GB" dirty="0"/>
          </a:p>
        </p:txBody>
      </p:sp>
      <p:sp>
        <p:nvSpPr>
          <p:cNvPr id="6" name="Text Placeholder 5">
            <a:extLst>
              <a:ext uri="{FF2B5EF4-FFF2-40B4-BE49-F238E27FC236}">
                <a16:creationId xmlns:a16="http://schemas.microsoft.com/office/drawing/2014/main" id="{ADE4A4B1-D0F0-4FF5-8D27-21B672939C3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Hwcte oun </a:t>
            </a:r>
            <a:r>
              <a:rPr lang="en-GB" dirty="0" err="1">
                <a:effectLst/>
              </a:rPr>
              <a:t>pennyb</a:t>
            </a:r>
            <a:r>
              <a:rPr lang="en-GB" dirty="0">
                <a:effectLst/>
              </a:rPr>
              <a:t> </a:t>
            </a:r>
            <a:r>
              <a:rPr lang="en-GB" dirty="0" err="1">
                <a:effectLst/>
              </a:rPr>
              <a:t>en`iri</a:t>
            </a:r>
            <a:endParaRPr lang="en-GB" dirty="0"/>
          </a:p>
        </p:txBody>
      </p:sp>
      <p:sp>
        <p:nvSpPr>
          <p:cNvPr id="5" name="TextBox 4">
            <a:hlinkClick r:id="rId2" action="ppaction://hlinksldjump"/>
            <a:extLst>
              <a:ext uri="{FF2B5EF4-FFF2-40B4-BE49-F238E27FC236}">
                <a16:creationId xmlns:a16="http://schemas.microsoft.com/office/drawing/2014/main" id="{463A544B-C60F-4E89-9026-3D15394CBA0B}"/>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05162813"/>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a:t>ذكر نزولك علي الأرض،</a:t>
            </a:r>
            <a:endParaRPr lang="en-GB"/>
          </a:p>
        </p:txBody>
      </p:sp>
      <p:sp>
        <p:nvSpPr>
          <p:cNvPr id="5" name="Text Placeholder 4">
            <a:extLst>
              <a:ext uri="{FF2B5EF4-FFF2-40B4-BE49-F238E27FC236}">
                <a16:creationId xmlns:a16="http://schemas.microsoft.com/office/drawing/2014/main" id="{10FA5DEC-E06B-4A2D-8541-FE5BB2ACC3B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a:t>
            </a:r>
            <a:r>
              <a:rPr lang="en-GB" sz="4400" dirty="0" err="1">
                <a:effectLst/>
              </a:rPr>
              <a:t>m`vmeui</a:t>
            </a:r>
            <a:r>
              <a:rPr lang="en-GB" sz="4400" dirty="0">
                <a:effectLst/>
              </a:rPr>
              <a:t> `</a:t>
            </a:r>
            <a:r>
              <a:rPr lang="en-GB" sz="4400" dirty="0" err="1">
                <a:effectLst/>
              </a:rPr>
              <a:t>mpekjin`i</a:t>
            </a:r>
            <a:r>
              <a:rPr lang="en-GB" sz="4400" dirty="0">
                <a:effectLst/>
              </a:rPr>
              <a:t> `</a:t>
            </a:r>
            <a:r>
              <a:rPr lang="en-GB" sz="4400" dirty="0" err="1">
                <a:effectLst/>
              </a:rPr>
              <a:t>epecyt</a:t>
            </a:r>
            <a:r>
              <a:rPr lang="en-GB" sz="4400" dirty="0">
                <a:effectLst/>
              </a:rPr>
              <a:t> </a:t>
            </a:r>
            <a:r>
              <a:rPr lang="en-GB" sz="4400" dirty="0" err="1">
                <a:effectLst/>
              </a:rPr>
              <a:t>hijen</a:t>
            </a:r>
            <a:r>
              <a:rPr lang="en-GB" sz="4400" dirty="0">
                <a:effectLst/>
              </a:rPr>
              <a:t> </a:t>
            </a:r>
            <a:r>
              <a:rPr lang="en-GB" sz="4400" dirty="0" err="1">
                <a:effectLst/>
              </a:rPr>
              <a:t>pikahi</a:t>
            </a:r>
            <a:r>
              <a:rPr lang="en-GB" sz="4400" dirty="0">
                <a:effectLst/>
              </a:rPr>
              <a:t>@</a:t>
            </a:r>
            <a:endParaRPr lang="en-GB" sz="4400" dirty="0"/>
          </a:p>
        </p:txBody>
      </p:sp>
      <p:sp>
        <p:nvSpPr>
          <p:cNvPr id="3" name="TextBox 2">
            <a:hlinkClick r:id="rId2" action="ppaction://hlinksldjump"/>
            <a:extLst>
              <a:ext uri="{FF2B5EF4-FFF2-40B4-BE49-F238E27FC236}">
                <a16:creationId xmlns:a16="http://schemas.microsoft.com/office/drawing/2014/main" id="{28E08E4D-2A75-2A2C-FF72-CAE153833C05}"/>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648135597"/>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وموتك المحيي، </a:t>
            </a:r>
            <a:endParaRPr lang="en-GB" dirty="0"/>
          </a:p>
        </p:txBody>
      </p:sp>
      <p:sp>
        <p:nvSpPr>
          <p:cNvPr id="5" name="Text Placeholder 4">
            <a:extLst>
              <a:ext uri="{FF2B5EF4-FFF2-40B4-BE49-F238E27FC236}">
                <a16:creationId xmlns:a16="http://schemas.microsoft.com/office/drawing/2014/main" id="{DB4FAC17-9F29-4A27-83DF-DA7A03B0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nem pekmou `nreftanqo@</a:t>
            </a:r>
            <a:endParaRPr lang="en-GB" dirty="0"/>
          </a:p>
        </p:txBody>
      </p:sp>
    </p:spTree>
    <p:extLst>
      <p:ext uri="{BB962C8B-B14F-4D97-AF65-F5344CB8AC3E}">
        <p14:creationId xmlns:p14="http://schemas.microsoft.com/office/powerpoint/2010/main" val="26956206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t>بابا افا </a:t>
            </a:r>
            <a:r>
              <a:rPr lang="en-US" sz="5400" dirty="0"/>
              <a:t>)</a:t>
            </a:r>
            <a:r>
              <a:rPr lang="ar-EG" sz="5400" dirty="0"/>
              <a:t>تواضروس بي ماه اسناف</a:t>
            </a:r>
            <a:r>
              <a:rPr lang="en-US" sz="5400" dirty="0"/>
              <a:t>(</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800" dirty="0">
                <a:latin typeface="CS New Athanasius" panose="020B0500000000000000" pitchFamily="34" charset="0"/>
              </a:rPr>
              <a:t>papa abba</a:t>
            </a:r>
            <a:r>
              <a:rPr lang="en-US" sz="4800" dirty="0">
                <a:latin typeface="CS New Athanasius" panose="020B0500000000000000" pitchFamily="34" charset="0"/>
              </a:rPr>
              <a:t> (</a:t>
            </a:r>
            <a:r>
              <a:rPr lang="pl-PL" sz="4800" dirty="0">
                <a:latin typeface="CS New Athanasius" panose="020B0500000000000000" pitchFamily="34" charset="0"/>
                <a:cs typeface="Traditional Arabic" panose="02020603050405020304" pitchFamily="18" charset="-78"/>
              </a:rPr>
              <a:t>:e`odoroc</a:t>
            </a:r>
            <a:r>
              <a:rPr lang="en-US" sz="4800" dirty="0">
                <a:latin typeface="CS New Athanasius" panose="020B0500000000000000" pitchFamily="34" charset="0"/>
                <a:cs typeface="Traditional Arabic" panose="02020603050405020304" pitchFamily="18" charset="-78"/>
              </a:rPr>
              <a:t> </a:t>
            </a:r>
            <a:r>
              <a:rPr lang="en-US" sz="4800" dirty="0" err="1">
                <a:latin typeface="CS New Athanasius" panose="020B0500000000000000" pitchFamily="34" charset="0"/>
                <a:cs typeface="Traditional Arabic" panose="02020603050405020304" pitchFamily="18" charset="-78"/>
              </a:rPr>
              <a:t>pimah`canu</a:t>
            </a:r>
            <a:r>
              <a:rPr lang="en-US" sz="4800" dirty="0">
                <a:latin typeface="CS New Athanasius" panose="020B0500000000000000" pitchFamily="34" charset="0"/>
                <a:cs typeface="Traditional Arabic" panose="02020603050405020304" pitchFamily="18" charset="-78"/>
              </a:rPr>
              <a:t>)</a:t>
            </a:r>
            <a:endParaRPr lang="en-GB" sz="48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البابا انبا </a:t>
            </a:r>
            <a:r>
              <a:rPr lang="en-US" sz="5400" dirty="0"/>
              <a:t>)</a:t>
            </a:r>
            <a:r>
              <a:rPr lang="ar-EG" sz="5400" dirty="0"/>
              <a:t>تواضروس الثاني</a:t>
            </a:r>
            <a:r>
              <a:rPr lang="en-US" sz="5400" dirty="0"/>
              <a:t>(</a:t>
            </a:r>
            <a:endParaRPr lang="en-GB" sz="5400" dirty="0"/>
          </a:p>
        </p:txBody>
      </p:sp>
    </p:spTree>
    <p:extLst>
      <p:ext uri="{BB962C8B-B14F-4D97-AF65-F5344CB8AC3E}">
        <p14:creationId xmlns:p14="http://schemas.microsoft.com/office/powerpoint/2010/main" val="3586482077"/>
      </p:ext>
    </p:extLst>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وقبرك ثلاثة أيام.</a:t>
            </a:r>
            <a:endParaRPr lang="en-GB" dirty="0"/>
          </a:p>
        </p:txBody>
      </p:sp>
      <p:sp>
        <p:nvSpPr>
          <p:cNvPr id="5" name="Text Placeholder 4">
            <a:extLst>
              <a:ext uri="{FF2B5EF4-FFF2-40B4-BE49-F238E27FC236}">
                <a16:creationId xmlns:a16="http://schemas.microsoft.com/office/drawing/2014/main" id="{3A4BB1E4-45CC-4B84-8A7B-38D96D6421E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a:effectLst/>
              </a:rPr>
              <a:t>nem pek`mhau `nsomt `n`ehoou.</a:t>
            </a:r>
            <a:endParaRPr lang="en-GB" dirty="0"/>
          </a:p>
        </p:txBody>
      </p:sp>
    </p:spTree>
    <p:extLst>
      <p:ext uri="{BB962C8B-B14F-4D97-AF65-F5344CB8AC3E}">
        <p14:creationId xmlns:p14="http://schemas.microsoft.com/office/powerpoint/2010/main" val="368986336"/>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وقيامتك من الأموات،</a:t>
            </a:r>
            <a:endParaRPr lang="en-GB" dirty="0"/>
          </a:p>
        </p:txBody>
      </p:sp>
      <p:sp>
        <p:nvSpPr>
          <p:cNvPr id="5" name="Text Placeholder 4">
            <a:extLst>
              <a:ext uri="{FF2B5EF4-FFF2-40B4-BE49-F238E27FC236}">
                <a16:creationId xmlns:a16="http://schemas.microsoft.com/office/drawing/2014/main" id="{8DCC5E8A-4BC0-4A8D-90D2-E748CCBD756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a:t>
            </a:r>
            <a:r>
              <a:rPr lang="en-GB" sz="4400" dirty="0" err="1">
                <a:effectLst/>
              </a:rPr>
              <a:t>tek`anactacic</a:t>
            </a:r>
            <a:r>
              <a:rPr lang="en-GB" sz="4400" dirty="0">
                <a:effectLst/>
              </a:rPr>
              <a:t> `</a:t>
            </a:r>
            <a:r>
              <a:rPr lang="en-GB" sz="4400" dirty="0" err="1">
                <a:effectLst/>
              </a:rPr>
              <a:t>ebolqen</a:t>
            </a:r>
            <a:r>
              <a:rPr lang="en-GB" sz="4400" dirty="0">
                <a:effectLst/>
              </a:rPr>
              <a:t> </a:t>
            </a:r>
            <a:r>
              <a:rPr lang="en-GB" sz="4400" dirty="0" err="1">
                <a:effectLst/>
              </a:rPr>
              <a:t>nye;mwout</a:t>
            </a:r>
            <a:r>
              <a:rPr lang="en-GB" sz="4400" dirty="0">
                <a:effectLst/>
              </a:rPr>
              <a:t>@</a:t>
            </a:r>
            <a:endParaRPr lang="en-GB" sz="4400" dirty="0"/>
          </a:p>
        </p:txBody>
      </p:sp>
    </p:spTree>
    <p:extLst>
      <p:ext uri="{BB962C8B-B14F-4D97-AF65-F5344CB8AC3E}">
        <p14:creationId xmlns:p14="http://schemas.microsoft.com/office/powerpoint/2010/main" val="1635751798"/>
      </p:ext>
    </p:extLst>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وصُعودك إلي السموات، </a:t>
            </a:r>
            <a:endParaRPr lang="en-GB" dirty="0"/>
          </a:p>
        </p:txBody>
      </p:sp>
      <p:sp>
        <p:nvSpPr>
          <p:cNvPr id="5" name="Text Placeholder 4">
            <a:extLst>
              <a:ext uri="{FF2B5EF4-FFF2-40B4-BE49-F238E27FC236}">
                <a16:creationId xmlns:a16="http://schemas.microsoft.com/office/drawing/2014/main" id="{446BA8CE-CAF7-4759-BD3E-8DF1942567F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pekjinse</a:t>
            </a:r>
            <a:r>
              <a:rPr lang="en-GB" dirty="0">
                <a:effectLst/>
              </a:rPr>
              <a:t> `</a:t>
            </a:r>
            <a:r>
              <a:rPr lang="en-GB" dirty="0" err="1">
                <a:effectLst/>
              </a:rPr>
              <a:t>e`pswi</a:t>
            </a:r>
            <a:r>
              <a:rPr lang="en-GB" dirty="0">
                <a:effectLst/>
              </a:rPr>
              <a:t> `</a:t>
            </a:r>
            <a:r>
              <a:rPr lang="en-GB" dirty="0" err="1">
                <a:effectLst/>
              </a:rPr>
              <a:t>enivyoui</a:t>
            </a:r>
            <a:r>
              <a:rPr lang="en-GB" dirty="0">
                <a:effectLst/>
              </a:rPr>
              <a:t>@</a:t>
            </a:r>
            <a:endParaRPr lang="en-GB" dirty="0"/>
          </a:p>
        </p:txBody>
      </p:sp>
    </p:spTree>
    <p:extLst>
      <p:ext uri="{BB962C8B-B14F-4D97-AF65-F5344CB8AC3E}">
        <p14:creationId xmlns:p14="http://schemas.microsoft.com/office/powerpoint/2010/main" val="565363805"/>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وجلوسك عن يمين أبيك.</a:t>
            </a:r>
            <a:endParaRPr lang="en-GB" dirty="0"/>
          </a:p>
        </p:txBody>
      </p:sp>
      <p:sp>
        <p:nvSpPr>
          <p:cNvPr id="5" name="Text Placeholder 4">
            <a:extLst>
              <a:ext uri="{FF2B5EF4-FFF2-40B4-BE49-F238E27FC236}">
                <a16:creationId xmlns:a16="http://schemas.microsoft.com/office/drawing/2014/main" id="{A0CAF784-2D0C-4370-9783-8AC4F409AF2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pekjinhemci caouinam `mPekiwt</a:t>
            </a:r>
            <a:endParaRPr lang="en-GB" dirty="0"/>
          </a:p>
        </p:txBody>
      </p:sp>
    </p:spTree>
    <p:extLst>
      <p:ext uri="{BB962C8B-B14F-4D97-AF65-F5344CB8AC3E}">
        <p14:creationId xmlns:p14="http://schemas.microsoft.com/office/powerpoint/2010/main" val="2958436113"/>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وظهورك الثاني</a:t>
            </a:r>
            <a:endParaRPr lang="en-GB" dirty="0"/>
          </a:p>
        </p:txBody>
      </p:sp>
      <p:sp>
        <p:nvSpPr>
          <p:cNvPr id="5" name="Text Placeholder 4">
            <a:extLst>
              <a:ext uri="{FF2B5EF4-FFF2-40B4-BE49-F238E27FC236}">
                <a16:creationId xmlns:a16="http://schemas.microsoft.com/office/drawing/2014/main" id="{32D796D9-4F2E-4C82-A6FF-DDED3B7553E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Nem tekmah`cnou] `</a:t>
            </a:r>
            <a:r>
              <a:rPr lang="en-GB" dirty="0" err="1">
                <a:effectLst/>
              </a:rPr>
              <a:t>mparoucia</a:t>
            </a:r>
            <a:r>
              <a:rPr lang="en-GB" dirty="0">
                <a:effectLst/>
              </a:rPr>
              <a:t>@</a:t>
            </a:r>
            <a:endParaRPr lang="en-GB" dirty="0"/>
          </a:p>
        </p:txBody>
      </p:sp>
    </p:spTree>
    <p:extLst>
      <p:ext uri="{BB962C8B-B14F-4D97-AF65-F5344CB8AC3E}">
        <p14:creationId xmlns:p14="http://schemas.microsoft.com/office/powerpoint/2010/main" val="637475695"/>
      </p:ext>
    </p:extLst>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الآتي من السموات،</a:t>
            </a:r>
            <a:endParaRPr lang="en-GB" dirty="0"/>
          </a:p>
        </p:txBody>
      </p:sp>
      <p:sp>
        <p:nvSpPr>
          <p:cNvPr id="5" name="Text Placeholder 4">
            <a:extLst>
              <a:ext uri="{FF2B5EF4-FFF2-40B4-BE49-F238E27FC236}">
                <a16:creationId xmlns:a16="http://schemas.microsoft.com/office/drawing/2014/main" id="{0233BEFB-C5AC-4F21-8A06-1F521D90DDE3}"/>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e;nyou</a:t>
            </a:r>
            <a:r>
              <a:rPr lang="en-GB" dirty="0">
                <a:effectLst/>
              </a:rPr>
              <a:t> `</a:t>
            </a:r>
            <a:r>
              <a:rPr lang="en-GB" dirty="0" err="1">
                <a:effectLst/>
              </a:rPr>
              <a:t>ebolqen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3215770666"/>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 المخوف المملوء مجداً.</a:t>
            </a:r>
            <a:endParaRPr lang="en-GB" dirty="0"/>
          </a:p>
        </p:txBody>
      </p:sp>
      <p:sp>
        <p:nvSpPr>
          <p:cNvPr id="5" name="Text Placeholder 4">
            <a:extLst>
              <a:ext uri="{FF2B5EF4-FFF2-40B4-BE49-F238E27FC236}">
                <a16:creationId xmlns:a16="http://schemas.microsoft.com/office/drawing/2014/main" id="{B37070B8-1D1E-4003-A905-213CC114403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etoi `nho] ouoh e;meh `n`wou.</a:t>
            </a:r>
            <a:endParaRPr lang="en-GB" dirty="0"/>
          </a:p>
        </p:txBody>
      </p:sp>
    </p:spTree>
    <p:extLst>
      <p:ext uri="{BB962C8B-B14F-4D97-AF65-F5344CB8AC3E}">
        <p14:creationId xmlns:p14="http://schemas.microsoft.com/office/powerpoint/2010/main" val="3863797863"/>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b="0" dirty="0"/>
              <a:t>نقرب لك قرابينك</a:t>
            </a:r>
            <a:endParaRPr lang="en-GB" dirty="0"/>
          </a:p>
        </p:txBody>
      </p:sp>
      <p:sp>
        <p:nvSpPr>
          <p:cNvPr id="5" name="Text Placeholder 4">
            <a:extLst>
              <a:ext uri="{FF2B5EF4-FFF2-40B4-BE49-F238E27FC236}">
                <a16:creationId xmlns:a16="http://schemas.microsoft.com/office/drawing/2014/main" id="{B7240395-057B-4E32-A99C-922472BB591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000" dirty="0" err="1">
                <a:effectLst/>
              </a:rPr>
              <a:t>Tener`procverin</a:t>
            </a:r>
            <a:r>
              <a:rPr lang="en-GB" sz="4000" dirty="0">
                <a:effectLst/>
              </a:rPr>
              <a:t> </a:t>
            </a:r>
            <a:r>
              <a:rPr lang="en-GB" sz="4000" dirty="0" err="1">
                <a:effectLst/>
              </a:rPr>
              <a:t>nak</a:t>
            </a:r>
            <a:r>
              <a:rPr lang="en-GB" sz="4000" dirty="0">
                <a:effectLst/>
              </a:rPr>
              <a:t> `</a:t>
            </a:r>
            <a:r>
              <a:rPr lang="en-GB" sz="4000" dirty="0" err="1">
                <a:effectLst/>
              </a:rPr>
              <a:t>nny`ete</a:t>
            </a:r>
            <a:r>
              <a:rPr lang="en-GB" sz="4000" dirty="0">
                <a:effectLst/>
              </a:rPr>
              <a:t> </a:t>
            </a:r>
            <a:r>
              <a:rPr lang="en-GB" sz="4000" dirty="0" err="1">
                <a:effectLst/>
              </a:rPr>
              <a:t>nouk</a:t>
            </a:r>
            <a:r>
              <a:rPr lang="en-GB" sz="4000" dirty="0">
                <a:effectLst/>
              </a:rPr>
              <a:t> `</a:t>
            </a:r>
            <a:r>
              <a:rPr lang="en-GB" sz="4000" dirty="0" err="1">
                <a:effectLst/>
              </a:rPr>
              <a:t>ndwron</a:t>
            </a:r>
            <a:endParaRPr lang="en-GB" sz="4000" dirty="0"/>
          </a:p>
        </p:txBody>
      </p:sp>
    </p:spTree>
    <p:extLst>
      <p:ext uri="{BB962C8B-B14F-4D97-AF65-F5344CB8AC3E}">
        <p14:creationId xmlns:p14="http://schemas.microsoft.com/office/powerpoint/2010/main" val="368501544"/>
      </p:ext>
    </p:extLst>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من الذي لك، علي كل حال، </a:t>
            </a:r>
            <a:endParaRPr lang="en-GB" dirty="0"/>
          </a:p>
        </p:txBody>
      </p:sp>
      <p:sp>
        <p:nvSpPr>
          <p:cNvPr id="5" name="Text Placeholder 4">
            <a:extLst>
              <a:ext uri="{FF2B5EF4-FFF2-40B4-BE49-F238E27FC236}">
                <a16:creationId xmlns:a16="http://schemas.microsoft.com/office/drawing/2014/main" id="{32AF93A4-A36C-4A0B-9544-4B4EEA1F1C4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 `</a:t>
            </a:r>
            <a:r>
              <a:rPr lang="en-GB" sz="4400" dirty="0" err="1">
                <a:effectLst/>
              </a:rPr>
              <a:t>ebolqen</a:t>
            </a:r>
            <a:r>
              <a:rPr lang="en-GB" sz="4400" dirty="0">
                <a:effectLst/>
              </a:rPr>
              <a:t> </a:t>
            </a:r>
            <a:r>
              <a:rPr lang="en-GB" sz="4400" dirty="0" err="1">
                <a:effectLst/>
              </a:rPr>
              <a:t>ny`ete</a:t>
            </a:r>
            <a:r>
              <a:rPr lang="en-GB" sz="4400" dirty="0">
                <a:effectLst/>
              </a:rPr>
              <a:t> </a:t>
            </a:r>
            <a:r>
              <a:rPr lang="en-GB" sz="4400" dirty="0" err="1">
                <a:effectLst/>
              </a:rPr>
              <a:t>nouk</a:t>
            </a:r>
            <a:r>
              <a:rPr lang="en-GB" sz="4400" dirty="0">
                <a:effectLst/>
              </a:rPr>
              <a:t>@ kata </a:t>
            </a:r>
            <a:r>
              <a:rPr lang="en-GB" sz="4400" dirty="0" err="1">
                <a:effectLst/>
              </a:rPr>
              <a:t>hwb</a:t>
            </a:r>
            <a:r>
              <a:rPr lang="en-GB" sz="4400" dirty="0">
                <a:effectLst/>
              </a:rPr>
              <a:t> </a:t>
            </a:r>
            <a:r>
              <a:rPr lang="en-GB" sz="4400" dirty="0" err="1">
                <a:effectLst/>
              </a:rPr>
              <a:t>niben</a:t>
            </a:r>
            <a:r>
              <a:rPr lang="en-GB" sz="4400" dirty="0">
                <a:effectLst/>
              </a:rPr>
              <a:t> </a:t>
            </a:r>
            <a:endParaRPr lang="en-GB" sz="4400" dirty="0"/>
          </a:p>
        </p:txBody>
      </p:sp>
    </p:spTree>
    <p:extLst>
      <p:ext uri="{BB962C8B-B14F-4D97-AF65-F5344CB8AC3E}">
        <p14:creationId xmlns:p14="http://schemas.microsoft.com/office/powerpoint/2010/main" val="2063097083"/>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ومن أجل كل حال وفى كل حال.</a:t>
            </a:r>
            <a:endParaRPr lang="en-GB" dirty="0"/>
          </a:p>
        </p:txBody>
      </p:sp>
      <p:sp>
        <p:nvSpPr>
          <p:cNvPr id="5" name="Text Placeholder 4">
            <a:extLst>
              <a:ext uri="{FF2B5EF4-FFF2-40B4-BE49-F238E27FC236}">
                <a16:creationId xmlns:a16="http://schemas.microsoft.com/office/drawing/2014/main" id="{D402403A-E765-42F2-9AB5-D28986656EB4}"/>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e;be hwb niben@ nem qen hwb niben.</a:t>
            </a:r>
            <a:endParaRPr lang="en-GB" sz="4400" dirty="0"/>
          </a:p>
        </p:txBody>
      </p:sp>
    </p:spTree>
    <p:extLst>
      <p:ext uri="{BB962C8B-B14F-4D97-AF65-F5344CB8AC3E}">
        <p14:creationId xmlns:p14="http://schemas.microsoft.com/office/powerpoint/2010/main" val="3976722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effectLst/>
                <a:latin typeface="Tahoma" panose="020B0604030504040204" pitchFamily="34" charset="0"/>
              </a:rPr>
              <a:t>نيم بيف كى اشفير ان ليتورغوس</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200" dirty="0" err="1">
                <a:latin typeface="CS New Athanasius" panose="020B0500000000000000" pitchFamily="34" charset="0"/>
              </a:rPr>
              <a:t>nem</a:t>
            </a:r>
            <a:r>
              <a:rPr lang="en-GB" sz="4200" dirty="0">
                <a:latin typeface="CS New Athanasius" panose="020B0500000000000000" pitchFamily="34" charset="0"/>
              </a:rPr>
              <a:t> </a:t>
            </a:r>
            <a:r>
              <a:rPr lang="en-GB" sz="4200" dirty="0" err="1">
                <a:latin typeface="CS New Athanasius" panose="020B0500000000000000" pitchFamily="34" charset="0"/>
              </a:rPr>
              <a:t>pefke`sfyr</a:t>
            </a:r>
            <a:r>
              <a:rPr lang="en-GB" sz="4200" dirty="0">
                <a:latin typeface="CS New Athanasius" panose="020B0500000000000000" pitchFamily="34" charset="0"/>
              </a:rPr>
              <a:t> `</a:t>
            </a:r>
            <a:r>
              <a:rPr lang="en-GB" sz="4200" dirty="0" err="1">
                <a:latin typeface="CS New Athanasius" panose="020B0500000000000000" pitchFamily="34" charset="0"/>
              </a:rPr>
              <a:t>nlitourgoc</a:t>
            </a:r>
            <a:r>
              <a:rPr lang="en-GB" sz="4200" dirty="0">
                <a:latin typeface="CS New Athanasius" panose="020B0500000000000000" pitchFamily="34" charset="0"/>
              </a:rPr>
              <a:t> `</a:t>
            </a:r>
            <a:r>
              <a:rPr lang="en-GB" sz="4200" dirty="0" err="1">
                <a:latin typeface="CS New Athanasius" panose="020B0500000000000000" pitchFamily="34" charset="0"/>
              </a:rPr>
              <a:t>napoctolikoc</a:t>
            </a:r>
            <a:endParaRPr lang="en-GB" sz="42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و شريكه في الخدمة الرسولية</a:t>
            </a:r>
            <a:endParaRPr lang="en-GB" sz="5400" dirty="0"/>
          </a:p>
        </p:txBody>
      </p:sp>
    </p:spTree>
    <p:extLst>
      <p:ext uri="{BB962C8B-B14F-4D97-AF65-F5344CB8AC3E}">
        <p14:creationId xmlns:p14="http://schemas.microsoft.com/office/powerpoint/2010/main" val="1409364287"/>
      </p:ext>
    </p:extLst>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أسجدوا للحمل كلمة الله.</a:t>
            </a:r>
            <a:endParaRPr lang="en-GB" dirty="0"/>
          </a:p>
        </p:txBody>
      </p:sp>
      <p:sp>
        <p:nvSpPr>
          <p:cNvPr id="5" name="Text Placeholder 4">
            <a:extLst>
              <a:ext uri="{FF2B5EF4-FFF2-40B4-BE49-F238E27FC236}">
                <a16:creationId xmlns:a16="http://schemas.microsoft.com/office/drawing/2014/main" id="{51E19600-39EF-42EB-BD58-A2D18E0885E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Ouwst `mpiHiyb `nLogoc `nte V].</a:t>
            </a:r>
            <a:endParaRPr lang="en-GB" dirty="0"/>
          </a:p>
        </p:txBody>
      </p:sp>
    </p:spTree>
    <p:extLst>
      <p:ext uri="{BB962C8B-B14F-4D97-AF65-F5344CB8AC3E}">
        <p14:creationId xmlns:p14="http://schemas.microsoft.com/office/powerpoint/2010/main" val="770589078"/>
      </p:ext>
    </p:extLst>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نسبحك. نباركك. </a:t>
            </a:r>
            <a:endParaRPr lang="en-GB" dirty="0"/>
          </a:p>
        </p:txBody>
      </p:sp>
      <p:sp>
        <p:nvSpPr>
          <p:cNvPr id="5" name="Text Placeholder 4">
            <a:extLst>
              <a:ext uri="{FF2B5EF4-FFF2-40B4-BE49-F238E27FC236}">
                <a16:creationId xmlns:a16="http://schemas.microsoft.com/office/drawing/2014/main" id="{9D8247A9-9C26-4694-A38B-7D54A9495D36}"/>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dirty="0">
                <a:effectLst/>
              </a:rPr>
              <a:t>Tenhwc `erok ten`cmou `erok</a:t>
            </a:r>
            <a:endParaRPr lang="en-GB" dirty="0"/>
          </a:p>
        </p:txBody>
      </p:sp>
    </p:spTree>
    <p:extLst>
      <p:ext uri="{BB962C8B-B14F-4D97-AF65-F5344CB8AC3E}">
        <p14:creationId xmlns:p14="http://schemas.microsoft.com/office/powerpoint/2010/main" val="492703538"/>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نخدمك (يا رب) نسجد لك.</a:t>
            </a:r>
            <a:endParaRPr lang="en-GB" dirty="0"/>
          </a:p>
        </p:txBody>
      </p:sp>
      <p:sp>
        <p:nvSpPr>
          <p:cNvPr id="5" name="Text Placeholder 4">
            <a:extLst>
              <a:ext uri="{FF2B5EF4-FFF2-40B4-BE49-F238E27FC236}">
                <a16:creationId xmlns:a16="http://schemas.microsoft.com/office/drawing/2014/main" id="{9D6F3CCC-AF61-4A93-B125-0F52A6779B8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a:effectLst/>
              </a:rPr>
              <a:t>tensemsi `mmok tenouwst `mmok.</a:t>
            </a:r>
            <a:endParaRPr lang="en-GB" dirty="0"/>
          </a:p>
        </p:txBody>
      </p:sp>
    </p:spTree>
    <p:extLst>
      <p:ext uri="{BB962C8B-B14F-4D97-AF65-F5344CB8AC3E}">
        <p14:creationId xmlns:p14="http://schemas.microsoft.com/office/powerpoint/2010/main" val="3118498387"/>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t>ننصت. آمين.</a:t>
            </a:r>
            <a:endParaRPr lang="en-GB" dirty="0"/>
          </a:p>
        </p:txBody>
      </p:sp>
      <p:sp>
        <p:nvSpPr>
          <p:cNvPr id="5" name="Text Placeholder 4">
            <a:extLst>
              <a:ext uri="{FF2B5EF4-FFF2-40B4-BE49-F238E27FC236}">
                <a16:creationId xmlns:a16="http://schemas.microsoft.com/office/drawing/2014/main" id="{C9FE440B-765F-46BA-B60A-F50DA649A3E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Proc,wmen@ `amyn.</a:t>
            </a:r>
            <a:endParaRPr lang="en-GB" dirty="0"/>
          </a:p>
        </p:txBody>
      </p:sp>
    </p:spTree>
    <p:extLst>
      <p:ext uri="{BB962C8B-B14F-4D97-AF65-F5344CB8AC3E}">
        <p14:creationId xmlns:p14="http://schemas.microsoft.com/office/powerpoint/2010/main" val="2321935060"/>
      </p:ext>
    </p:extLst>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وهذا الخبز تجعله جسدا مقدسا لك.</a:t>
            </a:r>
            <a:endParaRPr lang="en-GB" dirty="0"/>
          </a:p>
        </p:txBody>
      </p:sp>
      <p:sp>
        <p:nvSpPr>
          <p:cNvPr id="5" name="Text Placeholder 4">
            <a:extLst>
              <a:ext uri="{FF2B5EF4-FFF2-40B4-BE49-F238E27FC236}">
                <a16:creationId xmlns:a16="http://schemas.microsoft.com/office/drawing/2014/main" id="{C656CAEC-41A5-4E90-B539-2F41AB8F80D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3850" dirty="0">
                <a:effectLst/>
              </a:rPr>
              <a:t>Ouoh paiwik men `ntefaif `ncwma efouab `ntak.</a:t>
            </a:r>
            <a:endParaRPr lang="en-GB" sz="3850" dirty="0"/>
          </a:p>
        </p:txBody>
      </p:sp>
    </p:spTree>
    <p:extLst>
      <p:ext uri="{BB962C8B-B14F-4D97-AF65-F5344CB8AC3E}">
        <p14:creationId xmlns:p14="http://schemas.microsoft.com/office/powerpoint/2010/main" val="3419668802"/>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أؤمن.</a:t>
            </a:r>
            <a:endParaRPr lang="en-GB" dirty="0"/>
          </a:p>
        </p:txBody>
      </p:sp>
      <p:sp>
        <p:nvSpPr>
          <p:cNvPr id="5" name="Text Placeholder 4">
            <a:extLst>
              <a:ext uri="{FF2B5EF4-FFF2-40B4-BE49-F238E27FC236}">
                <a16:creationId xmlns:a16="http://schemas.microsoft.com/office/drawing/2014/main" id="{D5C3150F-B1C2-4644-8B36-3F788D3FD24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t>}nah]@ </a:t>
            </a:r>
            <a:r>
              <a:rPr lang="en-GB" dirty="0" err="1"/>
              <a:t>amyn</a:t>
            </a:r>
            <a:r>
              <a:rPr lang="en-GB" dirty="0"/>
              <a:t>.</a:t>
            </a:r>
          </a:p>
        </p:txBody>
      </p:sp>
    </p:spTree>
    <p:extLst>
      <p:ext uri="{BB962C8B-B14F-4D97-AF65-F5344CB8AC3E}">
        <p14:creationId xmlns:p14="http://schemas.microsoft.com/office/powerpoint/2010/main" val="2118802653"/>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وهذه الكأس أيضا دماً كريماً</a:t>
            </a:r>
            <a:endParaRPr lang="en-GB" dirty="0"/>
          </a:p>
        </p:txBody>
      </p:sp>
      <p:sp>
        <p:nvSpPr>
          <p:cNvPr id="5" name="Text Placeholder 4">
            <a:extLst>
              <a:ext uri="{FF2B5EF4-FFF2-40B4-BE49-F238E27FC236}">
                <a16:creationId xmlns:a16="http://schemas.microsoft.com/office/drawing/2014/main" id="{D937FE56-D340-4412-BE5A-8A2980B1472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Ouoh pai`avot de on `</a:t>
            </a:r>
            <a:r>
              <a:rPr lang="en-GB" sz="4400" dirty="0" err="1">
                <a:effectLst/>
              </a:rPr>
              <a:t>n`cnof</a:t>
            </a:r>
            <a:r>
              <a:rPr lang="en-GB" sz="4400" dirty="0">
                <a:effectLst/>
              </a:rPr>
              <a:t> </a:t>
            </a:r>
            <a:r>
              <a:rPr lang="en-GB" sz="4400" dirty="0" err="1">
                <a:effectLst/>
              </a:rPr>
              <a:t>eftaiyout</a:t>
            </a:r>
            <a:r>
              <a:rPr lang="en-GB" sz="4400" dirty="0">
                <a:effectLst/>
              </a:rPr>
              <a:t>@ </a:t>
            </a:r>
            <a:endParaRPr lang="en-GB" sz="4400" dirty="0"/>
          </a:p>
        </p:txBody>
      </p:sp>
    </p:spTree>
    <p:extLst>
      <p:ext uri="{BB962C8B-B14F-4D97-AF65-F5344CB8AC3E}">
        <p14:creationId xmlns:p14="http://schemas.microsoft.com/office/powerpoint/2010/main" val="3909134715"/>
      </p:ext>
    </p:extLst>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للعهد الجديد.</a:t>
            </a:r>
            <a:endParaRPr lang="en-GB" dirty="0"/>
          </a:p>
        </p:txBody>
      </p:sp>
      <p:sp>
        <p:nvSpPr>
          <p:cNvPr id="5" name="Text Placeholder 4">
            <a:extLst>
              <a:ext uri="{FF2B5EF4-FFF2-40B4-BE49-F238E27FC236}">
                <a16:creationId xmlns:a16="http://schemas.microsoft.com/office/drawing/2014/main" id="{01F31DAC-083C-4B10-9F44-AEC57BE5BDE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 `</a:t>
            </a:r>
            <a:r>
              <a:rPr lang="en-GB" dirty="0" err="1">
                <a:effectLst/>
              </a:rPr>
              <a:t>nte</a:t>
            </a:r>
            <a:r>
              <a:rPr lang="en-GB" dirty="0">
                <a:effectLst/>
              </a:rPr>
              <a:t> ]</a:t>
            </a:r>
            <a:r>
              <a:rPr lang="en-GB" dirty="0" err="1">
                <a:effectLst/>
              </a:rPr>
              <a:t>dia;yky</a:t>
            </a:r>
            <a:r>
              <a:rPr lang="en-GB" dirty="0">
                <a:effectLst/>
              </a:rPr>
              <a:t> `</a:t>
            </a:r>
            <a:r>
              <a:rPr lang="en-GB" dirty="0" err="1">
                <a:effectLst/>
              </a:rPr>
              <a:t>mberi</a:t>
            </a:r>
            <a:r>
              <a:rPr lang="en-GB" dirty="0">
                <a:effectLst/>
              </a:rPr>
              <a:t> `</a:t>
            </a:r>
            <a:r>
              <a:rPr lang="en-GB" dirty="0" err="1">
                <a:effectLst/>
              </a:rPr>
              <a:t>ntak</a:t>
            </a:r>
            <a:r>
              <a:rPr lang="en-GB" dirty="0">
                <a:effectLst/>
              </a:rPr>
              <a:t>.</a:t>
            </a:r>
            <a:endParaRPr lang="en-GB" dirty="0"/>
          </a:p>
        </p:txBody>
      </p:sp>
    </p:spTree>
    <p:extLst>
      <p:ext uri="{BB962C8B-B14F-4D97-AF65-F5344CB8AC3E}">
        <p14:creationId xmlns:p14="http://schemas.microsoft.com/office/powerpoint/2010/main" val="183139588"/>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وأيضاً أؤمن.</a:t>
            </a:r>
            <a:endParaRPr lang="en-GB" dirty="0"/>
          </a:p>
        </p:txBody>
      </p:sp>
      <p:sp>
        <p:nvSpPr>
          <p:cNvPr id="5" name="Text Placeholder 4">
            <a:extLst>
              <a:ext uri="{FF2B5EF4-FFF2-40B4-BE49-F238E27FC236}">
                <a16:creationId xmlns:a16="http://schemas.microsoft.com/office/drawing/2014/main" id="{91A1210B-D6AE-4167-AFFF-9D498A03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Ke palin ]nah]@ `amyn.</a:t>
            </a:r>
            <a:endParaRPr lang="en-GB" dirty="0"/>
          </a:p>
        </p:txBody>
      </p:sp>
    </p:spTree>
    <p:extLst>
      <p:ext uri="{BB962C8B-B14F-4D97-AF65-F5344CB8AC3E}">
        <p14:creationId xmlns:p14="http://schemas.microsoft.com/office/powerpoint/2010/main" val="3404478165"/>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يُعْطَى لغفران الخطايا،</a:t>
            </a:r>
            <a:endParaRPr lang="en-GB" dirty="0"/>
          </a:p>
        </p:txBody>
      </p:sp>
      <p:sp>
        <p:nvSpPr>
          <p:cNvPr id="5" name="Text Placeholder 4">
            <a:extLst>
              <a:ext uri="{FF2B5EF4-FFF2-40B4-BE49-F238E27FC236}">
                <a16:creationId xmlns:a16="http://schemas.microsoft.com/office/drawing/2014/main" id="{44627335-4E0B-44BF-B6AB-187A353409D2}"/>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Eu] `mmof `e`p,w `ebol `nte ninobi@</a:t>
            </a:r>
            <a:endParaRPr lang="en-GB" dirty="0"/>
          </a:p>
        </p:txBody>
      </p:sp>
    </p:spTree>
    <p:extLst>
      <p:ext uri="{BB962C8B-B14F-4D97-AF65-F5344CB8AC3E}">
        <p14:creationId xmlns:p14="http://schemas.microsoft.com/office/powerpoint/2010/main" val="30830924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4800" dirty="0">
                <a:effectLst/>
                <a:latin typeface="Tahoma" panose="020B0604030504040204" pitchFamily="34" charset="0"/>
                <a:cs typeface="+mj-cs"/>
              </a:rPr>
              <a:t>بينيوت اطايوت اميتروبوليتيس افا </a:t>
            </a:r>
            <a:r>
              <a:rPr lang="en-US" sz="4800" dirty="0">
                <a:cs typeface="+mj-cs"/>
              </a:rPr>
              <a:t>)</a:t>
            </a:r>
            <a:r>
              <a:rPr lang="ar-EG" sz="4800" dirty="0">
                <a:effectLst/>
                <a:latin typeface="Tahoma" panose="020B0604030504040204" pitchFamily="34" charset="0"/>
                <a:cs typeface="+mj-cs"/>
              </a:rPr>
              <a:t>دانيال</a:t>
            </a:r>
            <a:r>
              <a:rPr lang="en-US" sz="4800" dirty="0">
                <a:effectLst/>
                <a:cs typeface="+mj-cs"/>
              </a:rPr>
              <a:t>(</a:t>
            </a:r>
            <a:endParaRPr lang="en-GB" sz="4800" dirty="0">
              <a:cs typeface="+mj-cs"/>
            </a:endParaRPr>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dirty="0" err="1">
                <a:latin typeface="CS New Athanasius" panose="020B0500000000000000" pitchFamily="34" charset="0"/>
              </a:rPr>
              <a:t>peniwt</a:t>
            </a:r>
            <a:r>
              <a:rPr lang="en-GB" dirty="0">
                <a:latin typeface="CS New Athanasius" panose="020B0500000000000000" pitchFamily="34" charset="0"/>
              </a:rPr>
              <a:t> </a:t>
            </a:r>
            <a:r>
              <a:rPr lang="en-GB" dirty="0" err="1">
                <a:latin typeface="CS New Athanasius" panose="020B0500000000000000" pitchFamily="34" charset="0"/>
              </a:rPr>
              <a:t>ettaiyot</a:t>
            </a:r>
            <a:r>
              <a:rPr lang="en-GB" dirty="0">
                <a:latin typeface="CS New Athanasius" panose="020B0500000000000000" pitchFamily="34" charset="0"/>
              </a:rPr>
              <a:t> `</a:t>
            </a:r>
            <a:r>
              <a:rPr lang="en-GB" dirty="0" err="1">
                <a:latin typeface="CS New Athanasius" panose="020B0500000000000000" pitchFamily="34" charset="0"/>
              </a:rPr>
              <a:t>mmytropolityc</a:t>
            </a:r>
            <a:r>
              <a:rPr lang="en-GB" dirty="0">
                <a:latin typeface="CS New Athanasius" panose="020B0500000000000000" pitchFamily="34" charset="0"/>
              </a:rPr>
              <a:t> abba (</a:t>
            </a:r>
            <a:r>
              <a:rPr lang="en-GB" dirty="0" err="1">
                <a:latin typeface="CS New Athanasius" panose="020B0500000000000000" pitchFamily="34" charset="0"/>
              </a:rPr>
              <a:t>Daniyl</a:t>
            </a:r>
            <a:r>
              <a:rPr lang="en-GB" dirty="0">
                <a:latin typeface="CS New Athanasius" panose="020B0500000000000000" pitchFamily="34" charset="0"/>
              </a:rPr>
              <a:t>)</a:t>
            </a:r>
            <a:endParaRPr lang="en-GB"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ابينا المطران المكرم الانبا </a:t>
            </a:r>
            <a:r>
              <a:rPr lang="en-US" sz="5400" dirty="0"/>
              <a:t>)</a:t>
            </a:r>
            <a:r>
              <a:rPr lang="ar-EG" sz="5400" dirty="0"/>
              <a:t>دانيال</a:t>
            </a:r>
            <a:r>
              <a:rPr lang="en-US" sz="5400" dirty="0"/>
              <a:t>(</a:t>
            </a:r>
            <a:endParaRPr lang="en-GB" sz="5400" dirty="0"/>
          </a:p>
        </p:txBody>
      </p:sp>
    </p:spTree>
    <p:extLst>
      <p:ext uri="{BB962C8B-B14F-4D97-AF65-F5344CB8AC3E}">
        <p14:creationId xmlns:p14="http://schemas.microsoft.com/office/powerpoint/2010/main" val="1003589466"/>
      </p:ext>
    </p:extLst>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وحياة أبدية لمن يتناول منه.</a:t>
            </a:r>
            <a:endParaRPr lang="en-GB" dirty="0"/>
          </a:p>
        </p:txBody>
      </p:sp>
      <p:sp>
        <p:nvSpPr>
          <p:cNvPr id="5" name="Text Placeholder 4">
            <a:extLst>
              <a:ext uri="{FF2B5EF4-FFF2-40B4-BE49-F238E27FC236}">
                <a16:creationId xmlns:a16="http://schemas.microsoft.com/office/drawing/2014/main" id="{E5ED159C-58A1-475D-8366-1A51574C0BE0}"/>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sz="4400" dirty="0">
                <a:effectLst/>
              </a:rPr>
              <a:t>nem ouwnq `n`eneh `nnye;na[i `ebol `nqytf.</a:t>
            </a:r>
            <a:endParaRPr lang="en-GB" sz="4400" dirty="0"/>
          </a:p>
        </p:txBody>
      </p:sp>
    </p:spTree>
    <p:extLst>
      <p:ext uri="{BB962C8B-B14F-4D97-AF65-F5344CB8AC3E}">
        <p14:creationId xmlns:p14="http://schemas.microsoft.com/office/powerpoint/2010/main" val="2782570140"/>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آمين. يا ربُ إرحم، يا ربُ إرحم، يا ربُ إرحم.</a:t>
            </a:r>
            <a:endParaRPr lang="en-GB" dirty="0"/>
          </a:p>
        </p:txBody>
      </p:sp>
      <p:sp>
        <p:nvSpPr>
          <p:cNvPr id="5" name="Text Placeholder 4">
            <a:extLst>
              <a:ext uri="{FF2B5EF4-FFF2-40B4-BE49-F238E27FC236}">
                <a16:creationId xmlns:a16="http://schemas.microsoft.com/office/drawing/2014/main" id="{FFFE1F5D-B776-43B2-9E17-C50BB629FB4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fi-FI" sz="3400" dirty="0">
                <a:effectLst/>
              </a:rPr>
              <a:t>Amyn. Kurie `ele`ycon@ kurie `ele`ycon@ kurie `ele`ycon.</a:t>
            </a:r>
            <a:endParaRPr lang="en-GB" sz="3400" dirty="0"/>
          </a:p>
        </p:txBody>
      </p:sp>
    </p:spTree>
    <p:extLst>
      <p:ext uri="{BB962C8B-B14F-4D97-AF65-F5344CB8AC3E}">
        <p14:creationId xmlns:p14="http://schemas.microsoft.com/office/powerpoint/2010/main" val="551966373"/>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نعم نسألك أيها المسيح إلهنا: ثبت اساس الكنيسة.</a:t>
            </a:r>
            <a:endParaRPr lang="en-GB" dirty="0"/>
          </a:p>
        </p:txBody>
      </p:sp>
      <p:sp>
        <p:nvSpPr>
          <p:cNvPr id="2" name="Text Placeholder 1">
            <a:extLst>
              <a:ext uri="{FF2B5EF4-FFF2-40B4-BE49-F238E27FC236}">
                <a16:creationId xmlns:a16="http://schemas.microsoft.com/office/drawing/2014/main" id="{F2E31243-CA09-4DD0-9B8A-FBAFE93D2712}"/>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DD32DC5E-C7DB-4E4A-826F-60D70F9D3A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6328052"/>
      </p:ext>
    </p:extLst>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DFDCD3E-28F8-42EA-A10B-EB5864A4F9D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953606996"/>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وحدانية القلب التي للمحبة فلتتأصل فينا.</a:t>
            </a:r>
            <a:endParaRPr lang="en-GB" dirty="0"/>
          </a:p>
        </p:txBody>
      </p:sp>
      <p:sp>
        <p:nvSpPr>
          <p:cNvPr id="2" name="Text Placeholder 1">
            <a:extLst>
              <a:ext uri="{FF2B5EF4-FFF2-40B4-BE49-F238E27FC236}">
                <a16:creationId xmlns:a16="http://schemas.microsoft.com/office/drawing/2014/main" id="{7BC84950-61BB-4914-819B-1E4C6D506D34}"/>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E14DBAFB-AC0A-476E-B56F-566385D1D17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08961495"/>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8675209-FCDF-4E7B-AF98-113083CA02F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190475024"/>
      </p:ext>
    </p:extLst>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a:t>لينمُ بر الإيمان، سهِّل لنا طريق التقوي.</a:t>
            </a:r>
            <a:endParaRPr lang="en-GB"/>
          </a:p>
        </p:txBody>
      </p:sp>
      <p:sp>
        <p:nvSpPr>
          <p:cNvPr id="2" name="Text Placeholder 1">
            <a:extLst>
              <a:ext uri="{FF2B5EF4-FFF2-40B4-BE49-F238E27FC236}">
                <a16:creationId xmlns:a16="http://schemas.microsoft.com/office/drawing/2014/main" id="{B64F4E22-DE4F-49FD-AF17-9BDB5AB6E78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7F40598-1479-4C5E-AE15-7BCF8C32480B}"/>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65968309"/>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A074AC92-A6EC-44E1-88A4-181D6E2085F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042187400"/>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الرعاه إضبطهم، الذين يرعونهم ثبتهم.</a:t>
            </a:r>
            <a:endParaRPr lang="en-GB" dirty="0"/>
          </a:p>
        </p:txBody>
      </p:sp>
      <p:sp>
        <p:nvSpPr>
          <p:cNvPr id="2" name="Text Placeholder 1">
            <a:extLst>
              <a:ext uri="{FF2B5EF4-FFF2-40B4-BE49-F238E27FC236}">
                <a16:creationId xmlns:a16="http://schemas.microsoft.com/office/drawing/2014/main" id="{D57F0179-3EC7-429D-8B6D-D7530195063F}"/>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9F3ED446-2EB0-4D79-8AB4-3D35EF6FA80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86724258"/>
      </p:ext>
    </p:extLst>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42B126F-F101-4914-BCC3-ABBB40AF4D9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6890262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368600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b="0" dirty="0"/>
              <a:t>أعط بهاد للإكليروس، نسكاً للرهبان و الراهبات.</a:t>
            </a:r>
            <a:endParaRPr lang="en-GB" dirty="0"/>
          </a:p>
        </p:txBody>
      </p:sp>
      <p:sp>
        <p:nvSpPr>
          <p:cNvPr id="2" name="Text Placeholder 1">
            <a:extLst>
              <a:ext uri="{FF2B5EF4-FFF2-40B4-BE49-F238E27FC236}">
                <a16:creationId xmlns:a16="http://schemas.microsoft.com/office/drawing/2014/main" id="{AD5274DB-D548-4304-8DB8-289490CA91D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F65C15D-8DBD-42A3-BFDC-DEEC437C40C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466636000"/>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42EB72F-1B2C-4BDB-8F8E-D23F27EEA9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519103296"/>
      </p:ext>
    </p:extLst>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b="0" dirty="0"/>
              <a:t>طهارةً للذين في البتولية، </a:t>
            </a:r>
            <a:endParaRPr lang="en-GB" dirty="0"/>
          </a:p>
        </p:txBody>
      </p:sp>
      <p:sp>
        <p:nvSpPr>
          <p:cNvPr id="2" name="Text Placeholder 1">
            <a:extLst>
              <a:ext uri="{FF2B5EF4-FFF2-40B4-BE49-F238E27FC236}">
                <a16:creationId xmlns:a16="http://schemas.microsoft.com/office/drawing/2014/main" id="{84A5B11F-C23C-4209-B1ED-27AD2C21CC40}"/>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00366C89-4593-46FB-9D7D-0978E187014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85492984"/>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حياةً صالحة للذين في سر الزيجة.</a:t>
            </a:r>
            <a:endParaRPr lang="en-GB" dirty="0"/>
          </a:p>
        </p:txBody>
      </p:sp>
      <p:sp>
        <p:nvSpPr>
          <p:cNvPr id="5" name="Text Placeholder 4">
            <a:extLst>
              <a:ext uri="{FF2B5EF4-FFF2-40B4-BE49-F238E27FC236}">
                <a16:creationId xmlns:a16="http://schemas.microsoft.com/office/drawing/2014/main" id="{E1823CCC-AB0B-4069-96E2-E087E4050723}"/>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E652B0C-6B58-42D9-9D32-992A4C3C02F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28903757"/>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FA2BEA2-E26E-4FF0-8C07-EFF3E1D1947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298519098"/>
      </p:ext>
    </p:extLst>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
        <p:nvSpPr>
          <p:cNvPr id="5" name="TextBox 4">
            <a:hlinkClick r:id="rId2" action="ppaction://hlinksldjump"/>
            <a:extLst>
              <a:ext uri="{FF2B5EF4-FFF2-40B4-BE49-F238E27FC236}">
                <a16:creationId xmlns:a16="http://schemas.microsoft.com/office/drawing/2014/main" id="{46A48B38-05AB-47A8-882E-F77E4C64E723}"/>
              </a:ext>
            </a:extLst>
          </p:cNvPr>
          <p:cNvSpPr txBox="1"/>
          <p:nvPr/>
        </p:nvSpPr>
        <p:spPr>
          <a:xfrm>
            <a:off x="6604523" y="4047057"/>
            <a:ext cx="2539477"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اجعلنا مستحقين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867607767"/>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087166901"/>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720566"/>
      </p:ext>
    </p:extLst>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Tree>
    <p:extLst>
      <p:ext uri="{BB962C8B-B14F-4D97-AF65-F5344CB8AC3E}">
        <p14:creationId xmlns:p14="http://schemas.microsoft.com/office/powerpoint/2010/main" val="4042977715"/>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320449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6"/>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56EDAA4-31D4-467D-A23A-D6D9CC530835}"/>
              </a:ext>
            </a:extLst>
          </p:cNvPr>
          <p:cNvSpPr>
            <a:spLocks noGrp="1"/>
          </p:cNvSpPr>
          <p:nvPr>
            <p:ph type="title"/>
          </p:nvPr>
        </p:nvSpPr>
        <p:spPr>
          <a:xfrm>
            <a:off x="0" y="1"/>
            <a:ext cx="9144000" cy="632012"/>
          </a:xfrm>
        </p:spPr>
        <p:txBody>
          <a:bodyPr>
            <a:normAutofit/>
          </a:bodyPr>
          <a:lstStyle/>
          <a:p>
            <a:pPr algn="ctr"/>
            <a:r>
              <a:rPr kumimoji="0" lang="ar-EG"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بدء قداس الكلمة (قداس الموعوظين)</a:t>
            </a:r>
            <a:endParaRPr lang="en-GB" sz="2400" dirty="0"/>
          </a:p>
        </p:txBody>
      </p:sp>
      <p:sp>
        <p:nvSpPr>
          <p:cNvPr id="3" name="Rectangle 4">
            <a:extLst>
              <a:ext uri="{FF2B5EF4-FFF2-40B4-BE49-F238E27FC236}">
                <a16:creationId xmlns:a16="http://schemas.microsoft.com/office/drawing/2014/main" id="{C5942209-D664-40FD-A2EA-3E478C2E40E4}"/>
              </a:ext>
            </a:extLst>
          </p:cNvPr>
          <p:cNvSpPr txBox="1">
            <a:spLocks noChangeArrowheads="1"/>
          </p:cNvSpPr>
          <p:nvPr/>
        </p:nvSpPr>
        <p:spPr bwMode="auto">
          <a:xfrm>
            <a:off x="-6350" y="4368418"/>
            <a:ext cx="9150350" cy="243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rtl="1" eaLnBrk="1" hangingPunct="1">
              <a:spcBef>
                <a:spcPct val="20000"/>
              </a:spcBef>
            </a:pPr>
            <a:r>
              <a:rPr lang="ar-EG" altLang="en-US" sz="2600" b="1" dirty="0">
                <a:solidFill>
                  <a:srgbClr val="FFFFFF"/>
                </a:solidFill>
                <a:latin typeface="Times New Roman" panose="02020603050405020304" pitchFamily="18" charset="0"/>
                <a:cs typeface="Times New Roman" panose="02020603050405020304" pitchFamily="18" charset="0"/>
              </a:rPr>
              <a:t>يرتدي الكهنة و الشمامسة ملابس الخدمة</a:t>
            </a:r>
            <a:r>
              <a:rPr lang="en-US" altLang="en-US" sz="2600" b="1" dirty="0">
                <a:solidFill>
                  <a:srgbClr val="FFFFFF"/>
                </a:solidFill>
                <a:latin typeface="Times New Roman" panose="02020603050405020304" pitchFamily="18" charset="0"/>
                <a:cs typeface="Times New Roman" panose="02020603050405020304" pitchFamily="18" charset="0"/>
              </a:rPr>
              <a:t> </a:t>
            </a:r>
            <a:r>
              <a:rPr lang="ar-EG" altLang="en-US" sz="2600" b="1" dirty="0">
                <a:solidFill>
                  <a:srgbClr val="FFFFFF"/>
                </a:solidFill>
                <a:latin typeface="Times New Roman" panose="02020603050405020304" pitchFamily="18" charset="0"/>
                <a:cs typeface="Times New Roman" panose="02020603050405020304" pitchFamily="18" charset="0"/>
              </a:rPr>
              <a:t>(التونية) و يمكن أن تُرتَّل الألحان التالية:</a:t>
            </a:r>
          </a:p>
          <a:p>
            <a:pPr algn="ct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يمكن أن تُرتَّل الألحان التالية في </a:t>
            </a: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المناسبات أو في إستقبال الأسقف: </a:t>
            </a:r>
          </a:p>
        </p:txBody>
      </p:sp>
      <p:sp>
        <p:nvSpPr>
          <p:cNvPr id="4" name="Rectangle 3">
            <a:hlinkClick r:id="rId2" action="ppaction://hlinksldjump"/>
            <a:extLst>
              <a:ext uri="{FF2B5EF4-FFF2-40B4-BE49-F238E27FC236}">
                <a16:creationId xmlns:a16="http://schemas.microsoft.com/office/drawing/2014/main" id="{C1A2A32D-B0E7-4BBF-9C6D-71DAE588D889}"/>
              </a:ext>
            </a:extLst>
          </p:cNvPr>
          <p:cNvSpPr/>
          <p:nvPr/>
        </p:nvSpPr>
        <p:spPr>
          <a:xfrm flipH="1">
            <a:off x="5753100" y="4991499"/>
            <a:ext cx="328295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لحن البركة </a:t>
            </a:r>
            <a:r>
              <a:rPr lang="ar-EG" sz="2800" b="1" dirty="0">
                <a:solidFill>
                  <a:schemeClr val="bg1"/>
                </a:solidFill>
                <a:cs typeface="Times New Roman" pitchFamily="18" charset="0"/>
              </a:rPr>
              <a:t>(تين أوأوشت)</a:t>
            </a:r>
            <a:endParaRPr lang="en-US" sz="2800" b="1" dirty="0">
              <a:solidFill>
                <a:schemeClr val="bg1"/>
              </a:solidFill>
            </a:endParaRPr>
          </a:p>
        </p:txBody>
      </p:sp>
      <p:sp>
        <p:nvSpPr>
          <p:cNvPr id="5" name="Rectangle 4">
            <a:hlinkClick r:id="rId3" action="ppaction://hlinksldjump"/>
            <a:extLst>
              <a:ext uri="{FF2B5EF4-FFF2-40B4-BE49-F238E27FC236}">
                <a16:creationId xmlns:a16="http://schemas.microsoft.com/office/drawing/2014/main" id="{29BAE166-7F05-45C8-8634-B06CEFBEE0A0}"/>
              </a:ext>
            </a:extLst>
          </p:cNvPr>
          <p:cNvSpPr/>
          <p:nvPr/>
        </p:nvSpPr>
        <p:spPr>
          <a:xfrm flipH="1">
            <a:off x="3467100" y="4991499"/>
            <a:ext cx="220980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شيريه ماريا</a:t>
            </a:r>
          </a:p>
        </p:txBody>
      </p:sp>
      <p:sp>
        <p:nvSpPr>
          <p:cNvPr id="6" name="المزامير">
            <a:extLst>
              <a:ext uri="{FF2B5EF4-FFF2-40B4-BE49-F238E27FC236}">
                <a16:creationId xmlns:a16="http://schemas.microsoft.com/office/drawing/2014/main" id="{1B7DF90D-F39F-47FE-B149-F4A62DFE286B}"/>
              </a:ext>
            </a:extLst>
          </p:cNvPr>
          <p:cNvSpPr txBox="1"/>
          <p:nvPr/>
        </p:nvSpPr>
        <p:spPr>
          <a:xfrm>
            <a:off x="104775" y="4936286"/>
            <a:ext cx="3251200" cy="584775"/>
          </a:xfrm>
          <a:prstGeom prst="rect">
            <a:avLst/>
          </a:prstGeom>
          <a:noFill/>
        </p:spPr>
        <p:txBody>
          <a:bodyPr wrap="square" rtlCol="0">
            <a:spAutoFit/>
          </a:bodyPr>
          <a:lstStyle/>
          <a:p>
            <a:pPr algn="ctr" rtl="1"/>
            <a:r>
              <a:rPr lang="ar-EG" sz="3200" b="1" dirty="0">
                <a:solidFill>
                  <a:schemeClr val="bg1"/>
                </a:solidFill>
                <a:cs typeface="+mj-cs"/>
              </a:rPr>
              <a:t>ثم تبدأ </a:t>
            </a:r>
            <a:r>
              <a:rPr lang="ar-EG" sz="3200" b="1" u="sng" dirty="0">
                <a:solidFill>
                  <a:srgbClr val="FFC000"/>
                </a:solidFill>
                <a:cs typeface="+mj-cs"/>
              </a:rPr>
              <a:t>صلوات الأجبية</a:t>
            </a:r>
            <a:endParaRPr lang="en-GB" sz="3200" b="1" u="sng" dirty="0">
              <a:solidFill>
                <a:srgbClr val="FFC000"/>
              </a:solidFill>
              <a:cs typeface="+mj-cs"/>
            </a:endParaRPr>
          </a:p>
        </p:txBody>
      </p:sp>
      <p:sp>
        <p:nvSpPr>
          <p:cNvPr id="10" name="Rectangle 9">
            <a:hlinkClick r:id="" action="ppaction://customshow?id=15&amp;return=true" tooltip="أكتشى"/>
            <a:extLst>
              <a:ext uri="{FF2B5EF4-FFF2-40B4-BE49-F238E27FC236}">
                <a16:creationId xmlns:a16="http://schemas.microsoft.com/office/drawing/2014/main" id="{E5C87357-0423-4A70-A45F-1B8FFCAC95FD}"/>
              </a:ext>
            </a:extLst>
          </p:cNvPr>
          <p:cNvSpPr/>
          <p:nvPr/>
        </p:nvSpPr>
        <p:spPr>
          <a:xfrm flipH="1">
            <a:off x="2096439" y="6252009"/>
            <a:ext cx="2029759"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800" b="1" dirty="0">
                <a:solidFill>
                  <a:srgbClr val="FFC000"/>
                </a:solidFill>
                <a:latin typeface="Times New Roman" pitchFamily="18" charset="0"/>
                <a:cs typeface="Times New Roman" pitchFamily="18" charset="0"/>
              </a:rPr>
              <a:t>إڤلوجيمينوس</a:t>
            </a:r>
            <a:endParaRPr lang="ar-EG" sz="2800" b="1" dirty="0">
              <a:solidFill>
                <a:srgbClr val="FFC000"/>
              </a:solidFill>
              <a:cs typeface="Times New Roman" pitchFamily="18" charset="0"/>
            </a:endParaRPr>
          </a:p>
        </p:txBody>
      </p:sp>
      <p:sp>
        <p:nvSpPr>
          <p:cNvPr id="11" name="Action Button: Custom 4">
            <a:hlinkClick r:id="rId4" action="ppaction://hlinksldjump"/>
            <a:extLst>
              <a:ext uri="{FF2B5EF4-FFF2-40B4-BE49-F238E27FC236}">
                <a16:creationId xmlns:a16="http://schemas.microsoft.com/office/drawing/2014/main" id="{46ECBA9C-DC24-4AA0-9592-9977669DE6A8}"/>
              </a:ext>
            </a:extLst>
          </p:cNvPr>
          <p:cNvSpPr/>
          <p:nvPr/>
        </p:nvSpPr>
        <p:spPr>
          <a:xfrm>
            <a:off x="2096439" y="5710190"/>
            <a:ext cx="2029759"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إك إسماروؤت</a:t>
            </a:r>
            <a:endParaRPr lang="en-US" sz="2800" b="1" dirty="0">
              <a:solidFill>
                <a:srgbClr val="FFC000"/>
              </a:solidFill>
            </a:endParaRPr>
          </a:p>
        </p:txBody>
      </p:sp>
      <p:sp>
        <p:nvSpPr>
          <p:cNvPr id="12" name="Action Button: Custom 4">
            <a:hlinkClick r:id="rId5" action="ppaction://hlinksldjump"/>
            <a:extLst>
              <a:ext uri="{FF2B5EF4-FFF2-40B4-BE49-F238E27FC236}">
                <a16:creationId xmlns:a16="http://schemas.microsoft.com/office/drawing/2014/main" id="{2944CF6A-F384-4A16-9434-98FEB8D0D556}"/>
              </a:ext>
            </a:extLst>
          </p:cNvPr>
          <p:cNvSpPr/>
          <p:nvPr/>
        </p:nvSpPr>
        <p:spPr>
          <a:xfrm>
            <a:off x="76204" y="5710190"/>
            <a:ext cx="1937681"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ابؤرو</a:t>
            </a:r>
            <a:endParaRPr lang="en-US" sz="2800" b="1" dirty="0">
              <a:solidFill>
                <a:srgbClr val="FFC000"/>
              </a:solidFill>
            </a:endParaRPr>
          </a:p>
        </p:txBody>
      </p:sp>
      <p:sp>
        <p:nvSpPr>
          <p:cNvPr id="13" name="Rectangle 12">
            <a:extLst>
              <a:ext uri="{FF2B5EF4-FFF2-40B4-BE49-F238E27FC236}">
                <a16:creationId xmlns:a16="http://schemas.microsoft.com/office/drawing/2014/main" id="{84E345C9-EE8E-4E08-9C35-07164F49EA91}"/>
              </a:ext>
            </a:extLst>
          </p:cNvPr>
          <p:cNvSpPr/>
          <p:nvPr/>
        </p:nvSpPr>
        <p:spPr>
          <a:xfrm flipH="1">
            <a:off x="76204" y="6252010"/>
            <a:ext cx="1937681"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200" b="1" dirty="0">
                <a:solidFill>
                  <a:srgbClr val="FFC000"/>
                </a:solidFill>
                <a:cs typeface="Times New Roman" pitchFamily="18" charset="0"/>
              </a:rPr>
              <a:t>اخريستوس انيستي</a:t>
            </a:r>
          </a:p>
        </p:txBody>
      </p:sp>
    </p:spTree>
    <p:extLst>
      <p:ext uri="{BB962C8B-B14F-4D97-AF65-F5344CB8AC3E}">
        <p14:creationId xmlns:p14="http://schemas.microsoft.com/office/powerpoint/2010/main" val="34259665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sz="3200" u="sng" dirty="0"/>
              <a:t>طوبه هينا الكبيرة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Tree>
    <p:extLst>
      <p:ext uri="{BB962C8B-B14F-4D97-AF65-F5344CB8AC3E}">
        <p14:creationId xmlns:p14="http://schemas.microsoft.com/office/powerpoint/2010/main" val="57742074"/>
      </p:ext>
    </p:extLst>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1845485240"/>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916418855"/>
      </p:ext>
    </p:extLst>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fontScale="90000"/>
          </a:bodyPr>
          <a:lstStyle/>
          <a:p>
            <a:pPr rtl="0"/>
            <a:r>
              <a:rPr lang="ar-EG" sz="5400" dirty="0"/>
              <a:t>هذه الكائنةُ من أقصاء المسكونةِ إلى أقصائِها.</a:t>
            </a:r>
          </a:p>
        </p:txBody>
      </p:sp>
      <p:sp>
        <p:nvSpPr>
          <p:cNvPr id="2" name="Text Placeholder 1">
            <a:extLst>
              <a:ext uri="{FF2B5EF4-FFF2-40B4-BE49-F238E27FC236}">
                <a16:creationId xmlns:a16="http://schemas.microsoft.com/office/drawing/2014/main" id="{78B21CC5-08CD-4454-9F59-F5194813E780}"/>
              </a:ext>
            </a:extLst>
          </p:cNvPr>
          <p:cNvSpPr>
            <a:spLocks noGrp="1"/>
          </p:cNvSpPr>
          <p:nvPr>
            <p:ph type="body" idx="1"/>
          </p:nvPr>
        </p:nvSpPr>
        <p:spPr/>
        <p:txBody>
          <a:bodyPr/>
          <a:lstStyle/>
          <a:p>
            <a:endParaRPr lang="en-US"/>
          </a:p>
        </p:txBody>
      </p:sp>
      <p:sp>
        <p:nvSpPr>
          <p:cNvPr id="25" name="Text Placeholder 24"/>
          <p:cNvSpPr>
            <a:spLocks noGrp="1"/>
          </p:cNvSpPr>
          <p:nvPr>
            <p:ph type="body" sz="quarter" idx="3"/>
          </p:nvPr>
        </p:nvSpPr>
        <p:spPr/>
        <p:txBody>
          <a:bodyPr/>
          <a:lstStyle/>
          <a:p>
            <a:r>
              <a:rPr lang="en-US" dirty="0"/>
              <a:t>:ai </a:t>
            </a:r>
            <a:r>
              <a:rPr lang="en-US" dirty="0" err="1"/>
              <a:t>etsop</a:t>
            </a:r>
            <a:r>
              <a:rPr lang="en-US" dirty="0"/>
              <a:t> </a:t>
            </a:r>
            <a:r>
              <a:rPr lang="en-US" dirty="0" err="1"/>
              <a:t>icjen</a:t>
            </a:r>
            <a:r>
              <a:rPr lang="en-US" dirty="0"/>
              <a:t> </a:t>
            </a:r>
            <a:r>
              <a:rPr lang="en-US" dirty="0" err="1"/>
              <a:t>auryjc</a:t>
            </a:r>
            <a:r>
              <a:rPr lang="en-US" dirty="0"/>
              <a:t> `n]</a:t>
            </a:r>
            <a:r>
              <a:rPr lang="en-US" dirty="0" err="1"/>
              <a:t>oikoumeny</a:t>
            </a:r>
            <a:r>
              <a:rPr lang="en-US" dirty="0"/>
              <a:t> </a:t>
            </a:r>
            <a:r>
              <a:rPr lang="en-US" dirty="0" err="1"/>
              <a:t>sa</a:t>
            </a:r>
            <a:r>
              <a:rPr lang="en-US" dirty="0"/>
              <a:t> </a:t>
            </a:r>
            <a:r>
              <a:rPr lang="en-US" dirty="0" err="1"/>
              <a:t>auryjc</a:t>
            </a:r>
            <a:r>
              <a:rPr lang="en-US" dirty="0"/>
              <a:t>.</a:t>
            </a:r>
          </a:p>
        </p:txBody>
      </p:sp>
    </p:spTree>
    <p:extLst>
      <p:ext uri="{BB962C8B-B14F-4D97-AF65-F5344CB8AC3E}">
        <p14:creationId xmlns:p14="http://schemas.microsoft.com/office/powerpoint/2010/main" val="4087917685"/>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والذين يُفَصِّلونَ فيها كلمةَ الحقَ بإستقامةٍ.</a:t>
            </a:r>
          </a:p>
        </p:txBody>
      </p:sp>
      <p:sp>
        <p:nvSpPr>
          <p:cNvPr id="5" name="Text Placeholder 4">
            <a:extLst>
              <a:ext uri="{FF2B5EF4-FFF2-40B4-BE49-F238E27FC236}">
                <a16:creationId xmlns:a16="http://schemas.microsoft.com/office/drawing/2014/main" id="{2418DA74-8848-45D1-A53B-232496267A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nyetsot</a:t>
            </a:r>
            <a:r>
              <a:rPr lang="en-US" sz="3200" dirty="0"/>
              <a:t> `</a:t>
            </a:r>
            <a:r>
              <a:rPr lang="en-US" sz="3200" dirty="0" err="1"/>
              <a:t>ebol</a:t>
            </a:r>
            <a:r>
              <a:rPr lang="en-US" sz="3200" dirty="0"/>
              <a:t> `</a:t>
            </a:r>
            <a:r>
              <a:rPr lang="en-US" sz="3200" dirty="0" err="1"/>
              <a:t>nqytc</a:t>
            </a:r>
            <a:r>
              <a:rPr lang="en-US" sz="3200" dirty="0"/>
              <a:t> `</a:t>
            </a:r>
            <a:r>
              <a:rPr lang="en-US" sz="3200" dirty="0" err="1"/>
              <a:t>m`pcaji</a:t>
            </a:r>
            <a:r>
              <a:rPr lang="en-US" sz="3200" dirty="0"/>
              <a:t> `</a:t>
            </a:r>
            <a:r>
              <a:rPr lang="en-US" sz="3200" dirty="0" err="1"/>
              <a:t>nte</a:t>
            </a:r>
            <a:r>
              <a:rPr lang="en-US" sz="3200" dirty="0"/>
              <a:t> ]</a:t>
            </a:r>
            <a:r>
              <a:rPr lang="en-US" sz="3200" dirty="0" err="1"/>
              <a:t>me;myi</a:t>
            </a:r>
            <a:r>
              <a:rPr lang="en-US" sz="3200" dirty="0"/>
              <a:t> </a:t>
            </a:r>
            <a:r>
              <a:rPr lang="en-US" sz="3200" dirty="0" err="1"/>
              <a:t>qen</a:t>
            </a:r>
            <a:r>
              <a:rPr lang="en-US" sz="3200" dirty="0"/>
              <a:t> </a:t>
            </a:r>
            <a:r>
              <a:rPr lang="en-US" sz="3200" dirty="0" err="1"/>
              <a:t>oucwouten</a:t>
            </a:r>
            <a:r>
              <a:rPr lang="en-US" sz="3200" dirty="0"/>
              <a:t>.</a:t>
            </a:r>
          </a:p>
        </p:txBody>
      </p:sp>
    </p:spTree>
    <p:extLst>
      <p:ext uri="{BB962C8B-B14F-4D97-AF65-F5344CB8AC3E}">
        <p14:creationId xmlns:p14="http://schemas.microsoft.com/office/powerpoint/2010/main" val="854469054"/>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a:xfrm>
            <a:off x="0" y="4389165"/>
            <a:ext cx="9144000" cy="782371"/>
          </a:xfrm>
        </p:spPr>
        <p:txBody>
          <a:bodyPr>
            <a:noAutofit/>
          </a:bodyPr>
          <a:lstStyle/>
          <a:p>
            <a:r>
              <a:rPr lang="ar-EG" dirty="0"/>
              <a:t>وبالأكثرِ بطريركَنا الأبَ المكرمَ أنبا (تاوضروس الثانى)</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a:xfrm>
            <a:off x="0" y="5561426"/>
            <a:ext cx="9144000" cy="682357"/>
          </a:xfrm>
        </p:spPr>
        <p:txBody>
          <a:bodyPr/>
          <a:lstStyle/>
          <a:p>
            <a:r>
              <a:rPr lang="pt-BR" dirty="0"/>
              <a:t>`Nhou`o de penpatriar,yc `niwt ettai`yout abba (</a:t>
            </a:r>
            <a:r>
              <a:rPr lang="pl-PL" sz="3200" kern="1200" dirty="0">
                <a:effectLst/>
                <a:latin typeface="CS New Athanasius" panose="020B0500000000000000" pitchFamily="34" charset="0"/>
                <a:ea typeface="+mn-ea"/>
                <a:cs typeface="Traditional Arabic" panose="02020603050405020304" pitchFamily="18" charset="-78"/>
              </a:rPr>
              <a:t>:e`odoroc</a:t>
            </a:r>
            <a:r>
              <a:rPr lang="pt-BR" dirty="0"/>
              <a:t>)</a:t>
            </a:r>
          </a:p>
        </p:txBody>
      </p:sp>
    </p:spTree>
    <p:extLst>
      <p:ext uri="{BB962C8B-B14F-4D97-AF65-F5344CB8AC3E}">
        <p14:creationId xmlns:p14="http://schemas.microsoft.com/office/powerpoint/2010/main" val="2061992112"/>
      </p:ext>
    </p:extLst>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847729047"/>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6" name="TextBox 5">
            <a:hlinkClick r:id="rId2" action="ppaction://hlinksldjump"/>
            <a:extLst>
              <a:ext uri="{FF2B5EF4-FFF2-40B4-BE49-F238E27FC236}">
                <a16:creationId xmlns:a16="http://schemas.microsoft.com/office/drawing/2014/main" id="{C043F335-AA37-4F89-B341-B210A611113C}"/>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73724956"/>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10357"/>
            <a:ext cx="9144000" cy="682357"/>
          </a:xfrm>
        </p:spPr>
        <p:txBody>
          <a:bodyPr/>
          <a:lstStyle/>
          <a:p>
            <a:r>
              <a:rPr lang="en-US" sz="3200" dirty="0" err="1"/>
              <a:t>Proceu</a:t>
            </a:r>
            <a:r>
              <a:rPr lang="en-US" sz="3200" dirty="0"/>
              <a:t>[</a:t>
            </a:r>
            <a:r>
              <a:rPr lang="en-US" sz="3200" dirty="0" err="1"/>
              <a:t>acqe</a:t>
            </a:r>
            <a:r>
              <a:rPr lang="en-US" sz="3200" dirty="0"/>
              <a:t> </a:t>
            </a:r>
            <a:r>
              <a:rPr lang="ar-EG" sz="3200" dirty="0"/>
              <a:t> </a:t>
            </a:r>
            <a:r>
              <a:rPr lang="en-US" sz="3200" dirty="0"/>
              <a:t>`</a:t>
            </a:r>
            <a:r>
              <a:rPr lang="en-US" sz="3200" dirty="0" err="1"/>
              <a:t>uper</a:t>
            </a:r>
            <a:r>
              <a:rPr lang="en-US" sz="3200" dirty="0"/>
              <a:t> </a:t>
            </a:r>
            <a:r>
              <a:rPr lang="en-US" sz="3200" dirty="0" err="1"/>
              <a:t>tou</a:t>
            </a:r>
            <a:r>
              <a:rPr lang="ar-EG" sz="3200" dirty="0"/>
              <a:t> </a:t>
            </a:r>
            <a:r>
              <a:rPr lang="en-US" sz="3200" dirty="0" err="1"/>
              <a:t>arxi`erewc</a:t>
            </a:r>
            <a:r>
              <a:rPr lang="en-US" sz="3200" dirty="0"/>
              <a:t> `</a:t>
            </a:r>
            <a:r>
              <a:rPr lang="en-US" sz="3200" dirty="0" err="1"/>
              <a:t>hmwn</a:t>
            </a:r>
            <a:r>
              <a:rPr lang="en-US" sz="3200" dirty="0"/>
              <a:t> papa abba </a:t>
            </a:r>
            <a:r>
              <a:rPr lang="pl-PL" kern="1200" dirty="0">
                <a:effectLst/>
                <a:latin typeface="CS New Athanasius" panose="020B0500000000000000" pitchFamily="34" charset="0"/>
                <a:ea typeface="+mn-ea"/>
                <a:cs typeface="Traditional Arabic" panose="02020603050405020304" pitchFamily="18" charset="-78"/>
              </a:rPr>
              <a:t>:e`odoroc</a:t>
            </a:r>
            <a:endParaRPr lang="en-US" sz="3200" dirty="0"/>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9345522"/>
      </p:ext>
    </p:extLst>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761920437"/>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17282414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43600"/>
            <a:ext cx="9143999" cy="914401"/>
          </a:xfrm>
        </p:spPr>
        <p:txBody>
          <a:bodyPr anchor="ctr"/>
          <a:lstStyle/>
          <a:p>
            <a:r>
              <a:rPr lang="ar-EG" sz="3400" dirty="0"/>
              <a:t>إنتيف جيربي رازموس نيڤين إيڤول هارون: إنتيف كانين ناهتي إفمين إيڤول. </a:t>
            </a:r>
          </a:p>
        </p:txBody>
      </p:sp>
      <p:sp>
        <p:nvSpPr>
          <p:cNvPr id="7" name="Text Placeholder 6"/>
          <p:cNvSpPr>
            <a:spLocks noGrp="1"/>
          </p:cNvSpPr>
          <p:nvPr>
            <p:ph type="body" sz="quarter" idx="3"/>
          </p:nvPr>
        </p:nvSpPr>
        <p:spPr>
          <a:xfrm>
            <a:off x="-2" y="5042647"/>
            <a:ext cx="9144000" cy="878199"/>
          </a:xfrm>
        </p:spPr>
        <p:txBody>
          <a:bodyPr/>
          <a:lstStyle/>
          <a:p>
            <a:pPr>
              <a:spcBef>
                <a:spcPts val="0"/>
              </a:spcBef>
            </a:pPr>
            <a:r>
              <a:rPr lang="en-US" dirty="0"/>
              <a:t>`</a:t>
            </a:r>
            <a:r>
              <a:rPr lang="en-US" dirty="0" err="1"/>
              <a:t>ntefjer</a:t>
            </a:r>
            <a:r>
              <a:rPr lang="en-US" dirty="0"/>
              <a:t> </a:t>
            </a:r>
            <a:r>
              <a:rPr lang="en-US" dirty="0" err="1"/>
              <a:t>piracmoc</a:t>
            </a:r>
            <a:r>
              <a:rPr lang="en-US" dirty="0"/>
              <a:t> </a:t>
            </a:r>
            <a:r>
              <a:rPr lang="en-US" dirty="0" err="1"/>
              <a:t>niben</a:t>
            </a:r>
            <a:r>
              <a:rPr lang="en-US" dirty="0"/>
              <a:t> `</a:t>
            </a:r>
            <a:r>
              <a:rPr lang="en-US" dirty="0" err="1"/>
              <a:t>ebol</a:t>
            </a:r>
            <a:r>
              <a:rPr lang="en-US" dirty="0"/>
              <a:t> </a:t>
            </a:r>
            <a:r>
              <a:rPr lang="en-US" dirty="0" err="1"/>
              <a:t>haron</a:t>
            </a:r>
            <a:r>
              <a:rPr lang="en-US" dirty="0"/>
              <a:t>@ `</a:t>
            </a:r>
            <a:r>
              <a:rPr lang="en-US" dirty="0" err="1"/>
              <a:t>ntef,a</a:t>
            </a:r>
            <a:r>
              <a:rPr lang="en-US" dirty="0"/>
              <a:t> </a:t>
            </a:r>
            <a:r>
              <a:rPr lang="en-US" dirty="0" err="1"/>
              <a:t>pennah</a:t>
            </a:r>
            <a:r>
              <a:rPr lang="en-US" dirty="0"/>
              <a:t>] </a:t>
            </a:r>
            <a:r>
              <a:rPr lang="en-US" dirty="0" err="1"/>
              <a:t>efmyn</a:t>
            </a:r>
            <a:r>
              <a:rPr lang="en-US" dirty="0"/>
              <a:t> `</a:t>
            </a:r>
            <a:r>
              <a:rPr lang="en-US" dirty="0" err="1"/>
              <a:t>ebol</a:t>
            </a:r>
            <a:r>
              <a:rPr lang="en-US"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77705"/>
          </a:xfrm>
        </p:spPr>
        <p:txBody>
          <a:bodyPr/>
          <a:lstStyle/>
          <a:p>
            <a:r>
              <a:rPr lang="ar-EG" sz="4400" dirty="0"/>
              <a:t>ويبدد عنا كل التجارب ويديم إيماننا. </a:t>
            </a:r>
            <a:endParaRPr lang="en-US" sz="4400" dirty="0"/>
          </a:p>
        </p:txBody>
      </p:sp>
    </p:spTree>
    <p:extLst>
      <p:ext uri="{BB962C8B-B14F-4D97-AF65-F5344CB8AC3E}">
        <p14:creationId xmlns:p14="http://schemas.microsoft.com/office/powerpoint/2010/main" val="3550224611"/>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90345316"/>
      </p:ext>
    </p:extLst>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امتروبوليتيس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1770480262"/>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1241304853"/>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1277893595"/>
      </p:ext>
    </p:extLst>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dirty="0"/>
              <a:t>وعن الكائِنينَ هَهُنا والذينَ رقدوا.</a:t>
            </a:r>
          </a:p>
        </p:txBody>
      </p:sp>
      <p:sp>
        <p:nvSpPr>
          <p:cNvPr id="2" name="Text Placeholder 1">
            <a:extLst>
              <a:ext uri="{FF2B5EF4-FFF2-40B4-BE49-F238E27FC236}">
                <a16:creationId xmlns:a16="http://schemas.microsoft.com/office/drawing/2014/main" id="{3014C62F-6796-4C5E-A13B-D4508D8EC3AB}"/>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e`hryi</a:t>
            </a:r>
            <a:r>
              <a:rPr lang="en-US" sz="3200" dirty="0"/>
              <a:t> `</a:t>
            </a:r>
            <a:r>
              <a:rPr lang="en-US" sz="3200" dirty="0" err="1"/>
              <a:t>ejen</a:t>
            </a:r>
            <a:r>
              <a:rPr lang="en-US" sz="3200" dirty="0"/>
              <a:t> </a:t>
            </a:r>
            <a:r>
              <a:rPr lang="en-US" sz="3200" dirty="0" err="1"/>
              <a:t>nyetsop</a:t>
            </a:r>
            <a:r>
              <a:rPr lang="en-US" sz="3200" dirty="0"/>
              <a:t> `</a:t>
            </a:r>
            <a:r>
              <a:rPr lang="en-US" sz="3200" dirty="0" err="1"/>
              <a:t>mpaima</a:t>
            </a:r>
            <a:r>
              <a:rPr lang="en-US" sz="3200" dirty="0"/>
              <a:t>@ </a:t>
            </a:r>
            <a:r>
              <a:rPr lang="en-US" sz="3200" dirty="0" err="1"/>
              <a:t>nem</a:t>
            </a:r>
            <a:r>
              <a:rPr lang="en-US" sz="3200" dirty="0"/>
              <a:t> </a:t>
            </a:r>
            <a:r>
              <a:rPr lang="en-US" sz="3200" dirty="0" err="1"/>
              <a:t>ny`etauenkot</a:t>
            </a:r>
            <a:r>
              <a:rPr lang="en-US" sz="3200" dirty="0"/>
              <a:t>.</a:t>
            </a:r>
          </a:p>
        </p:txBody>
      </p:sp>
    </p:spTree>
    <p:extLst>
      <p:ext uri="{BB962C8B-B14F-4D97-AF65-F5344CB8AC3E}">
        <p14:creationId xmlns:p14="http://schemas.microsoft.com/office/powerpoint/2010/main" val="2338219784"/>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dirty="0"/>
              <a:t>الأساقفةِ، والقمامصةِ، والقسوسِ</a:t>
            </a:r>
          </a:p>
        </p:txBody>
      </p:sp>
      <p:sp>
        <p:nvSpPr>
          <p:cNvPr id="2" name="Text Placeholder 1">
            <a:extLst>
              <a:ext uri="{FF2B5EF4-FFF2-40B4-BE49-F238E27FC236}">
                <a16:creationId xmlns:a16="http://schemas.microsoft.com/office/drawing/2014/main" id="{C2EFE139-6DD6-4DFF-874A-D3DACDF1BACF}"/>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p:txBody>
          <a:bodyPr/>
          <a:lstStyle/>
          <a:p>
            <a:r>
              <a:rPr lang="en-US" dirty="0" err="1"/>
              <a:t>Ni`epickopoc</a:t>
            </a:r>
            <a:r>
              <a:rPr lang="en-US" dirty="0"/>
              <a:t>@ </a:t>
            </a:r>
            <a:r>
              <a:rPr lang="en-US" dirty="0" err="1"/>
              <a:t>nihygoumenoc</a:t>
            </a:r>
            <a:r>
              <a:rPr lang="en-US" dirty="0"/>
              <a:t>@ </a:t>
            </a:r>
            <a:r>
              <a:rPr lang="en-US" dirty="0" err="1"/>
              <a:t>ni`precbuteroc</a:t>
            </a:r>
            <a:r>
              <a:rPr lang="en-US" dirty="0"/>
              <a:t>@</a:t>
            </a:r>
          </a:p>
        </p:txBody>
      </p:sp>
    </p:spTree>
    <p:extLst>
      <p:ext uri="{BB962C8B-B14F-4D97-AF65-F5344CB8AC3E}">
        <p14:creationId xmlns:p14="http://schemas.microsoft.com/office/powerpoint/2010/main" val="1555085335"/>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dirty="0"/>
              <a:t>والشمامسةِ، والإبوذِيَّاقونين.</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en-US" sz="4400" dirty="0" err="1"/>
              <a:t>nidiakwn</a:t>
            </a:r>
            <a:r>
              <a:rPr lang="en-US" sz="4400" dirty="0"/>
              <a:t>@ </a:t>
            </a:r>
            <a:r>
              <a:rPr lang="en-US" sz="4400" dirty="0" err="1"/>
              <a:t>nihupodiakwn</a:t>
            </a:r>
            <a:r>
              <a:rPr lang="en-US" sz="4400" dirty="0"/>
              <a:t>.</a:t>
            </a:r>
          </a:p>
        </p:txBody>
      </p:sp>
      <p:sp>
        <p:nvSpPr>
          <p:cNvPr id="6" name="TextBox 5">
            <a:hlinkClick r:id="rId2" action="ppaction://hlinksldjump"/>
            <a:extLst>
              <a:ext uri="{FF2B5EF4-FFF2-40B4-BE49-F238E27FC236}">
                <a16:creationId xmlns:a16="http://schemas.microsoft.com/office/drawing/2014/main" id="{E497C2B6-3D41-42B8-A654-68DA59D7242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7372148"/>
      </p:ext>
    </p:extLst>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77862857"/>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3865838534"/>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37219081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67238" y="5979802"/>
            <a:ext cx="9278474" cy="878199"/>
          </a:xfrm>
        </p:spPr>
        <p:txBody>
          <a:bodyPr anchor="ctr"/>
          <a:lstStyle/>
          <a:p>
            <a:r>
              <a:rPr lang="ar-EG" sz="3600" dirty="0"/>
              <a:t>خين ني تيهو نيم ني بروس إڤشي إنتيه بينيوت</a:t>
            </a:r>
            <a:r>
              <a:rPr lang="en-US" sz="3600" dirty="0"/>
              <a:t> </a:t>
            </a:r>
            <a:r>
              <a:rPr lang="ar-EG" sz="3600" dirty="0"/>
              <a:t>إتطايوت طو تريس ماكاريو: </a:t>
            </a:r>
          </a:p>
        </p:txBody>
      </p:sp>
      <p:sp>
        <p:nvSpPr>
          <p:cNvPr id="7" name="Text Placeholder 6"/>
          <p:cNvSpPr>
            <a:spLocks noGrp="1"/>
          </p:cNvSpPr>
          <p:nvPr>
            <p:ph type="body" sz="quarter" idx="3"/>
          </p:nvPr>
        </p:nvSpPr>
        <p:spPr>
          <a:xfrm>
            <a:off x="0" y="4984719"/>
            <a:ext cx="9144000" cy="995083"/>
          </a:xfrm>
        </p:spPr>
        <p:txBody>
          <a:bodyPr/>
          <a:lstStyle/>
          <a:p>
            <a:pPr>
              <a:spcBef>
                <a:spcPts val="0"/>
              </a:spcBef>
            </a:pPr>
            <a:r>
              <a:rPr lang="en-US" dirty="0" err="1"/>
              <a:t>Qen</a:t>
            </a:r>
            <a:r>
              <a:rPr lang="en-US" dirty="0"/>
              <a:t> </a:t>
            </a:r>
            <a:r>
              <a:rPr lang="en-US" dirty="0" err="1"/>
              <a:t>ni</a:t>
            </a:r>
            <a:r>
              <a:rPr lang="en-US" dirty="0"/>
              <a:t>]ho </a:t>
            </a:r>
            <a:r>
              <a:rPr lang="en-US" dirty="0" err="1"/>
              <a:t>nem</a:t>
            </a:r>
            <a:r>
              <a:rPr lang="en-US" dirty="0"/>
              <a:t> </a:t>
            </a:r>
            <a:r>
              <a:rPr lang="en-US" dirty="0" err="1"/>
              <a:t>ni`proceu,y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tou</a:t>
            </a:r>
            <a:r>
              <a:rPr lang="en-US" dirty="0"/>
              <a:t> `</a:t>
            </a:r>
            <a:r>
              <a:rPr lang="en-US" dirty="0" err="1"/>
              <a:t>tric</a:t>
            </a:r>
            <a:r>
              <a:rPr lang="en-US" dirty="0"/>
              <a:t> </a:t>
            </a:r>
            <a:r>
              <a:rPr lang="en-US" dirty="0" err="1"/>
              <a:t>makariou</a:t>
            </a:r>
            <a:endParaRPr lang="en-US"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بسؤالات وصلوات أبينا المُكرَّم المثلث الغبطة،</a:t>
            </a:r>
            <a:endParaRPr lang="en-US" sz="4000" dirty="0"/>
          </a:p>
        </p:txBody>
      </p:sp>
    </p:spTree>
    <p:extLst>
      <p:ext uri="{BB962C8B-B14F-4D97-AF65-F5344CB8AC3E}">
        <p14:creationId xmlns:p14="http://schemas.microsoft.com/office/powerpoint/2010/main" val="3043076704"/>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300419999"/>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dirty="0"/>
              <a:t>والاُغنُسطسيِّينَ، والمرتِّلينَ، والقَرَّائِينَ،</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p:txBody>
          <a:bodyPr/>
          <a:lstStyle/>
          <a:p>
            <a:r>
              <a:rPr lang="en-US" dirty="0" err="1"/>
              <a:t>Ni`anagnwctyc</a:t>
            </a:r>
            <a:r>
              <a:rPr lang="en-US" dirty="0"/>
              <a:t>@ </a:t>
            </a:r>
            <a:r>
              <a:rPr lang="en-US" dirty="0" err="1"/>
              <a:t>ni'altyc</a:t>
            </a:r>
            <a:r>
              <a:rPr lang="en-US" dirty="0"/>
              <a:t>@ </a:t>
            </a:r>
            <a:r>
              <a:rPr lang="en-US" dirty="0" err="1"/>
              <a:t>niexorgictyc</a:t>
            </a:r>
            <a:r>
              <a:rPr lang="en-US" dirty="0"/>
              <a:t>@</a:t>
            </a:r>
          </a:p>
        </p:txBody>
      </p:sp>
    </p:spTree>
    <p:extLst>
      <p:ext uri="{BB962C8B-B14F-4D97-AF65-F5344CB8AC3E}">
        <p14:creationId xmlns:p14="http://schemas.microsoft.com/office/powerpoint/2010/main" val="1013566890"/>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dirty="0"/>
              <a:t>والرهبانِ، والعذارَى، والأراملِ، والأيتامِ،</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nn-NO" dirty="0"/>
              <a:t>nimona,oc@ nipar;enoc@ ni,yra@ niorvanoc</a:t>
            </a:r>
            <a:endParaRPr lang="fr-FR" dirty="0"/>
          </a:p>
        </p:txBody>
      </p:sp>
    </p:spTree>
    <p:extLst>
      <p:ext uri="{BB962C8B-B14F-4D97-AF65-F5344CB8AC3E}">
        <p14:creationId xmlns:p14="http://schemas.microsoft.com/office/powerpoint/2010/main" val="1372065652"/>
      </p:ext>
    </p:extLst>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80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3957909914"/>
      </p:ext>
    </p:extLst>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dirty="0"/>
              <a:t>والمتَنَسِّكين والعِلمانيِّين، وعن كلِّ إمتلاءِ</a:t>
            </a:r>
          </a:p>
        </p:txBody>
      </p:sp>
      <p:sp>
        <p:nvSpPr>
          <p:cNvPr id="27" name="Text Placeholder 26"/>
          <p:cNvSpPr>
            <a:spLocks noGrp="1"/>
          </p:cNvSpPr>
          <p:nvPr>
            <p:ph type="body" idx="1"/>
          </p:nvPr>
        </p:nvSpPr>
        <p:spPr/>
        <p:txBody>
          <a:bodyPr/>
          <a:lstStyle/>
          <a:p>
            <a:endParaRPr lang="ar-EG" dirty="0"/>
          </a:p>
        </p:txBody>
      </p:sp>
      <p:sp>
        <p:nvSpPr>
          <p:cNvPr id="28" name="Text Placeholder 27"/>
          <p:cNvSpPr>
            <a:spLocks noGrp="1"/>
          </p:cNvSpPr>
          <p:nvPr>
            <p:ph type="body" sz="quarter" idx="3"/>
          </p:nvPr>
        </p:nvSpPr>
        <p:spPr/>
        <p:txBody>
          <a:bodyPr/>
          <a:lstStyle/>
          <a:p>
            <a:r>
              <a:rPr lang="pt-BR" sz="3200" dirty="0"/>
              <a:t>nieg`kratyc@ nilaikoc@ nem `e`hryi `ejen `vmoh tyrf</a:t>
            </a:r>
            <a:endParaRPr lang="en-US" sz="3200" dirty="0"/>
          </a:p>
        </p:txBody>
      </p:sp>
    </p:spTree>
    <p:extLst>
      <p:ext uri="{BB962C8B-B14F-4D97-AF65-F5344CB8AC3E}">
        <p14:creationId xmlns:p14="http://schemas.microsoft.com/office/powerpoint/2010/main" val="3256422509"/>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lstStyle/>
          <a:p>
            <a:r>
              <a:rPr lang="ar-EG" sz="4400" dirty="0"/>
              <a:t>كنيستِكَ المقدسةِ يا إلهَ المؤمنين.</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sz="3200" dirty="0"/>
              <a:t> `</a:t>
            </a:r>
            <a:r>
              <a:rPr lang="en-US" sz="3200" dirty="0" err="1"/>
              <a:t>nte</a:t>
            </a:r>
            <a:r>
              <a:rPr lang="en-US" sz="3200" dirty="0"/>
              <a:t> </a:t>
            </a:r>
            <a:r>
              <a:rPr lang="en-US" sz="3200" dirty="0" err="1"/>
              <a:t>Tekekklycia</a:t>
            </a:r>
            <a:r>
              <a:rPr lang="en-US" sz="3200" dirty="0"/>
              <a:t> </a:t>
            </a:r>
            <a:r>
              <a:rPr lang="en-US" sz="3200" dirty="0" err="1"/>
              <a:t>e;ouab</a:t>
            </a:r>
            <a:r>
              <a:rPr lang="en-US" sz="3200" dirty="0"/>
              <a:t>@ `</a:t>
            </a:r>
            <a:r>
              <a:rPr lang="en-US" sz="3200" dirty="0" err="1"/>
              <a:t>Vnou</a:t>
            </a:r>
            <a:r>
              <a:rPr lang="en-US" sz="3200" dirty="0"/>
              <a:t>] `</a:t>
            </a:r>
            <a:r>
              <a:rPr lang="en-US" sz="3200" dirty="0" err="1"/>
              <a:t>nte</a:t>
            </a:r>
            <a:r>
              <a:rPr lang="en-US" sz="3200" dirty="0"/>
              <a:t> </a:t>
            </a:r>
            <a:r>
              <a:rPr lang="en-US" sz="3200" dirty="0" err="1"/>
              <a:t>nipictoc</a:t>
            </a:r>
            <a:r>
              <a:rPr lang="en-US" sz="3200" dirty="0"/>
              <a:t>.</a:t>
            </a:r>
          </a:p>
        </p:txBody>
      </p:sp>
    </p:spTree>
    <p:extLst>
      <p:ext uri="{BB962C8B-B14F-4D97-AF65-F5344CB8AC3E}">
        <p14:creationId xmlns:p14="http://schemas.microsoft.com/office/powerpoint/2010/main" val="32671501"/>
      </p:ext>
    </p:extLst>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3950646061"/>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2EFD8C0F-C440-42CA-95F3-301C8D56A465}"/>
              </a:ext>
            </a:extLst>
          </p:cNvPr>
          <p:cNvSpPr>
            <a:spLocks noGrp="1"/>
          </p:cNvSpPr>
          <p:nvPr>
            <p:ph type="title"/>
          </p:nvPr>
        </p:nvSpPr>
        <p:spPr/>
        <p:txBody>
          <a:bodyPr/>
          <a:lstStyle/>
          <a:p>
            <a:r>
              <a:rPr lang="ar-EG" dirty="0"/>
              <a:t>أذكر يا ربُّ الذين تَمَلَّكُوا </a:t>
            </a:r>
            <a:endParaRPr lang="en-US" dirty="0"/>
          </a:p>
        </p:txBody>
      </p:sp>
      <p:sp>
        <p:nvSpPr>
          <p:cNvPr id="6" name="Text Placeholder 5">
            <a:extLst>
              <a:ext uri="{FF2B5EF4-FFF2-40B4-BE49-F238E27FC236}">
                <a16:creationId xmlns:a16="http://schemas.microsoft.com/office/drawing/2014/main" id="{8237022D-95E5-43A8-A8A9-C11DFB6847A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874BF446-73B0-44F3-977C-653F1968D10A}"/>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nny`etauerouro</a:t>
            </a:r>
            <a:endParaRPr lang="en-US" dirty="0"/>
          </a:p>
        </p:txBody>
      </p:sp>
    </p:spTree>
    <p:extLst>
      <p:ext uri="{BB962C8B-B14F-4D97-AF65-F5344CB8AC3E}">
        <p14:creationId xmlns:p14="http://schemas.microsoft.com/office/powerpoint/2010/main" val="1018015793"/>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C38EC118-AB4F-47B9-A643-8C2D1BF5224D}"/>
              </a:ext>
            </a:extLst>
          </p:cNvPr>
          <p:cNvSpPr>
            <a:spLocks noGrp="1"/>
          </p:cNvSpPr>
          <p:nvPr>
            <p:ph type="title"/>
          </p:nvPr>
        </p:nvSpPr>
        <p:spPr/>
        <p:txBody>
          <a:bodyPr/>
          <a:lstStyle/>
          <a:p>
            <a:r>
              <a:rPr lang="ar-EG" dirty="0"/>
              <a:t>في التقوَى والذين هم الآن ملوكٌ</a:t>
            </a:r>
            <a:endParaRPr lang="en-US" dirty="0"/>
          </a:p>
        </p:txBody>
      </p:sp>
      <p:sp>
        <p:nvSpPr>
          <p:cNvPr id="6" name="Text Placeholder 5">
            <a:extLst>
              <a:ext uri="{FF2B5EF4-FFF2-40B4-BE49-F238E27FC236}">
                <a16:creationId xmlns:a16="http://schemas.microsoft.com/office/drawing/2014/main" id="{96F314CF-A397-408E-BB31-16F57900487A}"/>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F6577451-0C2E-4FBD-B2FC-3885729B0AA3}"/>
              </a:ext>
            </a:extLst>
          </p:cNvPr>
          <p:cNvSpPr>
            <a:spLocks noGrp="1"/>
          </p:cNvSpPr>
          <p:nvPr>
            <p:ph type="body" sz="quarter" idx="3"/>
          </p:nvPr>
        </p:nvSpPr>
        <p:spPr/>
        <p:txBody>
          <a:bodyPr/>
          <a:lstStyle/>
          <a:p>
            <a:r>
              <a:rPr lang="pt-BR" dirty="0"/>
              <a:t>qen ]meteucebyc@ nem nyetoi `nouro</a:t>
            </a:r>
            <a:endParaRPr lang="en-US" dirty="0"/>
          </a:p>
        </p:txBody>
      </p:sp>
    </p:spTree>
    <p:extLst>
      <p:ext uri="{BB962C8B-B14F-4D97-AF65-F5344CB8AC3E}">
        <p14:creationId xmlns:p14="http://schemas.microsoft.com/office/powerpoint/2010/main" val="2329732012"/>
      </p:ext>
    </p:extLst>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15733BA0-BB3C-4CC7-9089-FB909848559C}"/>
              </a:ext>
            </a:extLst>
          </p:cNvPr>
          <p:cNvSpPr>
            <a:spLocks noGrp="1"/>
          </p:cNvSpPr>
          <p:nvPr>
            <p:ph type="title"/>
          </p:nvPr>
        </p:nvSpPr>
        <p:spPr/>
        <p:txBody>
          <a:bodyPr>
            <a:normAutofit/>
          </a:bodyPr>
          <a:lstStyle/>
          <a:p>
            <a:r>
              <a:rPr lang="ar-EG" dirty="0"/>
              <a:t>صلُّوا من أجلِ ملوكِنا محبي المسيح.</a:t>
            </a:r>
            <a:endParaRPr lang="en-US" dirty="0"/>
          </a:p>
        </p:txBody>
      </p:sp>
      <p:sp>
        <p:nvSpPr>
          <p:cNvPr id="6" name="Text Placeholder 5">
            <a:extLst>
              <a:ext uri="{FF2B5EF4-FFF2-40B4-BE49-F238E27FC236}">
                <a16:creationId xmlns:a16="http://schemas.microsoft.com/office/drawing/2014/main" id="{DB8F4D62-0F83-41F9-94EB-CF6ADB57E15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9ECC3AF8-D35B-49A6-9611-4390EE9E51A3}"/>
              </a:ext>
            </a:extLst>
          </p:cNvPr>
          <p:cNvSpPr>
            <a:spLocks noGrp="1"/>
          </p:cNvSpPr>
          <p:nvPr>
            <p:ph type="body" sz="quarter" idx="3"/>
          </p:nvPr>
        </p:nvSpPr>
        <p:spPr>
          <a:xfrm>
            <a:off x="0" y="5378546"/>
            <a:ext cx="9144000" cy="682357"/>
          </a:xfrm>
        </p:spPr>
        <p:txBody>
          <a:bodyPr/>
          <a:lstStyle/>
          <a:p>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vilo,rictwn</a:t>
            </a:r>
            <a:r>
              <a:rPr lang="en-US" sz="3200" dirty="0"/>
              <a:t> `</a:t>
            </a:r>
            <a:r>
              <a:rPr lang="en-US" sz="3200" dirty="0" err="1"/>
              <a:t>ymwn</a:t>
            </a:r>
            <a:r>
              <a:rPr lang="en-US" sz="3200" dirty="0"/>
              <a:t> </a:t>
            </a:r>
            <a:r>
              <a:rPr lang="en-US" sz="3200" dirty="0" err="1"/>
              <a:t>bacilewn</a:t>
            </a:r>
            <a:endParaRPr lang="en-US" sz="3200" dirty="0"/>
          </a:p>
        </p:txBody>
      </p:sp>
    </p:spTree>
    <p:extLst>
      <p:ext uri="{BB962C8B-B14F-4D97-AF65-F5344CB8AC3E}">
        <p14:creationId xmlns:p14="http://schemas.microsoft.com/office/powerpoint/2010/main" val="6142569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62918"/>
            <a:ext cx="9144000" cy="995083"/>
          </a:xfrm>
        </p:spPr>
        <p:txBody>
          <a:bodyPr anchor="ctr"/>
          <a:lstStyle/>
          <a:p>
            <a:r>
              <a:rPr lang="ar-EG" sz="3600" dirty="0"/>
              <a:t>طو تريس ماكاريو: باطروس إيمون باطروس باتيرون: بي مينوس بي مينون: أرشي إيريئوس إيريئون</a:t>
            </a:r>
            <a:r>
              <a:rPr lang="en-US" sz="3600" dirty="0"/>
              <a:t>.</a:t>
            </a:r>
            <a:endParaRPr lang="ar-EG" sz="3600" dirty="0"/>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sz="3500" dirty="0" err="1"/>
              <a:t>tou</a:t>
            </a:r>
            <a:r>
              <a:rPr lang="en-US" sz="3500" dirty="0"/>
              <a:t> `</a:t>
            </a:r>
            <a:r>
              <a:rPr lang="en-US" sz="3500" dirty="0" err="1"/>
              <a:t>tric</a:t>
            </a:r>
            <a:r>
              <a:rPr lang="en-US" sz="3500" dirty="0"/>
              <a:t> </a:t>
            </a:r>
            <a:r>
              <a:rPr lang="en-US" sz="3500" dirty="0" err="1"/>
              <a:t>makariou</a:t>
            </a:r>
            <a:r>
              <a:rPr lang="en-US" sz="3500" dirty="0"/>
              <a:t>@ </a:t>
            </a:r>
            <a:r>
              <a:rPr lang="en-US" sz="3500" dirty="0" err="1"/>
              <a:t>patroc</a:t>
            </a:r>
            <a:r>
              <a:rPr lang="en-US" sz="3500" dirty="0"/>
              <a:t> </a:t>
            </a:r>
            <a:r>
              <a:rPr lang="en-US" sz="3500" dirty="0" err="1"/>
              <a:t>ymwn</a:t>
            </a:r>
            <a:r>
              <a:rPr lang="en-US" sz="3500" dirty="0"/>
              <a:t> </a:t>
            </a:r>
            <a:r>
              <a:rPr lang="en-US" sz="3500" dirty="0" err="1"/>
              <a:t>patroc</a:t>
            </a:r>
            <a:r>
              <a:rPr lang="en-US" sz="3500" dirty="0"/>
              <a:t> </a:t>
            </a:r>
            <a:r>
              <a:rPr lang="en-US" sz="3500" dirty="0" err="1"/>
              <a:t>paterwn</a:t>
            </a:r>
            <a:r>
              <a:rPr lang="en-US" sz="3500" dirty="0"/>
              <a:t>@ </a:t>
            </a:r>
            <a:r>
              <a:rPr lang="en-US" sz="3500" dirty="0" err="1"/>
              <a:t>pimenoc</a:t>
            </a:r>
            <a:r>
              <a:rPr lang="en-US" sz="3500" dirty="0"/>
              <a:t> </a:t>
            </a:r>
            <a:r>
              <a:rPr lang="en-US" sz="3500" dirty="0" err="1"/>
              <a:t>pimenwn</a:t>
            </a:r>
            <a:r>
              <a:rPr lang="en-US" sz="3500" dirty="0"/>
              <a:t>@ </a:t>
            </a:r>
            <a:r>
              <a:rPr lang="en-US" sz="3500" dirty="0" err="1"/>
              <a:t>ar,ierewc</a:t>
            </a:r>
            <a:r>
              <a:rPr lang="en-US" sz="3500" dirty="0"/>
              <a:t> </a:t>
            </a:r>
            <a:r>
              <a:rPr lang="en-US" sz="3500" dirty="0" err="1"/>
              <a:t>ar,ierewn</a:t>
            </a:r>
            <a:r>
              <a:rPr lang="en-US" sz="3500" dirty="0"/>
              <a:t> </a:t>
            </a:r>
            <a:r>
              <a:rPr lang="en-US" sz="3500" dirty="0" err="1"/>
              <a:t>ymwn</a:t>
            </a:r>
            <a:r>
              <a:rPr lang="en-US" sz="35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2236148703"/>
      </p:ext>
    </p:extLst>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203784823"/>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FEBB9495-600F-4E30-9524-889F2D6382D1}"/>
              </a:ext>
            </a:extLst>
          </p:cNvPr>
          <p:cNvSpPr>
            <a:spLocks noGrp="1"/>
          </p:cNvSpPr>
          <p:nvPr>
            <p:ph type="title"/>
          </p:nvPr>
        </p:nvSpPr>
        <p:spPr/>
        <p:txBody>
          <a:bodyPr/>
          <a:lstStyle/>
          <a:p>
            <a:r>
              <a:rPr lang="ar-EG" dirty="0"/>
              <a:t>اذكر يا رب إخوَتَنا المؤمنينَ</a:t>
            </a:r>
            <a:endParaRPr lang="en-US" dirty="0"/>
          </a:p>
        </p:txBody>
      </p:sp>
      <p:sp>
        <p:nvSpPr>
          <p:cNvPr id="9" name="Text Placeholder 8">
            <a:extLst>
              <a:ext uri="{FF2B5EF4-FFF2-40B4-BE49-F238E27FC236}">
                <a16:creationId xmlns:a16="http://schemas.microsoft.com/office/drawing/2014/main" id="{352154E4-E424-4E76-986B-BA34D6E62F90}"/>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D6332FAF-409D-4B49-AC15-45D4CDF38373}"/>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nnen`cnyou</a:t>
            </a:r>
            <a:r>
              <a:rPr lang="en-US" dirty="0"/>
              <a:t> `</a:t>
            </a:r>
            <a:r>
              <a:rPr lang="en-US" dirty="0" err="1"/>
              <a:t>mpictoc</a:t>
            </a:r>
            <a:endParaRPr lang="en-US" dirty="0"/>
          </a:p>
        </p:txBody>
      </p:sp>
    </p:spTree>
    <p:extLst>
      <p:ext uri="{BB962C8B-B14F-4D97-AF65-F5344CB8AC3E}">
        <p14:creationId xmlns:p14="http://schemas.microsoft.com/office/powerpoint/2010/main" val="666137096"/>
      </p:ext>
    </p:extLst>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468EEBDA-8A96-4944-A1EA-BDAF8EB0F3E9}"/>
              </a:ext>
            </a:extLst>
          </p:cNvPr>
          <p:cNvSpPr>
            <a:spLocks noGrp="1"/>
          </p:cNvSpPr>
          <p:nvPr>
            <p:ph type="title"/>
          </p:nvPr>
        </p:nvSpPr>
        <p:spPr/>
        <p:txBody>
          <a:bodyPr/>
          <a:lstStyle/>
          <a:p>
            <a:r>
              <a:rPr lang="ar-EG" dirty="0"/>
              <a:t>الأرثوذكسيينَ الذين في البَلاطِ، وجميعَ الأجنادِ.</a:t>
            </a:r>
            <a:endParaRPr lang="en-US" dirty="0"/>
          </a:p>
        </p:txBody>
      </p:sp>
      <p:sp>
        <p:nvSpPr>
          <p:cNvPr id="9" name="Text Placeholder 8">
            <a:extLst>
              <a:ext uri="{FF2B5EF4-FFF2-40B4-BE49-F238E27FC236}">
                <a16:creationId xmlns:a16="http://schemas.microsoft.com/office/drawing/2014/main" id="{FFED7F12-9E2B-4E1F-B1D9-DE8AD700AC4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EFFD7788-7040-4328-B10B-EDD105C9CEB2}"/>
              </a:ext>
            </a:extLst>
          </p:cNvPr>
          <p:cNvSpPr>
            <a:spLocks noGrp="1"/>
          </p:cNvSpPr>
          <p:nvPr>
            <p:ph type="body" sz="quarter" idx="3"/>
          </p:nvPr>
        </p:nvSpPr>
        <p:spPr/>
        <p:txBody>
          <a:bodyPr/>
          <a:lstStyle/>
          <a:p>
            <a:r>
              <a:rPr lang="en-US" sz="3200" dirty="0" err="1"/>
              <a:t>ouoh</a:t>
            </a:r>
            <a:r>
              <a:rPr lang="en-US" sz="3200" dirty="0"/>
              <a:t> `</a:t>
            </a:r>
            <a:r>
              <a:rPr lang="en-US" sz="3200" dirty="0" err="1"/>
              <a:t>nor;odoxoc</a:t>
            </a:r>
            <a:r>
              <a:rPr lang="en-US" sz="3200" dirty="0"/>
              <a:t> et </a:t>
            </a:r>
            <a:r>
              <a:rPr lang="en-US" sz="3200" dirty="0" err="1"/>
              <a:t>qen</a:t>
            </a:r>
            <a:r>
              <a:rPr lang="en-US" sz="3200" dirty="0"/>
              <a:t> </a:t>
            </a:r>
            <a:r>
              <a:rPr lang="en-US" sz="3200" dirty="0" err="1"/>
              <a:t>pipalation</a:t>
            </a:r>
            <a:r>
              <a:rPr lang="en-US" sz="3200" dirty="0"/>
              <a:t> </a:t>
            </a:r>
            <a:r>
              <a:rPr lang="en-US" sz="3200" dirty="0" err="1"/>
              <a:t>nem</a:t>
            </a:r>
            <a:r>
              <a:rPr lang="en-US" sz="3200" dirty="0"/>
              <a:t> </a:t>
            </a:r>
            <a:r>
              <a:rPr lang="en-US" sz="3200" dirty="0" err="1"/>
              <a:t>pi`ctrateuma</a:t>
            </a:r>
            <a:r>
              <a:rPr lang="en-US" sz="3200" dirty="0"/>
              <a:t> </a:t>
            </a:r>
            <a:r>
              <a:rPr lang="en-US" sz="3200" dirty="0" err="1"/>
              <a:t>tyrf</a:t>
            </a:r>
            <a:r>
              <a:rPr lang="en-US" sz="3200" dirty="0"/>
              <a:t>.</a:t>
            </a:r>
          </a:p>
        </p:txBody>
      </p:sp>
      <p:sp>
        <p:nvSpPr>
          <p:cNvPr id="2" name="TextBox 1">
            <a:hlinkClick r:id="rId2" action="ppaction://hlinksldjump"/>
            <a:extLst>
              <a:ext uri="{FF2B5EF4-FFF2-40B4-BE49-F238E27FC236}">
                <a16:creationId xmlns:a16="http://schemas.microsoft.com/office/drawing/2014/main" id="{DC1E8422-1EF6-2AD9-B7AF-4696CC06273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281992402"/>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CC50D2FD-4E49-4932-9F7C-6444D1101460}"/>
              </a:ext>
            </a:extLst>
          </p:cNvPr>
          <p:cNvSpPr>
            <a:spLocks noGrp="1"/>
          </p:cNvSpPr>
          <p:nvPr>
            <p:ph type="title"/>
          </p:nvPr>
        </p:nvSpPr>
        <p:spPr/>
        <p:txBody>
          <a:bodyPr/>
          <a:lstStyle/>
          <a:p>
            <a:r>
              <a:rPr lang="ar-EG" dirty="0"/>
              <a:t>صلُّوا من أجلِ الذينَ في البَلاطِ من الإخوةِ المؤمنينَ</a:t>
            </a:r>
            <a:endParaRPr lang="en-US" dirty="0"/>
          </a:p>
        </p:txBody>
      </p:sp>
      <p:sp>
        <p:nvSpPr>
          <p:cNvPr id="9" name="Text Placeholder 8">
            <a:extLst>
              <a:ext uri="{FF2B5EF4-FFF2-40B4-BE49-F238E27FC236}">
                <a16:creationId xmlns:a16="http://schemas.microsoft.com/office/drawing/2014/main" id="{351469B0-2CAE-4F03-9481-BE1356C8841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370FE7B-BD7F-43BD-A9BF-AE6E7137F188}"/>
              </a:ext>
            </a:extLst>
          </p:cNvPr>
          <p:cNvSpPr>
            <a:spLocks noGrp="1"/>
          </p:cNvSpPr>
          <p:nvPr>
            <p:ph type="body" sz="quarter" idx="3"/>
          </p:nvPr>
        </p:nvSpPr>
        <p:spPr/>
        <p:txBody>
          <a:bodyPr/>
          <a:lstStyle/>
          <a:p>
            <a:r>
              <a:rPr lang="en-US" sz="3200" dirty="0"/>
              <a:t>`</a:t>
            </a:r>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en</a:t>
            </a:r>
            <a:r>
              <a:rPr lang="en-US" sz="3200" dirty="0"/>
              <a:t> </a:t>
            </a:r>
            <a:r>
              <a:rPr lang="en-US" sz="3200" dirty="0" err="1"/>
              <a:t>tw</a:t>
            </a:r>
            <a:r>
              <a:rPr lang="en-US" sz="3200" dirty="0"/>
              <a:t> </a:t>
            </a:r>
            <a:r>
              <a:rPr lang="en-US" sz="3200" dirty="0" err="1"/>
              <a:t>palatiw</a:t>
            </a:r>
            <a:r>
              <a:rPr lang="en-US" sz="3200" dirty="0"/>
              <a:t> `</a:t>
            </a:r>
            <a:r>
              <a:rPr lang="en-US" sz="3200" dirty="0" err="1"/>
              <a:t>adelvwn</a:t>
            </a:r>
            <a:r>
              <a:rPr lang="en-US" sz="3200" dirty="0"/>
              <a:t> </a:t>
            </a:r>
            <a:r>
              <a:rPr lang="en-US" sz="3200" dirty="0" err="1"/>
              <a:t>pictwn</a:t>
            </a:r>
            <a:endParaRPr lang="en-US" sz="3200" dirty="0"/>
          </a:p>
        </p:txBody>
      </p:sp>
      <p:sp>
        <p:nvSpPr>
          <p:cNvPr id="2" name="TextBox 1">
            <a:hlinkClick r:id="rId2" action="ppaction://hlinksldjump"/>
            <a:extLst>
              <a:ext uri="{FF2B5EF4-FFF2-40B4-BE49-F238E27FC236}">
                <a16:creationId xmlns:a16="http://schemas.microsoft.com/office/drawing/2014/main" id="{AD3B30DB-4454-B388-A963-88D8F3DDA30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77231337"/>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98791E8A-55BC-4D9D-AEDD-DBFECA114FA0}"/>
              </a:ext>
            </a:extLst>
          </p:cNvPr>
          <p:cNvSpPr>
            <a:spLocks noGrp="1"/>
          </p:cNvSpPr>
          <p:nvPr>
            <p:ph type="title"/>
          </p:nvPr>
        </p:nvSpPr>
        <p:spPr/>
        <p:txBody>
          <a:bodyPr/>
          <a:lstStyle/>
          <a:p>
            <a:r>
              <a:rPr lang="ar-EG" dirty="0"/>
              <a:t>الأرثوذكسيينَ وسائرِ الأجنادِ.</a:t>
            </a:r>
            <a:endParaRPr lang="en-US" dirty="0"/>
          </a:p>
        </p:txBody>
      </p:sp>
      <p:sp>
        <p:nvSpPr>
          <p:cNvPr id="9" name="Text Placeholder 8">
            <a:extLst>
              <a:ext uri="{FF2B5EF4-FFF2-40B4-BE49-F238E27FC236}">
                <a16:creationId xmlns:a16="http://schemas.microsoft.com/office/drawing/2014/main" id="{F04A45BD-3028-402A-9B42-A27E9886BA99}"/>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79079A48-2B73-4D4F-9770-9C0A606FE4C5}"/>
              </a:ext>
            </a:extLst>
          </p:cNvPr>
          <p:cNvSpPr>
            <a:spLocks noGrp="1"/>
          </p:cNvSpPr>
          <p:nvPr>
            <p:ph type="body" sz="quarter" idx="3"/>
          </p:nvPr>
        </p:nvSpPr>
        <p:spPr/>
        <p:txBody>
          <a:bodyPr/>
          <a:lstStyle/>
          <a:p>
            <a:r>
              <a:rPr lang="en-US" sz="3200" dirty="0" err="1"/>
              <a:t>ke</a:t>
            </a:r>
            <a:r>
              <a:rPr lang="en-US" sz="3200" dirty="0"/>
              <a:t> </a:t>
            </a:r>
            <a:r>
              <a:rPr lang="en-US" sz="3200" dirty="0" err="1"/>
              <a:t>or;odoxwn</a:t>
            </a:r>
            <a:r>
              <a:rPr lang="en-US" sz="3200" dirty="0"/>
              <a:t> </a:t>
            </a:r>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ctratopetwn</a:t>
            </a:r>
            <a:r>
              <a:rPr lang="en-US" sz="3200" dirty="0"/>
              <a:t>.</a:t>
            </a:r>
          </a:p>
        </p:txBody>
      </p:sp>
    </p:spTree>
    <p:extLst>
      <p:ext uri="{BB962C8B-B14F-4D97-AF65-F5344CB8AC3E}">
        <p14:creationId xmlns:p14="http://schemas.microsoft.com/office/powerpoint/2010/main" val="3007845242"/>
      </p:ext>
    </p:extLst>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2423115102"/>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4" name="Title 23"/>
          <p:cNvSpPr>
            <a:spLocks noGrp="1"/>
          </p:cNvSpPr>
          <p:nvPr>
            <p:ph type="title"/>
          </p:nvPr>
        </p:nvSpPr>
        <p:spPr/>
        <p:txBody>
          <a:bodyPr>
            <a:normAutofit/>
          </a:bodyPr>
          <a:lstStyle/>
          <a:p>
            <a:r>
              <a:rPr lang="ar-EG" sz="440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Tree>
    <p:extLst>
      <p:ext uri="{BB962C8B-B14F-4D97-AF65-F5344CB8AC3E}">
        <p14:creationId xmlns:p14="http://schemas.microsoft.com/office/powerpoint/2010/main" val="3978953783"/>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540678622"/>
      </p:ext>
    </p:extLst>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337600518"/>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
        <p:nvSpPr>
          <p:cNvPr id="2" name="TextBox 1">
            <a:hlinkClick r:id="rId2" action="ppaction://hlinksldjump"/>
            <a:extLst>
              <a:ext uri="{FF2B5EF4-FFF2-40B4-BE49-F238E27FC236}">
                <a16:creationId xmlns:a16="http://schemas.microsoft.com/office/drawing/2014/main" id="{1D88E0E5-3F91-29A8-1F0B-9D9C321F77F4}"/>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57922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62918"/>
            <a:ext cx="9144000" cy="995083"/>
          </a:xfrm>
        </p:spPr>
        <p:txBody>
          <a:bodyPr anchor="ctr"/>
          <a:lstStyle/>
          <a:p>
            <a:r>
              <a:rPr lang="ar-EG" sz="3600" dirty="0"/>
              <a:t>بي ما إن إيسوؤو إن آليثينون: كاطا إفريتي إنتي ميت أوويب إم ميلشي سيديك نيم آ آرون:</a:t>
            </a:r>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dirty="0" err="1"/>
              <a:t>Pima`necwou</a:t>
            </a:r>
            <a:r>
              <a:rPr lang="en-US" dirty="0"/>
              <a:t> `</a:t>
            </a:r>
            <a:r>
              <a:rPr lang="en-US" dirty="0" err="1"/>
              <a:t>naly;inon</a:t>
            </a:r>
            <a:r>
              <a:rPr lang="en-US" dirty="0"/>
              <a:t> kata `</a:t>
            </a:r>
            <a:r>
              <a:rPr lang="en-US" dirty="0" err="1"/>
              <a:t>vry</a:t>
            </a:r>
            <a:r>
              <a:rPr lang="en-US" dirty="0"/>
              <a:t>] `n]</a:t>
            </a:r>
            <a:r>
              <a:rPr lang="en-US" dirty="0" err="1"/>
              <a:t>metouyb</a:t>
            </a:r>
            <a:endParaRPr lang="en-US" dirty="0"/>
          </a:p>
          <a:p>
            <a:pPr>
              <a:spcBef>
                <a:spcPts val="0"/>
              </a:spcBef>
            </a:pPr>
            <a:r>
              <a:rPr lang="en-US" dirty="0"/>
              <a:t> `</a:t>
            </a:r>
            <a:r>
              <a:rPr lang="en-US" dirty="0" err="1"/>
              <a:t>mMel,icedek</a:t>
            </a:r>
            <a:r>
              <a:rPr lang="en-US" dirty="0"/>
              <a:t> </a:t>
            </a:r>
            <a:r>
              <a:rPr lang="en-US" dirty="0" err="1"/>
              <a:t>nem</a:t>
            </a:r>
            <a:r>
              <a:rPr lang="en-US" dirty="0"/>
              <a:t> Aaron@</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3654660303"/>
      </p:ext>
    </p:extLst>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
        <p:nvSpPr>
          <p:cNvPr id="3" name="TextBox 2">
            <a:hlinkClick r:id="rId2" action="ppaction://hlinksldjump"/>
            <a:extLst>
              <a:ext uri="{FF2B5EF4-FFF2-40B4-BE49-F238E27FC236}">
                <a16:creationId xmlns:a16="http://schemas.microsoft.com/office/drawing/2014/main" id="{0CF61CBB-AFF5-FF85-3653-99507E266E42}"/>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3046415"/>
      </p:ext>
    </p:extLst>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3889227272"/>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2959907448"/>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4277584338"/>
      </p:ext>
    </p:extLst>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F570523B-E2D4-41A2-B7DE-979059D6B16C}"/>
              </a:ext>
            </a:extLst>
          </p:cNvPr>
          <p:cNvSpPr>
            <a:spLocks noGrp="1"/>
          </p:cNvSpPr>
          <p:nvPr>
            <p:ph type="title"/>
          </p:nvPr>
        </p:nvSpPr>
        <p:spPr/>
        <p:txBody>
          <a:bodyPr/>
          <a:lstStyle/>
          <a:p>
            <a:r>
              <a:rPr lang="ar-EG" dirty="0"/>
              <a:t>اذكر يا رب الساكنينَ في الجبالِ والمغايرِ،</a:t>
            </a:r>
            <a:endParaRPr lang="en-US" dirty="0"/>
          </a:p>
        </p:txBody>
      </p:sp>
      <p:sp>
        <p:nvSpPr>
          <p:cNvPr id="8" name="Text Placeholder 7">
            <a:extLst>
              <a:ext uri="{FF2B5EF4-FFF2-40B4-BE49-F238E27FC236}">
                <a16:creationId xmlns:a16="http://schemas.microsoft.com/office/drawing/2014/main" id="{86AF65D1-C849-4F72-B21D-F0F3F2ABF944}"/>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9931B92-A043-4D93-8D23-4F0F10A04DA8}"/>
              </a:ext>
            </a:extLst>
          </p:cNvPr>
          <p:cNvSpPr>
            <a:spLocks noGrp="1"/>
          </p:cNvSpPr>
          <p:nvPr>
            <p:ph type="body" sz="quarter" idx="3"/>
          </p:nvPr>
        </p:nvSpPr>
        <p:spPr>
          <a:xfrm>
            <a:off x="0" y="5393786"/>
            <a:ext cx="9144000" cy="682357"/>
          </a:xfrm>
        </p:spPr>
        <p:txBody>
          <a:bodyPr/>
          <a:lstStyle/>
          <a:p>
            <a:r>
              <a:rPr lang="en-US" sz="3200" dirty="0"/>
              <a:t>`</a:t>
            </a:r>
            <a:r>
              <a:rPr lang="en-US" sz="3200" dirty="0" err="1"/>
              <a:t>Ari`vmeui</a:t>
            </a:r>
            <a:r>
              <a:rPr lang="en-US" sz="3200" dirty="0"/>
              <a:t> `P[</a:t>
            </a:r>
            <a:r>
              <a:rPr lang="en-US" sz="3200" dirty="0" err="1"/>
              <a:t>oic</a:t>
            </a:r>
            <a:r>
              <a:rPr lang="en-US" sz="3200" dirty="0"/>
              <a:t> `</a:t>
            </a:r>
            <a:r>
              <a:rPr lang="en-US" sz="3200" dirty="0" err="1"/>
              <a:t>nnyetsop</a:t>
            </a:r>
            <a:r>
              <a:rPr lang="en-US" sz="3200" dirty="0"/>
              <a:t> </a:t>
            </a:r>
            <a:r>
              <a:rPr lang="en-US" sz="3200" dirty="0" err="1"/>
              <a:t>qen</a:t>
            </a:r>
            <a:r>
              <a:rPr lang="en-US" sz="3200" dirty="0"/>
              <a:t> </a:t>
            </a:r>
            <a:r>
              <a:rPr lang="en-US" sz="3200" dirty="0" err="1"/>
              <a:t>nitwou</a:t>
            </a:r>
            <a:r>
              <a:rPr lang="en-US" sz="3200" dirty="0"/>
              <a:t> </a:t>
            </a:r>
            <a:r>
              <a:rPr lang="en-US" sz="3200" dirty="0" err="1"/>
              <a:t>nem</a:t>
            </a:r>
            <a:r>
              <a:rPr lang="en-US" sz="3200" dirty="0"/>
              <a:t> </a:t>
            </a:r>
            <a:r>
              <a:rPr lang="en-US" sz="3200" dirty="0" err="1"/>
              <a:t>ni`cpyleon</a:t>
            </a:r>
            <a:endParaRPr lang="en-US" sz="3200" dirty="0"/>
          </a:p>
        </p:txBody>
      </p:sp>
    </p:spTree>
    <p:extLst>
      <p:ext uri="{BB962C8B-B14F-4D97-AF65-F5344CB8AC3E}">
        <p14:creationId xmlns:p14="http://schemas.microsoft.com/office/powerpoint/2010/main" val="546357708"/>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EB1BEE6-549B-434A-A34F-D05743B21554}"/>
              </a:ext>
            </a:extLst>
          </p:cNvPr>
          <p:cNvSpPr>
            <a:spLocks noGrp="1"/>
          </p:cNvSpPr>
          <p:nvPr>
            <p:ph type="title"/>
          </p:nvPr>
        </p:nvSpPr>
        <p:spPr/>
        <p:txBody>
          <a:bodyPr/>
          <a:lstStyle/>
          <a:p>
            <a:r>
              <a:rPr lang="ar-EG" dirty="0"/>
              <a:t>وإخوتَنا الذين في السبي.</a:t>
            </a:r>
            <a:endParaRPr lang="en-US" dirty="0"/>
          </a:p>
        </p:txBody>
      </p:sp>
      <p:sp>
        <p:nvSpPr>
          <p:cNvPr id="8" name="Text Placeholder 7">
            <a:extLst>
              <a:ext uri="{FF2B5EF4-FFF2-40B4-BE49-F238E27FC236}">
                <a16:creationId xmlns:a16="http://schemas.microsoft.com/office/drawing/2014/main" id="{5C200386-85FC-4A1D-83AE-DECFB48DC30F}"/>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145BD502-E65A-4E02-883D-132070D6FC27}"/>
              </a:ext>
            </a:extLst>
          </p:cNvPr>
          <p:cNvSpPr>
            <a:spLocks noGrp="1"/>
          </p:cNvSpPr>
          <p:nvPr>
            <p:ph type="body" sz="quarter" idx="3"/>
          </p:nvPr>
        </p:nvSpPr>
        <p:spPr/>
        <p:txBody>
          <a:bodyPr/>
          <a:lstStyle/>
          <a:p>
            <a:r>
              <a:rPr lang="en-US" dirty="0"/>
              <a:t> </a:t>
            </a:r>
            <a:r>
              <a:rPr lang="en-US" dirty="0" err="1"/>
              <a:t>ouoh</a:t>
            </a:r>
            <a:r>
              <a:rPr lang="en-US" dirty="0"/>
              <a:t> </a:t>
            </a:r>
            <a:r>
              <a:rPr lang="en-US" dirty="0" err="1"/>
              <a:t>nen`cnyou</a:t>
            </a:r>
            <a:r>
              <a:rPr lang="en-US" dirty="0"/>
              <a:t> et </a:t>
            </a:r>
            <a:r>
              <a:rPr lang="en-US" dirty="0" err="1"/>
              <a:t>qen</a:t>
            </a:r>
            <a:r>
              <a:rPr lang="en-US" dirty="0"/>
              <a:t> </a:t>
            </a:r>
            <a:r>
              <a:rPr lang="en-US" dirty="0" err="1"/>
              <a:t>nie,malwcia</a:t>
            </a:r>
            <a:r>
              <a:rPr lang="en-US" dirty="0"/>
              <a:t>.</a:t>
            </a:r>
          </a:p>
        </p:txBody>
      </p:sp>
    </p:spTree>
    <p:extLst>
      <p:ext uri="{BB962C8B-B14F-4D97-AF65-F5344CB8AC3E}">
        <p14:creationId xmlns:p14="http://schemas.microsoft.com/office/powerpoint/2010/main" val="1067742785"/>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E6B461B7-6A33-4938-89D6-117B11A66A4B}"/>
              </a:ext>
            </a:extLst>
          </p:cNvPr>
          <p:cNvSpPr>
            <a:spLocks noGrp="1"/>
          </p:cNvSpPr>
          <p:nvPr>
            <p:ph type="title"/>
          </p:nvPr>
        </p:nvSpPr>
        <p:spPr/>
        <p:txBody>
          <a:bodyPr>
            <a:normAutofit/>
          </a:bodyPr>
          <a:lstStyle/>
          <a:p>
            <a:r>
              <a:rPr lang="ar-EG" dirty="0"/>
              <a:t>صلُّوا من أجلِ المسبيينَ.</a:t>
            </a:r>
            <a:endParaRPr lang="en-US" dirty="0"/>
          </a:p>
        </p:txBody>
      </p:sp>
      <p:sp>
        <p:nvSpPr>
          <p:cNvPr id="8" name="Text Placeholder 7">
            <a:extLst>
              <a:ext uri="{FF2B5EF4-FFF2-40B4-BE49-F238E27FC236}">
                <a16:creationId xmlns:a16="http://schemas.microsoft.com/office/drawing/2014/main" id="{764682A8-744B-46D2-AD1A-764B4F1929E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5B3F8E7F-910E-42A0-8559-304E29499BBB}"/>
              </a:ext>
            </a:extLst>
          </p:cNvPr>
          <p:cNvSpPr>
            <a:spLocks noGrp="1"/>
          </p:cNvSpPr>
          <p:nvPr>
            <p:ph type="body" sz="quarter" idx="3"/>
          </p:nvPr>
        </p:nvSpPr>
        <p:spPr/>
        <p:txBody>
          <a:bodyPr/>
          <a:lstStyle/>
          <a:p>
            <a:r>
              <a:rPr lang="en-US" dirty="0"/>
              <a:t>`</a:t>
            </a:r>
            <a:r>
              <a:rPr lang="en-US" dirty="0" err="1"/>
              <a:t>Proceuxac;e</a:t>
            </a:r>
            <a:r>
              <a:rPr lang="en-US" dirty="0"/>
              <a:t> `</a:t>
            </a:r>
            <a:r>
              <a:rPr lang="en-US" dirty="0" err="1"/>
              <a:t>uper</a:t>
            </a:r>
            <a:r>
              <a:rPr lang="en-US" dirty="0"/>
              <a:t> </a:t>
            </a:r>
            <a:r>
              <a:rPr lang="en-US" dirty="0" err="1"/>
              <a:t>twn</a:t>
            </a:r>
            <a:r>
              <a:rPr lang="en-US" dirty="0"/>
              <a:t> </a:t>
            </a:r>
            <a:r>
              <a:rPr lang="en-US" dirty="0" err="1"/>
              <a:t>e,malwtwn</a:t>
            </a:r>
            <a:r>
              <a:rPr lang="en-US" dirty="0"/>
              <a:t>.</a:t>
            </a:r>
          </a:p>
        </p:txBody>
      </p:sp>
    </p:spTree>
    <p:extLst>
      <p:ext uri="{BB962C8B-B14F-4D97-AF65-F5344CB8AC3E}">
        <p14:creationId xmlns:p14="http://schemas.microsoft.com/office/powerpoint/2010/main" val="1845767138"/>
      </p:ext>
    </p:extLst>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130610925"/>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70C40AD6-616C-465D-B480-725935C66FF5}"/>
              </a:ext>
            </a:extLst>
          </p:cNvPr>
          <p:cNvSpPr>
            <a:spLocks noGrp="1"/>
          </p:cNvSpPr>
          <p:nvPr>
            <p:ph type="title"/>
          </p:nvPr>
        </p:nvSpPr>
        <p:spPr/>
        <p:txBody>
          <a:bodyPr>
            <a:normAutofit/>
          </a:bodyPr>
          <a:lstStyle/>
          <a:p>
            <a:r>
              <a:rPr lang="ar-EG" dirty="0"/>
              <a:t>أنعِم عليهم بعودةٍ سالمةٍ إلى منازلِهم.</a:t>
            </a:r>
            <a:endParaRPr lang="en-US" dirty="0"/>
          </a:p>
        </p:txBody>
      </p:sp>
      <p:sp>
        <p:nvSpPr>
          <p:cNvPr id="9" name="Text Placeholder 8">
            <a:extLst>
              <a:ext uri="{FF2B5EF4-FFF2-40B4-BE49-F238E27FC236}">
                <a16:creationId xmlns:a16="http://schemas.microsoft.com/office/drawing/2014/main" id="{F704A756-F14E-4ED0-9DBF-2354DAFA6BC3}"/>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5C791FE9-9EEC-42E6-A8B4-CD53D2485901}"/>
              </a:ext>
            </a:extLst>
          </p:cNvPr>
          <p:cNvSpPr>
            <a:spLocks noGrp="1"/>
          </p:cNvSpPr>
          <p:nvPr>
            <p:ph type="body" sz="quarter" idx="3"/>
          </p:nvPr>
        </p:nvSpPr>
        <p:spPr/>
        <p:txBody>
          <a:bodyPr/>
          <a:lstStyle/>
          <a:p>
            <a:r>
              <a:rPr lang="en-US" sz="2800" dirty="0"/>
              <a:t>`</a:t>
            </a:r>
            <a:r>
              <a:rPr lang="en-US" sz="2800" dirty="0" err="1"/>
              <a:t>Ari`hmot</a:t>
            </a:r>
            <a:r>
              <a:rPr lang="en-US" sz="2800" dirty="0"/>
              <a:t> </a:t>
            </a:r>
            <a:r>
              <a:rPr lang="en-US" sz="2800" dirty="0" err="1"/>
              <a:t>nwou</a:t>
            </a:r>
            <a:r>
              <a:rPr lang="en-US" sz="2800" dirty="0"/>
              <a:t> `</a:t>
            </a:r>
            <a:r>
              <a:rPr lang="en-US" sz="2800" dirty="0" err="1"/>
              <a:t>nhanjintac;o</a:t>
            </a:r>
            <a:r>
              <a:rPr lang="en-US" sz="2800" dirty="0"/>
              <a:t> `</a:t>
            </a:r>
            <a:r>
              <a:rPr lang="en-US" sz="2800" dirty="0" err="1"/>
              <a:t>nhirynikon</a:t>
            </a:r>
            <a:r>
              <a:rPr lang="en-US" sz="2800" dirty="0"/>
              <a:t> `</a:t>
            </a:r>
            <a:r>
              <a:rPr lang="en-US" sz="2800" dirty="0" err="1"/>
              <a:t>eqoun</a:t>
            </a:r>
            <a:r>
              <a:rPr lang="en-US" sz="2800" dirty="0"/>
              <a:t> `</a:t>
            </a:r>
            <a:r>
              <a:rPr lang="en-US" sz="2800" dirty="0" err="1"/>
              <a:t>eny`ete</a:t>
            </a:r>
            <a:r>
              <a:rPr lang="en-US" sz="2800" dirty="0"/>
              <a:t> </a:t>
            </a:r>
            <a:r>
              <a:rPr lang="en-US" sz="2800" dirty="0" err="1"/>
              <a:t>nouou</a:t>
            </a:r>
            <a:r>
              <a:rPr lang="en-US" sz="2800" dirty="0"/>
              <a:t>.</a:t>
            </a:r>
          </a:p>
        </p:txBody>
      </p:sp>
    </p:spTree>
    <p:extLst>
      <p:ext uri="{BB962C8B-B14F-4D97-AF65-F5344CB8AC3E}">
        <p14:creationId xmlns:p14="http://schemas.microsoft.com/office/powerpoint/2010/main" val="3972956360"/>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C6D0F27-F92B-4F5C-8D80-5DFA820FE508}"/>
              </a:ext>
            </a:extLst>
          </p:cNvPr>
          <p:cNvSpPr>
            <a:spLocks noGrp="1"/>
          </p:cNvSpPr>
          <p:nvPr>
            <p:ph type="title"/>
          </p:nvPr>
        </p:nvSpPr>
        <p:spPr/>
        <p:txBody>
          <a:bodyPr>
            <a:normAutofit/>
          </a:bodyPr>
          <a:lstStyle/>
          <a:p>
            <a:r>
              <a:rPr lang="ar-EG" dirty="0"/>
              <a:t>اسجُدوا للحملِ كلمةِ الله.</a:t>
            </a:r>
            <a:endParaRPr lang="en-US" dirty="0"/>
          </a:p>
        </p:txBody>
      </p:sp>
      <p:sp>
        <p:nvSpPr>
          <p:cNvPr id="3" name="Text Placeholder 2">
            <a:extLst>
              <a:ext uri="{FF2B5EF4-FFF2-40B4-BE49-F238E27FC236}">
                <a16:creationId xmlns:a16="http://schemas.microsoft.com/office/drawing/2014/main" id="{7AF086CA-2D28-4B6D-915B-DF8F0847C36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08DAB8D-4C8C-42F9-B690-AA2567937156}"/>
              </a:ext>
            </a:extLst>
          </p:cNvPr>
          <p:cNvSpPr>
            <a:spLocks noGrp="1"/>
          </p:cNvSpPr>
          <p:nvPr>
            <p:ph type="body" sz="quarter" idx="3"/>
          </p:nvPr>
        </p:nvSpPr>
        <p:spPr/>
        <p:txBody>
          <a:bodyPr/>
          <a:lstStyle/>
          <a:p>
            <a:r>
              <a:rPr lang="en-US" dirty="0" err="1"/>
              <a:t>Ouwst</a:t>
            </a:r>
            <a:r>
              <a:rPr lang="en-US" dirty="0"/>
              <a:t> `</a:t>
            </a:r>
            <a:r>
              <a:rPr lang="en-US" dirty="0" err="1"/>
              <a:t>mPihiyb</a:t>
            </a:r>
            <a:r>
              <a:rPr lang="en-US" dirty="0"/>
              <a:t> `</a:t>
            </a:r>
            <a:r>
              <a:rPr lang="en-US" dirty="0" err="1"/>
              <a:t>nLogoc</a:t>
            </a:r>
            <a:r>
              <a:rPr lang="en-US" dirty="0"/>
              <a:t> `</a:t>
            </a:r>
            <a:r>
              <a:rPr lang="en-US" dirty="0" err="1"/>
              <a:t>nte</a:t>
            </a:r>
            <a:r>
              <a:rPr lang="en-US" dirty="0"/>
              <a:t> `</a:t>
            </a:r>
            <a:r>
              <a:rPr lang="en-US" dirty="0" err="1"/>
              <a:t>Vnou</a:t>
            </a:r>
            <a:r>
              <a:rPr lang="en-US" dirty="0"/>
              <a:t>].</a:t>
            </a:r>
          </a:p>
        </p:txBody>
      </p:sp>
    </p:spTree>
    <p:extLst>
      <p:ext uri="{BB962C8B-B14F-4D97-AF65-F5344CB8AC3E}">
        <p14:creationId xmlns:p14="http://schemas.microsoft.com/office/powerpoint/2010/main" val="4689106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1" y="5862918"/>
            <a:ext cx="9143999" cy="995083"/>
          </a:xfrm>
        </p:spPr>
        <p:txBody>
          <a:bodyPr anchor="ctr"/>
          <a:lstStyle/>
          <a:p>
            <a:r>
              <a:rPr lang="ar-EG" sz="3600" dirty="0"/>
              <a:t>بي ذيّاذوخوس إم ماركوس بي آبوسطولوس بابا كيه باطريّارخو</a:t>
            </a:r>
          </a:p>
        </p:txBody>
      </p:sp>
      <p:sp>
        <p:nvSpPr>
          <p:cNvPr id="7" name="Text Placeholder 6"/>
          <p:cNvSpPr>
            <a:spLocks noGrp="1"/>
          </p:cNvSpPr>
          <p:nvPr>
            <p:ph type="body" sz="quarter" idx="3"/>
          </p:nvPr>
        </p:nvSpPr>
        <p:spPr>
          <a:xfrm>
            <a:off x="0" y="4984719"/>
            <a:ext cx="9144000" cy="878199"/>
          </a:xfrm>
        </p:spPr>
        <p:txBody>
          <a:bodyPr/>
          <a:lstStyle/>
          <a:p>
            <a:pPr>
              <a:lnSpc>
                <a:spcPct val="80000"/>
              </a:lnSpc>
              <a:spcBef>
                <a:spcPts val="0"/>
              </a:spcBef>
            </a:pPr>
            <a:r>
              <a:rPr lang="en-US" sz="3700" dirty="0" err="1"/>
              <a:t>pidiado,oc</a:t>
            </a:r>
            <a:r>
              <a:rPr lang="en-US" sz="3700" dirty="0"/>
              <a:t> `</a:t>
            </a:r>
            <a:r>
              <a:rPr lang="en-US" sz="3700" dirty="0" err="1"/>
              <a:t>mMarkoc</a:t>
            </a:r>
            <a:r>
              <a:rPr lang="en-US" sz="3700" dirty="0"/>
              <a:t> </a:t>
            </a:r>
            <a:r>
              <a:rPr lang="en-US" sz="3700" dirty="0" err="1"/>
              <a:t>piapoctoloc</a:t>
            </a:r>
            <a:r>
              <a:rPr lang="en-US" sz="3700" dirty="0"/>
              <a:t> papa </a:t>
            </a:r>
            <a:r>
              <a:rPr lang="en-US" sz="3700" dirty="0" err="1"/>
              <a:t>ke</a:t>
            </a:r>
            <a:r>
              <a:rPr lang="en-US" sz="3700" dirty="0"/>
              <a:t> </a:t>
            </a:r>
            <a:r>
              <a:rPr lang="en-US" sz="3700" dirty="0" err="1"/>
              <a:t>patriar,ou</a:t>
            </a:r>
            <a:endParaRPr lang="en-US" sz="3700"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sz="3500" dirty="0"/>
              <a:t>خليفة مرقس الرسول، بابا وبطريرك</a:t>
            </a:r>
            <a:endParaRPr lang="en-US" sz="3500" dirty="0"/>
          </a:p>
        </p:txBody>
      </p:sp>
    </p:spTree>
    <p:extLst>
      <p:ext uri="{BB962C8B-B14F-4D97-AF65-F5344CB8AC3E}">
        <p14:creationId xmlns:p14="http://schemas.microsoft.com/office/powerpoint/2010/main" val="2040820320"/>
      </p:ext>
    </p:extLst>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91BAAA78-7941-47CA-BEA2-0DD51682C289}"/>
              </a:ext>
            </a:extLst>
          </p:cNvPr>
          <p:cNvSpPr>
            <a:spLocks noGrp="1"/>
          </p:cNvSpPr>
          <p:nvPr>
            <p:ph type="title"/>
          </p:nvPr>
        </p:nvSpPr>
        <p:spPr/>
        <p:txBody>
          <a:bodyPr>
            <a:normAutofit/>
          </a:bodyPr>
          <a:lstStyle/>
          <a:p>
            <a:r>
              <a:rPr lang="ar-EG" dirty="0"/>
              <a:t>لأن شعبك وكنيستك</a:t>
            </a:r>
            <a:endParaRPr lang="en-US" dirty="0"/>
          </a:p>
        </p:txBody>
      </p:sp>
      <p:sp>
        <p:nvSpPr>
          <p:cNvPr id="9" name="Text Placeholder 8">
            <a:extLst>
              <a:ext uri="{FF2B5EF4-FFF2-40B4-BE49-F238E27FC236}">
                <a16:creationId xmlns:a16="http://schemas.microsoft.com/office/drawing/2014/main" id="{C0AB3431-A343-4B57-AF89-0FEBE7A9D171}"/>
              </a:ext>
            </a:extLst>
          </p:cNvPr>
          <p:cNvSpPr>
            <a:spLocks noGrp="1"/>
          </p:cNvSpPr>
          <p:nvPr>
            <p:ph type="body" idx="1"/>
          </p:nvPr>
        </p:nvSpPr>
        <p:spPr/>
        <p:txBody>
          <a:bodyPr/>
          <a:lstStyle/>
          <a:p>
            <a:r>
              <a:rPr lang="ar-EG" dirty="0"/>
              <a:t>بيك لاؤس غارنيم تيك إككليسيا </a:t>
            </a:r>
          </a:p>
        </p:txBody>
      </p:sp>
      <p:sp>
        <p:nvSpPr>
          <p:cNvPr id="10" name="Text Placeholder 9">
            <a:extLst>
              <a:ext uri="{FF2B5EF4-FFF2-40B4-BE49-F238E27FC236}">
                <a16:creationId xmlns:a16="http://schemas.microsoft.com/office/drawing/2014/main" id="{383816A4-F2B5-4443-BF04-CFF58391B1BA}"/>
              </a:ext>
            </a:extLst>
          </p:cNvPr>
          <p:cNvSpPr>
            <a:spLocks noGrp="1"/>
          </p:cNvSpPr>
          <p:nvPr>
            <p:ph type="body" sz="quarter" idx="3"/>
          </p:nvPr>
        </p:nvSpPr>
        <p:spPr/>
        <p:txBody>
          <a:bodyPr/>
          <a:lstStyle/>
          <a:p>
            <a:r>
              <a:rPr lang="en-US" dirty="0" err="1"/>
              <a:t>Peklaoc</a:t>
            </a:r>
            <a:r>
              <a:rPr lang="en-US" dirty="0"/>
              <a:t> jar </a:t>
            </a:r>
            <a:r>
              <a:rPr lang="en-US" dirty="0" err="1"/>
              <a:t>nem</a:t>
            </a:r>
            <a:r>
              <a:rPr lang="en-US" dirty="0"/>
              <a:t> tekekkl-3cia </a:t>
            </a:r>
          </a:p>
        </p:txBody>
      </p:sp>
    </p:spTree>
    <p:extLst>
      <p:ext uri="{BB962C8B-B14F-4D97-AF65-F5344CB8AC3E}">
        <p14:creationId xmlns:p14="http://schemas.microsoft.com/office/powerpoint/2010/main" val="3248831750"/>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3C22EBF9-E158-4FCA-9A8E-15A4CECEF021}"/>
              </a:ext>
            </a:extLst>
          </p:cNvPr>
          <p:cNvSpPr>
            <a:spLocks noGrp="1"/>
          </p:cNvSpPr>
          <p:nvPr>
            <p:ph type="title"/>
          </p:nvPr>
        </p:nvSpPr>
        <p:spPr/>
        <p:txBody>
          <a:bodyPr>
            <a:normAutofit/>
          </a:bodyPr>
          <a:lstStyle/>
          <a:p>
            <a:r>
              <a:rPr lang="ar-EG" dirty="0"/>
              <a:t>يطلبون إليك وبك إلى الآب معك قائلين</a:t>
            </a:r>
            <a:endParaRPr lang="en-US" dirty="0"/>
          </a:p>
        </p:txBody>
      </p:sp>
      <p:sp>
        <p:nvSpPr>
          <p:cNvPr id="9" name="Text Placeholder 8">
            <a:extLst>
              <a:ext uri="{FF2B5EF4-FFF2-40B4-BE49-F238E27FC236}">
                <a16:creationId xmlns:a16="http://schemas.microsoft.com/office/drawing/2014/main" id="{08A5B0FA-C5A8-4CDE-A595-DDE590C7A35E}"/>
              </a:ext>
            </a:extLst>
          </p:cNvPr>
          <p:cNvSpPr>
            <a:spLocks noGrp="1"/>
          </p:cNvSpPr>
          <p:nvPr>
            <p:ph type="body" idx="1"/>
          </p:nvPr>
        </p:nvSpPr>
        <p:spPr>
          <a:xfrm>
            <a:off x="0" y="6125307"/>
            <a:ext cx="9143999" cy="808893"/>
          </a:xfrm>
        </p:spPr>
        <p:txBody>
          <a:bodyPr/>
          <a:lstStyle/>
          <a:p>
            <a:r>
              <a:rPr lang="ar-EG" dirty="0"/>
              <a:t>سي تيهو إيروك أووه إيفول هيطوطك إى إفيوت نيماك إفجو إمموس</a:t>
            </a:r>
          </a:p>
        </p:txBody>
      </p:sp>
      <p:sp>
        <p:nvSpPr>
          <p:cNvPr id="10" name="Text Placeholder 9">
            <a:extLst>
              <a:ext uri="{FF2B5EF4-FFF2-40B4-BE49-F238E27FC236}">
                <a16:creationId xmlns:a16="http://schemas.microsoft.com/office/drawing/2014/main" id="{3376E57C-8118-443A-B399-7952711D63F3}"/>
              </a:ext>
            </a:extLst>
          </p:cNvPr>
          <p:cNvSpPr>
            <a:spLocks noGrp="1"/>
          </p:cNvSpPr>
          <p:nvPr>
            <p:ph type="body" sz="quarter" idx="3"/>
          </p:nvPr>
        </p:nvSpPr>
        <p:spPr/>
        <p:txBody>
          <a:bodyPr/>
          <a:lstStyle/>
          <a:p>
            <a:r>
              <a:rPr lang="en-US" sz="2800" dirty="0"/>
              <a:t>ce5ho </a:t>
            </a:r>
            <a:r>
              <a:rPr lang="en-US" sz="2800" dirty="0" err="1"/>
              <a:t>erok</a:t>
            </a:r>
            <a:r>
              <a:rPr lang="en-US" sz="2800" dirty="0"/>
              <a:t> : </a:t>
            </a:r>
            <a:r>
              <a:rPr lang="en-US" sz="2800" dirty="0" err="1"/>
              <a:t>ovoh</a:t>
            </a:r>
            <a:r>
              <a:rPr lang="en-US" sz="2800" dirty="0"/>
              <a:t> </a:t>
            </a:r>
            <a:r>
              <a:rPr lang="en-US" sz="2800" dirty="0" err="1"/>
              <a:t>ebol</a:t>
            </a:r>
            <a:r>
              <a:rPr lang="en-US" sz="2800" dirty="0"/>
              <a:t> </a:t>
            </a:r>
            <a:r>
              <a:rPr lang="en-US" sz="2800" dirty="0" err="1"/>
              <a:t>hitotk</a:t>
            </a:r>
            <a:r>
              <a:rPr lang="en-US" sz="2800" dirty="0"/>
              <a:t> e `</a:t>
            </a:r>
            <a:r>
              <a:rPr lang="en-US" sz="2800" dirty="0" err="1"/>
              <a:t>Fiwt</a:t>
            </a:r>
            <a:r>
              <a:rPr lang="en-US" sz="2800" dirty="0"/>
              <a:t> </a:t>
            </a:r>
            <a:r>
              <a:rPr lang="en-US" sz="2800" dirty="0" err="1"/>
              <a:t>nemak</a:t>
            </a:r>
            <a:r>
              <a:rPr lang="en-US" sz="2800" dirty="0"/>
              <a:t> </a:t>
            </a:r>
            <a:r>
              <a:rPr lang="en-US" sz="2800" dirty="0" err="1"/>
              <a:t>evgw</a:t>
            </a:r>
            <a:r>
              <a:rPr lang="en-US" sz="2800" dirty="0"/>
              <a:t> `</a:t>
            </a:r>
            <a:r>
              <a:rPr lang="en-US" sz="2800" dirty="0" err="1"/>
              <a:t>mmoc</a:t>
            </a:r>
            <a:endParaRPr lang="en-US" sz="2800" dirty="0"/>
          </a:p>
        </p:txBody>
      </p:sp>
    </p:spTree>
    <p:extLst>
      <p:ext uri="{BB962C8B-B14F-4D97-AF65-F5344CB8AC3E}">
        <p14:creationId xmlns:p14="http://schemas.microsoft.com/office/powerpoint/2010/main" val="722442719"/>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الاب ضابط الكل</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جي ناي نان إفنوتي إفيوت بى بنطوكراطور</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en-US" sz="3200" dirty="0"/>
              <a:t>Ge </a:t>
            </a:r>
            <a:r>
              <a:rPr lang="en-US" sz="3200" dirty="0" err="1"/>
              <a:t>Nai</a:t>
            </a:r>
            <a:r>
              <a:rPr lang="en-US" sz="3200" dirty="0"/>
              <a:t> nan F5 </a:t>
            </a:r>
            <a:r>
              <a:rPr lang="en-US" sz="3200" dirty="0" err="1"/>
              <a:t>Fiwt</a:t>
            </a:r>
            <a:r>
              <a:rPr lang="en-US" sz="3200" dirty="0"/>
              <a:t> </a:t>
            </a:r>
            <a:r>
              <a:rPr lang="en-US" sz="3200" dirty="0" err="1"/>
              <a:t>pipantokratwr</a:t>
            </a:r>
            <a:endParaRPr lang="en-US" sz="3200" dirty="0"/>
          </a:p>
        </p:txBody>
      </p:sp>
    </p:spTree>
    <p:extLst>
      <p:ext uri="{BB962C8B-B14F-4D97-AF65-F5344CB8AC3E}">
        <p14:creationId xmlns:p14="http://schemas.microsoft.com/office/powerpoint/2010/main" val="755752909"/>
      </p:ext>
    </p:extLst>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B75B231F-1CC8-44BF-8351-19C0FB6D6D54}"/>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D325150C-1D75-4A35-9F0B-10D73F7B16C4}"/>
              </a:ext>
            </a:extLst>
          </p:cNvPr>
          <p:cNvSpPr>
            <a:spLocks noGrp="1"/>
          </p:cNvSpPr>
          <p:nvPr>
            <p:ph type="body" idx="1"/>
          </p:nvPr>
        </p:nvSpPr>
        <p:spPr/>
        <p:txBody>
          <a:bodyPr/>
          <a:lstStyle/>
          <a:p>
            <a:r>
              <a:rPr lang="ar-EG" sz="4000" dirty="0"/>
              <a:t>جي ناي نان إفنوتي بين سوتير</a:t>
            </a:r>
          </a:p>
        </p:txBody>
      </p:sp>
      <p:sp>
        <p:nvSpPr>
          <p:cNvPr id="10" name="Text Placeholder 9">
            <a:extLst>
              <a:ext uri="{FF2B5EF4-FFF2-40B4-BE49-F238E27FC236}">
                <a16:creationId xmlns:a16="http://schemas.microsoft.com/office/drawing/2014/main" id="{25269C75-02BF-4C7D-B3DA-A8EFFDFC42A1}"/>
              </a:ext>
            </a:extLst>
          </p:cNvPr>
          <p:cNvSpPr>
            <a:spLocks noGrp="1"/>
          </p:cNvSpPr>
          <p:nvPr>
            <p:ph type="body" sz="quarter" idx="3"/>
          </p:nvPr>
        </p:nvSpPr>
        <p:spPr/>
        <p:txBody>
          <a:bodyPr/>
          <a:lstStyle/>
          <a:p>
            <a:r>
              <a:rPr lang="en-US" dirty="0"/>
              <a:t>Ge </a:t>
            </a:r>
            <a:r>
              <a:rPr lang="en-US" dirty="0" err="1"/>
              <a:t>Nai</a:t>
            </a:r>
            <a:r>
              <a:rPr lang="en-US" dirty="0"/>
              <a:t> Nan F5 Pencwt3r </a:t>
            </a:r>
          </a:p>
        </p:txBody>
      </p:sp>
    </p:spTree>
    <p:extLst>
      <p:ext uri="{BB962C8B-B14F-4D97-AF65-F5344CB8AC3E}">
        <p14:creationId xmlns:p14="http://schemas.microsoft.com/office/powerpoint/2010/main" val="1082641215"/>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23984058-A33C-4994-825F-E053E334D932}"/>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9" name="Text Placeholder 8">
            <a:extLst>
              <a:ext uri="{FF2B5EF4-FFF2-40B4-BE49-F238E27FC236}">
                <a16:creationId xmlns:a16="http://schemas.microsoft.com/office/drawing/2014/main" id="{A2D4F50B-9F5F-4C58-B6EC-A3A2E59749DC}"/>
              </a:ext>
            </a:extLst>
          </p:cNvPr>
          <p:cNvSpPr>
            <a:spLocks noGrp="1"/>
          </p:cNvSpPr>
          <p:nvPr>
            <p:ph type="body" idx="1"/>
          </p:nvPr>
        </p:nvSpPr>
        <p:spPr/>
        <p:txBody>
          <a:bodyPr/>
          <a:lstStyle/>
          <a:p>
            <a:r>
              <a:rPr lang="ar-EG" sz="4400" dirty="0"/>
              <a:t>جي ناي نان إفنوتي اووه ناى نان</a:t>
            </a:r>
          </a:p>
        </p:txBody>
      </p:sp>
      <p:sp>
        <p:nvSpPr>
          <p:cNvPr id="10" name="Text Placeholder 9">
            <a:extLst>
              <a:ext uri="{FF2B5EF4-FFF2-40B4-BE49-F238E27FC236}">
                <a16:creationId xmlns:a16="http://schemas.microsoft.com/office/drawing/2014/main" id="{1CA0521B-080D-4E29-86D4-9D4A1B7E17B1}"/>
              </a:ext>
            </a:extLst>
          </p:cNvPr>
          <p:cNvSpPr>
            <a:spLocks noGrp="1"/>
          </p:cNvSpPr>
          <p:nvPr>
            <p:ph type="body" sz="quarter" idx="3"/>
          </p:nvPr>
        </p:nvSpPr>
        <p:spPr/>
        <p:txBody>
          <a:bodyPr/>
          <a:lstStyle/>
          <a:p>
            <a:r>
              <a:rPr lang="sv-SE" dirty="0"/>
              <a:t>Ge Nai nan F5 ovoh nai nan</a:t>
            </a:r>
          </a:p>
        </p:txBody>
      </p:sp>
    </p:spTree>
    <p:extLst>
      <p:ext uri="{BB962C8B-B14F-4D97-AF65-F5344CB8AC3E}">
        <p14:creationId xmlns:p14="http://schemas.microsoft.com/office/powerpoint/2010/main" val="3574646482"/>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76072" y="4052620"/>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191018473"/>
      </p:ext>
    </p:extLst>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الاب يا ضابط الكل</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اليسون ايماس اوثى اوس او باتير او بنطوكراطور</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400" dirty="0"/>
              <a:t>`Ele`ycon `ymac `o :eoc `o</a:t>
            </a:r>
            <a:r>
              <a:rPr lang="ar-EG" sz="2400" dirty="0"/>
              <a:t> </a:t>
            </a:r>
            <a:r>
              <a:rPr kumimoji="0" lang="en-US" sz="2800" b="0" i="0" u="none" strike="noStrike" kern="1200" cap="none" spc="0" normalizeH="0" baseline="0" noProof="0" dirty="0" err="1">
                <a:ln>
                  <a:noFill/>
                </a:ln>
                <a:solidFill>
                  <a:srgbClr val="FFC000"/>
                </a:solidFill>
                <a:effectLst/>
                <a:uLnTx/>
                <a:uFillTx/>
                <a:latin typeface="Athanasius" pitchFamily="2" charset="0"/>
                <a:ea typeface="+mn-ea"/>
                <a:cs typeface="Traditional Arabic" pitchFamily="2" charset="-78"/>
              </a:rPr>
              <a:t>Pathr</a:t>
            </a:r>
            <a:r>
              <a:rPr kumimoji="0" lang="en-US" sz="4800" b="0" i="0" u="none" strike="noStrike" kern="1200" cap="none" spc="0" normalizeH="0" baseline="0" noProof="0" dirty="0">
                <a:ln>
                  <a:noFill/>
                </a:ln>
                <a:solidFill>
                  <a:srgbClr val="FFC000"/>
                </a:solidFill>
                <a:effectLst/>
                <a:uLnTx/>
                <a:uFillTx/>
                <a:latin typeface="Athanasius" pitchFamily="2" charset="0"/>
                <a:ea typeface="+mn-ea"/>
                <a:cs typeface="Traditional Arabic" pitchFamily="2" charset="-78"/>
              </a:rPr>
              <a:t> </a:t>
            </a:r>
            <a:r>
              <a:rPr lang="pt-BR" sz="2400" dirty="0"/>
              <a:t>`o</a:t>
            </a:r>
            <a:r>
              <a:rPr lang="ar-EG" sz="2400" dirty="0"/>
              <a:t> </a:t>
            </a:r>
            <a:r>
              <a:rPr lang="en-US" sz="2400" dirty="0" err="1"/>
              <a:t>pipantokratwr</a:t>
            </a:r>
            <a:endParaRPr lang="en-US" sz="2400" dirty="0"/>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92850" y="3998579"/>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54904716"/>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اليسون ايماس اوثى اوس او سوتير اممون</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pt-BR" sz="2800" dirty="0"/>
              <a:t>Ele`3con `3mac `o0eoc `ocwt3r `3mwn </a:t>
            </a:r>
          </a:p>
        </p:txBody>
      </p:sp>
    </p:spTree>
    <p:extLst>
      <p:ext uri="{BB962C8B-B14F-4D97-AF65-F5344CB8AC3E}">
        <p14:creationId xmlns:p14="http://schemas.microsoft.com/office/powerpoint/2010/main" val="3218000139"/>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sz="3600" b="1" kern="1200" dirty="0">
                <a:solidFill>
                  <a:schemeClr val="lt1"/>
                </a:solidFill>
                <a:latin typeface="+mn-lt"/>
                <a:ea typeface="+mn-ea"/>
                <a:cs typeface="+mn-cs"/>
              </a:rPr>
              <a:t>اليسون ايماس اوثى اوس كى اليسون</a:t>
            </a:r>
            <a:r>
              <a:rPr lang="ar-EG" sz="3600" b="1" kern="1200" baseline="0" dirty="0">
                <a:solidFill>
                  <a:schemeClr val="lt1"/>
                </a:solidFill>
                <a:latin typeface="+mn-lt"/>
                <a:ea typeface="+mn-ea"/>
                <a:cs typeface="+mn-cs"/>
              </a:rPr>
              <a:t> ايماس</a:t>
            </a:r>
            <a:endParaRPr lang="ar-EG" sz="12500" b="1" kern="1200" dirty="0">
              <a:solidFill>
                <a:schemeClr val="bg1"/>
              </a:solidFill>
              <a:latin typeface="+mn-lt"/>
              <a:ea typeface="+mn-ea"/>
              <a:cs typeface="+mn-cs"/>
            </a:endParaRP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800" dirty="0"/>
              <a:t>Ele`3con `3mac `o0eoc </a:t>
            </a:r>
            <a:r>
              <a:rPr lang="en-US" sz="2800" dirty="0" err="1"/>
              <a:t>ke</a:t>
            </a:r>
            <a:r>
              <a:rPr lang="ar-EG" sz="2800" dirty="0"/>
              <a:t> </a:t>
            </a:r>
            <a:r>
              <a:rPr lang="pt-BR" sz="2800" dirty="0"/>
              <a:t>Ele`3con `3mac </a:t>
            </a:r>
            <a:endParaRPr lang="en-US" sz="2800" dirty="0"/>
          </a:p>
        </p:txBody>
      </p:sp>
    </p:spTree>
    <p:extLst>
      <p:ext uri="{BB962C8B-B14F-4D97-AF65-F5344CB8AC3E}">
        <p14:creationId xmlns:p14="http://schemas.microsoft.com/office/powerpoint/2010/main" val="3632900299"/>
      </p:ext>
    </p:extLst>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Tree>
    <p:extLst>
      <p:ext uri="{BB962C8B-B14F-4D97-AF65-F5344CB8AC3E}">
        <p14:creationId xmlns:p14="http://schemas.microsoft.com/office/powerpoint/2010/main" val="41309684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1" y="5897880"/>
            <a:ext cx="9143999" cy="960121"/>
          </a:xfrm>
        </p:spPr>
        <p:txBody>
          <a:bodyPr anchor="ctr"/>
          <a:lstStyle/>
          <a:p>
            <a:r>
              <a:rPr lang="ar-EG" sz="3600" dirty="0"/>
              <a:t>تيس ميغالو بوليئوس أليكساندريّاس:</a:t>
            </a:r>
            <a:r>
              <a:rPr lang="en-US" sz="3600" dirty="0"/>
              <a:t> </a:t>
            </a:r>
            <a:r>
              <a:rPr lang="ar-EG" sz="3600" dirty="0"/>
              <a:t>نيم ني إيتيه نوس إمبوليس بي مينريت إنتيه بخرستوس</a:t>
            </a:r>
          </a:p>
        </p:txBody>
      </p:sp>
      <p:sp>
        <p:nvSpPr>
          <p:cNvPr id="7" name="Text Placeholder 6"/>
          <p:cNvSpPr>
            <a:spLocks noGrp="1"/>
          </p:cNvSpPr>
          <p:nvPr>
            <p:ph type="body" sz="quarter" idx="3"/>
          </p:nvPr>
        </p:nvSpPr>
        <p:spPr>
          <a:xfrm>
            <a:off x="-3" y="4937759"/>
            <a:ext cx="9144000" cy="960121"/>
          </a:xfrm>
        </p:spPr>
        <p:txBody>
          <a:bodyPr/>
          <a:lstStyle/>
          <a:p>
            <a:pPr>
              <a:lnSpc>
                <a:spcPct val="80000"/>
              </a:lnSpc>
              <a:spcBef>
                <a:spcPts val="0"/>
              </a:spcBef>
            </a:pPr>
            <a:r>
              <a:rPr lang="en-US" sz="4000" dirty="0" err="1"/>
              <a:t>tyc</a:t>
            </a:r>
            <a:r>
              <a:rPr lang="en-US" sz="4000" dirty="0"/>
              <a:t> </a:t>
            </a:r>
            <a:r>
              <a:rPr lang="en-US" sz="4000" dirty="0" err="1"/>
              <a:t>megalo</a:t>
            </a:r>
            <a:r>
              <a:rPr lang="en-US" sz="4000" dirty="0"/>
              <a:t> </a:t>
            </a:r>
            <a:r>
              <a:rPr lang="en-US" sz="4000" dirty="0" err="1"/>
              <a:t>polewc</a:t>
            </a:r>
            <a:r>
              <a:rPr lang="en-US" sz="4000" dirty="0"/>
              <a:t> </a:t>
            </a:r>
            <a:r>
              <a:rPr lang="en-US" sz="4000" dirty="0" err="1"/>
              <a:t>Alexandriac</a:t>
            </a:r>
            <a:r>
              <a:rPr lang="en-US" sz="4000" dirty="0"/>
              <a:t>@ </a:t>
            </a:r>
            <a:r>
              <a:rPr lang="en-US" sz="4000" dirty="0" err="1"/>
              <a:t>nem</a:t>
            </a:r>
            <a:r>
              <a:rPr lang="en-US" sz="4000" dirty="0"/>
              <a:t> </a:t>
            </a:r>
            <a:r>
              <a:rPr lang="en-US" sz="4000" dirty="0" err="1"/>
              <a:t>nyete</a:t>
            </a:r>
            <a:r>
              <a:rPr lang="en-US" sz="4000" dirty="0"/>
              <a:t> </a:t>
            </a:r>
            <a:r>
              <a:rPr lang="en-US" sz="4000" dirty="0" err="1"/>
              <a:t>nouc</a:t>
            </a:r>
            <a:r>
              <a:rPr lang="en-US" sz="4000" dirty="0"/>
              <a:t> `</a:t>
            </a:r>
            <a:r>
              <a:rPr lang="en-US" sz="4000" dirty="0" err="1"/>
              <a:t>mpolic</a:t>
            </a:r>
            <a:r>
              <a:rPr lang="en-US" sz="4000" dirty="0"/>
              <a:t> @</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dirty="0"/>
              <a:t>المدينة العظمى الإِسْكَنْدَرِيَّة وما لها من البلاد حبيب المسيح،</a:t>
            </a:r>
            <a:endParaRPr lang="en-US" dirty="0"/>
          </a:p>
        </p:txBody>
      </p:sp>
    </p:spTree>
    <p:extLst>
      <p:ext uri="{BB962C8B-B14F-4D97-AF65-F5344CB8AC3E}">
        <p14:creationId xmlns:p14="http://schemas.microsoft.com/office/powerpoint/2010/main" val="991088798"/>
      </p:ext>
    </p:extLst>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09293334"/>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2759823421"/>
      </p:ext>
    </p:extLst>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640530362"/>
      </p:ext>
    </p:extLst>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3117814602"/>
      </p:ext>
    </p:extLst>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2192062973"/>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25096819"/>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2" name="Rectangle 1">
            <a:hlinkClick r:id="rId2" action="ppaction://hlinksldjump"/>
            <a:extLst>
              <a:ext uri="{FF2B5EF4-FFF2-40B4-BE49-F238E27FC236}">
                <a16:creationId xmlns:a16="http://schemas.microsoft.com/office/drawing/2014/main" id="{F678D8FA-2FB0-4693-7728-21EDEB6AA1F7}"/>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64716807"/>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566007529"/>
      </p:ext>
    </p:extLst>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3633029711"/>
      </p:ext>
    </p:extLst>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17722543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nchor="ctr"/>
          <a:lstStyle/>
          <a:p>
            <a:r>
              <a:rPr lang="ar-EG" sz="3800" dirty="0"/>
              <a:t>(بينيوت اثؤواب ام باتريارشيس)3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mpatriar,yc</a:t>
            </a:r>
            <a:r>
              <a:rPr lang="en-US" sz="4000" dirty="0"/>
              <a:t>)=g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37193"/>
            <a:ext cx="9144000" cy="705454"/>
          </a:xfrm>
        </p:spPr>
        <p:txBody>
          <a:bodyPr/>
          <a:lstStyle/>
          <a:p>
            <a:r>
              <a:rPr lang="ar-EG" sz="4000" dirty="0">
                <a:cs typeface="+mj-cs"/>
              </a:rPr>
              <a:t>(القديس رئيس الأباء)3 البابا أنبا (تواضروس)</a:t>
            </a:r>
            <a:endParaRPr lang="en-US" sz="4000" dirty="0">
              <a:cs typeface="+mj-cs"/>
            </a:endParaRPr>
          </a:p>
        </p:txBody>
      </p:sp>
    </p:spTree>
    <p:extLst>
      <p:ext uri="{BB962C8B-B14F-4D97-AF65-F5344CB8AC3E}">
        <p14:creationId xmlns:p14="http://schemas.microsoft.com/office/powerpoint/2010/main" val="1612933581"/>
      </p:ext>
    </p:extLst>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2505097432"/>
      </p:ext>
    </p:extLst>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156323419"/>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744043105"/>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3259727099"/>
      </p:ext>
    </p:extLst>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277976926"/>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2384698497"/>
      </p:ext>
    </p:extLst>
  </p:cSld>
  <p:clrMapOvr>
    <a:masterClrMapping/>
  </p:clrMapOvr>
  <p:transition spd="slow" advClick="0" advTm="0"/>
</p:sld>
</file>

<file path=ppt/slides/slide257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2309384299"/>
      </p:ext>
    </p:extLst>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6" name="Rectangle 5">
            <a:hlinkClick r:id="rId2" action="ppaction://hlinksldjump"/>
            <a:extLst>
              <a:ext uri="{FF2B5EF4-FFF2-40B4-BE49-F238E27FC236}">
                <a16:creationId xmlns:a16="http://schemas.microsoft.com/office/drawing/2014/main" id="{84A8BB66-DC44-B5E8-9FC3-EFCC5C307C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903404088"/>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6" name="Rectangle 5">
            <a:hlinkClick r:id="rId2" action="ppaction://hlinksldjump"/>
            <a:extLst>
              <a:ext uri="{FF2B5EF4-FFF2-40B4-BE49-F238E27FC236}">
                <a16:creationId xmlns:a16="http://schemas.microsoft.com/office/drawing/2014/main" id="{66396181-9343-2569-9D85-0BE6D0F72A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3314881758"/>
      </p:ext>
    </p:extLst>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39684063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3601233761"/>
      </p:ext>
    </p:extLst>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1679562300"/>
      </p:ext>
    </p:extLst>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2953860796"/>
      </p:ext>
    </p:extLst>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3701128542"/>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195241973"/>
      </p:ext>
    </p:extLst>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760546523"/>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1965260985"/>
      </p:ext>
    </p:extLst>
  </p:cSld>
  <p:clrMapOvr>
    <a:masterClrMapping/>
  </p:clrMapOvr>
  <p:transition spd="slow" advClick="0" advTm="0"/>
</p:sld>
</file>

<file path=ppt/slides/slide2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2" name="Rectangle 1">
            <a:hlinkClick r:id="rId2" action="ppaction://hlinksldjump"/>
            <a:extLst>
              <a:ext uri="{FF2B5EF4-FFF2-40B4-BE49-F238E27FC236}">
                <a16:creationId xmlns:a16="http://schemas.microsoft.com/office/drawing/2014/main" id="{B60B40FE-551B-D428-7296-391328D82E0F}"/>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979825463"/>
      </p:ext>
    </p:extLst>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lstStyle/>
          <a:p>
            <a:r>
              <a:rPr lang="ar-EG" dirty="0"/>
              <a:t>اطلبوا عن صعود مياه الأنهار في هذا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0" y="5481708"/>
            <a:ext cx="9144000" cy="682357"/>
          </a:xfrm>
        </p:spPr>
        <p:txBody>
          <a:bodyPr/>
          <a:lstStyle/>
          <a:p>
            <a:r>
              <a:rPr lang="en-US" dirty="0" err="1"/>
              <a:t>Twbh</a:t>
            </a:r>
            <a:r>
              <a:rPr lang="en-US" dirty="0"/>
              <a:t> `</a:t>
            </a:r>
            <a:r>
              <a:rPr lang="en-US" dirty="0" err="1"/>
              <a:t>ejen</a:t>
            </a:r>
            <a:r>
              <a:rPr lang="en-US" dirty="0"/>
              <a:t> `</a:t>
            </a:r>
            <a:r>
              <a:rPr lang="en-US" dirty="0" err="1"/>
              <a:t>pjinmosi</a:t>
            </a:r>
            <a:r>
              <a:rPr lang="en-US" dirty="0"/>
              <a:t> `</a:t>
            </a:r>
            <a:r>
              <a:rPr lang="en-US" dirty="0" err="1"/>
              <a:t>e`pswi</a:t>
            </a:r>
            <a:r>
              <a:rPr lang="en-US" dirty="0"/>
              <a:t> `</a:t>
            </a:r>
            <a:r>
              <a:rPr lang="en-US" dirty="0" err="1"/>
              <a:t>nte</a:t>
            </a:r>
            <a:r>
              <a:rPr lang="en-US" dirty="0"/>
              <a:t> </a:t>
            </a:r>
            <a:r>
              <a:rPr lang="en-US" dirty="0" err="1"/>
              <a:t>niiarwou</a:t>
            </a:r>
            <a:r>
              <a:rPr lang="en-US" dirty="0"/>
              <a:t> `</a:t>
            </a:r>
            <a:r>
              <a:rPr lang="en-US" dirty="0" err="1"/>
              <a:t>mmwou</a:t>
            </a:r>
            <a:endParaRPr lang="en-US" dirty="0"/>
          </a:p>
        </p:txBody>
      </p:sp>
      <p:sp>
        <p:nvSpPr>
          <p:cNvPr id="6" name="Rectangle 5">
            <a:hlinkClick r:id="rId2" action="ppaction://hlinksldjump"/>
            <a:extLst>
              <a:ext uri="{FF2B5EF4-FFF2-40B4-BE49-F238E27FC236}">
                <a16:creationId xmlns:a16="http://schemas.microsoft.com/office/drawing/2014/main" id="{74E24175-543C-4FA8-AC28-81439BAD8AB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85764364"/>
      </p:ext>
    </p:extLst>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294140"/>
            <a:ext cx="9144000" cy="682357"/>
          </a:xfrm>
        </p:spPr>
        <p:txBody>
          <a:bodyPr/>
          <a:lstStyle/>
          <a:p>
            <a:r>
              <a:rPr lang="en-US" dirty="0" err="1"/>
              <a:t>qen</a:t>
            </a:r>
            <a:r>
              <a:rPr lang="en-US" dirty="0"/>
              <a:t> </a:t>
            </a:r>
            <a:r>
              <a:rPr lang="en-US" dirty="0" err="1"/>
              <a:t>tairompi</a:t>
            </a:r>
            <a:r>
              <a:rPr lang="en-US" dirty="0"/>
              <a:t> ;</a:t>
            </a:r>
            <a:r>
              <a:rPr lang="en-US" dirty="0" err="1"/>
              <a:t>ai</a:t>
            </a:r>
            <a:r>
              <a:rPr lang="en-US" dirty="0"/>
              <a:t>@ </a:t>
            </a:r>
            <a:r>
              <a:rPr lang="en-US" dirty="0" err="1"/>
              <a:t>hina</a:t>
            </a:r>
            <a:r>
              <a:rPr lang="en-US" dirty="0"/>
              <a:t> `</a:t>
            </a:r>
            <a:r>
              <a:rPr lang="en-US" dirty="0" err="1"/>
              <a:t>nte</a:t>
            </a:r>
            <a:r>
              <a:rPr lang="en-US" dirty="0"/>
              <a:t> P=,=c </a:t>
            </a:r>
            <a:r>
              <a:rPr lang="en-US" dirty="0" err="1"/>
              <a:t>penNou</a:t>
            </a:r>
            <a:r>
              <a:rPr lang="en-US" dirty="0"/>
              <a:t>] `</a:t>
            </a:r>
            <a:r>
              <a:rPr lang="en-US" dirty="0" err="1"/>
              <a:t>cmou</a:t>
            </a:r>
            <a:r>
              <a:rPr lang="en-US" dirty="0"/>
              <a:t> `</a:t>
            </a:r>
            <a:r>
              <a:rPr lang="en-US" dirty="0" err="1"/>
              <a:t>erwou</a:t>
            </a:r>
            <a:endParaRPr lang="en-US" dirty="0"/>
          </a:p>
        </p:txBody>
      </p:sp>
    </p:spTree>
    <p:extLst>
      <p:ext uri="{BB962C8B-B14F-4D97-AF65-F5344CB8AC3E}">
        <p14:creationId xmlns:p14="http://schemas.microsoft.com/office/powerpoint/2010/main" val="3748936391"/>
      </p:ext>
    </p:extLst>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275843"/>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dirty="0" err="1"/>
              <a:t>ntef`enou</a:t>
            </a:r>
            <a:r>
              <a:rPr lang="en-US" dirty="0"/>
              <a:t> `</a:t>
            </a:r>
            <a:r>
              <a:rPr lang="en-US" dirty="0" err="1"/>
              <a:t>e`pswi</a:t>
            </a:r>
            <a:r>
              <a:rPr lang="en-US" dirty="0"/>
              <a:t> kata </a:t>
            </a:r>
            <a:r>
              <a:rPr lang="en-US" dirty="0" err="1"/>
              <a:t>nousi</a:t>
            </a:r>
            <a:r>
              <a:rPr lang="en-US" dirty="0"/>
              <a:t>@ `</a:t>
            </a:r>
            <a:r>
              <a:rPr lang="en-US" dirty="0" err="1"/>
              <a:t>ntef</a:t>
            </a:r>
            <a:r>
              <a:rPr lang="en-US" dirty="0"/>
              <a:t>] `</a:t>
            </a:r>
            <a:r>
              <a:rPr lang="en-US" dirty="0" err="1"/>
              <a:t>m`pounouf</a:t>
            </a:r>
            <a:r>
              <a:rPr lang="en-US" dirty="0"/>
              <a:t> `</a:t>
            </a:r>
            <a:r>
              <a:rPr lang="en-US" dirty="0" err="1"/>
              <a:t>m`pho</a:t>
            </a:r>
            <a:r>
              <a:rPr lang="en-US" dirty="0"/>
              <a:t> `</a:t>
            </a:r>
            <a:r>
              <a:rPr lang="en-US" dirty="0" err="1"/>
              <a:t>m`pkahi</a:t>
            </a:r>
            <a:endParaRPr lang="en-US" dirty="0"/>
          </a:p>
        </p:txBody>
      </p:sp>
    </p:spTree>
    <p:extLst>
      <p:ext uri="{BB962C8B-B14F-4D97-AF65-F5344CB8AC3E}">
        <p14:creationId xmlns:p14="http://schemas.microsoft.com/office/powerpoint/2010/main" val="12957145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(بينيوت اثؤواب ام ميتروبوليتيس)3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mmytropolytyc</a:t>
            </a:r>
            <a:r>
              <a:rPr lang="en-US" sz="4000" dirty="0"/>
              <a:t>)=g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808038"/>
          </a:xfrm>
        </p:spPr>
        <p:txBody>
          <a:bodyPr/>
          <a:lstStyle/>
          <a:p>
            <a:pPr rtl="1"/>
            <a:r>
              <a:rPr lang="en-US" sz="4400" dirty="0">
                <a:cs typeface="+mj-cs"/>
              </a:rPr>
              <a:t>)</a:t>
            </a:r>
            <a:r>
              <a:rPr lang="ar-EG" sz="4400" dirty="0">
                <a:cs typeface="+mj-cs"/>
              </a:rPr>
              <a:t>أبينا القديس المطران)3 أنبا (دانيال)</a:t>
            </a:r>
            <a:endParaRPr lang="en-US" sz="4400" dirty="0">
              <a:cs typeface="+mj-cs"/>
            </a:endParaRPr>
          </a:p>
        </p:txBody>
      </p:sp>
    </p:spTree>
    <p:extLst>
      <p:ext uri="{BB962C8B-B14F-4D97-AF65-F5344CB8AC3E}">
        <p14:creationId xmlns:p14="http://schemas.microsoft.com/office/powerpoint/2010/main" val="279460236"/>
      </p:ext>
    </p:extLst>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4800" dirty="0"/>
              <a:t> ويعولنا نحن البشر</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11042933"/>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765730648"/>
      </p:ext>
    </p:extLst>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927833099"/>
      </p:ext>
    </p:extLst>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5"/>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
        <p:nvSpPr>
          <p:cNvPr id="2" name="Rectangle 1">
            <a:hlinkClick r:id="rId2" action="ppaction://hlinksldjump"/>
            <a:extLst>
              <a:ext uri="{FF2B5EF4-FFF2-40B4-BE49-F238E27FC236}">
                <a16:creationId xmlns:a16="http://schemas.microsoft.com/office/drawing/2014/main" id="{77BAB55E-DFB0-C093-CA5F-E795FF6CE1A2}"/>
              </a:ext>
            </a:extLst>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A193B3D5-16E3-2A2E-3827-12AF5A5A8CF3}"/>
              </a:ext>
            </a:extLst>
          </p:cNvPr>
          <p:cNvSpPr/>
          <p:nvPr/>
        </p:nvSpPr>
        <p:spPr>
          <a:xfrm>
            <a:off x="0" y="3993058"/>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4" name="Rectangle 3">
            <a:hlinkClick r:id="rId4" action="ppaction://hlinksldjump"/>
            <a:extLst>
              <a:ext uri="{FF2B5EF4-FFF2-40B4-BE49-F238E27FC236}">
                <a16:creationId xmlns:a16="http://schemas.microsoft.com/office/drawing/2014/main" id="{59C5E0EF-EEF7-7DD4-9795-A7C566C78F29}"/>
              </a:ext>
            </a:extLst>
          </p:cNvPr>
          <p:cNvSpPr/>
          <p:nvPr/>
        </p:nvSpPr>
        <p:spPr>
          <a:xfrm>
            <a:off x="3584422" y="397684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2043645764"/>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945647320"/>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1446500587"/>
      </p:ext>
    </p:extLst>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1628721523"/>
      </p:ext>
    </p:extLst>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2286603810"/>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581972978"/>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85317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1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C013710-DFF9-490F-A97C-A84452913B45}"/>
              </a:ext>
            </a:extLst>
          </p:cNvPr>
          <p:cNvSpPr>
            <a:spLocks noGrp="1"/>
          </p:cNvSpPr>
          <p:nvPr>
            <p:ph type="title"/>
          </p:nvPr>
        </p:nvSpPr>
        <p:spPr/>
        <p:txBody>
          <a:bodyPr>
            <a:normAutofit fontScale="90000"/>
          </a:bodyPr>
          <a:lstStyle/>
          <a:p>
            <a:r>
              <a:rPr lang="ar-EG" dirty="0"/>
              <a:t>مزامير الساعة الثالثة</a:t>
            </a:r>
            <a:endParaRPr lang="en-GB" dirty="0"/>
          </a:p>
        </p:txBody>
      </p:sp>
      <p:sp>
        <p:nvSpPr>
          <p:cNvPr id="4" name="Rectangle 3">
            <a:hlinkClick r:id="rId2" action="ppaction://hlinksldjump"/>
            <a:extLst>
              <a:ext uri="{FF2B5EF4-FFF2-40B4-BE49-F238E27FC236}">
                <a16:creationId xmlns:a16="http://schemas.microsoft.com/office/drawing/2014/main" id="{49E10BEC-32DF-448F-B15F-E1FC5E7E4F78}"/>
              </a:ext>
            </a:extLst>
          </p:cNvPr>
          <p:cNvSpPr/>
          <p:nvPr/>
        </p:nvSpPr>
        <p:spPr>
          <a:xfrm flipH="1">
            <a:off x="30609"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46 يا جميع الامم</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1DDBB07F-1342-414C-8160-82DDAC67E654}"/>
              </a:ext>
            </a:extLst>
          </p:cNvPr>
          <p:cNvSpPr/>
          <p:nvPr/>
        </p:nvSpPr>
        <p:spPr>
          <a:xfrm flipH="1">
            <a:off x="6952313"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19 يستجيب لك</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1DFD512F-DFBE-481A-B287-9EE60993C623}"/>
              </a:ext>
            </a:extLst>
          </p:cNvPr>
          <p:cNvSpPr/>
          <p:nvPr/>
        </p:nvSpPr>
        <p:spPr>
          <a:xfrm flipH="1">
            <a:off x="6952312"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22 الرب يرعانى</a:t>
            </a:r>
            <a:endParaRPr lang="en-US" sz="4000" b="1" dirty="0">
              <a:solidFill>
                <a:srgbClr val="FFC000"/>
              </a:solidFill>
            </a:endParaRPr>
          </a:p>
        </p:txBody>
      </p:sp>
      <p:sp>
        <p:nvSpPr>
          <p:cNvPr id="7" name="Rectangle 6">
            <a:hlinkClick r:id="rId2" action="ppaction://hlinksldjump"/>
            <a:extLst>
              <a:ext uri="{FF2B5EF4-FFF2-40B4-BE49-F238E27FC236}">
                <a16:creationId xmlns:a16="http://schemas.microsoft.com/office/drawing/2014/main" id="{E5AB29DA-13AC-48BA-8DF2-635D9D69DA2F}"/>
              </a:ext>
            </a:extLst>
          </p:cNvPr>
          <p:cNvSpPr/>
          <p:nvPr/>
        </p:nvSpPr>
        <p:spPr>
          <a:xfrm flipH="1">
            <a:off x="6952312"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23 للرب الأرض</a:t>
            </a:r>
            <a:endParaRPr lang="en-US" sz="4000" b="1" dirty="0">
              <a:solidFill>
                <a:srgbClr val="FFC000"/>
              </a:solidFill>
            </a:endParaRPr>
          </a:p>
        </p:txBody>
      </p:sp>
      <p:sp>
        <p:nvSpPr>
          <p:cNvPr id="8" name="Rectangle 7">
            <a:hlinkClick r:id="rId5" action="ppaction://hlinksldjump"/>
            <a:extLst>
              <a:ext uri="{FF2B5EF4-FFF2-40B4-BE49-F238E27FC236}">
                <a16:creationId xmlns:a16="http://schemas.microsoft.com/office/drawing/2014/main" id="{7032A467-4C19-4EEC-A661-57A1BE6F3734}"/>
              </a:ext>
            </a:extLst>
          </p:cNvPr>
          <p:cNvSpPr/>
          <p:nvPr/>
        </p:nvSpPr>
        <p:spPr>
          <a:xfrm flipH="1">
            <a:off x="4645078"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25 احكم لى </a:t>
            </a:r>
            <a:endParaRPr lang="en-US" sz="3200" b="1" dirty="0">
              <a:solidFill>
                <a:srgbClr val="FFC000"/>
              </a:solidFill>
            </a:endParaRPr>
          </a:p>
        </p:txBody>
      </p:sp>
      <p:sp>
        <p:nvSpPr>
          <p:cNvPr id="9" name="Rectangle 8">
            <a:hlinkClick r:id="rId6" action="ppaction://hlinksldjump"/>
            <a:extLst>
              <a:ext uri="{FF2B5EF4-FFF2-40B4-BE49-F238E27FC236}">
                <a16:creationId xmlns:a16="http://schemas.microsoft.com/office/drawing/2014/main" id="{DC74CB12-D07E-458F-B8F9-62DFC0E01033}"/>
              </a:ext>
            </a:extLst>
          </p:cNvPr>
          <p:cNvSpPr/>
          <p:nvPr/>
        </p:nvSpPr>
        <p:spPr>
          <a:xfrm flipH="1">
            <a:off x="4645078"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28 قدموا للرب</a:t>
            </a:r>
            <a:endParaRPr lang="en-US" sz="4000" b="1" dirty="0">
              <a:solidFill>
                <a:srgbClr val="FFC000"/>
              </a:solidFill>
            </a:endParaRPr>
          </a:p>
        </p:txBody>
      </p:sp>
      <p:sp>
        <p:nvSpPr>
          <p:cNvPr id="10" name="Rectangle 9">
            <a:hlinkClick r:id="rId7" action="ppaction://hlinksldjump"/>
            <a:extLst>
              <a:ext uri="{FF2B5EF4-FFF2-40B4-BE49-F238E27FC236}">
                <a16:creationId xmlns:a16="http://schemas.microsoft.com/office/drawing/2014/main" id="{609A4CCA-C85E-4CB0-8DC1-69087C5B4C7A}"/>
              </a:ext>
            </a:extLst>
          </p:cNvPr>
          <p:cNvSpPr/>
          <p:nvPr/>
        </p:nvSpPr>
        <p:spPr>
          <a:xfrm flipH="1">
            <a:off x="4645078"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wrap="none" tIns="91440" bIns="9144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2800" b="1" dirty="0">
                <a:solidFill>
                  <a:srgbClr val="FFC000"/>
                </a:solidFill>
                <a:cs typeface="Times New Roman" pitchFamily="18" charset="0"/>
              </a:rPr>
              <a:t>29 أعظمك يا رب</a:t>
            </a:r>
            <a:endParaRPr lang="en-US" sz="2800" b="1" dirty="0">
              <a:solidFill>
                <a:srgbClr val="FFC000"/>
              </a:solidFill>
            </a:endParaRPr>
          </a:p>
        </p:txBody>
      </p:sp>
      <p:sp>
        <p:nvSpPr>
          <p:cNvPr id="11" name="Rectangle 10">
            <a:hlinkClick r:id="rId8" action="ppaction://hlinksldjump"/>
            <a:extLst>
              <a:ext uri="{FF2B5EF4-FFF2-40B4-BE49-F238E27FC236}">
                <a16:creationId xmlns:a16="http://schemas.microsoft.com/office/drawing/2014/main" id="{8DD6A00C-07DB-4CDE-A6B1-28193B5A4FBA}"/>
              </a:ext>
            </a:extLst>
          </p:cNvPr>
          <p:cNvSpPr/>
          <p:nvPr/>
        </p:nvSpPr>
        <p:spPr>
          <a:xfrm flipH="1">
            <a:off x="2337844"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33 أبارك الرب</a:t>
            </a:r>
            <a:endParaRPr lang="en-US" sz="4000" b="1" dirty="0">
              <a:solidFill>
                <a:srgbClr val="FFC000"/>
              </a:solidFill>
            </a:endParaRPr>
          </a:p>
        </p:txBody>
      </p:sp>
      <p:sp>
        <p:nvSpPr>
          <p:cNvPr id="12" name="Rectangle 11">
            <a:hlinkClick r:id="rId9" action="ppaction://hlinksldjump"/>
            <a:extLst>
              <a:ext uri="{FF2B5EF4-FFF2-40B4-BE49-F238E27FC236}">
                <a16:creationId xmlns:a16="http://schemas.microsoft.com/office/drawing/2014/main" id="{1A6BA1BF-500D-404A-872B-70122FE0BF78}"/>
              </a:ext>
            </a:extLst>
          </p:cNvPr>
          <p:cNvSpPr/>
          <p:nvPr/>
        </p:nvSpPr>
        <p:spPr>
          <a:xfrm flipH="1">
            <a:off x="2337844"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40 طوبى لمن يتعطف</a:t>
            </a:r>
            <a:endParaRPr lang="en-US" sz="4000" b="1" dirty="0">
              <a:solidFill>
                <a:srgbClr val="FFC000"/>
              </a:solidFill>
            </a:endParaRPr>
          </a:p>
        </p:txBody>
      </p:sp>
      <p:sp>
        <p:nvSpPr>
          <p:cNvPr id="13" name="Rectangle 12">
            <a:hlinkClick r:id="rId10" action="ppaction://hlinksldjump"/>
            <a:extLst>
              <a:ext uri="{FF2B5EF4-FFF2-40B4-BE49-F238E27FC236}">
                <a16:creationId xmlns:a16="http://schemas.microsoft.com/office/drawing/2014/main" id="{287C95EB-5592-404F-886F-DF22BF1F7238}"/>
              </a:ext>
            </a:extLst>
          </p:cNvPr>
          <p:cNvSpPr/>
          <p:nvPr/>
        </p:nvSpPr>
        <p:spPr>
          <a:xfrm flipH="1">
            <a:off x="2337844" y="6043042"/>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42 احكم لى يا رب</a:t>
            </a:r>
            <a:endParaRPr lang="en-US" sz="4000" b="1" dirty="0">
              <a:solidFill>
                <a:srgbClr val="FFC000"/>
              </a:solidFill>
            </a:endParaRPr>
          </a:p>
        </p:txBody>
      </p:sp>
      <p:sp>
        <p:nvSpPr>
          <p:cNvPr id="14" name="Rectangle 13">
            <a:hlinkClick r:id="rId11" action="ppaction://hlinksldjump"/>
            <a:extLst>
              <a:ext uri="{FF2B5EF4-FFF2-40B4-BE49-F238E27FC236}">
                <a16:creationId xmlns:a16="http://schemas.microsoft.com/office/drawing/2014/main" id="{D7EFD164-7D27-451D-A8A9-513E81D6369C}"/>
              </a:ext>
            </a:extLst>
          </p:cNvPr>
          <p:cNvSpPr/>
          <p:nvPr/>
        </p:nvSpPr>
        <p:spPr>
          <a:xfrm flipH="1">
            <a:off x="30610"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3200" b="1" dirty="0">
                <a:solidFill>
                  <a:srgbClr val="FFC000"/>
                </a:solidFill>
                <a:cs typeface="Times New Roman" pitchFamily="18" charset="0"/>
              </a:rPr>
              <a:t>44 فاض قلبى</a:t>
            </a:r>
            <a:endParaRPr lang="en-US" sz="3200" b="1" dirty="0">
              <a:solidFill>
                <a:srgbClr val="FFC000"/>
              </a:solidFill>
            </a:endParaRPr>
          </a:p>
        </p:txBody>
      </p:sp>
      <p:sp>
        <p:nvSpPr>
          <p:cNvPr id="15" name="Rectangle 14">
            <a:hlinkClick r:id="rId4" action="ppaction://hlinksldjump"/>
            <a:extLst>
              <a:ext uri="{FF2B5EF4-FFF2-40B4-BE49-F238E27FC236}">
                <a16:creationId xmlns:a16="http://schemas.microsoft.com/office/drawing/2014/main" id="{46E4DAE0-2FDA-49BA-A417-9358EDDB18C1}"/>
              </a:ext>
            </a:extLst>
          </p:cNvPr>
          <p:cNvSpPr/>
          <p:nvPr/>
        </p:nvSpPr>
        <p:spPr>
          <a:xfrm flipH="1">
            <a:off x="30609"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45 إلهنا ملجأنا</a:t>
            </a:r>
            <a:endParaRPr lang="en-US" sz="4000" b="1" dirty="0">
              <a:solidFill>
                <a:srgbClr val="FFC000"/>
              </a:solidFill>
            </a:endParaRPr>
          </a:p>
        </p:txBody>
      </p:sp>
    </p:spTree>
    <p:extLst>
      <p:ext uri="{BB962C8B-B14F-4D97-AF65-F5344CB8AC3E}">
        <p14:creationId xmlns:p14="http://schemas.microsoft.com/office/powerpoint/2010/main" val="5059838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7783418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1406644834"/>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3791105440"/>
      </p:ext>
    </p:extLst>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737825908"/>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210394925"/>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444931909"/>
      </p:ext>
    </p:extLst>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807291691"/>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811014960"/>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077949184"/>
      </p:ext>
    </p:extLst>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273005562"/>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9003132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5886029"/>
            <a:ext cx="9143999" cy="971972"/>
          </a:xfrm>
        </p:spPr>
        <p:txBody>
          <a:bodyPr anchor="ctr"/>
          <a:lstStyle/>
          <a:p>
            <a:r>
              <a:rPr lang="ar-EG" sz="3600" dirty="0"/>
              <a:t>إيسوس بخرستوس بي هي هيِّيب إن آليثينوس أووه بي ما إن إيسوؤو إن آغاثوس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Iycouc</a:t>
            </a:r>
            <a:r>
              <a:rPr lang="en-US" dirty="0"/>
              <a:t> Pi`,</a:t>
            </a:r>
            <a:r>
              <a:rPr lang="en-US" dirty="0" err="1"/>
              <a:t>rictoc</a:t>
            </a:r>
            <a:r>
              <a:rPr lang="en-US" dirty="0"/>
              <a:t> </a:t>
            </a:r>
            <a:r>
              <a:rPr lang="en-US" dirty="0" err="1"/>
              <a:t>pihyib</a:t>
            </a:r>
            <a:r>
              <a:rPr lang="en-US" dirty="0"/>
              <a:t> `</a:t>
            </a:r>
            <a:r>
              <a:rPr lang="en-US" dirty="0" err="1"/>
              <a:t>naly;inoc</a:t>
            </a:r>
            <a:r>
              <a:rPr lang="en-US" dirty="0"/>
              <a:t> </a:t>
            </a:r>
            <a:r>
              <a:rPr lang="en-US" dirty="0" err="1"/>
              <a:t>ouoh</a:t>
            </a:r>
            <a:r>
              <a:rPr lang="en-US" dirty="0"/>
              <a:t> </a:t>
            </a:r>
            <a:r>
              <a:rPr lang="en-US" dirty="0" err="1"/>
              <a:t>pima`n</a:t>
            </a:r>
            <a:r>
              <a:rPr lang="en-US" dirty="0"/>
              <a:t> </a:t>
            </a:r>
            <a:r>
              <a:rPr lang="en-US" dirty="0" err="1"/>
              <a:t>ecwou</a:t>
            </a:r>
            <a:r>
              <a:rPr lang="en-US" dirty="0"/>
              <a:t> `</a:t>
            </a:r>
            <a:r>
              <a:rPr lang="en-US" dirty="0" err="1"/>
              <a:t>naga;oc</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692008"/>
          </a:xfrm>
        </p:spPr>
        <p:txBody>
          <a:bodyPr/>
          <a:lstStyle/>
          <a:p>
            <a:pPr rtl="1"/>
            <a:r>
              <a:rPr lang="ar-EG" sz="4000" dirty="0">
                <a:cs typeface="+mj-cs"/>
              </a:rPr>
              <a:t>يسوع المسيح الحمل الحقيقي الراعي الصالح، </a:t>
            </a:r>
            <a:endParaRPr lang="en-US" sz="4000" dirty="0">
              <a:cs typeface="+mj-cs"/>
            </a:endParaRPr>
          </a:p>
        </p:txBody>
      </p:sp>
    </p:spTree>
    <p:extLst>
      <p:ext uri="{BB962C8B-B14F-4D97-AF65-F5344CB8AC3E}">
        <p14:creationId xmlns:p14="http://schemas.microsoft.com/office/powerpoint/2010/main" val="3825015111"/>
      </p:ext>
    </p:extLst>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4209987560"/>
      </p:ext>
    </p:extLst>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814794" y="4135619"/>
            <a:ext cx="341471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(غريغوري) </a:t>
            </a:r>
          </a:p>
        </p:txBody>
      </p:sp>
      <p:sp>
        <p:nvSpPr>
          <p:cNvPr id="6" name="Rectangle 5">
            <a:hlinkClick r:id="rId3" action="ppaction://hlinksldjump"/>
            <a:extLst>
              <a:ext uri="{FF2B5EF4-FFF2-40B4-BE49-F238E27FC236}">
                <a16:creationId xmlns:a16="http://schemas.microsoft.com/office/drawing/2014/main" id="{7066630A-68FE-4896-A18D-1B79398BC3B6}"/>
              </a:ext>
            </a:extLst>
          </p:cNvPr>
          <p:cNvSpPr/>
          <p:nvPr/>
        </p:nvSpPr>
        <p:spPr>
          <a:xfrm>
            <a:off x="0" y="3976612"/>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2711622975"/>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3"/>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dirty="0"/>
              <a:t>شفاءاً للمرضي، راحة للمعوزين</a:t>
            </a:r>
            <a:endParaRPr lang="en-US" dirty="0"/>
          </a:p>
        </p:txBody>
      </p:sp>
      <p:sp>
        <p:nvSpPr>
          <p:cNvPr id="3" name="Rectangle 2">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150583582"/>
      </p:ext>
    </p:extLst>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06823810"/>
      </p:ext>
    </p:extLst>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1138619507"/>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200115680"/>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2486768371"/>
      </p:ext>
    </p:extLst>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65227296"/>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840625223"/>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505895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إف إيه طاجرو هيچين بيف إثرونوس إن هان ميش إنرومبي نيم هان سيو إن هيريني كون.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ef`etajrwou</a:t>
            </a:r>
            <a:r>
              <a:rPr lang="en-US" dirty="0"/>
              <a:t> </a:t>
            </a:r>
            <a:r>
              <a:rPr lang="en-US" dirty="0" err="1"/>
              <a:t>hijen</a:t>
            </a:r>
            <a:r>
              <a:rPr lang="en-US" dirty="0"/>
              <a:t> </a:t>
            </a:r>
            <a:r>
              <a:rPr lang="en-US" dirty="0" err="1"/>
              <a:t>nou</a:t>
            </a:r>
            <a:r>
              <a:rPr lang="en-US" dirty="0"/>
              <a:t>`;</a:t>
            </a:r>
            <a:r>
              <a:rPr lang="en-US" dirty="0" err="1"/>
              <a:t>ronoc</a:t>
            </a:r>
            <a:r>
              <a:rPr lang="en-US" dirty="0"/>
              <a:t> `</a:t>
            </a:r>
            <a:r>
              <a:rPr lang="en-US" dirty="0" err="1"/>
              <a:t>nhanmys</a:t>
            </a:r>
            <a:r>
              <a:rPr lang="en-US" dirty="0"/>
              <a:t> `</a:t>
            </a:r>
            <a:r>
              <a:rPr lang="en-US" dirty="0" err="1"/>
              <a:t>nrompi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يثبته على كرسيه سنين عديدة وأزمنة سلامية. </a:t>
            </a:r>
            <a:endParaRPr lang="en-US" sz="4000" dirty="0">
              <a:cs typeface="+mj-cs"/>
            </a:endParaRPr>
          </a:p>
        </p:txBody>
      </p:sp>
    </p:spTree>
    <p:extLst>
      <p:ext uri="{BB962C8B-B14F-4D97-AF65-F5344CB8AC3E}">
        <p14:creationId xmlns:p14="http://schemas.microsoft.com/office/powerpoint/2010/main" val="2139073634"/>
      </p:ext>
    </p:extLst>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3656218523"/>
      </p:ext>
    </p:extLst>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255048345"/>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727946004"/>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36388359"/>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2169051203"/>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29244380"/>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2"/>
          <a:stretch>
            <a:fillRect/>
          </a:stretch>
        </p:blipFill>
        <p:spPr>
          <a:xfrm>
            <a:off x="0" y="1810800"/>
            <a:ext cx="9152542" cy="5052966"/>
          </a:xfrm>
          <a:prstGeom prst="rect">
            <a:avLst/>
          </a:prstGeom>
        </p:spPr>
      </p:pic>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1934338568"/>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2" name="Title 12">
            <a:extLst>
              <a:ext uri="{FF2B5EF4-FFF2-40B4-BE49-F238E27FC236}">
                <a16:creationId xmlns:a16="http://schemas.microsoft.com/office/drawing/2014/main" id="{B8DC2218-90F2-42F2-9A1F-5DD26E5CC6A1}"/>
              </a:ext>
            </a:extLst>
          </p:cNvPr>
          <p:cNvSpPr>
            <a:spLocks noGrp="1"/>
          </p:cNvSpPr>
          <p:nvPr>
            <p:ph type="title"/>
          </p:nvPr>
        </p:nvSpPr>
        <p:spPr>
          <a:xfrm>
            <a:off x="0" y="4439965"/>
            <a:ext cx="9144000" cy="782371"/>
          </a:xfrm>
        </p:spPr>
        <p:txBody>
          <a:bodyPr>
            <a:noAutofit/>
          </a:bodyPr>
          <a:lstStyle/>
          <a:p>
            <a:r>
              <a:rPr lang="ar-EG" sz="6000" b="1" dirty="0"/>
              <a:t>يا رب إرحم يا رب إرحم يا رب إرحم</a:t>
            </a:r>
          </a:p>
        </p:txBody>
      </p:sp>
      <p:sp>
        <p:nvSpPr>
          <p:cNvPr id="13" name="Text Placeholder 13">
            <a:extLst>
              <a:ext uri="{FF2B5EF4-FFF2-40B4-BE49-F238E27FC236}">
                <a16:creationId xmlns:a16="http://schemas.microsoft.com/office/drawing/2014/main" id="{C56824DC-2A02-447A-B68B-57D3106085D2}"/>
              </a:ext>
            </a:extLst>
          </p:cNvPr>
          <p:cNvSpPr txBox="1">
            <a:spLocks/>
          </p:cNvSpPr>
          <p:nvPr/>
        </p:nvSpPr>
        <p:spPr>
          <a:xfrm>
            <a:off x="0" y="5972907"/>
            <a:ext cx="9143999" cy="8088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None/>
            </a:pPr>
            <a:r>
              <a:rPr lang="ar-EG" sz="4800" b="1">
                <a:solidFill>
                  <a:schemeClr val="bg1"/>
                </a:solidFill>
              </a:rPr>
              <a:t>كيريى إليسون كيريى إليسون كيريى إليسون</a:t>
            </a:r>
            <a:endParaRPr lang="ar-EG" sz="4800" b="1" dirty="0">
              <a:solidFill>
                <a:schemeClr val="bg1"/>
              </a:solidFill>
            </a:endParaRPr>
          </a:p>
        </p:txBody>
      </p:sp>
      <p:sp>
        <p:nvSpPr>
          <p:cNvPr id="14" name="Text Placeholder 14">
            <a:extLst>
              <a:ext uri="{FF2B5EF4-FFF2-40B4-BE49-F238E27FC236}">
                <a16:creationId xmlns:a16="http://schemas.microsoft.com/office/drawing/2014/main" id="{2BC9A209-3C28-4B5B-B714-11E9E2E22C37}"/>
              </a:ext>
            </a:extLst>
          </p:cNvPr>
          <p:cNvSpPr txBox="1">
            <a:spLocks/>
          </p:cNvSpPr>
          <p:nvPr/>
        </p:nvSpPr>
        <p:spPr>
          <a:xfrm>
            <a:off x="0" y="5317586"/>
            <a:ext cx="9144000" cy="682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endParaRPr lang="en-US" sz="4000" dirty="0">
              <a:solidFill>
                <a:srgbClr val="FFC000"/>
              </a:solidFill>
              <a:latin typeface="CS New Athanasius" panose="020B0500000000000000" pitchFamily="34" charset="0"/>
            </a:endParaRPr>
          </a:p>
        </p:txBody>
      </p:sp>
      <p:sp>
        <p:nvSpPr>
          <p:cNvPr id="15" name="Rectangle 14">
            <a:hlinkClick r:id="rId2" action="ppaction://hlinksldjump"/>
            <a:extLst>
              <a:ext uri="{FF2B5EF4-FFF2-40B4-BE49-F238E27FC236}">
                <a16:creationId xmlns:a16="http://schemas.microsoft.com/office/drawing/2014/main" id="{327513F5-1B83-4AB0-95FA-CE66F0FEF040}"/>
              </a:ext>
            </a:extLst>
          </p:cNvPr>
          <p:cNvSpPr/>
          <p:nvPr/>
        </p:nvSpPr>
        <p:spPr>
          <a:xfrm>
            <a:off x="5311589" y="3888185"/>
            <a:ext cx="383241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027541122"/>
      </p:ext>
    </p:extLst>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3"/>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800" dirty="0"/>
              <a:t>أذكر يا رب خلاص  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
        <p:nvSpPr>
          <p:cNvPr id="2" name="Rectangle 1">
            <a:hlinkClick r:id="rId2" action="ppaction://hlinksldjump"/>
            <a:extLst>
              <a:ext uri="{FF2B5EF4-FFF2-40B4-BE49-F238E27FC236}">
                <a16:creationId xmlns:a16="http://schemas.microsoft.com/office/drawing/2014/main" id="{4D4E663A-A67F-3F45-990C-8BB3B7A1164E}"/>
              </a:ext>
            </a:extLst>
          </p:cNvPr>
          <p:cNvSpPr/>
          <p:nvPr/>
        </p:nvSpPr>
        <p:spPr>
          <a:xfrm>
            <a:off x="4998312" y="3962911"/>
            <a:ext cx="414568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759249490"/>
      </p:ext>
    </p:extLst>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42273464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إنتيف ثيڤيو إننيف جاچي تيرو صابيسيت إننيف تشالاڤج إن كوليم.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Ntef;ebio</a:t>
            </a:r>
            <a:r>
              <a:rPr lang="en-US" dirty="0"/>
              <a:t> `</a:t>
            </a:r>
            <a:r>
              <a:rPr lang="en-US" dirty="0" err="1"/>
              <a:t>nnoujaji</a:t>
            </a:r>
            <a:r>
              <a:rPr lang="en-US" dirty="0"/>
              <a:t> </a:t>
            </a:r>
            <a:r>
              <a:rPr lang="en-US" dirty="0" err="1"/>
              <a:t>tyrou</a:t>
            </a:r>
            <a:r>
              <a:rPr lang="en-US" dirty="0"/>
              <a:t> </a:t>
            </a:r>
            <a:r>
              <a:rPr lang="en-US" dirty="0" err="1"/>
              <a:t>capecyt</a:t>
            </a:r>
            <a:r>
              <a:rPr lang="en-US" dirty="0"/>
              <a:t> `</a:t>
            </a:r>
            <a:r>
              <a:rPr lang="en-US" dirty="0" err="1"/>
              <a:t>nnou</a:t>
            </a:r>
            <a:r>
              <a:rPr lang="en-US" dirty="0"/>
              <a:t>[</a:t>
            </a:r>
            <a:r>
              <a:rPr lang="en-US" dirty="0" err="1"/>
              <a:t>alauj</a:t>
            </a:r>
            <a:endParaRPr lang="en-US" dirty="0"/>
          </a:p>
          <a:p>
            <a:pPr>
              <a:lnSpc>
                <a:spcPct val="80000"/>
              </a:lnSpc>
              <a:spcBef>
                <a:spcPts val="0"/>
              </a:spcBef>
            </a:pPr>
            <a:r>
              <a:rPr lang="en-US" dirty="0"/>
              <a:t> `</a:t>
            </a:r>
            <a:r>
              <a:rPr lang="en-US" dirty="0" err="1"/>
              <a:t>n,wlem</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ويُخضِع أعداءه جميعاً تحت قدميه سريعاً.</a:t>
            </a:r>
            <a:endParaRPr lang="en-US" sz="4000" dirty="0">
              <a:cs typeface="+mj-cs"/>
            </a:endParaRPr>
          </a:p>
        </p:txBody>
      </p:sp>
    </p:spTree>
    <p:extLst>
      <p:ext uri="{BB962C8B-B14F-4D97-AF65-F5344CB8AC3E}">
        <p14:creationId xmlns:p14="http://schemas.microsoft.com/office/powerpoint/2010/main" val="3185903804"/>
      </p:ext>
    </p:extLst>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98719748"/>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3"/>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6801503"/>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Tree>
    <p:extLst>
      <p:ext uri="{BB962C8B-B14F-4D97-AF65-F5344CB8AC3E}">
        <p14:creationId xmlns:p14="http://schemas.microsoft.com/office/powerpoint/2010/main" val="3053999401"/>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4096411397"/>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2818881974"/>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1236407140"/>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570104360"/>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وكلِّ مدينةٍ، وكلِّ كورةٍ،</a:t>
            </a:r>
            <a:endParaRPr lang="ar-EG" sz="3600" b="1" kern="1200" dirty="0">
              <a:solidFill>
                <a:schemeClr val="bg1"/>
              </a:solidFill>
              <a:latin typeface="+mn-lt"/>
              <a:ea typeface="+mn-ea"/>
              <a:cs typeface="+mn-cs"/>
            </a:endParaRP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polic niben@ nem ,wra niben@</a:t>
            </a:r>
            <a:endParaRPr lang="nl-NL" sz="4400" dirty="0"/>
          </a:p>
        </p:txBody>
      </p:sp>
    </p:spTree>
    <p:extLst>
      <p:ext uri="{BB962C8B-B14F-4D97-AF65-F5344CB8AC3E}">
        <p14:creationId xmlns:p14="http://schemas.microsoft.com/office/powerpoint/2010/main" val="3090947112"/>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والقرى وكلِّ زينتِها.</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ni]mi@ nem poucolcel tyrf.</a:t>
            </a:r>
            <a:endParaRPr lang="nl-NL" sz="4400" dirty="0"/>
          </a:p>
        </p:txBody>
      </p:sp>
    </p:spTree>
    <p:extLst>
      <p:ext uri="{BB962C8B-B14F-4D97-AF65-F5344CB8AC3E}">
        <p14:creationId xmlns:p14="http://schemas.microsoft.com/office/powerpoint/2010/main" val="2336881695"/>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ونجنا كلَّنا من الغلاءِ،</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de-DE" sz="4000" dirty="0"/>
              <a:t>Ouoh nahmen tyren `ebol ha ou`hbwn@</a:t>
            </a:r>
            <a:endParaRPr lang="nl-NL" sz="4000" dirty="0"/>
          </a:p>
        </p:txBody>
      </p:sp>
    </p:spTree>
    <p:extLst>
      <p:ext uri="{BB962C8B-B14F-4D97-AF65-F5344CB8AC3E}">
        <p14:creationId xmlns:p14="http://schemas.microsoft.com/office/powerpoint/2010/main" val="42199296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6004627"/>
            <a:ext cx="9144001" cy="853373"/>
          </a:xfrm>
        </p:spPr>
        <p:txBody>
          <a:bodyPr anchor="ctr"/>
          <a:lstStyle/>
          <a:p>
            <a:r>
              <a:rPr lang="ar-EG" sz="4400" dirty="0"/>
              <a:t>أووه إنتيف تي ناف إن أوسيّو إن جامي إننو تيم.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247810"/>
            <a:ext cx="9144000" cy="756817"/>
          </a:xfrm>
        </p:spPr>
        <p:txBody>
          <a:bodyPr/>
          <a:lstStyle/>
          <a:p>
            <a:pPr>
              <a:lnSpc>
                <a:spcPct val="80000"/>
              </a:lnSpc>
              <a:spcBef>
                <a:spcPts val="0"/>
              </a:spcBef>
            </a:pPr>
            <a:r>
              <a:rPr lang="en-US" sz="4000" dirty="0" err="1"/>
              <a:t>Ouoh</a:t>
            </a:r>
            <a:r>
              <a:rPr lang="en-US" sz="4000" dirty="0"/>
              <a:t> `</a:t>
            </a:r>
            <a:r>
              <a:rPr lang="en-US" sz="4000" dirty="0" err="1"/>
              <a:t>ntef</a:t>
            </a:r>
            <a:r>
              <a:rPr lang="en-US" sz="4000" dirty="0"/>
              <a:t>] </a:t>
            </a:r>
            <a:r>
              <a:rPr lang="en-US" sz="4000" dirty="0" err="1"/>
              <a:t>nwou</a:t>
            </a:r>
            <a:r>
              <a:rPr lang="en-US" sz="4000" dirty="0"/>
              <a:t> `</a:t>
            </a:r>
            <a:r>
              <a:rPr lang="en-US" sz="4000" dirty="0" err="1"/>
              <a:t>noucyou</a:t>
            </a:r>
            <a:r>
              <a:rPr lang="en-US" sz="4000" dirty="0"/>
              <a:t> `</a:t>
            </a:r>
            <a:r>
              <a:rPr lang="en-US" sz="4000" dirty="0" err="1"/>
              <a:t>njamy</a:t>
            </a:r>
            <a:r>
              <a:rPr lang="en-US" sz="4000" dirty="0"/>
              <a:t> `</a:t>
            </a:r>
            <a:r>
              <a:rPr lang="en-US" sz="4000" dirty="0" err="1"/>
              <a:t>nnotem</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94436"/>
            <a:ext cx="9144000" cy="853373"/>
          </a:xfrm>
        </p:spPr>
        <p:txBody>
          <a:bodyPr anchor="t"/>
          <a:lstStyle/>
          <a:p>
            <a:pPr rtl="1"/>
            <a:r>
              <a:rPr lang="ar-EG" sz="5400" dirty="0">
                <a:cs typeface="+mj-cs"/>
              </a:rPr>
              <a:t>ويعطيه زماناً هادئاً بهيجاً. </a:t>
            </a:r>
            <a:endParaRPr lang="en-US" sz="5400" dirty="0">
              <a:cs typeface="+mj-cs"/>
            </a:endParaRPr>
          </a:p>
        </p:txBody>
      </p:sp>
    </p:spTree>
    <p:extLst>
      <p:ext uri="{BB962C8B-B14F-4D97-AF65-F5344CB8AC3E}">
        <p14:creationId xmlns:p14="http://schemas.microsoft.com/office/powerpoint/2010/main" val="1474187305"/>
      </p:ext>
    </p:extLst>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والوَباءِ، والزِلزالِ، والغَرقِ،</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a:xfrm>
            <a:off x="0" y="5530946"/>
            <a:ext cx="9144000" cy="682357"/>
          </a:xfrm>
        </p:spPr>
        <p:txBody>
          <a:bodyPr/>
          <a:lstStyle/>
          <a:p>
            <a:r>
              <a:rPr lang="pt-BR" sz="3200" dirty="0"/>
              <a:t>nem oumou@ nem oumonmen@ nem oukataponticmoc</a:t>
            </a:r>
            <a:endParaRPr lang="nl-NL" sz="3200" dirty="0"/>
          </a:p>
        </p:txBody>
      </p:sp>
    </p:spTree>
    <p:extLst>
      <p:ext uri="{BB962C8B-B14F-4D97-AF65-F5344CB8AC3E}">
        <p14:creationId xmlns:p14="http://schemas.microsoft.com/office/powerpoint/2010/main" val="3436058917"/>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والحريقِ، وسبيِ البربرِ،</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2800" dirty="0"/>
              <a:t>nem ou`,rwm@ nem oue,malwcia `nte hanbarabaroc@</a:t>
            </a:r>
            <a:endParaRPr lang="nl-NL" sz="2800" dirty="0"/>
          </a:p>
        </p:txBody>
      </p:sp>
    </p:spTree>
    <p:extLst>
      <p:ext uri="{BB962C8B-B14F-4D97-AF65-F5344CB8AC3E}">
        <p14:creationId xmlns:p14="http://schemas.microsoft.com/office/powerpoint/2010/main" val="3795700666"/>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سيفِ الغريبِ</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4400" dirty="0"/>
              <a:t> nem `ebol ha `tcyfi `nte pisemmo</a:t>
            </a:r>
          </a:p>
        </p:txBody>
      </p:sp>
    </p:spTree>
    <p:extLst>
      <p:ext uri="{BB962C8B-B14F-4D97-AF65-F5344CB8AC3E}">
        <p14:creationId xmlns:p14="http://schemas.microsoft.com/office/powerpoint/2010/main" val="2713290225"/>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قيامِ الهراطقةِ.</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3200" dirty="0"/>
              <a:t> nem `ebol ha `pjintwnf `e`pswi `nte hanheretikoc.</a:t>
            </a:r>
          </a:p>
        </p:txBody>
      </p:sp>
    </p:spTree>
    <p:extLst>
      <p:ext uri="{BB962C8B-B14F-4D97-AF65-F5344CB8AC3E}">
        <p14:creationId xmlns:p14="http://schemas.microsoft.com/office/powerpoint/2010/main" val="3457266979"/>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4073125246"/>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00735544"/>
      </p:ext>
    </p:extLst>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2564135666"/>
      </p:ext>
    </p:extLst>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729106358"/>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4267298039"/>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7603683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43599"/>
            <a:ext cx="9143999" cy="914401"/>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5029199"/>
            <a:ext cx="9144000" cy="845822"/>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2"/>
            <a:ext cx="9144000" cy="692007"/>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2351823996"/>
      </p:ext>
    </p:extLst>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2075839303"/>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670796540"/>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317977714"/>
      </p:ext>
    </p:extLst>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2259064668"/>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3652635110"/>
      </p:ext>
    </p:extLst>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2608893389"/>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3525994058"/>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826155087"/>
      </p:ext>
    </p:extLst>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515208801"/>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28058145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43601"/>
            <a:ext cx="9143999" cy="914400"/>
          </a:xfrm>
        </p:spPr>
        <p:txBody>
          <a:bodyPr anchor="ctr"/>
          <a:lstStyle/>
          <a:p>
            <a:r>
              <a:rPr lang="ar-EG" sz="3600" dirty="0"/>
              <a:t>إنتيف آى تين إن إم إبشا إثرين تشى إيفول خين تى كونونيا: إنتى نيف مستريون اثؤواب:</a:t>
            </a:r>
          </a:p>
        </p:txBody>
      </p:sp>
      <p:sp>
        <p:nvSpPr>
          <p:cNvPr id="7" name="Text Placeholder 6"/>
          <p:cNvSpPr>
            <a:spLocks noGrp="1"/>
          </p:cNvSpPr>
          <p:nvPr>
            <p:ph type="body" sz="quarter" idx="3"/>
          </p:nvPr>
        </p:nvSpPr>
        <p:spPr>
          <a:xfrm>
            <a:off x="-3" y="4988859"/>
            <a:ext cx="9144000" cy="954742"/>
          </a:xfrm>
        </p:spPr>
        <p:txBody>
          <a:bodyPr>
            <a:noAutofit/>
          </a:bodyPr>
          <a:lstStyle/>
          <a:p>
            <a:pPr>
              <a:spcBef>
                <a:spcPts val="0"/>
              </a:spcBef>
            </a:pPr>
            <a:r>
              <a:rPr lang="en-US" dirty="0" err="1"/>
              <a:t>ntefaiten</a:t>
            </a:r>
            <a:r>
              <a:rPr lang="en-US" dirty="0"/>
              <a:t> `</a:t>
            </a:r>
            <a:r>
              <a:rPr lang="en-US" dirty="0" err="1"/>
              <a:t>nem`psa</a:t>
            </a:r>
            <a:r>
              <a:rPr lang="en-US" dirty="0"/>
              <a:t> </a:t>
            </a:r>
            <a:r>
              <a:rPr lang="en-US" dirty="0" err="1"/>
              <a:t>e;ren</a:t>
            </a:r>
            <a:r>
              <a:rPr lang="en-US" dirty="0"/>
              <a:t>[</a:t>
            </a:r>
            <a:r>
              <a:rPr lang="en-US" dirty="0" err="1"/>
              <a:t>i</a:t>
            </a:r>
            <a:r>
              <a:rPr lang="en-US" dirty="0"/>
              <a:t> `</a:t>
            </a:r>
            <a:r>
              <a:rPr lang="en-US" dirty="0" err="1"/>
              <a:t>ebol</a:t>
            </a:r>
            <a:r>
              <a:rPr lang="en-US" dirty="0"/>
              <a:t> </a:t>
            </a:r>
            <a:r>
              <a:rPr lang="en-US" dirty="0" err="1"/>
              <a:t>qen</a:t>
            </a:r>
            <a:r>
              <a:rPr lang="en-US" dirty="0"/>
              <a:t> ]</a:t>
            </a:r>
            <a:r>
              <a:rPr lang="en-US" dirty="0" err="1"/>
              <a:t>koinwni`a</a:t>
            </a:r>
            <a:r>
              <a:rPr lang="en-US" dirty="0"/>
              <a:t>@</a:t>
            </a:r>
            <a:endParaRPr lang="ar-EG" dirty="0"/>
          </a:p>
          <a:p>
            <a:pPr>
              <a:spcBef>
                <a:spcPts val="0"/>
              </a:spcBef>
            </a:pPr>
            <a:r>
              <a:rPr lang="en-US" dirty="0"/>
              <a:t> `</a:t>
            </a:r>
            <a:r>
              <a:rPr lang="en-US" dirty="0" err="1"/>
              <a:t>nte</a:t>
            </a:r>
            <a:r>
              <a:rPr lang="en-US" dirty="0"/>
              <a:t> </a:t>
            </a:r>
            <a:r>
              <a:rPr lang="en-US" dirty="0" err="1"/>
              <a:t>nefmuctyrion</a:t>
            </a:r>
            <a:r>
              <a:rPr lang="en-US" dirty="0"/>
              <a:t> =e=;=u@ </a:t>
            </a:r>
          </a:p>
        </p:txBody>
      </p:sp>
      <p:sp>
        <p:nvSpPr>
          <p:cNvPr id="2" name="Text Placeholder 1">
            <a:extLst>
              <a:ext uri="{FF2B5EF4-FFF2-40B4-BE49-F238E27FC236}">
                <a16:creationId xmlns:a16="http://schemas.microsoft.com/office/drawing/2014/main" id="{A859F95C-1788-4E7E-BAFA-2EDADE4B8602}"/>
              </a:ext>
            </a:extLst>
          </p:cNvPr>
          <p:cNvSpPr>
            <a:spLocks noGrp="1"/>
          </p:cNvSpPr>
          <p:nvPr>
            <p:ph type="body" sz="quarter" idx="10"/>
          </p:nvPr>
        </p:nvSpPr>
        <p:spPr>
          <a:xfrm>
            <a:off x="-2" y="4359479"/>
            <a:ext cx="9144000" cy="629379"/>
          </a:xfrm>
        </p:spPr>
        <p:txBody>
          <a:bodyPr anchor="t"/>
          <a:lstStyle/>
          <a:p>
            <a:r>
              <a:rPr lang="ar-EG" sz="4000" dirty="0"/>
              <a:t>ويجعلنا مستحقين أن ننال من شركة أسراره المقدسة</a:t>
            </a:r>
            <a:endParaRPr lang="en-US" sz="4000" dirty="0"/>
          </a:p>
        </p:txBody>
      </p:sp>
    </p:spTree>
    <p:extLst>
      <p:ext uri="{BB962C8B-B14F-4D97-AF65-F5344CB8AC3E}">
        <p14:creationId xmlns:p14="http://schemas.microsoft.com/office/powerpoint/2010/main" val="2097099029"/>
      </p:ext>
    </p:extLst>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3818728078"/>
      </p:ext>
    </p:extLst>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3"/>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dirty="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
        <p:nvSpPr>
          <p:cNvPr id="6" name="TextBox 5">
            <a:hlinkClick r:id="rId2" action="ppaction://hlinksldjump"/>
            <a:extLst>
              <a:ext uri="{FF2B5EF4-FFF2-40B4-BE49-F238E27FC236}">
                <a16:creationId xmlns:a16="http://schemas.microsoft.com/office/drawing/2014/main" id="{DC841946-DCFE-4153-9EC3-B0B8B9875B78}"/>
              </a:ext>
            </a:extLst>
          </p:cNvPr>
          <p:cNvSpPr txBox="1"/>
          <p:nvPr/>
        </p:nvSpPr>
        <p:spPr>
          <a:xfrm>
            <a:off x="5961719" y="4039855"/>
            <a:ext cx="3182281" cy="400110"/>
          </a:xfrm>
          <a:prstGeom prst="rect">
            <a:avLst/>
          </a:prstGeom>
        </p:spPr>
        <p:txBody>
          <a:bodyPr wrap="none">
            <a:spAutoFit/>
          </a:bodyPr>
          <a:lstStyle>
            <a:defPPr>
              <a:defRPr lang="en-US"/>
            </a:defPPr>
            <a:lvl1pPr algn="ctr">
              <a:defRPr sz="24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(ومعالمنا ديسقورس)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98840182"/>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والقديس إغريغوريوس</a:t>
            </a:r>
          </a:p>
        </p:txBody>
      </p:sp>
      <p:sp>
        <p:nvSpPr>
          <p:cNvPr id="21" name="Text Placeholder 20"/>
          <p:cNvSpPr>
            <a:spLocks noGrp="1"/>
          </p:cNvSpPr>
          <p:nvPr>
            <p:ph type="body" idx="1"/>
          </p:nvPr>
        </p:nvSpPr>
        <p:spPr/>
        <p:txBody>
          <a:bodyPr/>
          <a:lstStyle/>
          <a:p>
            <a:r>
              <a:rPr lang="ar-EG" sz="4400" dirty="0"/>
              <a:t>نيم بي آجيوس أغريغوريوس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endParaRPr lang="en-US" sz="4800" dirty="0"/>
          </a:p>
        </p:txBody>
      </p:sp>
    </p:spTree>
    <p:extLst>
      <p:ext uri="{BB962C8B-B14F-4D97-AF65-F5344CB8AC3E}">
        <p14:creationId xmlns:p14="http://schemas.microsoft.com/office/powerpoint/2010/main" val="3017565977"/>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4168280811"/>
      </p:ext>
    </p:extLst>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3393686624"/>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1163183040"/>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442650222"/>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وأبانا أنبا بيشوي</a:t>
            </a:r>
          </a:p>
        </p:txBody>
      </p:sp>
      <p:sp>
        <p:nvSpPr>
          <p:cNvPr id="21" name="Text Placeholder 20"/>
          <p:cNvSpPr>
            <a:spLocks noGrp="1"/>
          </p:cNvSpPr>
          <p:nvPr>
            <p:ph type="body" idx="1"/>
          </p:nvPr>
        </p:nvSpPr>
        <p:spPr/>
        <p:txBody>
          <a:bodyPr/>
          <a:lstStyle/>
          <a:p>
            <a:r>
              <a:rPr lang="ar-EG" sz="4000" dirty="0"/>
              <a:t>نيم بينوت آفا بيشوي</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abba Pi]</a:t>
            </a:r>
            <a:r>
              <a:rPr lang="en-US" sz="4000" dirty="0" err="1"/>
              <a:t>wi</a:t>
            </a:r>
            <a:endParaRPr lang="en-US" sz="4000" dirty="0"/>
          </a:p>
        </p:txBody>
      </p:sp>
    </p:spTree>
    <p:extLst>
      <p:ext uri="{BB962C8B-B14F-4D97-AF65-F5344CB8AC3E}">
        <p14:creationId xmlns:p14="http://schemas.microsoft.com/office/powerpoint/2010/main" val="1608897971"/>
      </p:ext>
    </p:extLst>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dirty="0"/>
              <a:t>وأبوَيْنا القديسَيْنَ الرومِيَيْنِ</a:t>
            </a:r>
          </a:p>
        </p:txBody>
      </p:sp>
      <p:sp>
        <p:nvSpPr>
          <p:cNvPr id="21" name="Text Placeholder 20"/>
          <p:cNvSpPr>
            <a:spLocks noGrp="1"/>
          </p:cNvSpPr>
          <p:nvPr>
            <p:ph type="body" idx="1"/>
          </p:nvPr>
        </p:nvSpPr>
        <p:spPr/>
        <p:txBody>
          <a:bodyPr/>
          <a:lstStyle/>
          <a:p>
            <a:r>
              <a:rPr lang="ar-EG" sz="4800" dirty="0"/>
              <a:t>نيم  إنيوتي إثؤواب إنروميئوس </a:t>
            </a:r>
          </a:p>
        </p:txBody>
      </p:sp>
      <p:sp>
        <p:nvSpPr>
          <p:cNvPr id="22" name="Text Placeholder 21"/>
          <p:cNvSpPr>
            <a:spLocks noGrp="1"/>
          </p:cNvSpPr>
          <p:nvPr>
            <p:ph type="body" sz="quarter" idx="3"/>
          </p:nvPr>
        </p:nvSpPr>
        <p:spPr/>
        <p:txBody>
          <a:bodyPr/>
          <a:lstStyle/>
          <a:p>
            <a:r>
              <a:rPr lang="pt-BR" sz="5400" dirty="0"/>
              <a:t>nem </a:t>
            </a:r>
            <a:r>
              <a:rPr lang="pt-BR" sz="5400" dirty="0">
                <a:latin typeface="CS Avva Shenouda" panose="020B7200000000000000" pitchFamily="34" charset="0"/>
              </a:rPr>
              <a:t>nenio]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3393369107"/>
      </p:ext>
    </p:extLst>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2391156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4800" dirty="0"/>
              <a:t>إت إزماروؤت إى بى كو إيفول إنتى نين نوفى</a:t>
            </a:r>
          </a:p>
        </p:txBody>
      </p:sp>
      <p:sp>
        <p:nvSpPr>
          <p:cNvPr id="7" name="Text Placeholder 6"/>
          <p:cNvSpPr>
            <a:spLocks noGrp="1"/>
          </p:cNvSpPr>
          <p:nvPr>
            <p:ph type="body" sz="quarter" idx="3"/>
          </p:nvPr>
        </p:nvSpPr>
        <p:spPr/>
        <p:txBody>
          <a:bodyPr>
            <a:normAutofit/>
          </a:bodyPr>
          <a:lstStyle/>
          <a:p>
            <a:r>
              <a:rPr lang="en-US" sz="4400" dirty="0" err="1"/>
              <a:t>et`cmarwout</a:t>
            </a:r>
            <a:r>
              <a:rPr lang="en-US" sz="4400" dirty="0"/>
              <a:t>@ `</a:t>
            </a:r>
            <a:r>
              <a:rPr lang="en-US" sz="4400" dirty="0" err="1"/>
              <a:t>epi,w</a:t>
            </a:r>
            <a:r>
              <a:rPr lang="en-US" sz="4400" dirty="0"/>
              <a:t> `</a:t>
            </a:r>
            <a:r>
              <a:rPr lang="en-US" sz="4400" dirty="0" err="1"/>
              <a:t>ebol</a:t>
            </a:r>
            <a:r>
              <a:rPr lang="en-US" sz="4400" dirty="0"/>
              <a:t> `</a:t>
            </a:r>
            <a:r>
              <a:rPr lang="en-US" sz="4400" dirty="0" err="1"/>
              <a:t>nte</a:t>
            </a:r>
            <a:r>
              <a:rPr lang="en-US" sz="4400" dirty="0"/>
              <a:t> </a:t>
            </a:r>
            <a:r>
              <a:rPr lang="en-US" sz="4400" dirty="0" err="1"/>
              <a:t>nennobi</a:t>
            </a:r>
            <a:r>
              <a:rPr lang="en-US" sz="4400" dirty="0"/>
              <a:t>.</a:t>
            </a:r>
          </a:p>
        </p:txBody>
      </p:sp>
      <p:sp>
        <p:nvSpPr>
          <p:cNvPr id="2" name="Text Placeholder 1">
            <a:extLst>
              <a:ext uri="{FF2B5EF4-FFF2-40B4-BE49-F238E27FC236}">
                <a16:creationId xmlns:a16="http://schemas.microsoft.com/office/drawing/2014/main" id="{92D740B4-5B35-4444-A67E-E33486BD0540}"/>
              </a:ext>
            </a:extLst>
          </p:cNvPr>
          <p:cNvSpPr>
            <a:spLocks noGrp="1"/>
          </p:cNvSpPr>
          <p:nvPr>
            <p:ph type="body" sz="quarter" idx="10"/>
          </p:nvPr>
        </p:nvSpPr>
        <p:spPr/>
        <p:txBody>
          <a:bodyPr/>
          <a:lstStyle/>
          <a:p>
            <a:r>
              <a:rPr lang="ar-EG" sz="5400" dirty="0"/>
              <a:t>المباركة لمغفرة خطايانا</a:t>
            </a:r>
            <a:endParaRPr lang="en-US" sz="5400" dirty="0"/>
          </a:p>
        </p:txBody>
      </p:sp>
    </p:spTree>
    <p:extLst>
      <p:ext uri="{BB962C8B-B14F-4D97-AF65-F5344CB8AC3E}">
        <p14:creationId xmlns:p14="http://schemas.microsoft.com/office/powerpoint/2010/main" val="3461573030"/>
      </p:ext>
    </p:extLst>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والتسعة والأربعون شهيدا</a:t>
            </a:r>
          </a:p>
        </p:txBody>
      </p:sp>
      <p:sp>
        <p:nvSpPr>
          <p:cNvPr id="21" name="Text Placeholder 20"/>
          <p:cNvSpPr>
            <a:spLocks noGrp="1"/>
          </p:cNvSpPr>
          <p:nvPr>
            <p:ph type="body" idx="1"/>
          </p:nvPr>
        </p:nvSpPr>
        <p:spPr/>
        <p:txBody>
          <a:bodyPr/>
          <a:lstStyle/>
          <a:p>
            <a:r>
              <a:rPr lang="ar-EG" sz="4000" dirty="0"/>
              <a:t>نيم بي إهمي إبيسيت إم مارتيروس</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endParaRPr lang="en-US" dirty="0"/>
          </a:p>
        </p:txBody>
      </p:sp>
    </p:spTree>
    <p:extLst>
      <p:ext uri="{BB962C8B-B14F-4D97-AF65-F5344CB8AC3E}">
        <p14:creationId xmlns:p14="http://schemas.microsoft.com/office/powerpoint/2010/main" val="538268308"/>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2950063232"/>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1057293283"/>
      </p:ext>
    </p:extLst>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3810976273"/>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3443431854"/>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a:xfrm>
            <a:off x="-101601" y="4352849"/>
            <a:ext cx="9144000" cy="782371"/>
          </a:xfrm>
        </p:spPr>
        <p:txBody>
          <a:bodyPr>
            <a:noAutofit/>
          </a:bodyPr>
          <a:lstStyle/>
          <a:p>
            <a:r>
              <a:rPr lang="ar-EG" dirty="0"/>
              <a:t> وأبانا أنبا نُفَر السائحَ، وأبانا أنبا صموئيلَ المعترفَ.</a:t>
            </a:r>
          </a:p>
        </p:txBody>
      </p:sp>
      <p:sp>
        <p:nvSpPr>
          <p:cNvPr id="21" name="Text Placeholder 20"/>
          <p:cNvSpPr>
            <a:spLocks noGrp="1"/>
          </p:cNvSpPr>
          <p:nvPr>
            <p:ph type="body" idx="1"/>
          </p:nvPr>
        </p:nvSpPr>
        <p:spPr>
          <a:xfrm>
            <a:off x="0" y="6104987"/>
            <a:ext cx="9143999" cy="808893"/>
          </a:xfrm>
        </p:spPr>
        <p:txBody>
          <a:bodyPr/>
          <a:lstStyle/>
          <a:p>
            <a:r>
              <a:rPr lang="ar-EG" sz="3200" dirty="0"/>
              <a:t>نيم بنيوت افا نوفير بي اناخورتيس نيم بنيوت افا صموئيل بي امولوجتيس</a:t>
            </a:r>
            <a:endParaRPr lang="en-US" sz="3200" dirty="0"/>
          </a:p>
        </p:txBody>
      </p:sp>
      <p:sp>
        <p:nvSpPr>
          <p:cNvPr id="22" name="Text Placeholder 21"/>
          <p:cNvSpPr>
            <a:spLocks noGrp="1"/>
          </p:cNvSpPr>
          <p:nvPr>
            <p:ph type="body" sz="quarter" idx="3"/>
          </p:nvPr>
        </p:nvSpPr>
        <p:spPr>
          <a:xfrm>
            <a:off x="0" y="5409026"/>
            <a:ext cx="9144000" cy="682357"/>
          </a:xfrm>
        </p:spPr>
        <p:txBody>
          <a:bodyPr/>
          <a:lstStyle/>
          <a:p>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Noufer</a:t>
            </a:r>
            <a:r>
              <a:rPr lang="en-US" sz="3200" dirty="0">
                <a:latin typeface="CS Avva Shenouda" panose="020B7200000000000000" pitchFamily="34" charset="0"/>
              </a:rPr>
              <a:t> </a:t>
            </a:r>
            <a:r>
              <a:rPr lang="en-US" sz="3200" dirty="0" err="1">
                <a:latin typeface="CS Avva Shenouda" panose="020B7200000000000000" pitchFamily="34" charset="0"/>
              </a:rPr>
              <a:t>pi`ana,writyc</a:t>
            </a:r>
            <a:r>
              <a:rPr lang="en-US" sz="3200" dirty="0">
                <a:latin typeface="CS Avva Shenouda" panose="020B7200000000000000" pitchFamily="34" charset="0"/>
              </a:rPr>
              <a:t>@ </a:t>
            </a:r>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Camouyl</a:t>
            </a:r>
            <a:r>
              <a:rPr lang="en-US" sz="3200" dirty="0">
                <a:latin typeface="CS Avva Shenouda" panose="020B7200000000000000" pitchFamily="34" charset="0"/>
              </a:rPr>
              <a:t> </a:t>
            </a:r>
            <a:r>
              <a:rPr lang="en-US" sz="3200" dirty="0" err="1">
                <a:latin typeface="CS Avva Shenouda" panose="020B7200000000000000" pitchFamily="34" charset="0"/>
              </a:rPr>
              <a:t>pi`omologityc</a:t>
            </a:r>
            <a:r>
              <a:rPr lang="en-US" sz="3200" dirty="0">
                <a:latin typeface="CS Avva Shenouda" panose="020B7200000000000000" pitchFamily="34" charset="0"/>
              </a:rPr>
              <a:t>.</a:t>
            </a:r>
          </a:p>
        </p:txBody>
      </p:sp>
    </p:spTree>
    <p:extLst>
      <p:ext uri="{BB962C8B-B14F-4D97-AF65-F5344CB8AC3E}">
        <p14:creationId xmlns:p14="http://schemas.microsoft.com/office/powerpoint/2010/main" val="2778866996"/>
      </p:ext>
    </p:extLst>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1845980649"/>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792796707"/>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553561827"/>
      </p:ext>
    </p:extLst>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40211577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lstStyle/>
          <a:p>
            <a:r>
              <a:rPr lang="ar-EG" sz="5400" dirty="0"/>
              <a:t>كيريى إليسون</a:t>
            </a:r>
          </a:p>
        </p:txBody>
      </p:sp>
      <p:sp>
        <p:nvSpPr>
          <p:cNvPr id="7" name="Text Placeholder 6"/>
          <p:cNvSpPr>
            <a:spLocks noGrp="1"/>
          </p:cNvSpPr>
          <p:nvPr>
            <p:ph type="body" sz="quarter" idx="3"/>
          </p:nvPr>
        </p:nvSpPr>
        <p:spPr/>
        <p:txBody>
          <a:bodyPr>
            <a:noAutofit/>
          </a:bodyPr>
          <a:lstStyle/>
          <a:p>
            <a:pPr>
              <a:lnSpc>
                <a:spcPct val="120000"/>
              </a:lnSpc>
            </a:pPr>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DFC1EBE4-EFF6-4ECF-9033-BFBBD7C90650}"/>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372575545"/>
      </p:ext>
    </p:extLst>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733295281"/>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1760140905"/>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4132640342"/>
      </p:ext>
    </p:extLst>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624650216"/>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6"/>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5" name="Rectangle 4">
            <a:hlinkClick r:id="rId2" action="ppaction://hlinksldjump"/>
            <a:extLst>
              <a:ext uri="{FF2B5EF4-FFF2-40B4-BE49-F238E27FC236}">
                <a16:creationId xmlns:a16="http://schemas.microsoft.com/office/drawing/2014/main" id="{6496DA64-1F15-4FAF-9CF5-303DB0C44AC1}"/>
              </a:ext>
            </a:extLst>
          </p:cNvPr>
          <p:cNvSpPr/>
          <p:nvPr/>
        </p:nvSpPr>
        <p:spPr>
          <a:xfrm>
            <a:off x="6875486" y="4027491"/>
            <a:ext cx="227818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9" name="Rectangle 8">
            <a:hlinkClick r:id="rId3" action="ppaction://hlinksldjump"/>
            <a:extLst>
              <a:ext uri="{FF2B5EF4-FFF2-40B4-BE49-F238E27FC236}">
                <a16:creationId xmlns:a16="http://schemas.microsoft.com/office/drawing/2014/main" id="{65F9EE14-D6F9-7789-8CD6-E3D157B3124D}"/>
              </a:ext>
            </a:extLst>
          </p:cNvPr>
          <p:cNvSpPr/>
          <p:nvPr/>
        </p:nvSpPr>
        <p:spPr>
          <a:xfrm>
            <a:off x="134124" y="4027491"/>
            <a:ext cx="1771640"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0" name="TextBox 9">
            <a:hlinkClick r:id="rId4" action="ppaction://hlinksldjump"/>
            <a:extLst>
              <a:ext uri="{FF2B5EF4-FFF2-40B4-BE49-F238E27FC236}">
                <a16:creationId xmlns:a16="http://schemas.microsoft.com/office/drawing/2014/main" id="{021F38AD-0530-EA92-28DE-6C75E599FB53}"/>
              </a:ext>
            </a:extLst>
          </p:cNvPr>
          <p:cNvSpPr txBox="1"/>
          <p:nvPr/>
        </p:nvSpPr>
        <p:spPr>
          <a:xfrm>
            <a:off x="4072744" y="4027491"/>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5" action="ppaction://hlinksldjump"/>
            <a:extLst>
              <a:ext uri="{FF2B5EF4-FFF2-40B4-BE49-F238E27FC236}">
                <a16:creationId xmlns:a16="http://schemas.microsoft.com/office/drawing/2014/main" id="{B3AF19E9-B57C-8B3C-E666-7475C303330B}"/>
              </a:ext>
            </a:extLst>
          </p:cNvPr>
          <p:cNvSpPr txBox="1"/>
          <p:nvPr/>
        </p:nvSpPr>
        <p:spPr>
          <a:xfrm>
            <a:off x="5624021" y="4003142"/>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770D0CC4-3EFD-3E44-956D-3173946F663A}"/>
              </a:ext>
            </a:extLst>
          </p:cNvPr>
          <p:cNvSpPr txBox="1"/>
          <p:nvPr/>
        </p:nvSpPr>
        <p:spPr>
          <a:xfrm>
            <a:off x="1945137" y="4011083"/>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298795897"/>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207034228"/>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3518643584"/>
      </p:ext>
    </p:extLst>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1445197396"/>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228283319"/>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070898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DDA2AAB-5A66-484D-8A2F-3754A1553832}"/>
              </a:ext>
            </a:extLst>
          </p:cNvPr>
          <p:cNvSpPr>
            <a:spLocks noGrp="1"/>
          </p:cNvSpPr>
          <p:nvPr>
            <p:ph type="title"/>
          </p:nvPr>
        </p:nvSpPr>
        <p:spPr/>
        <p:txBody>
          <a:bodyPr>
            <a:normAutofit/>
          </a:bodyPr>
          <a:lstStyle/>
          <a:p>
            <a:r>
              <a:rPr lang="ar-EG" dirty="0"/>
              <a:t>تكملة صلاة الشكر</a:t>
            </a:r>
            <a:endParaRPr lang="en-GB" dirty="0"/>
          </a:p>
        </p:txBody>
      </p:sp>
      <p:sp>
        <p:nvSpPr>
          <p:cNvPr id="6" name="Text Placeholder 5"/>
          <p:cNvSpPr>
            <a:spLocks noGrp="1"/>
          </p:cNvSpPr>
          <p:nvPr>
            <p:ph type="body" idx="1"/>
          </p:nvPr>
        </p:nvSpPr>
        <p:spPr>
          <a:xfrm>
            <a:off x="0" y="5903259"/>
            <a:ext cx="9143999" cy="954741"/>
          </a:xfrm>
        </p:spPr>
        <p:txBody>
          <a:bodyPr anchor="ctr"/>
          <a:lstStyle/>
          <a:p>
            <a:r>
              <a:rPr lang="ar-EG" sz="3600" dirty="0"/>
              <a:t>إثفى فاى تين تيهو أووه تين طوبه إن تيك ميت آغاثوس بى ما رومى </a:t>
            </a:r>
            <a:endParaRPr lang="en-US" sz="3600" dirty="0"/>
          </a:p>
        </p:txBody>
      </p:sp>
      <p:sp>
        <p:nvSpPr>
          <p:cNvPr id="7" name="Text Placeholder 6"/>
          <p:cNvSpPr>
            <a:spLocks noGrp="1"/>
          </p:cNvSpPr>
          <p:nvPr>
            <p:ph type="body" sz="quarter" idx="3"/>
          </p:nvPr>
        </p:nvSpPr>
        <p:spPr>
          <a:xfrm>
            <a:off x="-2" y="5073389"/>
            <a:ext cx="9144000" cy="808892"/>
          </a:xfrm>
        </p:spPr>
        <p:txBody>
          <a:bodyPr>
            <a:noAutofit/>
          </a:bodyPr>
          <a:lstStyle/>
          <a:p>
            <a:pPr>
              <a:lnSpc>
                <a:spcPct val="80000"/>
              </a:lnSpc>
            </a:pPr>
            <a:r>
              <a:rPr lang="en-US" dirty="0" err="1"/>
              <a:t>E;be</a:t>
            </a:r>
            <a:r>
              <a:rPr lang="en-US" dirty="0"/>
              <a:t> </a:t>
            </a:r>
            <a:r>
              <a:rPr lang="en-US" dirty="0" err="1"/>
              <a:t>vai</a:t>
            </a:r>
            <a:r>
              <a:rPr lang="en-US" dirty="0"/>
              <a:t> ten]ho </a:t>
            </a:r>
            <a:r>
              <a:rPr lang="en-US" dirty="0" err="1"/>
              <a:t>ouoh</a:t>
            </a:r>
            <a:r>
              <a:rPr lang="en-US" dirty="0"/>
              <a:t> </a:t>
            </a:r>
            <a:r>
              <a:rPr lang="en-US" dirty="0" err="1"/>
              <a:t>tentwbh</a:t>
            </a:r>
            <a:r>
              <a:rPr lang="en-US" dirty="0"/>
              <a:t> `</a:t>
            </a:r>
            <a:r>
              <a:rPr lang="en-US" dirty="0" err="1"/>
              <a:t>ntekmet`aga;oc</a:t>
            </a:r>
            <a:r>
              <a:rPr lang="en-US" dirty="0"/>
              <a:t> </a:t>
            </a:r>
            <a:r>
              <a:rPr lang="en-US" dirty="0" err="1"/>
              <a:t>pimairwmi</a:t>
            </a:r>
            <a:endParaRPr lang="en-US" dirty="0"/>
          </a:p>
        </p:txBody>
      </p:sp>
      <p:sp>
        <p:nvSpPr>
          <p:cNvPr id="3" name="Text Placeholder 2">
            <a:extLst>
              <a:ext uri="{FF2B5EF4-FFF2-40B4-BE49-F238E27FC236}">
                <a16:creationId xmlns:a16="http://schemas.microsoft.com/office/drawing/2014/main" id="{AEFA8F0C-47E1-4AB5-A298-9CA4924A6645}"/>
              </a:ext>
            </a:extLst>
          </p:cNvPr>
          <p:cNvSpPr>
            <a:spLocks noGrp="1"/>
          </p:cNvSpPr>
          <p:nvPr>
            <p:ph type="body" sz="quarter" idx="10"/>
          </p:nvPr>
        </p:nvSpPr>
        <p:spPr>
          <a:xfrm>
            <a:off x="-2" y="4265351"/>
            <a:ext cx="9144000" cy="808038"/>
          </a:xfrm>
        </p:spPr>
        <p:txBody>
          <a:bodyPr/>
          <a:lstStyle/>
          <a:p>
            <a:r>
              <a:rPr lang="ar-EG" sz="4000" dirty="0"/>
              <a:t>من اجل هذا نسأل ونطلب من صلاحك يا محب البشر </a:t>
            </a:r>
            <a:endParaRPr lang="en-US" sz="4000" dirty="0"/>
          </a:p>
        </p:txBody>
      </p:sp>
    </p:spTree>
    <p:extLst>
      <p:ext uri="{BB962C8B-B14F-4D97-AF65-F5344CB8AC3E}">
        <p14:creationId xmlns:p14="http://schemas.microsoft.com/office/powerpoint/2010/main" val="3281675784"/>
      </p:ext>
    </p:extLst>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7"/>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5" name="Rectangle 4">
            <a:hlinkClick r:id="rId2" action="ppaction://hlinksldjump"/>
            <a:extLst>
              <a:ext uri="{FF2B5EF4-FFF2-40B4-BE49-F238E27FC236}">
                <a16:creationId xmlns:a16="http://schemas.microsoft.com/office/drawing/2014/main" id="{F60BD021-F3A5-7CD3-E405-9A639C09CC5A}"/>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57FA0117-BB02-172F-888F-5BABF1484A7E}"/>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85E6FF3D-2FB2-176C-70BD-AA6D71DF528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5" action="ppaction://hlinksldjump"/>
            <a:extLst>
              <a:ext uri="{FF2B5EF4-FFF2-40B4-BE49-F238E27FC236}">
                <a16:creationId xmlns:a16="http://schemas.microsoft.com/office/drawing/2014/main" id="{CD7FEE27-F8F2-638F-3FD2-6F62506305E3}"/>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9023D50D-C651-445E-ADC7-79E32B2985FD}"/>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99561820"/>
      </p:ext>
    </p:extLst>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7"/>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5" name="Rectangle 4">
            <a:hlinkClick r:id="rId2" action="ppaction://hlinksldjump"/>
            <a:extLst>
              <a:ext uri="{FF2B5EF4-FFF2-40B4-BE49-F238E27FC236}">
                <a16:creationId xmlns:a16="http://schemas.microsoft.com/office/drawing/2014/main" id="{F307656A-202E-B0F7-1570-61529CABE563}"/>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3F61D132-A32A-00FE-FB2A-BD9EE1B0EA32}"/>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6365806B-1863-9490-9DE0-25DB3AE84A4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05EE8396-DDD6-2526-52A8-31A8F3467401}"/>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6C2D445D-4013-45B7-80EA-46BDFB0DD0BE}"/>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77283093"/>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852228099"/>
      </p:ext>
    </p:extLst>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067173774"/>
      </p:ext>
    </p:extLst>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07821395"/>
      </p:ext>
    </p:extLst>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2215230220"/>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2208468332"/>
      </p:ext>
    </p:extLst>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القيامة.png"/>
          <p:cNvPicPr>
            <a:picLocks noChangeAspect="1"/>
          </p:cNvPicPr>
          <p:nvPr/>
        </p:nvPicPr>
        <p:blipFill>
          <a:blip r:embed="rId5"/>
          <a:stretch>
            <a:fillRect/>
          </a:stretch>
        </p:blipFill>
        <p:spPr>
          <a:xfrm>
            <a:off x="0" y="1810800"/>
            <a:ext cx="9152542" cy="5052966"/>
          </a:xfrm>
          <a:prstGeom prst="rect">
            <a:avLst/>
          </a:prstGeom>
        </p:spPr>
      </p:pic>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22C42805-CD02-AAE5-00E3-3FC0C988C1C9}"/>
              </a:ext>
            </a:extLst>
          </p:cNvPr>
          <p:cNvSpPr/>
          <p:nvPr/>
        </p:nvSpPr>
        <p:spPr>
          <a:xfrm>
            <a:off x="7160764" y="4058675"/>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5" name="TextBox 4">
            <a:hlinkClick r:id="rId3" action="ppaction://hlinksldjump"/>
            <a:extLst>
              <a:ext uri="{FF2B5EF4-FFF2-40B4-BE49-F238E27FC236}">
                <a16:creationId xmlns:a16="http://schemas.microsoft.com/office/drawing/2014/main" id="{F95415CF-8184-A439-56EB-7425AA220750}"/>
              </a:ext>
            </a:extLst>
          </p:cNvPr>
          <p:cNvSpPr txBox="1"/>
          <p:nvPr/>
        </p:nvSpPr>
        <p:spPr>
          <a:xfrm>
            <a:off x="3849804" y="4058675"/>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920952B4-B578-D42A-7B9E-148A51D7112F}"/>
              </a:ext>
            </a:extLst>
          </p:cNvPr>
          <p:cNvSpPr txBox="1"/>
          <p:nvPr/>
        </p:nvSpPr>
        <p:spPr>
          <a:xfrm>
            <a:off x="130080" y="4058675"/>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19938"/>
      </p:ext>
    </p:extLst>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CC7DABC-3067-7964-7CB3-0F3B8310CFA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01067B-D416-A60F-500F-D29755898D4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3EB57A-E392-3DEF-10DF-F355ED27CB6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6916137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59453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a:xfrm>
            <a:off x="-1855304" y="0"/>
            <a:ext cx="1855304" cy="1869142"/>
          </a:xfrm>
        </p:spPr>
        <p:txBody>
          <a:bodyPr>
            <a:normAutofit fontScale="90000"/>
          </a:bodyPr>
          <a:lstStyle/>
          <a:p>
            <a:r>
              <a:rPr lang="ar-EG" sz="4400" b="1" dirty="0">
                <a:solidFill>
                  <a:srgbClr val="FFC000"/>
                </a:solidFill>
                <a:cs typeface="Times New Roman" pitchFamily="18" charset="0"/>
              </a:rPr>
              <a:t>19 يستجيب لك</a:t>
            </a:r>
            <a:endParaRPr lang="en-US" dirty="0"/>
          </a:p>
        </p:txBody>
      </p:sp>
      <p:sp>
        <p:nvSpPr>
          <p:cNvPr id="2" name="Text Placeholder 1">
            <a:extLst>
              <a:ext uri="{FF2B5EF4-FFF2-40B4-BE49-F238E27FC236}">
                <a16:creationId xmlns:a16="http://schemas.microsoft.com/office/drawing/2014/main" id="{5C3A5C17-99EA-4A6F-A6C6-C22CA5503688}"/>
              </a:ext>
            </a:extLst>
          </p:cNvPr>
          <p:cNvSpPr>
            <a:spLocks noGrp="1"/>
          </p:cNvSpPr>
          <p:nvPr>
            <p:ph type="body" sz="quarter" idx="10"/>
          </p:nvPr>
        </p:nvSpPr>
        <p:spPr/>
        <p:txBody>
          <a:bodyPr/>
          <a:lstStyle/>
          <a:p>
            <a:r>
              <a:rPr lang="ar-SA" dirty="0"/>
              <a:t>يستجيب لك الرب في يوم شدتك، ينصرك اسم إله يعقوب. يرسل لك عونا من قدسه، ومن صهيون يعضدك. يذكر جميع ذبائحك، ويستسمن محرقاتك. يعطيك الرب حسب قلبك، ويتمم كل مشورتك .</a:t>
            </a:r>
            <a:endParaRPr lang="en-US" dirty="0"/>
          </a:p>
        </p:txBody>
      </p:sp>
      <p:sp>
        <p:nvSpPr>
          <p:cNvPr id="7" name="Title 1"/>
          <p:cNvSpPr txBox="1">
            <a:spLocks/>
          </p:cNvSpPr>
          <p:nvPr/>
        </p:nvSpPr>
        <p:spPr bwMode="auto">
          <a:xfrm>
            <a:off x="6024282" y="3864078"/>
            <a:ext cx="3119718"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التاسع عشر</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36372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85AD0B8-775D-4B71-BD67-A5FBB28302E2}"/>
              </a:ext>
            </a:extLst>
          </p:cNvPr>
          <p:cNvSpPr>
            <a:spLocks noGrp="1"/>
          </p:cNvSpPr>
          <p:nvPr>
            <p:ph type="title"/>
          </p:nvPr>
        </p:nvSpPr>
        <p:spPr/>
        <p:txBody>
          <a:bodyPr/>
          <a:lstStyle/>
          <a:p>
            <a:endParaRPr lang="en-GB"/>
          </a:p>
        </p:txBody>
      </p:sp>
      <p:sp>
        <p:nvSpPr>
          <p:cNvPr id="6" name="Text Placeholder 5"/>
          <p:cNvSpPr>
            <a:spLocks noGrp="1"/>
          </p:cNvSpPr>
          <p:nvPr>
            <p:ph type="body" idx="1"/>
          </p:nvPr>
        </p:nvSpPr>
        <p:spPr>
          <a:xfrm>
            <a:off x="0" y="5988617"/>
            <a:ext cx="9143999" cy="869383"/>
          </a:xfrm>
        </p:spPr>
        <p:txBody>
          <a:bodyPr anchor="ctr"/>
          <a:lstStyle/>
          <a:p>
            <a:r>
              <a:rPr lang="ar-EG" sz="3800" dirty="0"/>
              <a:t>ميس نان إثرين جوك إيفول إم باى كى إيهوؤو إثؤواب فاى</a:t>
            </a:r>
          </a:p>
        </p:txBody>
      </p:sp>
      <p:sp>
        <p:nvSpPr>
          <p:cNvPr id="7" name="Text Placeholder 6"/>
          <p:cNvSpPr>
            <a:spLocks noGrp="1"/>
          </p:cNvSpPr>
          <p:nvPr>
            <p:ph type="body" sz="quarter" idx="3"/>
          </p:nvPr>
        </p:nvSpPr>
        <p:spPr>
          <a:xfrm>
            <a:off x="0" y="5180579"/>
            <a:ext cx="9144000" cy="808892"/>
          </a:xfrm>
        </p:spPr>
        <p:txBody>
          <a:bodyPr>
            <a:normAutofit fontScale="70000" lnSpcReduction="20000"/>
          </a:bodyPr>
          <a:lstStyle/>
          <a:p>
            <a:r>
              <a:rPr lang="en-US" sz="5400" dirty="0" err="1"/>
              <a:t>myic</a:t>
            </a:r>
            <a:r>
              <a:rPr lang="en-US" sz="5400" dirty="0"/>
              <a:t> nan </a:t>
            </a:r>
            <a:r>
              <a:rPr lang="en-US" sz="5400" dirty="0" err="1"/>
              <a:t>e;renjwk</a:t>
            </a:r>
            <a:r>
              <a:rPr lang="en-US" sz="5400" dirty="0"/>
              <a:t> `</a:t>
            </a:r>
            <a:r>
              <a:rPr lang="en-US" sz="5400" dirty="0" err="1"/>
              <a:t>ebol</a:t>
            </a:r>
            <a:r>
              <a:rPr lang="en-US" sz="5400" dirty="0"/>
              <a:t> `</a:t>
            </a:r>
            <a:r>
              <a:rPr lang="en-US" sz="5400" dirty="0" err="1"/>
              <a:t>mpaike`ehoou</a:t>
            </a:r>
            <a:r>
              <a:rPr lang="en-US" sz="5400" dirty="0"/>
              <a:t> =e=;=u </a:t>
            </a:r>
            <a:r>
              <a:rPr lang="en-US" sz="5400" dirty="0" err="1"/>
              <a:t>vai</a:t>
            </a:r>
            <a:endParaRPr lang="en-US" sz="5400" dirty="0"/>
          </a:p>
        </p:txBody>
      </p:sp>
      <p:sp>
        <p:nvSpPr>
          <p:cNvPr id="2" name="Text Placeholder 1">
            <a:extLst>
              <a:ext uri="{FF2B5EF4-FFF2-40B4-BE49-F238E27FC236}">
                <a16:creationId xmlns:a16="http://schemas.microsoft.com/office/drawing/2014/main" id="{D5CB4FF8-8FD2-4FB1-BF7A-2E9E249A28CD}"/>
              </a:ext>
            </a:extLst>
          </p:cNvPr>
          <p:cNvSpPr>
            <a:spLocks noGrp="1"/>
          </p:cNvSpPr>
          <p:nvPr>
            <p:ph type="body" sz="quarter" idx="10"/>
          </p:nvPr>
        </p:nvSpPr>
        <p:spPr>
          <a:xfrm>
            <a:off x="0" y="4377534"/>
            <a:ext cx="9144000" cy="808038"/>
          </a:xfrm>
        </p:spPr>
        <p:txBody>
          <a:bodyPr/>
          <a:lstStyle/>
          <a:p>
            <a:r>
              <a:rPr lang="ar-EG" sz="4400" dirty="0"/>
              <a:t>إمنحنا أن نكمل هذا اليوم المقدس </a:t>
            </a:r>
            <a:endParaRPr lang="en-US" sz="4400" dirty="0"/>
          </a:p>
        </p:txBody>
      </p:sp>
    </p:spTree>
    <p:extLst>
      <p:ext uri="{BB962C8B-B14F-4D97-AF65-F5344CB8AC3E}">
        <p14:creationId xmlns:p14="http://schemas.microsoft.com/office/powerpoint/2010/main" val="2606153136"/>
      </p:ext>
    </p:extLst>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2943142280"/>
      </p:ext>
    </p:extLst>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3277700763"/>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2532944843"/>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1398959376"/>
      </p:ext>
    </p:extLst>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276423355"/>
      </p:ext>
    </p:extLst>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77591920"/>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1281700586"/>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4249168029"/>
      </p:ext>
    </p:extLst>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387959279"/>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19966930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53788" y="6049108"/>
            <a:ext cx="9251576" cy="808892"/>
          </a:xfrm>
        </p:spPr>
        <p:txBody>
          <a:bodyPr anchor="ctr"/>
          <a:lstStyle/>
          <a:p>
            <a:r>
              <a:rPr lang="ar-EG" sz="3300" dirty="0"/>
              <a:t>نيم نى إيهوؤو تيرو إنتى بين أونخ خين هيريني نيفين نيم تيك هوتى</a:t>
            </a:r>
          </a:p>
        </p:txBody>
      </p:sp>
      <p:sp>
        <p:nvSpPr>
          <p:cNvPr id="7" name="Text Placeholder 6"/>
          <p:cNvSpPr>
            <a:spLocks noGrp="1"/>
          </p:cNvSpPr>
          <p:nvPr>
            <p:ph type="body" sz="quarter" idx="3"/>
          </p:nvPr>
        </p:nvSpPr>
        <p:spPr>
          <a:xfrm>
            <a:off x="-53788" y="5154071"/>
            <a:ext cx="9251576" cy="895036"/>
          </a:xfrm>
        </p:spPr>
        <p:txBody>
          <a:bodyPr anchor="ctr"/>
          <a:lstStyle/>
          <a:p>
            <a:pPr>
              <a:lnSpc>
                <a:spcPct val="70000"/>
              </a:lnSpc>
            </a:pPr>
            <a:r>
              <a:rPr lang="en-US" sz="3800" dirty="0"/>
              <a:t>n</a:t>
            </a:r>
            <a:r>
              <a:rPr lang="pt-BR" sz="3800" dirty="0"/>
              <a:t>em ni`e</a:t>
            </a:r>
            <a:r>
              <a:rPr lang="en-US" sz="3800" dirty="0"/>
              <a:t>h</a:t>
            </a:r>
            <a:r>
              <a:rPr lang="pt-BR" sz="3800" dirty="0"/>
              <a:t>oou tyrou `nte penwnq </a:t>
            </a:r>
            <a:r>
              <a:rPr lang="nl-NL" sz="3800" dirty="0"/>
              <a:t>qen hiryny niben nem tekho]</a:t>
            </a:r>
            <a:endParaRPr lang="en-US" sz="3800" dirty="0"/>
          </a:p>
        </p:txBody>
      </p:sp>
      <p:sp>
        <p:nvSpPr>
          <p:cNvPr id="3" name="Text Placeholder 2">
            <a:extLst>
              <a:ext uri="{FF2B5EF4-FFF2-40B4-BE49-F238E27FC236}">
                <a16:creationId xmlns:a16="http://schemas.microsoft.com/office/drawing/2014/main" id="{D167561F-48A6-41EF-B606-C949070124BA}"/>
              </a:ext>
            </a:extLst>
          </p:cNvPr>
          <p:cNvSpPr>
            <a:spLocks noGrp="1"/>
          </p:cNvSpPr>
          <p:nvPr>
            <p:ph type="body" sz="quarter" idx="10"/>
          </p:nvPr>
        </p:nvSpPr>
        <p:spPr>
          <a:xfrm>
            <a:off x="0" y="4346033"/>
            <a:ext cx="9144000" cy="808038"/>
          </a:xfrm>
        </p:spPr>
        <p:txBody>
          <a:bodyPr/>
          <a:lstStyle/>
          <a:p>
            <a:r>
              <a:rPr lang="ar-EG" sz="4400" dirty="0"/>
              <a:t>وكل أيام حياتنا بكل سلام مع خوفك</a:t>
            </a:r>
            <a:endParaRPr lang="en-US" sz="4400" dirty="0"/>
          </a:p>
        </p:txBody>
      </p:sp>
    </p:spTree>
    <p:extLst>
      <p:ext uri="{BB962C8B-B14F-4D97-AF65-F5344CB8AC3E}">
        <p14:creationId xmlns:p14="http://schemas.microsoft.com/office/powerpoint/2010/main" val="70218888"/>
      </p:ext>
    </p:extLst>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
        <p:nvSpPr>
          <p:cNvPr id="4" name="TextBox 3">
            <a:hlinkClick r:id="rId3" action="ppaction://hlinksldjump"/>
            <a:extLst>
              <a:ext uri="{FF2B5EF4-FFF2-40B4-BE49-F238E27FC236}">
                <a16:creationId xmlns:a16="http://schemas.microsoft.com/office/drawing/2014/main" id="{E2AAB34C-2D2B-4533-58CE-2072B1E218FA}"/>
              </a:ext>
            </a:extLst>
          </p:cNvPr>
          <p:cNvSpPr txBox="1"/>
          <p:nvPr/>
        </p:nvSpPr>
        <p:spPr>
          <a:xfrm>
            <a:off x="7830154" y="398196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4" action="ppaction://hlinksldjump"/>
            <a:extLst>
              <a:ext uri="{FF2B5EF4-FFF2-40B4-BE49-F238E27FC236}">
                <a16:creationId xmlns:a16="http://schemas.microsoft.com/office/drawing/2014/main" id="{23C082B3-A7EE-BDAA-26C2-FF2970615BBD}"/>
              </a:ext>
            </a:extLst>
          </p:cNvPr>
          <p:cNvSpPr txBox="1"/>
          <p:nvPr/>
        </p:nvSpPr>
        <p:spPr>
          <a:xfrm>
            <a:off x="0" y="398247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68474646"/>
      </p:ext>
    </p:extLst>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55987DC-51FA-BF9E-B358-D9EFFDD792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C06D1E-62CE-F905-B042-473D5F3570B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B3CB98E-B8F1-0E11-C318-6CDE965D7CD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9398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7"/>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89590E5C-609A-11BF-49E9-3D3CE0AF74DD}"/>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89336BE-05E8-EAAF-6FF5-1B84BC1E1895}"/>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E3F547E4-5A68-567A-8A90-AC102FCA7E2F}"/>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E41AE7D6-4281-A35C-DEDF-5CE9844D8C2D}"/>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54408610-CAA8-30D3-C5AC-466E74B83C15}"/>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48477997"/>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2736867741"/>
      </p:ext>
    </p:extLst>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1398880941"/>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223355988"/>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3530324409"/>
      </p:ext>
    </p:extLst>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2095397451"/>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1023355057"/>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5079708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851539"/>
            <a:ext cx="9144000" cy="1006461"/>
          </a:xfrm>
        </p:spPr>
        <p:txBody>
          <a:bodyPr anchor="t"/>
          <a:lstStyle/>
          <a:p>
            <a:r>
              <a:rPr lang="ar-EG" sz="3600" dirty="0"/>
              <a:t>فثونوس نيڤين بى راسموس نيڤين إن إرجيا نيڤين إنتيه إبساطاناس</a:t>
            </a:r>
          </a:p>
        </p:txBody>
      </p:sp>
      <p:sp>
        <p:nvSpPr>
          <p:cNvPr id="7" name="Text Placeholder 6"/>
          <p:cNvSpPr>
            <a:spLocks noGrp="1"/>
          </p:cNvSpPr>
          <p:nvPr>
            <p:ph type="body" sz="quarter" idx="3"/>
          </p:nvPr>
        </p:nvSpPr>
        <p:spPr>
          <a:xfrm>
            <a:off x="-3" y="5042647"/>
            <a:ext cx="9144000" cy="808892"/>
          </a:xfrm>
        </p:spPr>
        <p:txBody>
          <a:bodyPr>
            <a:noAutofit/>
          </a:bodyPr>
          <a:lstStyle/>
          <a:p>
            <a:pPr>
              <a:lnSpc>
                <a:spcPct val="80000"/>
              </a:lnSpc>
              <a:spcBef>
                <a:spcPts val="0"/>
              </a:spcBef>
            </a:pPr>
            <a:r>
              <a:rPr lang="es-ES" sz="4000" dirty="0">
                <a:latin typeface="Abraam" pitchFamily="2" charset="0"/>
              </a:rPr>
              <a:t>~</a:t>
            </a:r>
            <a:r>
              <a:rPr lang="es-ES" sz="4000" dirty="0" err="1"/>
              <a:t>V;onoc</a:t>
            </a:r>
            <a:r>
              <a:rPr lang="es-ES" sz="4000" dirty="0"/>
              <a:t> </a:t>
            </a:r>
            <a:r>
              <a:rPr lang="es-ES" sz="4000" dirty="0" err="1"/>
              <a:t>niben</a:t>
            </a:r>
            <a:r>
              <a:rPr lang="es-ES" sz="4000" dirty="0"/>
              <a:t>@ </a:t>
            </a:r>
            <a:r>
              <a:rPr lang="es-ES" sz="4000" dirty="0" err="1"/>
              <a:t>piracmoc</a:t>
            </a:r>
            <a:r>
              <a:rPr lang="es-ES" sz="4000" dirty="0"/>
              <a:t> </a:t>
            </a:r>
            <a:r>
              <a:rPr lang="es-ES" sz="4000" dirty="0" err="1"/>
              <a:t>niben</a:t>
            </a:r>
            <a:r>
              <a:rPr lang="en-US" sz="4000" dirty="0"/>
              <a:t>@ `</a:t>
            </a:r>
            <a:r>
              <a:rPr lang="en-US" sz="4000" dirty="0" err="1"/>
              <a:t>energi`a</a:t>
            </a:r>
            <a:r>
              <a:rPr lang="en-US" sz="4000" dirty="0"/>
              <a:t> </a:t>
            </a:r>
            <a:r>
              <a:rPr lang="en-US" sz="4000" dirty="0" err="1"/>
              <a:t>niben</a:t>
            </a:r>
            <a:endParaRPr lang="en-US" sz="4000" dirty="0"/>
          </a:p>
          <a:p>
            <a:pPr>
              <a:lnSpc>
                <a:spcPct val="80000"/>
              </a:lnSpc>
              <a:spcBef>
                <a:spcPts val="0"/>
              </a:spcBef>
            </a:pPr>
            <a:r>
              <a:rPr lang="en-US" sz="4000" dirty="0"/>
              <a:t> `</a:t>
            </a:r>
            <a:r>
              <a:rPr lang="en-US" sz="4000" dirty="0" err="1"/>
              <a:t>nte</a:t>
            </a:r>
            <a:r>
              <a:rPr lang="en-US" sz="4000" dirty="0"/>
              <a:t> `</a:t>
            </a:r>
            <a:r>
              <a:rPr lang="en-US" sz="4000" dirty="0" err="1"/>
              <a:t>pcatanac</a:t>
            </a:r>
            <a:endParaRPr lang="en-US" sz="4000" dirty="0"/>
          </a:p>
        </p:txBody>
      </p:sp>
      <p:sp>
        <p:nvSpPr>
          <p:cNvPr id="3" name="Text Placeholder 2">
            <a:extLst>
              <a:ext uri="{FF2B5EF4-FFF2-40B4-BE49-F238E27FC236}">
                <a16:creationId xmlns:a16="http://schemas.microsoft.com/office/drawing/2014/main" id="{98C9C105-FC95-4ED0-991D-CAE40AA6D297}"/>
              </a:ext>
            </a:extLst>
          </p:cNvPr>
          <p:cNvSpPr>
            <a:spLocks noGrp="1"/>
          </p:cNvSpPr>
          <p:nvPr>
            <p:ph type="body" sz="quarter" idx="10"/>
          </p:nvPr>
        </p:nvSpPr>
        <p:spPr>
          <a:xfrm>
            <a:off x="-3" y="4337193"/>
            <a:ext cx="9144000" cy="705454"/>
          </a:xfrm>
        </p:spPr>
        <p:txBody>
          <a:bodyPr/>
          <a:lstStyle/>
          <a:p>
            <a:r>
              <a:rPr lang="ar-EG" sz="4400" dirty="0"/>
              <a:t>كل حسد وكل تجربة وكل  فعل الشيطان </a:t>
            </a:r>
            <a:endParaRPr lang="en-US" sz="4400" dirty="0"/>
          </a:p>
        </p:txBody>
      </p:sp>
    </p:spTree>
    <p:extLst>
      <p:ext uri="{BB962C8B-B14F-4D97-AF65-F5344CB8AC3E}">
        <p14:creationId xmlns:p14="http://schemas.microsoft.com/office/powerpoint/2010/main" val="2700638656"/>
      </p:ext>
    </p:extLst>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857104701"/>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3490638472"/>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1263968004"/>
      </p:ext>
    </p:extLst>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3168036753"/>
      </p:ext>
    </p:extLst>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709630078"/>
      </p:ext>
    </p:extLst>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1574570464"/>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177470400"/>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F44B675-1911-2F1F-B8D2-604D35943D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EE9B683-F3BD-7EA9-E51E-F801BE4148D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E69AE80-B017-5DAC-EA69-F38762A1F85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3214591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7"/>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3" name="Rectangle 2">
            <a:hlinkClick r:id="rId2" action="ppaction://hlinksldjump"/>
            <a:extLst>
              <a:ext uri="{FF2B5EF4-FFF2-40B4-BE49-F238E27FC236}">
                <a16:creationId xmlns:a16="http://schemas.microsoft.com/office/drawing/2014/main" id="{0EE69D12-CF9D-A879-2C41-DE528FA7145F}"/>
              </a:ext>
            </a:extLst>
          </p:cNvPr>
          <p:cNvSpPr/>
          <p:nvPr/>
        </p:nvSpPr>
        <p:spPr>
          <a:xfrm>
            <a:off x="6801748" y="3960816"/>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5" name="Rectangle 4">
            <a:hlinkClick r:id="rId3" action="ppaction://hlinksldjump"/>
            <a:extLst>
              <a:ext uri="{FF2B5EF4-FFF2-40B4-BE49-F238E27FC236}">
                <a16:creationId xmlns:a16="http://schemas.microsoft.com/office/drawing/2014/main" id="{76D1F43B-3AB5-5089-9480-A0B211A6D1D2}"/>
              </a:ext>
            </a:extLst>
          </p:cNvPr>
          <p:cNvSpPr/>
          <p:nvPr/>
        </p:nvSpPr>
        <p:spPr>
          <a:xfrm>
            <a:off x="28326" y="3960816"/>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FCAC31DD-5B69-F6C7-53F7-E712BC9752EC}"/>
              </a:ext>
            </a:extLst>
          </p:cNvPr>
          <p:cNvSpPr txBox="1"/>
          <p:nvPr/>
        </p:nvSpPr>
        <p:spPr>
          <a:xfrm>
            <a:off x="3756711" y="3960816"/>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D8981686-3B91-29B5-6E38-D930D65D3A33}"/>
              </a:ext>
            </a:extLst>
          </p:cNvPr>
          <p:cNvSpPr txBox="1"/>
          <p:nvPr/>
        </p:nvSpPr>
        <p:spPr>
          <a:xfrm>
            <a:off x="5506054" y="3961327"/>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91CE6D9A-8BC6-B2BC-DA59-6D1BD610E8DF}"/>
              </a:ext>
            </a:extLst>
          </p:cNvPr>
          <p:cNvSpPr txBox="1"/>
          <p:nvPr/>
        </p:nvSpPr>
        <p:spPr>
          <a:xfrm>
            <a:off x="2130330" y="396504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93289763"/>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22888146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16707"/>
            <a:ext cx="9143999" cy="887953"/>
          </a:xfrm>
        </p:spPr>
        <p:txBody>
          <a:bodyPr anchor="ctr"/>
          <a:lstStyle/>
          <a:p>
            <a:r>
              <a:rPr lang="ar-EG" sz="3600" dirty="0"/>
              <a:t>إبسوتشنى إنتيه هان رومى إف هوؤو نيم إبطونف إى إبشوى إنتيه هان جاچي ني إتهيب نيم ني إثئو اونه إيڤول </a:t>
            </a:r>
          </a:p>
        </p:txBody>
      </p:sp>
      <p:sp>
        <p:nvSpPr>
          <p:cNvPr id="7" name="Text Placeholder 6"/>
          <p:cNvSpPr>
            <a:spLocks noGrp="1"/>
          </p:cNvSpPr>
          <p:nvPr>
            <p:ph type="body" sz="quarter" idx="3"/>
          </p:nvPr>
        </p:nvSpPr>
        <p:spPr>
          <a:xfrm>
            <a:off x="1" y="4975412"/>
            <a:ext cx="9144000" cy="941294"/>
          </a:xfrm>
        </p:spPr>
        <p:txBody>
          <a:bodyPr>
            <a:noAutofit/>
          </a:bodyPr>
          <a:lstStyle/>
          <a:p>
            <a:pPr>
              <a:spcBef>
                <a:spcPts val="0"/>
              </a:spcBef>
            </a:pPr>
            <a:r>
              <a:rPr lang="en-US" dirty="0"/>
              <a:t>`</a:t>
            </a:r>
            <a:r>
              <a:rPr lang="en-US" dirty="0" err="1"/>
              <a:t>pco</a:t>
            </a:r>
            <a:r>
              <a:rPr lang="en-US" dirty="0"/>
              <a:t>[</a:t>
            </a:r>
            <a:r>
              <a:rPr lang="en-US" dirty="0" err="1"/>
              <a:t>ni</a:t>
            </a:r>
            <a:r>
              <a:rPr lang="en-US" dirty="0"/>
              <a:t> `</a:t>
            </a:r>
            <a:r>
              <a:rPr lang="en-US" dirty="0" err="1"/>
              <a:t>nte</a:t>
            </a:r>
            <a:r>
              <a:rPr lang="en-US" dirty="0"/>
              <a:t> </a:t>
            </a:r>
            <a:r>
              <a:rPr lang="en-US" dirty="0" err="1"/>
              <a:t>hanrwmi</a:t>
            </a:r>
            <a:r>
              <a:rPr lang="en-US" dirty="0"/>
              <a:t> </a:t>
            </a:r>
            <a:r>
              <a:rPr lang="en-US" dirty="0" err="1"/>
              <a:t>euhwou</a:t>
            </a:r>
            <a:r>
              <a:rPr lang="en-US" dirty="0"/>
              <a:t>@ </a:t>
            </a:r>
            <a:r>
              <a:rPr lang="en-US" dirty="0" err="1"/>
              <a:t>nem</a:t>
            </a:r>
            <a:r>
              <a:rPr lang="en-US" dirty="0"/>
              <a:t> `</a:t>
            </a:r>
            <a:r>
              <a:rPr lang="en-US" dirty="0" err="1"/>
              <a:t>ptwnf</a:t>
            </a:r>
            <a:r>
              <a:rPr lang="en-US" dirty="0"/>
              <a:t> `</a:t>
            </a:r>
            <a:r>
              <a:rPr lang="en-US" dirty="0" err="1"/>
              <a:t>e`pswi</a:t>
            </a:r>
            <a:r>
              <a:rPr lang="en-US" dirty="0"/>
              <a:t> </a:t>
            </a:r>
          </a:p>
          <a:p>
            <a:pPr>
              <a:spcBef>
                <a:spcPts val="0"/>
              </a:spcBef>
            </a:pPr>
            <a:r>
              <a:rPr lang="en-US" dirty="0"/>
              <a:t>`</a:t>
            </a:r>
            <a:r>
              <a:rPr lang="en-US" dirty="0" err="1"/>
              <a:t>nte</a:t>
            </a:r>
            <a:r>
              <a:rPr lang="en-US" dirty="0"/>
              <a:t> </a:t>
            </a:r>
            <a:r>
              <a:rPr lang="en-US" dirty="0" err="1"/>
              <a:t>hanjij</a:t>
            </a:r>
            <a:r>
              <a:rPr lang="en-US" dirty="0"/>
              <a:t> </a:t>
            </a:r>
            <a:r>
              <a:rPr lang="en-US" dirty="0" err="1"/>
              <a:t>nyethyp</a:t>
            </a:r>
            <a:r>
              <a:rPr lang="en-US" dirty="0"/>
              <a:t> </a:t>
            </a:r>
            <a:r>
              <a:rPr lang="en-US" dirty="0" err="1"/>
              <a:t>nem</a:t>
            </a:r>
            <a:r>
              <a:rPr lang="en-US" dirty="0"/>
              <a:t> </a:t>
            </a:r>
            <a:r>
              <a:rPr lang="en-US" dirty="0" err="1"/>
              <a:t>nye;ouwnh</a:t>
            </a:r>
            <a:r>
              <a:rPr lang="en-US" dirty="0"/>
              <a:t> `</a:t>
            </a:r>
            <a:r>
              <a:rPr lang="en-US" dirty="0" err="1"/>
              <a:t>ebol</a:t>
            </a:r>
            <a:endParaRPr lang="en-US" dirty="0"/>
          </a:p>
        </p:txBody>
      </p:sp>
      <p:sp>
        <p:nvSpPr>
          <p:cNvPr id="3" name="Text Placeholder 2">
            <a:extLst>
              <a:ext uri="{FF2B5EF4-FFF2-40B4-BE49-F238E27FC236}">
                <a16:creationId xmlns:a16="http://schemas.microsoft.com/office/drawing/2014/main" id="{191C65FC-1DFD-48B0-992F-F8D5AD1718AB}"/>
              </a:ext>
            </a:extLst>
          </p:cNvPr>
          <p:cNvSpPr>
            <a:spLocks noGrp="1"/>
          </p:cNvSpPr>
          <p:nvPr>
            <p:ph type="body" sz="quarter" idx="10"/>
          </p:nvPr>
        </p:nvSpPr>
        <p:spPr>
          <a:xfrm>
            <a:off x="-3" y="4377534"/>
            <a:ext cx="9144000" cy="597878"/>
          </a:xfrm>
        </p:spPr>
        <p:txBody>
          <a:bodyPr/>
          <a:lstStyle/>
          <a:p>
            <a:r>
              <a:rPr lang="ar-SA" altLang="en-US" sz="3700" b="1" dirty="0">
                <a:solidFill>
                  <a:schemeClr val="bg1"/>
                </a:solidFill>
                <a:latin typeface="Times New Roman" panose="02020603050405020304" pitchFamily="18" charset="0"/>
                <a:cs typeface="Times New Roman" panose="02020603050405020304" pitchFamily="18" charset="0"/>
              </a:rPr>
              <a:t>و مؤامرة الناس الأشرار وقيام الأعداء الخفيين و الظاهرين</a:t>
            </a:r>
            <a:endParaRPr lang="en-US" sz="3700" dirty="0"/>
          </a:p>
        </p:txBody>
      </p:sp>
    </p:spTree>
    <p:extLst>
      <p:ext uri="{BB962C8B-B14F-4D97-AF65-F5344CB8AC3E}">
        <p14:creationId xmlns:p14="http://schemas.microsoft.com/office/powerpoint/2010/main" val="2119654131"/>
      </p:ext>
    </p:extLst>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4104427118"/>
      </p:ext>
    </p:extLst>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561804726"/>
      </p:ext>
    </p:extLst>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3147099116"/>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288384951"/>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540527063"/>
      </p:ext>
    </p:extLst>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1751118636"/>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القيامة.png"/>
          <p:cNvPicPr>
            <a:picLocks noChangeAspect="1"/>
          </p:cNvPicPr>
          <p:nvPr/>
        </p:nvPicPr>
        <p:blipFill>
          <a:blip r:embed="rId6"/>
          <a:stretch>
            <a:fillRect/>
          </a:stretch>
        </p:blipFill>
        <p:spPr>
          <a:xfrm>
            <a:off x="0" y="1810800"/>
            <a:ext cx="9152542" cy="5052966"/>
          </a:xfrm>
          <a:prstGeom prst="rect">
            <a:avLst/>
          </a:prstGeom>
        </p:spPr>
      </p:pic>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3" name="Rectangle 2">
            <a:hlinkClick r:id="rId2" action="ppaction://hlinksldjump"/>
            <a:extLst>
              <a:ext uri="{FF2B5EF4-FFF2-40B4-BE49-F238E27FC236}">
                <a16:creationId xmlns:a16="http://schemas.microsoft.com/office/drawing/2014/main" id="{7777845F-AF33-C556-99CB-7171688147ED}"/>
              </a:ext>
            </a:extLst>
          </p:cNvPr>
          <p:cNvSpPr/>
          <p:nvPr/>
        </p:nvSpPr>
        <p:spPr>
          <a:xfrm>
            <a:off x="1294122" y="4030854"/>
            <a:ext cx="1891865"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3" action="ppaction://hlinksldjump"/>
            <a:extLst>
              <a:ext uri="{FF2B5EF4-FFF2-40B4-BE49-F238E27FC236}">
                <a16:creationId xmlns:a16="http://schemas.microsoft.com/office/drawing/2014/main" id="{0550BE1C-037A-8C67-68F7-EE82D64A48C1}"/>
              </a:ext>
            </a:extLst>
          </p:cNvPr>
          <p:cNvSpPr txBox="1"/>
          <p:nvPr/>
        </p:nvSpPr>
        <p:spPr>
          <a:xfrm>
            <a:off x="5807031" y="4009078"/>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4" action="ppaction://hlinksldjump"/>
            <a:extLst>
              <a:ext uri="{FF2B5EF4-FFF2-40B4-BE49-F238E27FC236}">
                <a16:creationId xmlns:a16="http://schemas.microsoft.com/office/drawing/2014/main" id="{8FC2F15B-7D5E-A3C5-FF53-6F56D12B6DC6}"/>
              </a:ext>
            </a:extLst>
          </p:cNvPr>
          <p:cNvSpPr txBox="1"/>
          <p:nvPr/>
        </p:nvSpPr>
        <p:spPr>
          <a:xfrm>
            <a:off x="7965471" y="4019196"/>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7AEFF43-CC4C-44F0-4486-CD829556AEF8}"/>
              </a:ext>
            </a:extLst>
          </p:cNvPr>
          <p:cNvSpPr txBox="1"/>
          <p:nvPr/>
        </p:nvSpPr>
        <p:spPr>
          <a:xfrm>
            <a:off x="3413778" y="3991568"/>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EA2DFFAE-A6B8-4D5E-FDCF-F410B59AB1DF}"/>
              </a:ext>
            </a:extLst>
          </p:cNvPr>
          <p:cNvSpPr txBox="1"/>
          <p:nvPr/>
        </p:nvSpPr>
        <p:spPr>
          <a:xfrm>
            <a:off x="-12646" y="4009078"/>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85202158"/>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66449950"/>
      </p:ext>
    </p:extLst>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690288926"/>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6747599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p:txBody>
          <a:bodyPr>
            <a:normAutofit fontScale="62500" lnSpcReduction="20000"/>
          </a:bodyPr>
          <a:lstStyle/>
          <a:p>
            <a:r>
              <a:rPr lang="ar-SA" altLang="en-US" sz="7200" b="1" dirty="0">
                <a:solidFill>
                  <a:schemeClr val="bg1"/>
                </a:solidFill>
                <a:latin typeface="Times New Roman" panose="02020603050405020304" pitchFamily="18" charset="0"/>
                <a:cs typeface="Times New Roman" panose="02020603050405020304" pitchFamily="18" charset="0"/>
              </a:rPr>
              <a:t>آليتو إيڤول هار</a:t>
            </a:r>
            <a:r>
              <a:rPr lang="ar-EG" altLang="en-US" sz="7200" b="1" dirty="0">
                <a:solidFill>
                  <a:schemeClr val="bg1"/>
                </a:solidFill>
                <a:latin typeface="Times New Roman" panose="02020603050405020304" pitchFamily="18" charset="0"/>
                <a:cs typeface="Times New Roman" panose="02020603050405020304" pitchFamily="18" charset="0"/>
              </a:rPr>
              <a:t>و</a:t>
            </a:r>
            <a:r>
              <a:rPr lang="ar-SA" altLang="en-US" sz="7200" b="1" dirty="0">
                <a:solidFill>
                  <a:schemeClr val="bg1"/>
                </a:solidFill>
                <a:latin typeface="Times New Roman" panose="02020603050405020304" pitchFamily="18" charset="0"/>
                <a:cs typeface="Times New Roman" panose="02020603050405020304" pitchFamily="18" charset="0"/>
              </a:rPr>
              <a:t>ن نيم إيڤول ها بيك لاؤس تيرف</a:t>
            </a:r>
            <a:endParaRPr lang="ar-EG" sz="5400" dirty="0"/>
          </a:p>
        </p:txBody>
      </p:sp>
      <p:sp>
        <p:nvSpPr>
          <p:cNvPr id="7" name="Text Placeholder 6"/>
          <p:cNvSpPr>
            <a:spLocks noGrp="1"/>
          </p:cNvSpPr>
          <p:nvPr>
            <p:ph type="body" sz="quarter" idx="3"/>
          </p:nvPr>
        </p:nvSpPr>
        <p:spPr>
          <a:xfrm>
            <a:off x="-1" y="5015753"/>
            <a:ext cx="9144000" cy="1033354"/>
          </a:xfrm>
        </p:spPr>
        <p:txBody>
          <a:bodyPr anchor="t">
            <a:noAutofit/>
          </a:bodyPr>
          <a:lstStyle/>
          <a:p>
            <a:pPr>
              <a:lnSpc>
                <a:spcPct val="80000"/>
              </a:lnSpc>
              <a:spcBef>
                <a:spcPts val="0"/>
              </a:spcBef>
            </a:pPr>
            <a:r>
              <a:rPr lang="en-US" sz="4400" dirty="0" err="1"/>
              <a:t>Alitou</a:t>
            </a:r>
            <a:r>
              <a:rPr lang="en-US" sz="4400" dirty="0"/>
              <a:t> `</a:t>
            </a:r>
            <a:r>
              <a:rPr lang="en-US" sz="4400" dirty="0" err="1"/>
              <a:t>ebolharon</a:t>
            </a:r>
            <a:r>
              <a:rPr lang="en-US" sz="4400" dirty="0"/>
              <a:t> </a:t>
            </a:r>
          </a:p>
          <a:p>
            <a:pPr>
              <a:lnSpc>
                <a:spcPct val="80000"/>
              </a:lnSpc>
              <a:spcBef>
                <a:spcPts val="0"/>
              </a:spcBef>
            </a:pPr>
            <a:r>
              <a:rPr lang="pt-BR" sz="4400" dirty="0"/>
              <a:t>Nem `ebolha peklaoc tyrf</a:t>
            </a:r>
          </a:p>
        </p:txBody>
      </p:sp>
      <p:sp>
        <p:nvSpPr>
          <p:cNvPr id="2" name="Text Placeholder 1">
            <a:extLst>
              <a:ext uri="{FF2B5EF4-FFF2-40B4-BE49-F238E27FC236}">
                <a16:creationId xmlns:a16="http://schemas.microsoft.com/office/drawing/2014/main" id="{718D2A5C-309A-43A3-9930-BA37FC8A8ED8}"/>
              </a:ext>
            </a:extLst>
          </p:cNvPr>
          <p:cNvSpPr>
            <a:spLocks noGrp="1"/>
          </p:cNvSpPr>
          <p:nvPr>
            <p:ph type="body" sz="quarter" idx="10"/>
          </p:nvPr>
        </p:nvSpPr>
        <p:spPr>
          <a:xfrm>
            <a:off x="0" y="4364942"/>
            <a:ext cx="9144000" cy="70235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إنزعها عنا وعن سائر شعبك</a:t>
            </a:r>
            <a:endParaRPr lang="en-US" sz="4800" dirty="0"/>
          </a:p>
        </p:txBody>
      </p:sp>
    </p:spTree>
    <p:extLst>
      <p:ext uri="{BB962C8B-B14F-4D97-AF65-F5344CB8AC3E}">
        <p14:creationId xmlns:p14="http://schemas.microsoft.com/office/powerpoint/2010/main" val="2152939455"/>
      </p:ext>
    </p:extLst>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656C55EE-3EEF-4F73-B6AF-9632696DA281}"/>
              </a:ext>
            </a:extLst>
          </p:cNvPr>
          <p:cNvSpPr>
            <a:spLocks noGrp="1"/>
          </p:cNvSpPr>
          <p:nvPr>
            <p:ph type="title"/>
          </p:nvPr>
        </p:nvSpPr>
        <p:spPr>
          <a:xfrm>
            <a:off x="0" y="4358685"/>
            <a:ext cx="9144000" cy="782371"/>
          </a:xfrm>
        </p:spPr>
        <p:txBody>
          <a:bodyPr>
            <a:normAutofit/>
          </a:bodyPr>
          <a:lstStyle/>
          <a:p>
            <a:r>
              <a:rPr lang="ar-EG" dirty="0"/>
              <a:t>أذكر يا رب المؤمنين الآخرين الذين ذكرناهم </a:t>
            </a:r>
            <a:endParaRPr lang="en-US" dirty="0"/>
          </a:p>
        </p:txBody>
      </p:sp>
      <p:sp>
        <p:nvSpPr>
          <p:cNvPr id="3" name="Text Placeholder 2">
            <a:extLst>
              <a:ext uri="{FF2B5EF4-FFF2-40B4-BE49-F238E27FC236}">
                <a16:creationId xmlns:a16="http://schemas.microsoft.com/office/drawing/2014/main" id="{73830A46-88C7-42D1-8DF7-8AA022036EBE}"/>
              </a:ext>
            </a:extLst>
          </p:cNvPr>
          <p:cNvSpPr>
            <a:spLocks noGrp="1"/>
          </p:cNvSpPr>
          <p:nvPr>
            <p:ph type="body" idx="1"/>
          </p:nvPr>
        </p:nvSpPr>
        <p:spPr>
          <a:xfrm>
            <a:off x="0" y="6023707"/>
            <a:ext cx="9143999" cy="808893"/>
          </a:xfrm>
        </p:spPr>
        <p:txBody>
          <a:bodyPr/>
          <a:lstStyle/>
          <a:p>
            <a:r>
              <a:rPr lang="ar-EG" sz="3200" dirty="0"/>
              <a:t>آرى إﻓﻤﻴﭭئى إبشويس إننى كيه كوأوونى إيطان إير بوﻤﻴﭭئى إمبيسطوس</a:t>
            </a:r>
          </a:p>
        </p:txBody>
      </p:sp>
      <p:sp>
        <p:nvSpPr>
          <p:cNvPr id="4" name="Text Placeholder 3">
            <a:extLst>
              <a:ext uri="{FF2B5EF4-FFF2-40B4-BE49-F238E27FC236}">
                <a16:creationId xmlns:a16="http://schemas.microsoft.com/office/drawing/2014/main" id="{7031265A-5AAB-4017-B259-DEC7F64969E7}"/>
              </a:ext>
            </a:extLst>
          </p:cNvPr>
          <p:cNvSpPr>
            <a:spLocks noGrp="1"/>
          </p:cNvSpPr>
          <p:nvPr>
            <p:ph type="body" sz="quarter" idx="3"/>
          </p:nvPr>
        </p:nvSpPr>
        <p:spPr>
          <a:xfrm>
            <a:off x="0" y="5087929"/>
            <a:ext cx="9144000" cy="682357"/>
          </a:xfrm>
        </p:spPr>
        <p:txBody>
          <a:bodyPr/>
          <a:lstStyle/>
          <a:p>
            <a:r>
              <a:rPr lang="en-US" sz="2800" dirty="0" err="1"/>
              <a:t>Ari`fmev`i</a:t>
            </a:r>
            <a:r>
              <a:rPr lang="en-US" sz="2800" dirty="0"/>
              <a:t> Pu `</a:t>
            </a:r>
            <a:r>
              <a:rPr lang="en-US" sz="2800" dirty="0" err="1"/>
              <a:t>nnikexwovni</a:t>
            </a:r>
            <a:r>
              <a:rPr lang="en-US" sz="2800" dirty="0"/>
              <a:t> </a:t>
            </a:r>
            <a:r>
              <a:rPr lang="en-US" sz="2800" dirty="0" err="1"/>
              <a:t>etanerpovmev`i</a:t>
            </a:r>
            <a:r>
              <a:rPr lang="en-US" sz="2800" dirty="0"/>
              <a:t> `</a:t>
            </a:r>
            <a:r>
              <a:rPr lang="en-US" sz="2800" dirty="0" err="1"/>
              <a:t>mpictoc</a:t>
            </a:r>
            <a:r>
              <a:rPr lang="en-US" sz="2800" dirty="0"/>
              <a:t> </a:t>
            </a:r>
          </a:p>
        </p:txBody>
      </p:sp>
      <p:sp>
        <p:nvSpPr>
          <p:cNvPr id="2" name="TextBox 1">
            <a:hlinkClick r:id="rId2" action="ppaction://hlinksldjump"/>
            <a:extLst>
              <a:ext uri="{FF2B5EF4-FFF2-40B4-BE49-F238E27FC236}">
                <a16:creationId xmlns:a16="http://schemas.microsoft.com/office/drawing/2014/main" id="{1AD69D60-B469-DD84-4E36-C14D8DF49827}"/>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40928057"/>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2DE1DC31-B7CC-4391-A6C7-394E9CA02189}"/>
              </a:ext>
            </a:extLst>
          </p:cNvPr>
          <p:cNvSpPr>
            <a:spLocks noGrp="1"/>
          </p:cNvSpPr>
          <p:nvPr>
            <p:ph type="title"/>
          </p:nvPr>
        </p:nvSpPr>
        <p:spPr/>
        <p:txBody>
          <a:bodyPr>
            <a:normAutofit/>
          </a:bodyPr>
          <a:lstStyle/>
          <a:p>
            <a:r>
              <a:rPr lang="ar-EG" dirty="0"/>
              <a:t>وأيضاً الأرثوذكسين الذين لم نذكرهم</a:t>
            </a:r>
            <a:endParaRPr lang="en-US" dirty="0"/>
          </a:p>
        </p:txBody>
      </p:sp>
      <p:sp>
        <p:nvSpPr>
          <p:cNvPr id="6" name="Text Placeholder 5">
            <a:extLst>
              <a:ext uri="{FF2B5EF4-FFF2-40B4-BE49-F238E27FC236}">
                <a16:creationId xmlns:a16="http://schemas.microsoft.com/office/drawing/2014/main" id="{CCA4B667-0D71-4C3D-9750-EFBC36FE3077}"/>
              </a:ext>
            </a:extLst>
          </p:cNvPr>
          <p:cNvSpPr>
            <a:spLocks noGrp="1"/>
          </p:cNvSpPr>
          <p:nvPr>
            <p:ph type="body" idx="1"/>
          </p:nvPr>
        </p:nvSpPr>
        <p:spPr/>
        <p:txBody>
          <a:bodyPr/>
          <a:lstStyle/>
          <a:p>
            <a:r>
              <a:rPr lang="ar-EG" dirty="0"/>
              <a:t>نيم نيون إيتيه إمبين إير بوﻤﻴﭭئى إن أورثوذوكصوس</a:t>
            </a:r>
          </a:p>
        </p:txBody>
      </p:sp>
      <p:sp>
        <p:nvSpPr>
          <p:cNvPr id="7" name="Text Placeholder 6">
            <a:extLst>
              <a:ext uri="{FF2B5EF4-FFF2-40B4-BE49-F238E27FC236}">
                <a16:creationId xmlns:a16="http://schemas.microsoft.com/office/drawing/2014/main" id="{7D166DF1-ADFD-43A6-8E5A-35FC7BBA42A2}"/>
              </a:ext>
            </a:extLst>
          </p:cNvPr>
          <p:cNvSpPr>
            <a:spLocks noGrp="1"/>
          </p:cNvSpPr>
          <p:nvPr>
            <p:ph type="body" sz="quarter" idx="3"/>
          </p:nvPr>
        </p:nvSpPr>
        <p:spPr>
          <a:xfrm>
            <a:off x="0" y="5398866"/>
            <a:ext cx="9144000" cy="682357"/>
          </a:xfrm>
        </p:spPr>
        <p:txBody>
          <a:bodyPr/>
          <a:lstStyle/>
          <a:p>
            <a:r>
              <a:rPr lang="pt-BR" sz="3200" dirty="0"/>
              <a:t>nem n3on ete `mpenerpovmev`i `nor0odo7c</a:t>
            </a:r>
          </a:p>
        </p:txBody>
      </p:sp>
    </p:spTree>
    <p:extLst>
      <p:ext uri="{BB962C8B-B14F-4D97-AF65-F5344CB8AC3E}">
        <p14:creationId xmlns:p14="http://schemas.microsoft.com/office/powerpoint/2010/main" val="1632663143"/>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4118A507-E1BE-4570-A480-B300566441D2}"/>
              </a:ext>
            </a:extLst>
          </p:cNvPr>
          <p:cNvSpPr>
            <a:spLocks noGrp="1"/>
          </p:cNvSpPr>
          <p:nvPr>
            <p:ph type="title"/>
          </p:nvPr>
        </p:nvSpPr>
        <p:spPr/>
        <p:txBody>
          <a:bodyPr>
            <a:normAutofit/>
          </a:bodyPr>
          <a:lstStyle/>
          <a:p>
            <a:r>
              <a:rPr lang="ar-EG" dirty="0"/>
              <a:t>اذكرنا نحن وهم يا الله كصالح ومحب البشر</a:t>
            </a:r>
            <a:endParaRPr lang="en-US" dirty="0"/>
          </a:p>
        </p:txBody>
      </p:sp>
      <p:sp>
        <p:nvSpPr>
          <p:cNvPr id="6" name="Text Placeholder 5">
            <a:extLst>
              <a:ext uri="{FF2B5EF4-FFF2-40B4-BE49-F238E27FC236}">
                <a16:creationId xmlns:a16="http://schemas.microsoft.com/office/drawing/2014/main" id="{9DC492E1-E4C3-4CEA-9396-A4527AE2F141}"/>
              </a:ext>
            </a:extLst>
          </p:cNvPr>
          <p:cNvSpPr>
            <a:spLocks noGrp="1"/>
          </p:cNvSpPr>
          <p:nvPr>
            <p:ph type="body" idx="1"/>
          </p:nvPr>
        </p:nvSpPr>
        <p:spPr/>
        <p:txBody>
          <a:bodyPr/>
          <a:lstStyle/>
          <a:p>
            <a:r>
              <a:rPr lang="ar-EG" sz="3200" dirty="0"/>
              <a:t>ناى إيتيه آنون نيموأوو هوس آغاثوس أووه إمماى رومى إفنوتى </a:t>
            </a:r>
          </a:p>
        </p:txBody>
      </p:sp>
      <p:sp>
        <p:nvSpPr>
          <p:cNvPr id="7" name="Text Placeholder 6">
            <a:extLst>
              <a:ext uri="{FF2B5EF4-FFF2-40B4-BE49-F238E27FC236}">
                <a16:creationId xmlns:a16="http://schemas.microsoft.com/office/drawing/2014/main" id="{725ECCF3-DB60-47DD-A569-F417BD7C36AD}"/>
              </a:ext>
            </a:extLst>
          </p:cNvPr>
          <p:cNvSpPr>
            <a:spLocks noGrp="1"/>
          </p:cNvSpPr>
          <p:nvPr>
            <p:ph type="body" sz="quarter" idx="3"/>
          </p:nvPr>
        </p:nvSpPr>
        <p:spPr>
          <a:xfrm>
            <a:off x="0" y="5388706"/>
            <a:ext cx="9144000" cy="682357"/>
          </a:xfrm>
        </p:spPr>
        <p:txBody>
          <a:bodyPr/>
          <a:lstStyle/>
          <a:p>
            <a:r>
              <a:rPr lang="en-US" sz="2800" dirty="0" err="1"/>
              <a:t>nai</a:t>
            </a:r>
            <a:r>
              <a:rPr lang="en-US" sz="2800" dirty="0"/>
              <a:t> </a:t>
            </a:r>
            <a:r>
              <a:rPr lang="en-US" sz="2800" dirty="0" err="1"/>
              <a:t>ete</a:t>
            </a:r>
            <a:r>
              <a:rPr lang="en-US" sz="2800" dirty="0"/>
              <a:t> anon </a:t>
            </a:r>
            <a:r>
              <a:rPr lang="en-US" sz="2800" dirty="0" err="1"/>
              <a:t>nemwov</a:t>
            </a:r>
            <a:r>
              <a:rPr lang="en-US" sz="2800" dirty="0"/>
              <a:t> </a:t>
            </a:r>
            <a:r>
              <a:rPr lang="en-US" sz="2800" dirty="0" err="1"/>
              <a:t>hwc</a:t>
            </a:r>
            <a:r>
              <a:rPr lang="en-US" sz="2800" dirty="0"/>
              <a:t> aja0oc </a:t>
            </a:r>
            <a:r>
              <a:rPr lang="en-US" sz="2800" dirty="0" err="1"/>
              <a:t>ovoh</a:t>
            </a:r>
            <a:r>
              <a:rPr lang="en-US" sz="2800" dirty="0"/>
              <a:t> `</a:t>
            </a:r>
            <a:r>
              <a:rPr lang="en-US" sz="2800" dirty="0" err="1"/>
              <a:t>mmairwmi</a:t>
            </a:r>
            <a:r>
              <a:rPr lang="en-US" sz="2800" dirty="0"/>
              <a:t> Fnov5</a:t>
            </a:r>
          </a:p>
        </p:txBody>
      </p:sp>
    </p:spTree>
    <p:extLst>
      <p:ext uri="{BB962C8B-B14F-4D97-AF65-F5344CB8AC3E}">
        <p14:creationId xmlns:p14="http://schemas.microsoft.com/office/powerpoint/2010/main" val="3286143291"/>
      </p:ext>
    </p:extLst>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801B0944-E8E9-45B1-8087-FF7F4FB21B3B}"/>
              </a:ext>
            </a:extLst>
          </p:cNvPr>
          <p:cNvSpPr>
            <a:spLocks noGrp="1"/>
          </p:cNvSpPr>
          <p:nvPr>
            <p:ph type="title"/>
          </p:nvPr>
        </p:nvSpPr>
        <p:spPr/>
        <p:txBody>
          <a:bodyPr>
            <a:normAutofit/>
          </a:bodyPr>
          <a:lstStyle/>
          <a:p>
            <a:r>
              <a:rPr lang="ar-EG" dirty="0"/>
              <a:t>حل و اغفر و اصفح لنا يا الله عن زلاتنا </a:t>
            </a:r>
            <a:endParaRPr lang="en-US" dirty="0"/>
          </a:p>
        </p:txBody>
      </p:sp>
      <p:sp>
        <p:nvSpPr>
          <p:cNvPr id="6" name="Text Placeholder 5">
            <a:extLst>
              <a:ext uri="{FF2B5EF4-FFF2-40B4-BE49-F238E27FC236}">
                <a16:creationId xmlns:a16="http://schemas.microsoft.com/office/drawing/2014/main" id="{12DBD8D7-CE1F-4CB1-A67E-ABCAC41BE5B9}"/>
              </a:ext>
            </a:extLst>
          </p:cNvPr>
          <p:cNvSpPr>
            <a:spLocks noGrp="1"/>
          </p:cNvSpPr>
          <p:nvPr>
            <p:ph type="body" idx="1"/>
          </p:nvPr>
        </p:nvSpPr>
        <p:spPr/>
        <p:txBody>
          <a:bodyPr/>
          <a:lstStyle/>
          <a:p>
            <a:r>
              <a:rPr lang="ar-EG" sz="3200" dirty="0"/>
              <a:t>فول ايفول كو ايفول أري سين خورين نان افنوتي اننين بارا ابتوما </a:t>
            </a:r>
          </a:p>
        </p:txBody>
      </p:sp>
      <p:sp>
        <p:nvSpPr>
          <p:cNvPr id="7" name="Text Placeholder 6">
            <a:extLst>
              <a:ext uri="{FF2B5EF4-FFF2-40B4-BE49-F238E27FC236}">
                <a16:creationId xmlns:a16="http://schemas.microsoft.com/office/drawing/2014/main" id="{A49951B4-53C4-4665-AA43-9C7C22C1B306}"/>
              </a:ext>
            </a:extLst>
          </p:cNvPr>
          <p:cNvSpPr>
            <a:spLocks noGrp="1"/>
          </p:cNvSpPr>
          <p:nvPr>
            <p:ph type="body" sz="quarter" idx="3"/>
          </p:nvPr>
        </p:nvSpPr>
        <p:spPr>
          <a:xfrm>
            <a:off x="0" y="5388706"/>
            <a:ext cx="9144000" cy="682357"/>
          </a:xfrm>
        </p:spPr>
        <p:txBody>
          <a:bodyPr/>
          <a:lstStyle/>
          <a:p>
            <a:r>
              <a:rPr lang="en-US" sz="2800" dirty="0" err="1"/>
              <a:t>Bwl</a:t>
            </a:r>
            <a:r>
              <a:rPr lang="en-US" sz="2800" dirty="0"/>
              <a:t> `</a:t>
            </a:r>
            <a:r>
              <a:rPr lang="en-US" sz="2800" dirty="0" err="1"/>
              <a:t>ebol</a:t>
            </a:r>
            <a:r>
              <a:rPr lang="en-US" sz="2800" dirty="0"/>
              <a:t> </a:t>
            </a:r>
            <a:r>
              <a:rPr lang="en-US" sz="2800" dirty="0" err="1"/>
              <a:t>xw</a:t>
            </a:r>
            <a:r>
              <a:rPr lang="en-US" sz="2800" dirty="0"/>
              <a:t> `</a:t>
            </a:r>
            <a:r>
              <a:rPr lang="en-US" sz="2800" dirty="0" err="1"/>
              <a:t>ebol</a:t>
            </a:r>
            <a:r>
              <a:rPr lang="en-US" sz="2800" dirty="0"/>
              <a:t> `aric3nxwrin nan F5 `</a:t>
            </a:r>
            <a:r>
              <a:rPr lang="en-US" sz="2800" dirty="0" err="1"/>
              <a:t>nnenpara</a:t>
            </a:r>
            <a:r>
              <a:rPr lang="en-US" sz="2800" dirty="0"/>
              <a:t> `</a:t>
            </a:r>
            <a:r>
              <a:rPr lang="en-US" sz="2800" dirty="0" err="1"/>
              <a:t>ptwma</a:t>
            </a:r>
            <a:r>
              <a:rPr lang="en-US" sz="2800" dirty="0"/>
              <a:t> </a:t>
            </a:r>
          </a:p>
        </p:txBody>
      </p:sp>
    </p:spTree>
    <p:extLst>
      <p:ext uri="{BB962C8B-B14F-4D97-AF65-F5344CB8AC3E}">
        <p14:creationId xmlns:p14="http://schemas.microsoft.com/office/powerpoint/2010/main" val="2050151324"/>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97CED1C-BA8E-4E36-B28B-25B769E38CBB}"/>
              </a:ext>
            </a:extLst>
          </p:cNvPr>
          <p:cNvSpPr>
            <a:spLocks noGrp="1"/>
          </p:cNvSpPr>
          <p:nvPr>
            <p:ph type="title"/>
          </p:nvPr>
        </p:nvSpPr>
        <p:spPr/>
        <p:txBody>
          <a:bodyPr>
            <a:normAutofit/>
          </a:bodyPr>
          <a:lstStyle/>
          <a:p>
            <a:r>
              <a:rPr lang="ar-EG" dirty="0"/>
              <a:t>التي صنعناها بارادتنا و التي صنعناها بغير ارادتنا</a:t>
            </a:r>
            <a:endParaRPr lang="en-US" dirty="0"/>
          </a:p>
        </p:txBody>
      </p:sp>
      <p:sp>
        <p:nvSpPr>
          <p:cNvPr id="6" name="Text Placeholder 5">
            <a:extLst>
              <a:ext uri="{FF2B5EF4-FFF2-40B4-BE49-F238E27FC236}">
                <a16:creationId xmlns:a16="http://schemas.microsoft.com/office/drawing/2014/main" id="{BF6B84F8-192F-413F-BFA4-3274DEB6CF02}"/>
              </a:ext>
            </a:extLst>
          </p:cNvPr>
          <p:cNvSpPr>
            <a:spLocks noGrp="1"/>
          </p:cNvSpPr>
          <p:nvPr>
            <p:ph type="body" idx="1"/>
          </p:nvPr>
        </p:nvSpPr>
        <p:spPr>
          <a:xfrm>
            <a:off x="-121920" y="5972907"/>
            <a:ext cx="9326880" cy="808893"/>
          </a:xfrm>
        </p:spPr>
        <p:txBody>
          <a:bodyPr/>
          <a:lstStyle/>
          <a:p>
            <a:r>
              <a:rPr lang="ar-EG" sz="3200" dirty="0"/>
              <a:t>ني ايتان أيتو خين بين أووأوش نيم ني ايتان أيتو خين بينم أووأوش أن</a:t>
            </a:r>
          </a:p>
        </p:txBody>
      </p:sp>
      <p:sp>
        <p:nvSpPr>
          <p:cNvPr id="7" name="Text Placeholder 6">
            <a:extLst>
              <a:ext uri="{FF2B5EF4-FFF2-40B4-BE49-F238E27FC236}">
                <a16:creationId xmlns:a16="http://schemas.microsoft.com/office/drawing/2014/main" id="{536B3830-8096-4013-86F5-4F525163C551}"/>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penovw2 </a:t>
            </a:r>
            <a:r>
              <a:rPr lang="en-US" sz="2800" dirty="0" err="1"/>
              <a:t>nem</a:t>
            </a:r>
            <a:r>
              <a:rPr lang="en-US" sz="2800" dirty="0"/>
              <a:t> n3`etanaitov </a:t>
            </a:r>
            <a:r>
              <a:rPr lang="en-US" sz="2800" dirty="0" err="1"/>
              <a:t>qen</a:t>
            </a:r>
            <a:r>
              <a:rPr lang="en-US" sz="2800" dirty="0"/>
              <a:t> penovw2 an</a:t>
            </a:r>
          </a:p>
        </p:txBody>
      </p:sp>
    </p:spTree>
    <p:extLst>
      <p:ext uri="{BB962C8B-B14F-4D97-AF65-F5344CB8AC3E}">
        <p14:creationId xmlns:p14="http://schemas.microsoft.com/office/powerpoint/2010/main" val="1442390640"/>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A6035687-BF3B-4FF9-AD3E-2E8FB4B4911C}"/>
              </a:ext>
            </a:extLst>
          </p:cNvPr>
          <p:cNvSpPr>
            <a:spLocks noGrp="1"/>
          </p:cNvSpPr>
          <p:nvPr>
            <p:ph type="title"/>
          </p:nvPr>
        </p:nvSpPr>
        <p:spPr/>
        <p:txBody>
          <a:bodyPr>
            <a:normAutofit/>
          </a:bodyPr>
          <a:lstStyle/>
          <a:p>
            <a:r>
              <a:rPr lang="ar-EG" dirty="0"/>
              <a:t>التي فعلناها بمعرفة و التي فعلناها بغير معرفة</a:t>
            </a:r>
            <a:endParaRPr lang="en-US" dirty="0"/>
          </a:p>
        </p:txBody>
      </p:sp>
      <p:sp>
        <p:nvSpPr>
          <p:cNvPr id="6" name="Text Placeholder 5">
            <a:extLst>
              <a:ext uri="{FF2B5EF4-FFF2-40B4-BE49-F238E27FC236}">
                <a16:creationId xmlns:a16="http://schemas.microsoft.com/office/drawing/2014/main" id="{B7ECE16F-C3CD-4192-8A35-DCCBA5DF186D}"/>
              </a:ext>
            </a:extLst>
          </p:cNvPr>
          <p:cNvSpPr>
            <a:spLocks noGrp="1"/>
          </p:cNvSpPr>
          <p:nvPr>
            <p:ph type="body" idx="1"/>
          </p:nvPr>
        </p:nvSpPr>
        <p:spPr>
          <a:xfrm>
            <a:off x="-71120" y="5972907"/>
            <a:ext cx="9255760" cy="808893"/>
          </a:xfrm>
        </p:spPr>
        <p:txBody>
          <a:bodyPr/>
          <a:lstStyle/>
          <a:p>
            <a:r>
              <a:rPr lang="ar-EG" sz="3200" dirty="0"/>
              <a:t>ني ايتان أيتو خين أوو ايمي : نيم ني ايتان أيتو خين أووميت أت ايمي </a:t>
            </a:r>
          </a:p>
        </p:txBody>
      </p:sp>
      <p:sp>
        <p:nvSpPr>
          <p:cNvPr id="7" name="Text Placeholder 6">
            <a:extLst>
              <a:ext uri="{FF2B5EF4-FFF2-40B4-BE49-F238E27FC236}">
                <a16:creationId xmlns:a16="http://schemas.microsoft.com/office/drawing/2014/main" id="{0E09276A-B172-4A4E-9530-7863AB4DB0B5}"/>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a:t>
            </a:r>
            <a:r>
              <a:rPr lang="en-US" sz="2800" dirty="0" err="1"/>
              <a:t>ov`emi</a:t>
            </a:r>
            <a:r>
              <a:rPr lang="en-US" sz="2800" dirty="0"/>
              <a:t> : </a:t>
            </a:r>
            <a:r>
              <a:rPr lang="en-US" sz="2800" dirty="0" err="1"/>
              <a:t>nem</a:t>
            </a:r>
            <a:r>
              <a:rPr lang="en-US" sz="2800" dirty="0"/>
              <a:t> n3 `</a:t>
            </a:r>
            <a:r>
              <a:rPr lang="en-US" sz="2800" dirty="0" err="1"/>
              <a:t>etanaitov</a:t>
            </a:r>
            <a:r>
              <a:rPr lang="en-US" sz="2800" dirty="0"/>
              <a:t> </a:t>
            </a:r>
            <a:r>
              <a:rPr lang="en-US" sz="2800" dirty="0" err="1"/>
              <a:t>qen</a:t>
            </a:r>
            <a:r>
              <a:rPr lang="en-US" sz="2800" dirty="0"/>
              <a:t> </a:t>
            </a:r>
            <a:r>
              <a:rPr lang="en-US" sz="2800" dirty="0" err="1"/>
              <a:t>ovmetat`emi</a:t>
            </a:r>
            <a:r>
              <a:rPr lang="en-US" sz="2800" dirty="0"/>
              <a:t> </a:t>
            </a:r>
          </a:p>
        </p:txBody>
      </p:sp>
    </p:spTree>
    <p:extLst>
      <p:ext uri="{BB962C8B-B14F-4D97-AF65-F5344CB8AC3E}">
        <p14:creationId xmlns:p14="http://schemas.microsoft.com/office/powerpoint/2010/main" val="518109015"/>
      </p:ext>
    </p:extLst>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20D8BD7-B750-4B0E-82FC-0F8EAA0B4E57}"/>
              </a:ext>
            </a:extLst>
          </p:cNvPr>
          <p:cNvSpPr>
            <a:spLocks noGrp="1"/>
          </p:cNvSpPr>
          <p:nvPr>
            <p:ph type="title"/>
          </p:nvPr>
        </p:nvSpPr>
        <p:spPr/>
        <p:txBody>
          <a:bodyPr>
            <a:normAutofit/>
          </a:bodyPr>
          <a:lstStyle/>
          <a:p>
            <a:r>
              <a:rPr lang="ar-EG" dirty="0"/>
              <a:t>الخفية و الظاهرة يا رب اغفرها لنا</a:t>
            </a:r>
            <a:endParaRPr lang="en-US" dirty="0"/>
          </a:p>
        </p:txBody>
      </p:sp>
      <p:sp>
        <p:nvSpPr>
          <p:cNvPr id="6" name="Text Placeholder 5">
            <a:extLst>
              <a:ext uri="{FF2B5EF4-FFF2-40B4-BE49-F238E27FC236}">
                <a16:creationId xmlns:a16="http://schemas.microsoft.com/office/drawing/2014/main" id="{CD60CC7A-6648-4E28-A487-935F56CCCABE}"/>
              </a:ext>
            </a:extLst>
          </p:cNvPr>
          <p:cNvSpPr>
            <a:spLocks noGrp="1"/>
          </p:cNvSpPr>
          <p:nvPr>
            <p:ph type="body" idx="1"/>
          </p:nvPr>
        </p:nvSpPr>
        <p:spPr/>
        <p:txBody>
          <a:bodyPr/>
          <a:lstStyle/>
          <a:p>
            <a:r>
              <a:rPr lang="ar-EG" sz="3200" dirty="0"/>
              <a:t>ني إتهيب نيم ني إثؤو أونه إيفول إبشويس إيك إيكاف نان إيفول</a:t>
            </a:r>
          </a:p>
        </p:txBody>
      </p:sp>
      <p:sp>
        <p:nvSpPr>
          <p:cNvPr id="7" name="Text Placeholder 6">
            <a:extLst>
              <a:ext uri="{FF2B5EF4-FFF2-40B4-BE49-F238E27FC236}">
                <a16:creationId xmlns:a16="http://schemas.microsoft.com/office/drawing/2014/main" id="{EFC79226-3889-43B0-A12C-C7EBC46E9E56}"/>
              </a:ext>
            </a:extLst>
          </p:cNvPr>
          <p:cNvSpPr>
            <a:spLocks noGrp="1"/>
          </p:cNvSpPr>
          <p:nvPr>
            <p:ph type="body" sz="quarter" idx="3"/>
          </p:nvPr>
        </p:nvSpPr>
        <p:spPr>
          <a:xfrm>
            <a:off x="0" y="5480146"/>
            <a:ext cx="9144000" cy="682357"/>
          </a:xfrm>
        </p:spPr>
        <p:txBody>
          <a:bodyPr/>
          <a:lstStyle/>
          <a:p>
            <a:r>
              <a:rPr lang="en-US" sz="4000" dirty="0" err="1">
                <a:latin typeface="Athanasius" pitchFamily="2" charset="0"/>
              </a:rPr>
              <a:t>nhet</a:t>
            </a:r>
            <a:r>
              <a:rPr lang="en-US" sz="4000" dirty="0">
                <a:latin typeface="Athanasius" pitchFamily="2" charset="0"/>
              </a:rPr>
              <a:t>\hp </a:t>
            </a:r>
            <a:r>
              <a:rPr lang="en-US" sz="4000" dirty="0" err="1">
                <a:latin typeface="Athanasius" pitchFamily="2" charset="0"/>
              </a:rPr>
              <a:t>nem</a:t>
            </a:r>
            <a:r>
              <a:rPr lang="en-US" sz="4000" dirty="0">
                <a:latin typeface="Athanasius" pitchFamily="2" charset="0"/>
              </a:rPr>
              <a:t> </a:t>
            </a:r>
            <a:r>
              <a:rPr lang="en-US" sz="4000" dirty="0" err="1">
                <a:latin typeface="Athanasius" pitchFamily="2" charset="0"/>
              </a:rPr>
              <a:t>nheqouwn</a:t>
            </a:r>
            <a:r>
              <a:rPr lang="en-US" sz="4000" dirty="0">
                <a:latin typeface="Athanasius" pitchFamily="2" charset="0"/>
              </a:rPr>
              <a:t>\ </a:t>
            </a:r>
            <a:r>
              <a:rPr lang="en-US" sz="3200" dirty="0"/>
              <a:t>`</a:t>
            </a:r>
            <a:r>
              <a:rPr lang="en-US" sz="3200" dirty="0" err="1"/>
              <a:t>ebol</a:t>
            </a:r>
            <a:r>
              <a:rPr lang="ar-EG" sz="3200" dirty="0"/>
              <a:t> </a:t>
            </a:r>
            <a:r>
              <a:rPr lang="en-US" sz="3200" dirty="0"/>
              <a:t>Pu ek `</a:t>
            </a:r>
            <a:r>
              <a:rPr lang="en-US" sz="3200" dirty="0" err="1"/>
              <a:t>exav</a:t>
            </a:r>
            <a:r>
              <a:rPr lang="en-US" sz="3200" dirty="0"/>
              <a:t> nan `</a:t>
            </a:r>
            <a:r>
              <a:rPr lang="en-US" sz="3200" dirty="0" err="1"/>
              <a:t>ebol</a:t>
            </a:r>
            <a:endParaRPr lang="en-US" sz="3200" dirty="0"/>
          </a:p>
        </p:txBody>
      </p:sp>
    </p:spTree>
    <p:extLst>
      <p:ext uri="{BB962C8B-B14F-4D97-AF65-F5344CB8AC3E}">
        <p14:creationId xmlns:p14="http://schemas.microsoft.com/office/powerpoint/2010/main" val="4088212876"/>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EB66BC65-564A-40F3-9F87-D3E73A5B3156}"/>
              </a:ext>
            </a:extLst>
          </p:cNvPr>
          <p:cNvSpPr>
            <a:spLocks noGrp="1"/>
          </p:cNvSpPr>
          <p:nvPr>
            <p:ph type="title"/>
          </p:nvPr>
        </p:nvSpPr>
        <p:spPr>
          <a:xfrm>
            <a:off x="0" y="4399325"/>
            <a:ext cx="9144000" cy="782371"/>
          </a:xfrm>
        </p:spPr>
        <p:txBody>
          <a:bodyPr>
            <a:normAutofit/>
          </a:bodyPr>
          <a:lstStyle/>
          <a:p>
            <a:r>
              <a:rPr lang="ar-EG" dirty="0"/>
              <a:t>لأنك أنت هو الله الرحوم الذي لا يشاء موت الخاطئ </a:t>
            </a:r>
            <a:endParaRPr lang="en-US" dirty="0"/>
          </a:p>
        </p:txBody>
      </p:sp>
      <p:sp>
        <p:nvSpPr>
          <p:cNvPr id="6" name="Text Placeholder 5">
            <a:extLst>
              <a:ext uri="{FF2B5EF4-FFF2-40B4-BE49-F238E27FC236}">
                <a16:creationId xmlns:a16="http://schemas.microsoft.com/office/drawing/2014/main" id="{59DBD0CA-E880-4A61-8361-81830736C580}"/>
              </a:ext>
            </a:extLst>
          </p:cNvPr>
          <p:cNvSpPr>
            <a:spLocks noGrp="1"/>
          </p:cNvSpPr>
          <p:nvPr>
            <p:ph type="body" idx="1"/>
          </p:nvPr>
        </p:nvSpPr>
        <p:spPr>
          <a:xfrm>
            <a:off x="0" y="6064347"/>
            <a:ext cx="9143999" cy="808893"/>
          </a:xfrm>
        </p:spPr>
        <p:txBody>
          <a:bodyPr/>
          <a:lstStyle/>
          <a:p>
            <a:r>
              <a:rPr lang="ar-EG" sz="3200" dirty="0"/>
              <a:t>إنثوك غار بيه إفنوتى بى نائيت : فى إث أووأوش إم إفمو آن إمبى ريف إيرنوﭭﻰ </a:t>
            </a:r>
          </a:p>
        </p:txBody>
      </p:sp>
      <p:sp>
        <p:nvSpPr>
          <p:cNvPr id="7" name="Text Placeholder 6">
            <a:extLst>
              <a:ext uri="{FF2B5EF4-FFF2-40B4-BE49-F238E27FC236}">
                <a16:creationId xmlns:a16="http://schemas.microsoft.com/office/drawing/2014/main" id="{4C1C7E67-C2BF-4005-8222-C690706FBF97}"/>
              </a:ext>
            </a:extLst>
          </p:cNvPr>
          <p:cNvSpPr>
            <a:spLocks noGrp="1"/>
          </p:cNvSpPr>
          <p:nvPr>
            <p:ph type="body" sz="quarter" idx="3"/>
          </p:nvPr>
        </p:nvSpPr>
        <p:spPr>
          <a:xfrm>
            <a:off x="0" y="5297266"/>
            <a:ext cx="9144000" cy="682357"/>
          </a:xfrm>
        </p:spPr>
        <p:txBody>
          <a:bodyPr/>
          <a:lstStyle/>
          <a:p>
            <a:r>
              <a:rPr lang="en-US" sz="2800" dirty="0"/>
              <a:t>N0ok jar pe F5 pina3t : f3e0ovw2 `</a:t>
            </a:r>
            <a:r>
              <a:rPr lang="en-US" sz="2800" dirty="0" err="1"/>
              <a:t>m`fmov</a:t>
            </a:r>
            <a:r>
              <a:rPr lang="en-US" sz="2800" dirty="0"/>
              <a:t> an `mpire4ernobi </a:t>
            </a:r>
          </a:p>
        </p:txBody>
      </p:sp>
    </p:spTree>
    <p:extLst>
      <p:ext uri="{BB962C8B-B14F-4D97-AF65-F5344CB8AC3E}">
        <p14:creationId xmlns:p14="http://schemas.microsoft.com/office/powerpoint/2010/main" val="2942530010"/>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38999636-B3A5-4696-AE24-E555CE80D211}"/>
              </a:ext>
            </a:extLst>
          </p:cNvPr>
          <p:cNvSpPr>
            <a:spLocks noGrp="1"/>
          </p:cNvSpPr>
          <p:nvPr>
            <p:ph type="title"/>
          </p:nvPr>
        </p:nvSpPr>
        <p:spPr/>
        <p:txBody>
          <a:bodyPr>
            <a:normAutofit/>
          </a:bodyPr>
          <a:lstStyle/>
          <a:p>
            <a:r>
              <a:rPr lang="ar-EG" dirty="0"/>
              <a:t>مثل ما يرجع ويحيا </a:t>
            </a:r>
            <a:endParaRPr lang="en-US" dirty="0"/>
          </a:p>
        </p:txBody>
      </p:sp>
      <p:sp>
        <p:nvSpPr>
          <p:cNvPr id="6" name="Text Placeholder 5">
            <a:extLst>
              <a:ext uri="{FF2B5EF4-FFF2-40B4-BE49-F238E27FC236}">
                <a16:creationId xmlns:a16="http://schemas.microsoft.com/office/drawing/2014/main" id="{E620CC18-3960-4F3B-B0B6-9A73AC3F5D1C}"/>
              </a:ext>
            </a:extLst>
          </p:cNvPr>
          <p:cNvSpPr>
            <a:spLocks noGrp="1"/>
          </p:cNvSpPr>
          <p:nvPr>
            <p:ph type="body" idx="1"/>
          </p:nvPr>
        </p:nvSpPr>
        <p:spPr/>
        <p:txBody>
          <a:bodyPr/>
          <a:lstStyle/>
          <a:p>
            <a:r>
              <a:rPr lang="ar-EG" dirty="0"/>
              <a:t>إم إفريتى إنتيف كوتف أووه إنتيف أونخ  </a:t>
            </a:r>
          </a:p>
        </p:txBody>
      </p:sp>
      <p:sp>
        <p:nvSpPr>
          <p:cNvPr id="7" name="Text Placeholder 6">
            <a:extLst>
              <a:ext uri="{FF2B5EF4-FFF2-40B4-BE49-F238E27FC236}">
                <a16:creationId xmlns:a16="http://schemas.microsoft.com/office/drawing/2014/main" id="{1C243E67-B1D1-4160-8AAE-4742D3405FE9}"/>
              </a:ext>
            </a:extLst>
          </p:cNvPr>
          <p:cNvSpPr>
            <a:spLocks noGrp="1"/>
          </p:cNvSpPr>
          <p:nvPr>
            <p:ph type="body" sz="quarter" idx="3"/>
          </p:nvPr>
        </p:nvSpPr>
        <p:spPr/>
        <p:txBody>
          <a:bodyPr/>
          <a:lstStyle/>
          <a:p>
            <a:r>
              <a:rPr lang="en-US" dirty="0"/>
              <a:t>`m`fr35 `nte4kot4 </a:t>
            </a:r>
            <a:r>
              <a:rPr lang="en-US" dirty="0" err="1"/>
              <a:t>ovoh</a:t>
            </a:r>
            <a:r>
              <a:rPr lang="en-US" dirty="0"/>
              <a:t> `nte4wnq</a:t>
            </a:r>
          </a:p>
        </p:txBody>
      </p:sp>
    </p:spTree>
    <p:extLst>
      <p:ext uri="{BB962C8B-B14F-4D97-AF65-F5344CB8AC3E}">
        <p14:creationId xmlns:p14="http://schemas.microsoft.com/office/powerpoint/2010/main" val="716088301"/>
      </p:ext>
    </p:extLst>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E639A7BC-FDE1-4783-A96D-665C2E03432A}"/>
              </a:ext>
            </a:extLst>
          </p:cNvPr>
          <p:cNvSpPr>
            <a:spLocks noGrp="1"/>
          </p:cNvSpPr>
          <p:nvPr>
            <p:ph type="title"/>
          </p:nvPr>
        </p:nvSpPr>
        <p:spPr/>
        <p:txBody>
          <a:bodyPr>
            <a:normAutofit/>
          </a:bodyPr>
          <a:lstStyle/>
          <a:p>
            <a:r>
              <a:rPr lang="ar-EG" dirty="0"/>
              <a:t>ردنا يا الله إلى خلاصك </a:t>
            </a:r>
            <a:endParaRPr lang="en-US" dirty="0"/>
          </a:p>
        </p:txBody>
      </p:sp>
      <p:sp>
        <p:nvSpPr>
          <p:cNvPr id="6" name="Text Placeholder 5">
            <a:extLst>
              <a:ext uri="{FF2B5EF4-FFF2-40B4-BE49-F238E27FC236}">
                <a16:creationId xmlns:a16="http://schemas.microsoft.com/office/drawing/2014/main" id="{61E7EBD0-E3A3-4CBA-A982-F64F5FA97204}"/>
              </a:ext>
            </a:extLst>
          </p:cNvPr>
          <p:cNvSpPr>
            <a:spLocks noGrp="1"/>
          </p:cNvSpPr>
          <p:nvPr>
            <p:ph type="body" idx="1"/>
          </p:nvPr>
        </p:nvSpPr>
        <p:spPr/>
        <p:txBody>
          <a:bodyPr/>
          <a:lstStyle/>
          <a:p>
            <a:r>
              <a:rPr lang="ar-EG" dirty="0"/>
              <a:t>ماطاستون إفنوتى إيخون إيه بيك أووجاى </a:t>
            </a:r>
          </a:p>
        </p:txBody>
      </p:sp>
      <p:sp>
        <p:nvSpPr>
          <p:cNvPr id="7" name="Text Placeholder 6">
            <a:extLst>
              <a:ext uri="{FF2B5EF4-FFF2-40B4-BE49-F238E27FC236}">
                <a16:creationId xmlns:a16="http://schemas.microsoft.com/office/drawing/2014/main" id="{3F6538AA-FCCA-4F45-ADEC-1117186382C7}"/>
              </a:ext>
            </a:extLst>
          </p:cNvPr>
          <p:cNvSpPr>
            <a:spLocks noGrp="1"/>
          </p:cNvSpPr>
          <p:nvPr>
            <p:ph type="body" sz="quarter" idx="3"/>
          </p:nvPr>
        </p:nvSpPr>
        <p:spPr/>
        <p:txBody>
          <a:bodyPr/>
          <a:lstStyle/>
          <a:p>
            <a:r>
              <a:rPr lang="en-US" dirty="0"/>
              <a:t>Matac0on F5 </a:t>
            </a:r>
            <a:r>
              <a:rPr lang="en-US" dirty="0" err="1"/>
              <a:t>eqovn</a:t>
            </a:r>
            <a:r>
              <a:rPr lang="en-US" dirty="0"/>
              <a:t> </a:t>
            </a:r>
            <a:r>
              <a:rPr lang="en-US" dirty="0" err="1"/>
              <a:t>epekovgai</a:t>
            </a:r>
            <a:r>
              <a:rPr lang="en-US" dirty="0"/>
              <a:t> </a:t>
            </a:r>
          </a:p>
        </p:txBody>
      </p:sp>
    </p:spTree>
    <p:extLst>
      <p:ext uri="{BB962C8B-B14F-4D97-AF65-F5344CB8AC3E}">
        <p14:creationId xmlns:p14="http://schemas.microsoft.com/office/powerpoint/2010/main" val="25795622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6130644"/>
            <a:ext cx="9144000" cy="727356"/>
          </a:xfrm>
        </p:spPr>
        <p:txBody>
          <a:bodyPr anchor="ctr"/>
          <a:lstStyle/>
          <a:p>
            <a:r>
              <a:rPr lang="ar-EG" sz="3300" dirty="0"/>
              <a:t>نيم إيڤول هاطاى ترابيزا ثاى نيم إيڤول ها باى ما إثؤواب إنتاك فاى </a:t>
            </a:r>
          </a:p>
        </p:txBody>
      </p:sp>
      <p:sp>
        <p:nvSpPr>
          <p:cNvPr id="7" name="Text Placeholder 6"/>
          <p:cNvSpPr>
            <a:spLocks noGrp="1"/>
          </p:cNvSpPr>
          <p:nvPr>
            <p:ph type="body" sz="quarter" idx="3"/>
          </p:nvPr>
        </p:nvSpPr>
        <p:spPr>
          <a:xfrm>
            <a:off x="-2" y="5050342"/>
            <a:ext cx="9144000" cy="1080301"/>
          </a:xfrm>
        </p:spPr>
        <p:txBody>
          <a:bodyPr>
            <a:noAutofit/>
          </a:bodyPr>
          <a:lstStyle/>
          <a:p>
            <a:r>
              <a:rPr lang="en-US" sz="4000" dirty="0" err="1"/>
              <a:t>Nem</a:t>
            </a:r>
            <a:r>
              <a:rPr lang="en-US" sz="4000" dirty="0"/>
              <a:t> `</a:t>
            </a:r>
            <a:r>
              <a:rPr lang="en-US" sz="4000" dirty="0" err="1"/>
              <a:t>ebolha</a:t>
            </a:r>
            <a:r>
              <a:rPr lang="en-US" sz="4000" dirty="0"/>
              <a:t> </a:t>
            </a:r>
            <a:r>
              <a:rPr lang="en-US" sz="4000" dirty="0" err="1"/>
              <a:t>tai`trapeza</a:t>
            </a:r>
            <a:r>
              <a:rPr lang="en-US" sz="4000" dirty="0"/>
              <a:t> ;ai </a:t>
            </a:r>
            <a:r>
              <a:rPr lang="en-US" sz="4000" dirty="0" err="1"/>
              <a:t>nem</a:t>
            </a:r>
            <a:r>
              <a:rPr lang="en-US" sz="4000" dirty="0"/>
              <a:t> `</a:t>
            </a:r>
            <a:r>
              <a:rPr lang="en-US" sz="4000" dirty="0" err="1"/>
              <a:t>ebolha</a:t>
            </a:r>
            <a:r>
              <a:rPr lang="en-US" sz="4000" dirty="0"/>
              <a:t> </a:t>
            </a:r>
            <a:r>
              <a:rPr lang="en-US" sz="4000" dirty="0" err="1"/>
              <a:t>paima</a:t>
            </a:r>
            <a:r>
              <a:rPr lang="en-US" sz="4000" dirty="0"/>
              <a:t> `</a:t>
            </a:r>
            <a:r>
              <a:rPr lang="en-US" sz="4000" dirty="0" err="1"/>
              <a:t>e;ouab</a:t>
            </a:r>
            <a:r>
              <a:rPr lang="en-US" sz="4000" dirty="0"/>
              <a:t> `</a:t>
            </a:r>
            <a:r>
              <a:rPr lang="en-US" sz="4000" dirty="0" err="1"/>
              <a:t>ntak</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6DE35DAD-10F4-48A6-B442-B993F87A78D2}"/>
              </a:ext>
            </a:extLst>
          </p:cNvPr>
          <p:cNvSpPr>
            <a:spLocks noGrp="1"/>
          </p:cNvSpPr>
          <p:nvPr>
            <p:ph type="body" sz="quarter" idx="10"/>
          </p:nvPr>
        </p:nvSpPr>
        <p:spPr>
          <a:xfrm>
            <a:off x="-2" y="4346033"/>
            <a:ext cx="9144000" cy="727356"/>
          </a:xfrm>
        </p:spPr>
        <p:txBody>
          <a:bodyPr/>
          <a:lstStyle/>
          <a:p>
            <a:r>
              <a:rPr lang="ar-EG" sz="4400" dirty="0"/>
              <a:t>و عن هذه المائدة وعن موضعك المقدس هذا</a:t>
            </a:r>
            <a:endParaRPr lang="en-US" sz="4400" dirty="0"/>
          </a:p>
        </p:txBody>
      </p:sp>
    </p:spTree>
    <p:extLst>
      <p:ext uri="{BB962C8B-B14F-4D97-AF65-F5344CB8AC3E}">
        <p14:creationId xmlns:p14="http://schemas.microsoft.com/office/powerpoint/2010/main" val="794879033"/>
      </p:ext>
    </p:extLst>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21944F00-3D5F-464E-97CE-006F1E3BE817}"/>
              </a:ext>
            </a:extLst>
          </p:cNvPr>
          <p:cNvSpPr>
            <a:spLocks noGrp="1"/>
          </p:cNvSpPr>
          <p:nvPr>
            <p:ph type="title"/>
          </p:nvPr>
        </p:nvSpPr>
        <p:spPr/>
        <p:txBody>
          <a:bodyPr>
            <a:normAutofit/>
          </a:bodyPr>
          <a:lstStyle/>
          <a:p>
            <a:r>
              <a:rPr lang="ar-EG" dirty="0"/>
              <a:t>واصنع معنا كصلاحك </a:t>
            </a:r>
            <a:endParaRPr lang="en-US" dirty="0"/>
          </a:p>
        </p:txBody>
      </p:sp>
      <p:sp>
        <p:nvSpPr>
          <p:cNvPr id="6" name="Text Placeholder 5">
            <a:extLst>
              <a:ext uri="{FF2B5EF4-FFF2-40B4-BE49-F238E27FC236}">
                <a16:creationId xmlns:a16="http://schemas.microsoft.com/office/drawing/2014/main" id="{B5D3A32A-AC2F-41A3-BBF7-8955628E9DC7}"/>
              </a:ext>
            </a:extLst>
          </p:cNvPr>
          <p:cNvSpPr>
            <a:spLocks noGrp="1"/>
          </p:cNvSpPr>
          <p:nvPr>
            <p:ph type="body" idx="1"/>
          </p:nvPr>
        </p:nvSpPr>
        <p:spPr/>
        <p:txBody>
          <a:bodyPr/>
          <a:lstStyle/>
          <a:p>
            <a:r>
              <a:rPr lang="ar-EG" dirty="0"/>
              <a:t>آرى أووى نيمان كاطا تيك ميت آغاثوس</a:t>
            </a:r>
          </a:p>
        </p:txBody>
      </p:sp>
      <p:sp>
        <p:nvSpPr>
          <p:cNvPr id="7" name="Text Placeholder 6">
            <a:extLst>
              <a:ext uri="{FF2B5EF4-FFF2-40B4-BE49-F238E27FC236}">
                <a16:creationId xmlns:a16="http://schemas.microsoft.com/office/drawing/2014/main" id="{DBCDD1FE-52EF-4FF7-A3CA-8F7F39C89CB8}"/>
              </a:ext>
            </a:extLst>
          </p:cNvPr>
          <p:cNvSpPr>
            <a:spLocks noGrp="1"/>
          </p:cNvSpPr>
          <p:nvPr>
            <p:ph type="body" sz="quarter" idx="3"/>
          </p:nvPr>
        </p:nvSpPr>
        <p:spPr/>
        <p:txBody>
          <a:bodyPr/>
          <a:lstStyle/>
          <a:p>
            <a:r>
              <a:rPr lang="en-US" sz="3200" dirty="0" err="1"/>
              <a:t>ariov`i</a:t>
            </a:r>
            <a:r>
              <a:rPr lang="en-US" sz="3200" dirty="0"/>
              <a:t> </a:t>
            </a:r>
            <a:r>
              <a:rPr lang="en-US" sz="3200" dirty="0" err="1"/>
              <a:t>neman</a:t>
            </a:r>
            <a:r>
              <a:rPr lang="en-US" sz="3200" dirty="0"/>
              <a:t> kata tekmetaj-a0oc </a:t>
            </a:r>
          </a:p>
        </p:txBody>
      </p:sp>
    </p:spTree>
    <p:extLst>
      <p:ext uri="{BB962C8B-B14F-4D97-AF65-F5344CB8AC3E}">
        <p14:creationId xmlns:p14="http://schemas.microsoft.com/office/powerpoint/2010/main" val="2156707774"/>
      </p:ext>
    </p:extLst>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5D3D697A-F52B-4506-81F6-32D8A8D000EB}"/>
              </a:ext>
            </a:extLst>
          </p:cNvPr>
          <p:cNvSpPr>
            <a:spLocks noGrp="1"/>
          </p:cNvSpPr>
          <p:nvPr>
            <p:ph type="title"/>
          </p:nvPr>
        </p:nvSpPr>
        <p:spPr>
          <a:xfrm>
            <a:off x="0" y="4379005"/>
            <a:ext cx="9144000" cy="782371"/>
          </a:xfrm>
        </p:spPr>
        <p:txBody>
          <a:bodyPr>
            <a:normAutofit/>
          </a:bodyPr>
          <a:lstStyle/>
          <a:p>
            <a:r>
              <a:rPr lang="ar-EG" dirty="0"/>
              <a:t>يا من يصنع أكثر مما نسأل أو نفهم</a:t>
            </a:r>
            <a:endParaRPr lang="en-US" dirty="0"/>
          </a:p>
        </p:txBody>
      </p:sp>
      <p:sp>
        <p:nvSpPr>
          <p:cNvPr id="6" name="Text Placeholder 5">
            <a:extLst>
              <a:ext uri="{FF2B5EF4-FFF2-40B4-BE49-F238E27FC236}">
                <a16:creationId xmlns:a16="http://schemas.microsoft.com/office/drawing/2014/main" id="{6100E873-CB8A-4BD6-8FD8-CD919FCF7FD4}"/>
              </a:ext>
            </a:extLst>
          </p:cNvPr>
          <p:cNvSpPr>
            <a:spLocks noGrp="1"/>
          </p:cNvSpPr>
          <p:nvPr>
            <p:ph type="body" idx="1"/>
          </p:nvPr>
        </p:nvSpPr>
        <p:spPr>
          <a:xfrm>
            <a:off x="0" y="6033867"/>
            <a:ext cx="9143999" cy="808893"/>
          </a:xfrm>
        </p:spPr>
        <p:txBody>
          <a:bodyPr/>
          <a:lstStyle/>
          <a:p>
            <a:r>
              <a:rPr lang="ar-EG" sz="3200" dirty="0"/>
              <a:t>فى إت إيرى إمبى هوأو إيه نى إيتين إيريتين إمموأوو : يه نى إيتين كاتى إيروأوو</a:t>
            </a:r>
          </a:p>
        </p:txBody>
      </p:sp>
      <p:sp>
        <p:nvSpPr>
          <p:cNvPr id="7" name="Text Placeholder 6">
            <a:extLst>
              <a:ext uri="{FF2B5EF4-FFF2-40B4-BE49-F238E27FC236}">
                <a16:creationId xmlns:a16="http://schemas.microsoft.com/office/drawing/2014/main" id="{93E9E2AB-36A4-4EC6-879F-555F3563EB28}"/>
              </a:ext>
            </a:extLst>
          </p:cNvPr>
          <p:cNvSpPr>
            <a:spLocks noGrp="1"/>
          </p:cNvSpPr>
          <p:nvPr>
            <p:ph type="body" sz="quarter" idx="3"/>
          </p:nvPr>
        </p:nvSpPr>
        <p:spPr>
          <a:xfrm>
            <a:off x="0" y="5266786"/>
            <a:ext cx="9144000" cy="682357"/>
          </a:xfrm>
        </p:spPr>
        <p:txBody>
          <a:bodyPr/>
          <a:lstStyle/>
          <a:p>
            <a:r>
              <a:rPr lang="fi-FI" sz="2800" dirty="0"/>
              <a:t>f3et`iri `mpihovo en3eteneretin `mmwov : ien3etenka5 erwov  </a:t>
            </a:r>
          </a:p>
        </p:txBody>
      </p:sp>
    </p:spTree>
    <p:extLst>
      <p:ext uri="{BB962C8B-B14F-4D97-AF65-F5344CB8AC3E}">
        <p14:creationId xmlns:p14="http://schemas.microsoft.com/office/powerpoint/2010/main" val="2900913523"/>
      </p:ext>
    </p:extLst>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2390921841"/>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1422893425"/>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575552258"/>
      </p:ext>
    </p:extLst>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2466291970"/>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884728503"/>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795863684"/>
      </p:ext>
    </p:extLst>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3535823653"/>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339953508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6127251"/>
            <a:ext cx="9143999" cy="730749"/>
          </a:xfrm>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a:xfrm>
            <a:off x="0" y="5154924"/>
            <a:ext cx="9144000" cy="1071063"/>
          </a:xfrm>
        </p:spPr>
        <p:txBody>
          <a:bodyPr>
            <a:noAutofit/>
          </a:bodyPr>
          <a:lstStyle/>
          <a:p>
            <a:pPr>
              <a:lnSpc>
                <a:spcPct val="80000"/>
              </a:lnSpc>
            </a:pPr>
            <a:r>
              <a:rPr lang="en-US" sz="4400" dirty="0"/>
              <a:t>Ny de </a:t>
            </a:r>
            <a:r>
              <a:rPr lang="en-US" sz="4400" dirty="0" err="1"/>
              <a:t>e;naneu</a:t>
            </a:r>
            <a:r>
              <a:rPr lang="en-US" sz="4400" dirty="0"/>
              <a:t> </a:t>
            </a:r>
            <a:r>
              <a:rPr lang="en-US" sz="4400" dirty="0" err="1"/>
              <a:t>nem</a:t>
            </a:r>
            <a:r>
              <a:rPr lang="en-US" sz="4400" dirty="0"/>
              <a:t> </a:t>
            </a:r>
            <a:r>
              <a:rPr lang="en-US" sz="4400" dirty="0" err="1"/>
              <a:t>ny`eternofri</a:t>
            </a:r>
            <a:r>
              <a:rPr lang="en-US" sz="4400" dirty="0"/>
              <a:t> </a:t>
            </a:r>
            <a:r>
              <a:rPr lang="en-US" sz="4400" dirty="0" err="1"/>
              <a:t>cahni</a:t>
            </a:r>
            <a:r>
              <a:rPr lang="en-US" sz="4400" dirty="0"/>
              <a:t> `</a:t>
            </a:r>
            <a:r>
              <a:rPr lang="en-US" sz="4400" dirty="0" err="1"/>
              <a:t>mmwou</a:t>
            </a:r>
            <a:r>
              <a:rPr lang="en-US" sz="4400" dirty="0"/>
              <a:t> nan</a:t>
            </a:r>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0" cy="808892"/>
          </a:xfrm>
        </p:spPr>
        <p:txBody>
          <a:bodyPr/>
          <a:lstStyle/>
          <a:p>
            <a:r>
              <a:rPr lang="ar-EG" sz="4800" dirty="0"/>
              <a:t>أما الصالحات والنافعات فإرزقنا إياها </a:t>
            </a:r>
            <a:endParaRPr lang="en-US" sz="4800" dirty="0"/>
          </a:p>
        </p:txBody>
      </p:sp>
    </p:spTree>
    <p:extLst>
      <p:ext uri="{BB962C8B-B14F-4D97-AF65-F5344CB8AC3E}">
        <p14:creationId xmlns:p14="http://schemas.microsoft.com/office/powerpoint/2010/main" val="1281566753"/>
      </p:ext>
    </p:extLst>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3758720909"/>
      </p:ext>
    </p:extLst>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1370462000"/>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71529391"/>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054748296"/>
      </p:ext>
    </p:extLst>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E29F84C4-4CB0-4AC8-925D-0420879D3272}"/>
              </a:ext>
            </a:extLst>
          </p:cNvPr>
          <p:cNvSpPr>
            <a:spLocks noGrp="1"/>
          </p:cNvSpPr>
          <p:nvPr>
            <p:ph type="title"/>
          </p:nvPr>
        </p:nvSpPr>
        <p:spPr>
          <a:xfrm>
            <a:off x="-1" y="4332388"/>
            <a:ext cx="9144000" cy="782371"/>
          </a:xfrm>
        </p:spPr>
        <p:txBody>
          <a:bodyPr>
            <a:normAutofit/>
          </a:bodyPr>
          <a:lstStyle/>
          <a:p>
            <a:r>
              <a:rPr lang="ar-EG" dirty="0"/>
              <a:t>يا سيدنا ومخلصنا </a:t>
            </a:r>
            <a:endParaRPr lang="en-US" dirty="0"/>
          </a:p>
        </p:txBody>
      </p:sp>
      <p:sp>
        <p:nvSpPr>
          <p:cNvPr id="12" name="Text Placeholder 11">
            <a:extLst>
              <a:ext uri="{FF2B5EF4-FFF2-40B4-BE49-F238E27FC236}">
                <a16:creationId xmlns:a16="http://schemas.microsoft.com/office/drawing/2014/main" id="{FD7B2A2A-96A2-4A54-8197-6E7B5B972C38}"/>
              </a:ext>
            </a:extLst>
          </p:cNvPr>
          <p:cNvSpPr>
            <a:spLocks noGrp="1"/>
          </p:cNvSpPr>
          <p:nvPr>
            <p:ph type="body" idx="1"/>
          </p:nvPr>
        </p:nvSpPr>
        <p:spPr/>
        <p:txBody>
          <a:bodyPr/>
          <a:lstStyle/>
          <a:p>
            <a:r>
              <a:rPr lang="ar-EG" dirty="0"/>
              <a:t>بين نيب بين صوتير </a:t>
            </a:r>
          </a:p>
        </p:txBody>
      </p:sp>
      <p:sp>
        <p:nvSpPr>
          <p:cNvPr id="13" name="Text Placeholder 12">
            <a:extLst>
              <a:ext uri="{FF2B5EF4-FFF2-40B4-BE49-F238E27FC236}">
                <a16:creationId xmlns:a16="http://schemas.microsoft.com/office/drawing/2014/main" id="{35811088-6EBF-4FA0-AEDC-E0423529C6B8}"/>
              </a:ext>
            </a:extLst>
          </p:cNvPr>
          <p:cNvSpPr>
            <a:spLocks noGrp="1"/>
          </p:cNvSpPr>
          <p:nvPr>
            <p:ph type="body" sz="quarter" idx="3"/>
          </p:nvPr>
        </p:nvSpPr>
        <p:spPr>
          <a:xfrm>
            <a:off x="0" y="5202654"/>
            <a:ext cx="9144000" cy="682357"/>
          </a:xfrm>
        </p:spPr>
        <p:txBody>
          <a:bodyPr/>
          <a:lstStyle/>
          <a:p>
            <a:r>
              <a:rPr lang="en-US" dirty="0"/>
              <a:t>Penn3b Pencwt3r</a:t>
            </a:r>
          </a:p>
        </p:txBody>
      </p:sp>
    </p:spTree>
    <p:extLst>
      <p:ext uri="{BB962C8B-B14F-4D97-AF65-F5344CB8AC3E}">
        <p14:creationId xmlns:p14="http://schemas.microsoft.com/office/powerpoint/2010/main" val="3962347679"/>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76A8EDD4-03A4-4790-8FB2-25BBDBF614B1}"/>
              </a:ext>
            </a:extLst>
          </p:cNvPr>
          <p:cNvSpPr>
            <a:spLocks noGrp="1"/>
          </p:cNvSpPr>
          <p:nvPr>
            <p:ph type="title"/>
          </p:nvPr>
        </p:nvSpPr>
        <p:spPr/>
        <p:txBody>
          <a:bodyPr>
            <a:normAutofit/>
          </a:bodyPr>
          <a:lstStyle/>
          <a:p>
            <a:r>
              <a:rPr lang="ar-EG" dirty="0"/>
              <a:t>محب البشر الصالح محيي أنفسنا </a:t>
            </a:r>
            <a:endParaRPr lang="en-US" dirty="0"/>
          </a:p>
        </p:txBody>
      </p:sp>
      <p:sp>
        <p:nvSpPr>
          <p:cNvPr id="12" name="Text Placeholder 11">
            <a:extLst>
              <a:ext uri="{FF2B5EF4-FFF2-40B4-BE49-F238E27FC236}">
                <a16:creationId xmlns:a16="http://schemas.microsoft.com/office/drawing/2014/main" id="{5C7EAC29-2B25-4C9E-AAF4-81BEBF66811E}"/>
              </a:ext>
            </a:extLst>
          </p:cNvPr>
          <p:cNvSpPr>
            <a:spLocks noGrp="1"/>
          </p:cNvSpPr>
          <p:nvPr>
            <p:ph type="body" idx="1"/>
          </p:nvPr>
        </p:nvSpPr>
        <p:spPr/>
        <p:txBody>
          <a:bodyPr/>
          <a:lstStyle/>
          <a:p>
            <a:r>
              <a:rPr lang="ar-EG" dirty="0"/>
              <a:t>بى ماى رومى إن آغاثوس : بى ريف طانخو إنتيه نين بسيشى </a:t>
            </a:r>
          </a:p>
        </p:txBody>
      </p:sp>
      <p:sp>
        <p:nvSpPr>
          <p:cNvPr id="13" name="Text Placeholder 12">
            <a:extLst>
              <a:ext uri="{FF2B5EF4-FFF2-40B4-BE49-F238E27FC236}">
                <a16:creationId xmlns:a16="http://schemas.microsoft.com/office/drawing/2014/main" id="{9299C8FF-53A9-43FA-8D7B-D3316DF126DB}"/>
              </a:ext>
            </a:extLst>
          </p:cNvPr>
          <p:cNvSpPr>
            <a:spLocks noGrp="1"/>
          </p:cNvSpPr>
          <p:nvPr>
            <p:ph type="body" sz="quarter" idx="3"/>
          </p:nvPr>
        </p:nvSpPr>
        <p:spPr>
          <a:xfrm>
            <a:off x="0" y="5290550"/>
            <a:ext cx="9144000" cy="682357"/>
          </a:xfrm>
        </p:spPr>
        <p:txBody>
          <a:bodyPr/>
          <a:lstStyle/>
          <a:p>
            <a:r>
              <a:rPr lang="pt-BR" sz="3200" dirty="0"/>
              <a:t>pimairwmi `naja0oc : pire4tanqo `nte nenyvx3</a:t>
            </a:r>
          </a:p>
        </p:txBody>
      </p:sp>
    </p:spTree>
    <p:extLst>
      <p:ext uri="{BB962C8B-B14F-4D97-AF65-F5344CB8AC3E}">
        <p14:creationId xmlns:p14="http://schemas.microsoft.com/office/powerpoint/2010/main" val="1955372115"/>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F4C10496-E0E9-490D-8365-41AA342A1A56}"/>
              </a:ext>
            </a:extLst>
          </p:cNvPr>
          <p:cNvSpPr>
            <a:spLocks noGrp="1"/>
          </p:cNvSpPr>
          <p:nvPr>
            <p:ph type="title"/>
          </p:nvPr>
        </p:nvSpPr>
        <p:spPr/>
        <p:txBody>
          <a:bodyPr>
            <a:normAutofit/>
          </a:bodyPr>
          <a:lstStyle/>
          <a:p>
            <a:r>
              <a:rPr lang="ar-EG" dirty="0"/>
              <a:t>الله الذي أسلم ذاته عنا خلاصاً من أجل خطايانا </a:t>
            </a:r>
            <a:endParaRPr lang="en-US" dirty="0"/>
          </a:p>
        </p:txBody>
      </p:sp>
      <p:sp>
        <p:nvSpPr>
          <p:cNvPr id="12" name="Text Placeholder 11">
            <a:extLst>
              <a:ext uri="{FF2B5EF4-FFF2-40B4-BE49-F238E27FC236}">
                <a16:creationId xmlns:a16="http://schemas.microsoft.com/office/drawing/2014/main" id="{ECF889F6-CF45-404C-BC67-E939D7967F80}"/>
              </a:ext>
            </a:extLst>
          </p:cNvPr>
          <p:cNvSpPr>
            <a:spLocks noGrp="1"/>
          </p:cNvSpPr>
          <p:nvPr>
            <p:ph type="body" idx="1"/>
          </p:nvPr>
        </p:nvSpPr>
        <p:spPr/>
        <p:txBody>
          <a:bodyPr/>
          <a:lstStyle/>
          <a:p>
            <a:r>
              <a:rPr lang="ar-EG" sz="3200" dirty="0"/>
              <a:t>إفنوتى فى إيطاف تيف إممين إمموف إنصوتى خارون إﺜﭭﻴﻪ نين نوﭭﻰ</a:t>
            </a:r>
          </a:p>
        </p:txBody>
      </p:sp>
      <p:sp>
        <p:nvSpPr>
          <p:cNvPr id="13" name="Text Placeholder 12">
            <a:extLst>
              <a:ext uri="{FF2B5EF4-FFF2-40B4-BE49-F238E27FC236}">
                <a16:creationId xmlns:a16="http://schemas.microsoft.com/office/drawing/2014/main" id="{C9866EF1-D62A-47D2-BB70-44BE8E9895F8}"/>
              </a:ext>
            </a:extLst>
          </p:cNvPr>
          <p:cNvSpPr>
            <a:spLocks noGrp="1"/>
          </p:cNvSpPr>
          <p:nvPr>
            <p:ph type="body" sz="quarter" idx="3"/>
          </p:nvPr>
        </p:nvSpPr>
        <p:spPr>
          <a:xfrm>
            <a:off x="0" y="5439506"/>
            <a:ext cx="9144000" cy="682357"/>
          </a:xfrm>
        </p:spPr>
        <p:txBody>
          <a:bodyPr/>
          <a:lstStyle/>
          <a:p>
            <a:r>
              <a:rPr lang="en-US" sz="2800" dirty="0"/>
              <a:t>F5 f3eta4t3i4 `</a:t>
            </a:r>
            <a:r>
              <a:rPr lang="en-US" sz="2800" dirty="0" err="1"/>
              <a:t>mmin</a:t>
            </a:r>
            <a:r>
              <a:rPr lang="en-US" sz="2800" dirty="0"/>
              <a:t> `mmo4 `ncw5 </a:t>
            </a:r>
            <a:r>
              <a:rPr lang="en-US" sz="2800" dirty="0" err="1"/>
              <a:t>qaron</a:t>
            </a:r>
            <a:r>
              <a:rPr lang="en-US" sz="2800" dirty="0"/>
              <a:t> e0be </a:t>
            </a:r>
            <a:r>
              <a:rPr lang="en-US" sz="2800" dirty="0" err="1"/>
              <a:t>nennobi</a:t>
            </a:r>
            <a:endParaRPr lang="en-US" sz="2800" dirty="0"/>
          </a:p>
        </p:txBody>
      </p:sp>
    </p:spTree>
    <p:extLst>
      <p:ext uri="{BB962C8B-B14F-4D97-AF65-F5344CB8AC3E}">
        <p14:creationId xmlns:p14="http://schemas.microsoft.com/office/powerpoint/2010/main" val="1970854847"/>
      </p:ext>
    </p:extLst>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F6E173F0-A84D-405A-B8F1-12BFF7FB5867}"/>
              </a:ext>
            </a:extLst>
          </p:cNvPr>
          <p:cNvSpPr>
            <a:spLocks noGrp="1"/>
          </p:cNvSpPr>
          <p:nvPr>
            <p:ph type="title"/>
          </p:nvPr>
        </p:nvSpPr>
        <p:spPr/>
        <p:txBody>
          <a:bodyPr>
            <a:normAutofit/>
          </a:bodyPr>
          <a:lstStyle/>
          <a:p>
            <a:r>
              <a:rPr lang="ar-EG" dirty="0"/>
              <a:t>الذي بكثرة رحمته</a:t>
            </a:r>
            <a:endParaRPr lang="en-US" dirty="0"/>
          </a:p>
        </p:txBody>
      </p:sp>
      <p:sp>
        <p:nvSpPr>
          <p:cNvPr id="12" name="Text Placeholder 11">
            <a:extLst>
              <a:ext uri="{FF2B5EF4-FFF2-40B4-BE49-F238E27FC236}">
                <a16:creationId xmlns:a16="http://schemas.microsoft.com/office/drawing/2014/main" id="{2EFE71C1-2FFB-455C-8092-F24CFA46CBD5}"/>
              </a:ext>
            </a:extLst>
          </p:cNvPr>
          <p:cNvSpPr>
            <a:spLocks noGrp="1"/>
          </p:cNvSpPr>
          <p:nvPr>
            <p:ph type="body" idx="1"/>
          </p:nvPr>
        </p:nvSpPr>
        <p:spPr/>
        <p:txBody>
          <a:bodyPr/>
          <a:lstStyle/>
          <a:p>
            <a:r>
              <a:rPr lang="ar-EG" dirty="0"/>
              <a:t>فى إيتيه إﻴﭭﻭﻝ هيتين إب آشاى إنتيه بيفناى</a:t>
            </a:r>
          </a:p>
        </p:txBody>
      </p:sp>
      <p:sp>
        <p:nvSpPr>
          <p:cNvPr id="13" name="Text Placeholder 12">
            <a:extLst>
              <a:ext uri="{FF2B5EF4-FFF2-40B4-BE49-F238E27FC236}">
                <a16:creationId xmlns:a16="http://schemas.microsoft.com/office/drawing/2014/main" id="{AF2D96CD-7DB1-454D-9FB3-96CBCC7CB059}"/>
              </a:ext>
            </a:extLst>
          </p:cNvPr>
          <p:cNvSpPr>
            <a:spLocks noGrp="1"/>
          </p:cNvSpPr>
          <p:nvPr>
            <p:ph type="body" sz="quarter" idx="3"/>
          </p:nvPr>
        </p:nvSpPr>
        <p:spPr/>
        <p:txBody>
          <a:bodyPr/>
          <a:lstStyle/>
          <a:p>
            <a:r>
              <a:rPr lang="it-IT" sz="3200" dirty="0"/>
              <a:t>f3ete ebolhiten `pa2ai `nte pe4nai </a:t>
            </a:r>
          </a:p>
        </p:txBody>
      </p:sp>
    </p:spTree>
    <p:extLst>
      <p:ext uri="{BB962C8B-B14F-4D97-AF65-F5344CB8AC3E}">
        <p14:creationId xmlns:p14="http://schemas.microsoft.com/office/powerpoint/2010/main" val="552797159"/>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8CCF34C9-6AF5-4E03-92EC-766B7D377B10}"/>
              </a:ext>
            </a:extLst>
          </p:cNvPr>
          <p:cNvSpPr>
            <a:spLocks noGrp="1"/>
          </p:cNvSpPr>
          <p:nvPr>
            <p:ph type="title"/>
          </p:nvPr>
        </p:nvSpPr>
        <p:spPr/>
        <p:txBody>
          <a:bodyPr>
            <a:normAutofit/>
          </a:bodyPr>
          <a:lstStyle/>
          <a:p>
            <a:r>
              <a:rPr lang="ar-EG" sz="4400" dirty="0"/>
              <a:t>حل عداوة البشر </a:t>
            </a:r>
            <a:endParaRPr lang="en-US" sz="4400" dirty="0"/>
          </a:p>
        </p:txBody>
      </p:sp>
      <p:sp>
        <p:nvSpPr>
          <p:cNvPr id="12" name="Text Placeholder 11">
            <a:extLst>
              <a:ext uri="{FF2B5EF4-FFF2-40B4-BE49-F238E27FC236}">
                <a16:creationId xmlns:a16="http://schemas.microsoft.com/office/drawing/2014/main" id="{61276265-69F8-4919-B7B0-09DD11E028AD}"/>
              </a:ext>
            </a:extLst>
          </p:cNvPr>
          <p:cNvSpPr>
            <a:spLocks noGrp="1"/>
          </p:cNvSpPr>
          <p:nvPr>
            <p:ph type="body" idx="1"/>
          </p:nvPr>
        </p:nvSpPr>
        <p:spPr/>
        <p:txBody>
          <a:bodyPr/>
          <a:lstStyle/>
          <a:p>
            <a:r>
              <a:rPr lang="ar-EG" dirty="0"/>
              <a:t>آﻓﭭﻭﻝ ﺇﻴﭭﻭﻝ إنتيه ميت جاﭽﻰ إنتيه نى رومى</a:t>
            </a:r>
          </a:p>
        </p:txBody>
      </p:sp>
      <p:sp>
        <p:nvSpPr>
          <p:cNvPr id="13" name="Text Placeholder 12">
            <a:extLst>
              <a:ext uri="{FF2B5EF4-FFF2-40B4-BE49-F238E27FC236}">
                <a16:creationId xmlns:a16="http://schemas.microsoft.com/office/drawing/2014/main" id="{2FDC024E-B532-4A6F-A119-011623991D5E}"/>
              </a:ext>
            </a:extLst>
          </p:cNvPr>
          <p:cNvSpPr>
            <a:spLocks noGrp="1"/>
          </p:cNvSpPr>
          <p:nvPr>
            <p:ph type="body" sz="quarter" idx="3"/>
          </p:nvPr>
        </p:nvSpPr>
        <p:spPr/>
        <p:txBody>
          <a:bodyPr/>
          <a:lstStyle/>
          <a:p>
            <a:r>
              <a:rPr lang="pt-BR" sz="3200" dirty="0"/>
              <a:t>a4bwl ebol `n5metgagi `nte nirwmi </a:t>
            </a:r>
          </a:p>
        </p:txBody>
      </p:sp>
    </p:spTree>
    <p:extLst>
      <p:ext uri="{BB962C8B-B14F-4D97-AF65-F5344CB8AC3E}">
        <p14:creationId xmlns:p14="http://schemas.microsoft.com/office/powerpoint/2010/main" val="2880803341"/>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B760D351-F52A-4C67-A6EC-26010B2E52C9}"/>
              </a:ext>
            </a:extLst>
          </p:cNvPr>
          <p:cNvSpPr>
            <a:spLocks noGrp="1"/>
          </p:cNvSpPr>
          <p:nvPr>
            <p:ph type="title"/>
          </p:nvPr>
        </p:nvSpPr>
        <p:spPr/>
        <p:txBody>
          <a:bodyPr>
            <a:normAutofit/>
          </a:bodyPr>
          <a:lstStyle/>
          <a:p>
            <a:r>
              <a:rPr lang="ar-EG" dirty="0"/>
              <a:t>أيها الإله الوحيد الجنس الذي في حضن أبيه </a:t>
            </a:r>
            <a:endParaRPr lang="en-US" dirty="0"/>
          </a:p>
        </p:txBody>
      </p:sp>
      <p:sp>
        <p:nvSpPr>
          <p:cNvPr id="12" name="Text Placeholder 11">
            <a:extLst>
              <a:ext uri="{FF2B5EF4-FFF2-40B4-BE49-F238E27FC236}">
                <a16:creationId xmlns:a16="http://schemas.microsoft.com/office/drawing/2014/main" id="{6215809E-F0C0-4398-9496-1A01835EFDAD}"/>
              </a:ext>
            </a:extLst>
          </p:cNvPr>
          <p:cNvSpPr>
            <a:spLocks noGrp="1"/>
          </p:cNvSpPr>
          <p:nvPr>
            <p:ph type="body" idx="1"/>
          </p:nvPr>
        </p:nvSpPr>
        <p:spPr/>
        <p:txBody>
          <a:bodyPr/>
          <a:lstStyle/>
          <a:p>
            <a:r>
              <a:rPr lang="ar-EG" dirty="0"/>
              <a:t>بى مونوجينيس إننوتى : فى إتكى خين كينف إمبيفيوت</a:t>
            </a:r>
          </a:p>
        </p:txBody>
      </p:sp>
      <p:sp>
        <p:nvSpPr>
          <p:cNvPr id="13" name="Text Placeholder 12">
            <a:extLst>
              <a:ext uri="{FF2B5EF4-FFF2-40B4-BE49-F238E27FC236}">
                <a16:creationId xmlns:a16="http://schemas.microsoft.com/office/drawing/2014/main" id="{630F045D-414F-44BA-98D9-D83C1CD23BD2}"/>
              </a:ext>
            </a:extLst>
          </p:cNvPr>
          <p:cNvSpPr>
            <a:spLocks noGrp="1"/>
          </p:cNvSpPr>
          <p:nvPr>
            <p:ph type="body" sz="quarter" idx="3"/>
          </p:nvPr>
        </p:nvSpPr>
        <p:spPr>
          <a:xfrm>
            <a:off x="-1" y="5290550"/>
            <a:ext cx="9144000" cy="682357"/>
          </a:xfrm>
        </p:spPr>
        <p:txBody>
          <a:bodyPr/>
          <a:lstStyle/>
          <a:p>
            <a:r>
              <a:rPr lang="en-US" sz="3200" dirty="0"/>
              <a:t>pimonojen3c `nnov5 : f3etx3 </a:t>
            </a:r>
            <a:r>
              <a:rPr lang="en-US" sz="3200" dirty="0" err="1"/>
              <a:t>qen</a:t>
            </a:r>
            <a:r>
              <a:rPr lang="en-US" sz="3200" dirty="0"/>
              <a:t> ken4 `mPe4iwt</a:t>
            </a:r>
          </a:p>
        </p:txBody>
      </p:sp>
    </p:spTree>
    <p:extLst>
      <p:ext uri="{BB962C8B-B14F-4D97-AF65-F5344CB8AC3E}">
        <p14:creationId xmlns:p14="http://schemas.microsoft.com/office/powerpoint/2010/main" val="5278907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5916707"/>
            <a:ext cx="9143999" cy="941294"/>
          </a:xfrm>
        </p:spPr>
        <p:txBody>
          <a:bodyPr anchor="ctr"/>
          <a:lstStyle/>
          <a:p>
            <a:r>
              <a:rPr lang="ar-EG" sz="3600" dirty="0"/>
              <a:t>نى ذى إثنانيف نيم نى إتئر نوفرى ساهنى إموؤو نان إيجين نى هوف نيم نى إتشيلى  </a:t>
            </a:r>
          </a:p>
        </p:txBody>
      </p:sp>
      <p:sp>
        <p:nvSpPr>
          <p:cNvPr id="7" name="Text Placeholder 6"/>
          <p:cNvSpPr>
            <a:spLocks noGrp="1"/>
          </p:cNvSpPr>
          <p:nvPr>
            <p:ph type="body" sz="quarter" idx="3"/>
          </p:nvPr>
        </p:nvSpPr>
        <p:spPr>
          <a:xfrm>
            <a:off x="0" y="4991490"/>
            <a:ext cx="9144000" cy="925217"/>
          </a:xfrm>
        </p:spPr>
        <p:txBody>
          <a:bodyPr>
            <a:noAutofit/>
          </a:bodyPr>
          <a:lstStyle/>
          <a:p>
            <a:pPr>
              <a:lnSpc>
                <a:spcPct val="80000"/>
              </a:lnSpc>
            </a:pPr>
            <a:r>
              <a:rPr lang="en-US" sz="4000" dirty="0"/>
              <a:t>je `</a:t>
            </a:r>
            <a:r>
              <a:rPr lang="en-US" sz="4000" dirty="0" err="1"/>
              <a:t>n;ok</a:t>
            </a:r>
            <a:r>
              <a:rPr lang="en-US" sz="4000" dirty="0"/>
              <a:t> pe </a:t>
            </a:r>
            <a:r>
              <a:rPr lang="en-US" sz="4000" dirty="0" err="1"/>
              <a:t>etak</a:t>
            </a:r>
            <a:r>
              <a:rPr lang="en-US" sz="4000" dirty="0"/>
              <a:t>] `</a:t>
            </a:r>
            <a:r>
              <a:rPr lang="en-US" sz="4000" dirty="0" err="1"/>
              <a:t>mpiersisi</a:t>
            </a:r>
            <a:r>
              <a:rPr lang="en-US" sz="4000" dirty="0"/>
              <a:t> nan@ </a:t>
            </a:r>
            <a:r>
              <a:rPr lang="en-US" sz="4000" dirty="0" err="1"/>
              <a:t>ejen</a:t>
            </a:r>
            <a:r>
              <a:rPr lang="en-US" sz="4000" dirty="0"/>
              <a:t> </a:t>
            </a:r>
            <a:r>
              <a:rPr lang="en-US" sz="4000" dirty="0" err="1"/>
              <a:t>nihof</a:t>
            </a:r>
            <a:r>
              <a:rPr lang="en-US" sz="4000" dirty="0"/>
              <a:t> </a:t>
            </a:r>
            <a:r>
              <a:rPr lang="en-US" sz="4000" dirty="0" err="1"/>
              <a:t>nem</a:t>
            </a:r>
            <a:r>
              <a:rPr lang="en-US" sz="4000" dirty="0"/>
              <a:t> </a:t>
            </a:r>
            <a:r>
              <a:rPr lang="en-US" sz="4000" dirty="0" err="1"/>
              <a:t>ni</a:t>
            </a:r>
            <a:r>
              <a:rPr lang="en-US" sz="4000" dirty="0"/>
              <a:t>[</a:t>
            </a:r>
            <a:r>
              <a:rPr lang="en-US" sz="4000" dirty="0" err="1"/>
              <a:t>ly</a:t>
            </a:r>
            <a:endParaRPr lang="en-US" sz="4000" dirty="0"/>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2" cy="645457"/>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لأنك</a:t>
            </a:r>
            <a:r>
              <a:rPr lang="ar-EG" altLang="en-US" sz="3800" b="1" dirty="0">
                <a:solidFill>
                  <a:schemeClr val="bg1"/>
                </a:solidFill>
                <a:latin typeface="Times New Roman" panose="02020603050405020304" pitchFamily="18" charset="0"/>
                <a:cs typeface="Times New Roman" panose="02020603050405020304" pitchFamily="18" charset="0"/>
              </a:rPr>
              <a:t> </a:t>
            </a:r>
            <a:r>
              <a:rPr lang="ar-SA" altLang="en-US" sz="3800" b="1" dirty="0">
                <a:solidFill>
                  <a:schemeClr val="bg1"/>
                </a:solidFill>
                <a:latin typeface="Times New Roman" panose="02020603050405020304" pitchFamily="18" charset="0"/>
                <a:cs typeface="Times New Roman" panose="02020603050405020304" pitchFamily="18" charset="0"/>
              </a:rPr>
              <a:t>أنت الذي أعطيتنا السلطان</a:t>
            </a:r>
            <a:r>
              <a:rPr lang="ar-EG" altLang="en-US" sz="3800" b="1" dirty="0">
                <a:solidFill>
                  <a:schemeClr val="bg1"/>
                </a:solidFill>
                <a:latin typeface="Times New Roman" panose="02020603050405020304" pitchFamily="18" charset="0"/>
                <a:cs typeface="Times New Roman" panose="02020603050405020304" pitchFamily="18" charset="0"/>
              </a:rPr>
              <a:t> </a:t>
            </a:r>
            <a:r>
              <a:rPr lang="ar-EG" sz="3800" dirty="0"/>
              <a:t>أن ندوس الحيات والعقارب </a:t>
            </a:r>
            <a:endParaRPr lang="en-US" sz="3800" dirty="0"/>
          </a:p>
        </p:txBody>
      </p:sp>
    </p:spTree>
    <p:extLst>
      <p:ext uri="{BB962C8B-B14F-4D97-AF65-F5344CB8AC3E}">
        <p14:creationId xmlns:p14="http://schemas.microsoft.com/office/powerpoint/2010/main" val="2147896546"/>
      </p:ext>
    </p:extLst>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4E094107-66C1-48EC-9158-63A3E27E983C}"/>
              </a:ext>
            </a:extLst>
          </p:cNvPr>
          <p:cNvSpPr>
            <a:spLocks noGrp="1"/>
          </p:cNvSpPr>
          <p:nvPr>
            <p:ph type="title"/>
          </p:nvPr>
        </p:nvSpPr>
        <p:spPr/>
        <p:txBody>
          <a:bodyPr>
            <a:normAutofit/>
          </a:bodyPr>
          <a:lstStyle/>
          <a:p>
            <a:r>
              <a:rPr lang="ar-EG" sz="4800" dirty="0"/>
              <a:t>يارب بارك</a:t>
            </a:r>
            <a:endParaRPr lang="en-US" sz="4800" dirty="0"/>
          </a:p>
        </p:txBody>
      </p:sp>
      <p:sp>
        <p:nvSpPr>
          <p:cNvPr id="12" name="Text Placeholder 11">
            <a:extLst>
              <a:ext uri="{FF2B5EF4-FFF2-40B4-BE49-F238E27FC236}">
                <a16:creationId xmlns:a16="http://schemas.microsoft.com/office/drawing/2014/main" id="{4D254A70-E434-4B5A-A095-5C010C0400B6}"/>
              </a:ext>
            </a:extLst>
          </p:cNvPr>
          <p:cNvSpPr>
            <a:spLocks noGrp="1"/>
          </p:cNvSpPr>
          <p:nvPr>
            <p:ph type="body" idx="1"/>
          </p:nvPr>
        </p:nvSpPr>
        <p:spPr/>
        <p:txBody>
          <a:bodyPr/>
          <a:lstStyle/>
          <a:p>
            <a:r>
              <a:rPr lang="ar-EG" sz="4400" dirty="0"/>
              <a:t>كيريه إﻴﭭﻠوجيصون</a:t>
            </a:r>
          </a:p>
        </p:txBody>
      </p:sp>
      <p:sp>
        <p:nvSpPr>
          <p:cNvPr id="13" name="Text Placeholder 12">
            <a:extLst>
              <a:ext uri="{FF2B5EF4-FFF2-40B4-BE49-F238E27FC236}">
                <a16:creationId xmlns:a16="http://schemas.microsoft.com/office/drawing/2014/main" id="{A9E5EFCB-FC34-41F4-A7A1-3AEE1F3E3816}"/>
              </a:ext>
            </a:extLst>
          </p:cNvPr>
          <p:cNvSpPr>
            <a:spLocks noGrp="1"/>
          </p:cNvSpPr>
          <p:nvPr>
            <p:ph type="body" sz="quarter" idx="3"/>
          </p:nvPr>
        </p:nvSpPr>
        <p:spPr/>
        <p:txBody>
          <a:bodyPr/>
          <a:lstStyle/>
          <a:p>
            <a:r>
              <a:rPr lang="en-US" sz="4400" dirty="0" err="1"/>
              <a:t>kvrie</a:t>
            </a:r>
            <a:r>
              <a:rPr lang="en-US" sz="4400" dirty="0"/>
              <a:t> </a:t>
            </a:r>
            <a:r>
              <a:rPr lang="en-US" sz="4400" dirty="0" err="1"/>
              <a:t>evlojicon</a:t>
            </a:r>
            <a:r>
              <a:rPr lang="en-US" sz="4400" dirty="0"/>
              <a:t> </a:t>
            </a:r>
          </a:p>
        </p:txBody>
      </p:sp>
    </p:spTree>
    <p:extLst>
      <p:ext uri="{BB962C8B-B14F-4D97-AF65-F5344CB8AC3E}">
        <p14:creationId xmlns:p14="http://schemas.microsoft.com/office/powerpoint/2010/main" val="3250143336"/>
      </p:ext>
    </p:extLst>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3355643084"/>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3554F305-54C4-480A-AE81-B443721852B1}"/>
              </a:ext>
            </a:extLst>
          </p:cNvPr>
          <p:cNvSpPr>
            <a:spLocks noGrp="1"/>
          </p:cNvSpPr>
          <p:nvPr>
            <p:ph type="title"/>
          </p:nvPr>
        </p:nvSpPr>
        <p:spPr/>
        <p:txBody>
          <a:bodyPr>
            <a:normAutofit/>
          </a:bodyPr>
          <a:lstStyle/>
          <a:p>
            <a:r>
              <a:rPr lang="ar-EG" dirty="0"/>
              <a:t>يا من بارك في ذلك الزمان</a:t>
            </a:r>
            <a:endParaRPr lang="en-US" dirty="0"/>
          </a:p>
        </p:txBody>
      </p:sp>
      <p:sp>
        <p:nvSpPr>
          <p:cNvPr id="12" name="Text Placeholder 11">
            <a:extLst>
              <a:ext uri="{FF2B5EF4-FFF2-40B4-BE49-F238E27FC236}">
                <a16:creationId xmlns:a16="http://schemas.microsoft.com/office/drawing/2014/main" id="{4B730B61-AD40-4FE8-97D0-E8B04C0C1369}"/>
              </a:ext>
            </a:extLst>
          </p:cNvPr>
          <p:cNvSpPr>
            <a:spLocks noGrp="1"/>
          </p:cNvSpPr>
          <p:nvPr>
            <p:ph type="body" idx="1"/>
          </p:nvPr>
        </p:nvSpPr>
        <p:spPr/>
        <p:txBody>
          <a:bodyPr/>
          <a:lstStyle/>
          <a:p>
            <a:r>
              <a:rPr lang="ar-EG" dirty="0"/>
              <a:t>فى إيطاف إسمو إمبى سيو</a:t>
            </a:r>
          </a:p>
        </p:txBody>
      </p:sp>
      <p:sp>
        <p:nvSpPr>
          <p:cNvPr id="13" name="Text Placeholder 12">
            <a:extLst>
              <a:ext uri="{FF2B5EF4-FFF2-40B4-BE49-F238E27FC236}">
                <a16:creationId xmlns:a16="http://schemas.microsoft.com/office/drawing/2014/main" id="{1E1495AB-E5FD-4758-A98C-798091272444}"/>
              </a:ext>
            </a:extLst>
          </p:cNvPr>
          <p:cNvSpPr>
            <a:spLocks noGrp="1"/>
          </p:cNvSpPr>
          <p:nvPr>
            <p:ph type="body" sz="quarter" idx="3"/>
          </p:nvPr>
        </p:nvSpPr>
        <p:spPr/>
        <p:txBody>
          <a:bodyPr/>
          <a:lstStyle/>
          <a:p>
            <a:r>
              <a:rPr lang="en-US" dirty="0"/>
              <a:t>F3eta4-`cmov `mpic3ov </a:t>
            </a:r>
          </a:p>
        </p:txBody>
      </p:sp>
    </p:spTree>
    <p:extLst>
      <p:ext uri="{BB962C8B-B14F-4D97-AF65-F5344CB8AC3E}">
        <p14:creationId xmlns:p14="http://schemas.microsoft.com/office/powerpoint/2010/main" val="3924479256"/>
      </p:ext>
    </p:extLst>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9EA6D26E-9DBD-4E5E-81CF-AC9300212CBA}"/>
              </a:ext>
            </a:extLst>
          </p:cNvPr>
          <p:cNvSpPr>
            <a:spLocks noGrp="1"/>
          </p:cNvSpPr>
          <p:nvPr>
            <p:ph type="title"/>
          </p:nvPr>
        </p:nvSpPr>
        <p:spPr/>
        <p:txBody>
          <a:bodyPr>
            <a:noAutofit/>
          </a:bodyPr>
          <a:lstStyle/>
          <a:p>
            <a:r>
              <a:rPr lang="ar-EG" sz="5400" dirty="0"/>
              <a:t>الآن أيضاً بارك</a:t>
            </a:r>
            <a:endParaRPr lang="en-US" sz="5400" dirty="0"/>
          </a:p>
        </p:txBody>
      </p:sp>
      <p:sp>
        <p:nvSpPr>
          <p:cNvPr id="12" name="Text Placeholder 11">
            <a:extLst>
              <a:ext uri="{FF2B5EF4-FFF2-40B4-BE49-F238E27FC236}">
                <a16:creationId xmlns:a16="http://schemas.microsoft.com/office/drawing/2014/main" id="{D9FF287A-3789-4A27-94DC-8258FE172B49}"/>
              </a:ext>
            </a:extLst>
          </p:cNvPr>
          <p:cNvSpPr>
            <a:spLocks noGrp="1"/>
          </p:cNvSpPr>
          <p:nvPr>
            <p:ph type="body" idx="1"/>
          </p:nvPr>
        </p:nvSpPr>
        <p:spPr/>
        <p:txBody>
          <a:bodyPr/>
          <a:lstStyle/>
          <a:p>
            <a:r>
              <a:rPr lang="ar-EG" sz="4800" dirty="0"/>
              <a:t>تينو أون إسمو</a:t>
            </a:r>
          </a:p>
        </p:txBody>
      </p:sp>
      <p:sp>
        <p:nvSpPr>
          <p:cNvPr id="13" name="Text Placeholder 12">
            <a:extLst>
              <a:ext uri="{FF2B5EF4-FFF2-40B4-BE49-F238E27FC236}">
                <a16:creationId xmlns:a16="http://schemas.microsoft.com/office/drawing/2014/main" id="{433E5A25-FD5C-4659-BF93-E56403461197}"/>
              </a:ext>
            </a:extLst>
          </p:cNvPr>
          <p:cNvSpPr>
            <a:spLocks noGrp="1"/>
          </p:cNvSpPr>
          <p:nvPr>
            <p:ph type="body" sz="quarter" idx="3"/>
          </p:nvPr>
        </p:nvSpPr>
        <p:spPr/>
        <p:txBody>
          <a:bodyPr/>
          <a:lstStyle/>
          <a:p>
            <a:r>
              <a:rPr lang="en-US" sz="4800" dirty="0"/>
              <a:t>5nov on `</a:t>
            </a:r>
            <a:r>
              <a:rPr lang="en-US" sz="4800" dirty="0" err="1"/>
              <a:t>cmov</a:t>
            </a:r>
            <a:endParaRPr lang="en-US" sz="4800" dirty="0"/>
          </a:p>
        </p:txBody>
      </p:sp>
    </p:spTree>
    <p:extLst>
      <p:ext uri="{BB962C8B-B14F-4D97-AF65-F5344CB8AC3E}">
        <p14:creationId xmlns:p14="http://schemas.microsoft.com/office/powerpoint/2010/main" val="2414448746"/>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979481324"/>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5F2FAB9B-D762-499A-91DC-FCED0431A6AF}"/>
              </a:ext>
            </a:extLst>
          </p:cNvPr>
          <p:cNvSpPr>
            <a:spLocks noGrp="1"/>
          </p:cNvSpPr>
          <p:nvPr>
            <p:ph type="title"/>
          </p:nvPr>
        </p:nvSpPr>
        <p:spPr/>
        <p:txBody>
          <a:bodyPr>
            <a:normAutofit/>
          </a:bodyPr>
          <a:lstStyle/>
          <a:p>
            <a:r>
              <a:rPr lang="ar-EG" dirty="0"/>
              <a:t>يا من قدس في ذلك الزمان</a:t>
            </a:r>
            <a:endParaRPr lang="en-US" dirty="0"/>
          </a:p>
        </p:txBody>
      </p:sp>
      <p:sp>
        <p:nvSpPr>
          <p:cNvPr id="12" name="Text Placeholder 11">
            <a:extLst>
              <a:ext uri="{FF2B5EF4-FFF2-40B4-BE49-F238E27FC236}">
                <a16:creationId xmlns:a16="http://schemas.microsoft.com/office/drawing/2014/main" id="{D694F934-8B0B-46AE-B917-5765D74147DE}"/>
              </a:ext>
            </a:extLst>
          </p:cNvPr>
          <p:cNvSpPr>
            <a:spLocks noGrp="1"/>
          </p:cNvSpPr>
          <p:nvPr>
            <p:ph type="body" idx="1"/>
          </p:nvPr>
        </p:nvSpPr>
        <p:spPr/>
        <p:txBody>
          <a:bodyPr/>
          <a:lstStyle/>
          <a:p>
            <a:r>
              <a:rPr lang="ar-EG" dirty="0"/>
              <a:t>فى إيطاف إير آجيازين إمبى سيو </a:t>
            </a:r>
          </a:p>
        </p:txBody>
      </p:sp>
      <p:sp>
        <p:nvSpPr>
          <p:cNvPr id="13" name="Text Placeholder 12">
            <a:extLst>
              <a:ext uri="{FF2B5EF4-FFF2-40B4-BE49-F238E27FC236}">
                <a16:creationId xmlns:a16="http://schemas.microsoft.com/office/drawing/2014/main" id="{757B51A7-B705-4FFF-A088-AE09BBD4EBC2}"/>
              </a:ext>
            </a:extLst>
          </p:cNvPr>
          <p:cNvSpPr>
            <a:spLocks noGrp="1"/>
          </p:cNvSpPr>
          <p:nvPr>
            <p:ph type="body" sz="quarter" idx="3"/>
          </p:nvPr>
        </p:nvSpPr>
        <p:spPr/>
        <p:txBody>
          <a:bodyPr/>
          <a:lstStyle/>
          <a:p>
            <a:r>
              <a:rPr lang="en-US" dirty="0"/>
              <a:t>F3eta4e-rajiazin `mpic3ov</a:t>
            </a:r>
          </a:p>
        </p:txBody>
      </p:sp>
    </p:spTree>
    <p:extLst>
      <p:ext uri="{BB962C8B-B14F-4D97-AF65-F5344CB8AC3E}">
        <p14:creationId xmlns:p14="http://schemas.microsoft.com/office/powerpoint/2010/main" val="4096130949"/>
      </p:ext>
    </p:extLst>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2489927699"/>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قسم في ذلك الزمان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فوش إمبى سيو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dirty="0"/>
              <a:t>F3eta4f-w2 `mpic3ov </a:t>
            </a:r>
          </a:p>
        </p:txBody>
      </p:sp>
    </p:spTree>
    <p:extLst>
      <p:ext uri="{BB962C8B-B14F-4D97-AF65-F5344CB8AC3E}">
        <p14:creationId xmlns:p14="http://schemas.microsoft.com/office/powerpoint/2010/main" val="1431530875"/>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sz="4800" dirty="0"/>
              <a:t>الآن أيضاً قسم</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تينو أون فوش</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a:t>5nov on fw2</a:t>
            </a:r>
          </a:p>
        </p:txBody>
      </p:sp>
    </p:spTree>
    <p:extLst>
      <p:ext uri="{BB962C8B-B14F-4D97-AF65-F5344CB8AC3E}">
        <p14:creationId xmlns:p14="http://schemas.microsoft.com/office/powerpoint/2010/main" val="1925317176"/>
      </p:ext>
    </p:extLst>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13121212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normAutofit/>
          </a:bodyPr>
          <a:lstStyle/>
          <a:p>
            <a:r>
              <a:rPr lang="da-DK" sz="4800" dirty="0"/>
              <a:t>nem ejen </a:t>
            </a:r>
            <a:r>
              <a:rPr lang="en-US" sz="4800" dirty="0"/>
              <a:t>]</a:t>
            </a:r>
            <a:r>
              <a:rPr lang="da-DK" sz="4800" dirty="0"/>
              <a:t>jom tyrc `nte pijaji </a:t>
            </a:r>
          </a:p>
        </p:txBody>
      </p:sp>
      <p:sp>
        <p:nvSpPr>
          <p:cNvPr id="7" name="Text Placeholder 6">
            <a:extLst>
              <a:ext uri="{FF2B5EF4-FFF2-40B4-BE49-F238E27FC236}">
                <a16:creationId xmlns:a16="http://schemas.microsoft.com/office/drawing/2014/main" id="{D9BB3316-C2A4-45AB-A3F5-A3DFCAC84264}"/>
              </a:ext>
            </a:extLst>
          </p:cNvPr>
          <p:cNvSpPr>
            <a:spLocks noGrp="1"/>
          </p:cNvSpPr>
          <p:nvPr>
            <p:ph type="body" sz="quarter" idx="10"/>
          </p:nvPr>
        </p:nvSpPr>
        <p:spPr>
          <a:xfrm>
            <a:off x="0" y="4384774"/>
            <a:ext cx="9144000" cy="80803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a:t>
            </a:r>
            <a:r>
              <a:rPr lang="ar-EG" altLang="en-US" sz="4800" b="1" dirty="0">
                <a:solidFill>
                  <a:schemeClr val="bg1"/>
                </a:solidFill>
                <a:latin typeface="Times New Roman" panose="02020603050405020304" pitchFamily="18" charset="0"/>
                <a:cs typeface="Times New Roman" panose="02020603050405020304" pitchFamily="18" charset="0"/>
              </a:rPr>
              <a:t> على </a:t>
            </a:r>
            <a:r>
              <a:rPr lang="ar-SA" altLang="en-US" sz="4800" b="1" dirty="0">
                <a:solidFill>
                  <a:schemeClr val="bg1"/>
                </a:solidFill>
                <a:latin typeface="Times New Roman" panose="02020603050405020304" pitchFamily="18" charset="0"/>
                <a:cs typeface="Times New Roman" panose="02020603050405020304" pitchFamily="18" charset="0"/>
              </a:rPr>
              <a:t>كل قوة العدو</a:t>
            </a:r>
            <a:r>
              <a:rPr lang="ar-EG" altLang="en-US" sz="4800" b="1" dirty="0">
                <a:solidFill>
                  <a:schemeClr val="bg1"/>
                </a:solidFill>
                <a:latin typeface="Times New Roman" panose="02020603050405020304" pitchFamily="18" charset="0"/>
                <a:cs typeface="Times New Roman" panose="02020603050405020304" pitchFamily="18" charset="0"/>
              </a:rPr>
              <a:t>.</a:t>
            </a:r>
            <a:endParaRPr lang="en-GB" sz="4800" dirty="0"/>
          </a:p>
        </p:txBody>
      </p:sp>
    </p:spTree>
    <p:extLst>
      <p:ext uri="{BB962C8B-B14F-4D97-AF65-F5344CB8AC3E}">
        <p14:creationId xmlns:p14="http://schemas.microsoft.com/office/powerpoint/2010/main" val="1020473629"/>
      </p:ext>
    </p:extLst>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أعطي تلاميذه القديسين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تى إيه طوتو إننيف آجيوس إمماسيتيس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515706"/>
            <a:ext cx="9144000" cy="682357"/>
          </a:xfrm>
        </p:spPr>
        <p:txBody>
          <a:bodyPr/>
          <a:lstStyle/>
          <a:p>
            <a:r>
              <a:rPr lang="en-US" sz="3200" dirty="0"/>
              <a:t>]F3eta45 </a:t>
            </a:r>
            <a:r>
              <a:rPr lang="en-US" sz="3200" dirty="0" err="1"/>
              <a:t>etotov</a:t>
            </a:r>
            <a:r>
              <a:rPr lang="en-US" sz="3200" dirty="0"/>
              <a:t> `</a:t>
            </a:r>
            <a:r>
              <a:rPr lang="en-US" sz="3200" dirty="0" err="1"/>
              <a:t>nneajioc</a:t>
            </a:r>
            <a:r>
              <a:rPr lang="en-US" sz="3200" dirty="0"/>
              <a:t> `mma03t3c </a:t>
            </a:r>
          </a:p>
        </p:txBody>
      </p:sp>
    </p:spTree>
    <p:extLst>
      <p:ext uri="{BB962C8B-B14F-4D97-AF65-F5344CB8AC3E}">
        <p14:creationId xmlns:p14="http://schemas.microsoft.com/office/powerpoint/2010/main" val="771754071"/>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ورسله الأطهار في ذلك الزمان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آووه آبوسطولوس إثؤواب إمبى سيو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3200" dirty="0" err="1"/>
              <a:t>ovoh</a:t>
            </a:r>
            <a:r>
              <a:rPr lang="en-US" sz="3200" dirty="0"/>
              <a:t> `</a:t>
            </a:r>
            <a:r>
              <a:rPr lang="en-US" sz="3200" dirty="0" err="1"/>
              <a:t>napoctol-oc</a:t>
            </a:r>
            <a:r>
              <a:rPr lang="en-US" sz="3200" dirty="0"/>
              <a:t> e0ovab `mpic3ov</a:t>
            </a:r>
          </a:p>
        </p:txBody>
      </p:sp>
    </p:spTree>
    <p:extLst>
      <p:ext uri="{BB962C8B-B14F-4D97-AF65-F5344CB8AC3E}">
        <p14:creationId xmlns:p14="http://schemas.microsoft.com/office/powerpoint/2010/main" val="3635510500"/>
      </p:ext>
    </p:extLst>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الآن أيضاً يا سيدنا أعطنا وكل شعبك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تينو أون بين نيب موى نان نيم بيك لاؤس تيرف</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439506"/>
            <a:ext cx="9144000" cy="682357"/>
          </a:xfrm>
        </p:spPr>
        <p:txBody>
          <a:bodyPr/>
          <a:lstStyle/>
          <a:p>
            <a:r>
              <a:rPr lang="en-US" sz="3200" dirty="0"/>
              <a:t>5nov on Penn3b </a:t>
            </a:r>
            <a:r>
              <a:rPr lang="en-US" sz="3200" dirty="0" err="1"/>
              <a:t>moi</a:t>
            </a:r>
            <a:r>
              <a:rPr lang="en-US" sz="3200" dirty="0"/>
              <a:t> nan </a:t>
            </a:r>
            <a:r>
              <a:rPr lang="en-US" sz="3200" dirty="0" err="1"/>
              <a:t>nem</a:t>
            </a:r>
            <a:r>
              <a:rPr lang="en-US" sz="3200" dirty="0"/>
              <a:t> </a:t>
            </a:r>
            <a:r>
              <a:rPr lang="en-US" sz="3200" dirty="0" err="1"/>
              <a:t>peklaoc</a:t>
            </a:r>
            <a:r>
              <a:rPr lang="en-US" sz="3200" dirty="0"/>
              <a:t> t3r4 </a:t>
            </a:r>
          </a:p>
        </p:txBody>
      </p:sp>
    </p:spTree>
    <p:extLst>
      <p:ext uri="{BB962C8B-B14F-4D97-AF65-F5344CB8AC3E}">
        <p14:creationId xmlns:p14="http://schemas.microsoft.com/office/powerpoint/2010/main" val="3861670722"/>
      </p:ext>
    </p:extLst>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يا ضابط الكل رب إلهنا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بى باندوكراطور إبشويس بين نوتى</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dirty="0" err="1"/>
              <a:t>pipantokratwr</a:t>
            </a:r>
            <a:r>
              <a:rPr lang="en-US" dirty="0"/>
              <a:t> Pu Pennov5 </a:t>
            </a:r>
          </a:p>
        </p:txBody>
      </p:sp>
    </p:spTree>
    <p:extLst>
      <p:ext uri="{BB962C8B-B14F-4D97-AF65-F5344CB8AC3E}">
        <p14:creationId xmlns:p14="http://schemas.microsoft.com/office/powerpoint/2010/main" val="1162857078"/>
      </p:ext>
    </p:extLst>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FF19EE6-5DA3-4BF4-B27E-465E230EEEE4}"/>
              </a:ext>
            </a:extLst>
          </p:cNvPr>
          <p:cNvSpPr>
            <a:spLocks noGrp="1"/>
          </p:cNvSpPr>
          <p:nvPr>
            <p:ph type="title"/>
          </p:nvPr>
        </p:nvSpPr>
        <p:spPr/>
        <p:txBody>
          <a:bodyPr>
            <a:noAutofit/>
          </a:bodyPr>
          <a:lstStyle/>
          <a:p>
            <a:r>
              <a:rPr lang="ar-EG" sz="5400" dirty="0"/>
              <a:t>آمين آمين صلوا</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آمين آمين إبروس إفكساستي</a:t>
            </a:r>
          </a:p>
        </p:txBody>
      </p:sp>
      <p:sp>
        <p:nvSpPr>
          <p:cNvPr id="3" name="Text Placeholder 2">
            <a:extLst>
              <a:ext uri="{FF2B5EF4-FFF2-40B4-BE49-F238E27FC236}">
                <a16:creationId xmlns:a16="http://schemas.microsoft.com/office/drawing/2014/main" id="{D0EB8ABD-5248-4DD7-BBC7-6E07E67B0FC4}"/>
              </a:ext>
            </a:extLst>
          </p:cNvPr>
          <p:cNvSpPr>
            <a:spLocks noGrp="1"/>
          </p:cNvSpPr>
          <p:nvPr>
            <p:ph type="body" sz="quarter" idx="3"/>
          </p:nvPr>
        </p:nvSpPr>
        <p:spPr/>
        <p:txBody>
          <a:bodyPr/>
          <a:lstStyle/>
          <a:p>
            <a:r>
              <a:rPr lang="en-US" sz="4800" dirty="0" err="1"/>
              <a:t>Amhn</a:t>
            </a:r>
            <a:r>
              <a:rPr lang="en-US" sz="4800" dirty="0"/>
              <a:t>&gt; `</a:t>
            </a:r>
            <a:r>
              <a:rPr lang="en-US" sz="4800" dirty="0" err="1"/>
              <a:t>amhn</a:t>
            </a:r>
            <a:r>
              <a:rPr lang="en-US" sz="4800" dirty="0"/>
              <a:t>&gt; `</a:t>
            </a:r>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8510185"/>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809E91-9266-42F4-AE9C-B6F9CBE2B281}"/>
              </a:ext>
            </a:extLst>
          </p:cNvPr>
          <p:cNvSpPr>
            <a:spLocks noGrp="1"/>
          </p:cNvSpPr>
          <p:nvPr>
            <p:ph type="title"/>
          </p:nvPr>
        </p:nvSpPr>
        <p:spPr/>
        <p:txBody>
          <a:bodyPr>
            <a:noAutofit/>
          </a:bodyPr>
          <a:lstStyle/>
          <a:p>
            <a:r>
              <a:rPr lang="ar-EG" sz="4800" dirty="0"/>
              <a:t>نسجد لجسدك المقدس</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 أوأوشت إمبيك سوما إثؤواب</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err="1"/>
              <a:t>Tenouw</a:t>
            </a:r>
            <a:r>
              <a:rPr lang="en-US" sz="4400" dirty="0"/>
              <a:t>]t  `</a:t>
            </a:r>
            <a:r>
              <a:rPr lang="en-US" sz="4400" dirty="0" err="1"/>
              <a:t>mpekcwma</a:t>
            </a:r>
            <a:r>
              <a:rPr lang="en-US" sz="4400" dirty="0"/>
              <a:t> `</a:t>
            </a:r>
            <a:r>
              <a:rPr lang="en-US" sz="4400" dirty="0" err="1"/>
              <a:t>eqouab</a:t>
            </a:r>
            <a:endParaRPr lang="en-US" sz="4400" dirty="0"/>
          </a:p>
        </p:txBody>
      </p:sp>
    </p:spTree>
    <p:extLst>
      <p:ext uri="{BB962C8B-B14F-4D97-AF65-F5344CB8AC3E}">
        <p14:creationId xmlns:p14="http://schemas.microsoft.com/office/powerpoint/2010/main" val="2860349449"/>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89E2C51-4A96-4601-BA64-FDB622A3E7A1}"/>
              </a:ext>
            </a:extLst>
          </p:cNvPr>
          <p:cNvSpPr>
            <a:spLocks noGrp="1"/>
          </p:cNvSpPr>
          <p:nvPr>
            <p:ph type="title"/>
          </p:nvPr>
        </p:nvSpPr>
        <p:spPr/>
        <p:txBody>
          <a:bodyPr>
            <a:noAutofit/>
          </a:bodyPr>
          <a:lstStyle/>
          <a:p>
            <a:r>
              <a:rPr lang="ar-EG" sz="5400" dirty="0"/>
              <a:t>ولدمك الكريم </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نيم بيك إسنوف إتطايوت</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4800" dirty="0" err="1"/>
              <a:t>Nem</a:t>
            </a:r>
            <a:r>
              <a:rPr lang="en-US" sz="4800" dirty="0"/>
              <a:t> </a:t>
            </a:r>
            <a:r>
              <a:rPr lang="en-US" sz="4800" dirty="0" err="1"/>
              <a:t>pek`cnof</a:t>
            </a:r>
            <a:r>
              <a:rPr lang="en-US" sz="4800" dirty="0"/>
              <a:t> </a:t>
            </a:r>
            <a:r>
              <a:rPr lang="en-US" sz="4800" dirty="0" err="1"/>
              <a:t>ettaihout</a:t>
            </a:r>
            <a:endParaRPr lang="en-US" sz="4800" dirty="0"/>
          </a:p>
        </p:txBody>
      </p:sp>
    </p:spTree>
    <p:extLst>
      <p:ext uri="{BB962C8B-B14F-4D97-AF65-F5344CB8AC3E}">
        <p14:creationId xmlns:p14="http://schemas.microsoft.com/office/powerpoint/2010/main" val="789253559"/>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Autofit/>
          </a:bodyPr>
          <a:lstStyle/>
          <a:p>
            <a:r>
              <a:rPr lang="ar-EG" sz="5400" dirty="0"/>
              <a:t>يا رب إرحم</a:t>
            </a:r>
            <a:endParaRPr lang="en-US" sz="54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800" dirty="0"/>
              <a:t>كيريي إليسون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6967311"/>
      </p:ext>
    </p:extLst>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fontScale="90000"/>
          </a:bodyPr>
          <a:lstStyle/>
          <a:p>
            <a:r>
              <a:rPr lang="ar-EG" sz="5400" dirty="0"/>
              <a:t>السلام للكل</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6000" dirty="0"/>
              <a:t>إيرينى باسى</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6000" dirty="0" err="1"/>
              <a:t>Irhnh</a:t>
            </a:r>
            <a:r>
              <a:rPr lang="en-US" sz="6000" dirty="0"/>
              <a:t>  </a:t>
            </a:r>
            <a:r>
              <a:rPr lang="en-US" sz="6000" dirty="0" err="1"/>
              <a:t>paci</a:t>
            </a:r>
            <a:endParaRPr lang="en-US" sz="6000" dirty="0"/>
          </a:p>
        </p:txBody>
      </p:sp>
    </p:spTree>
    <p:extLst>
      <p:ext uri="{BB962C8B-B14F-4D97-AF65-F5344CB8AC3E}">
        <p14:creationId xmlns:p14="http://schemas.microsoft.com/office/powerpoint/2010/main" val="33263107"/>
      </p:ext>
    </p:extLst>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DF46DE4-0850-4318-9CA2-5B603DA3F2B2}"/>
              </a:ext>
            </a:extLst>
          </p:cNvPr>
          <p:cNvSpPr>
            <a:spLocks noGrp="1"/>
          </p:cNvSpPr>
          <p:nvPr>
            <p:ph type="title"/>
          </p:nvPr>
        </p:nvSpPr>
        <p:spPr/>
        <p:txBody>
          <a:bodyPr>
            <a:noAutofit/>
          </a:bodyPr>
          <a:lstStyle/>
          <a:p>
            <a:r>
              <a:rPr lang="ar-EG" sz="5400" dirty="0"/>
              <a:t>ولروحك أيضاً</a:t>
            </a:r>
            <a:endParaRPr lang="en-US" sz="5400" dirty="0"/>
          </a:p>
        </p:txBody>
      </p:sp>
      <p:sp>
        <p:nvSpPr>
          <p:cNvPr id="3" name="Text Placeholder 2">
            <a:extLst>
              <a:ext uri="{FF2B5EF4-FFF2-40B4-BE49-F238E27FC236}">
                <a16:creationId xmlns:a16="http://schemas.microsoft.com/office/drawing/2014/main" id="{1EC16F57-0D82-4CBC-A96D-87F37E75FC6D}"/>
              </a:ext>
            </a:extLst>
          </p:cNvPr>
          <p:cNvSpPr>
            <a:spLocks noGrp="1"/>
          </p:cNvSpPr>
          <p:nvPr>
            <p:ph type="body" idx="1"/>
          </p:nvPr>
        </p:nvSpPr>
        <p:spPr/>
        <p:txBody>
          <a:bodyPr/>
          <a:lstStyle/>
          <a:p>
            <a:r>
              <a:rPr lang="ar-EG" sz="4800" dirty="0"/>
              <a:t>كيطو إبنيفماتى سو</a:t>
            </a:r>
          </a:p>
        </p:txBody>
      </p:sp>
      <p:sp>
        <p:nvSpPr>
          <p:cNvPr id="4" name="Text Placeholder 3">
            <a:extLst>
              <a:ext uri="{FF2B5EF4-FFF2-40B4-BE49-F238E27FC236}">
                <a16:creationId xmlns:a16="http://schemas.microsoft.com/office/drawing/2014/main" id="{088EE14B-A9B0-412C-96D9-7FC58A408621}"/>
              </a:ext>
            </a:extLst>
          </p:cNvPr>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`pneuma </a:t>
            </a:r>
            <a:r>
              <a:rPr lang="en-US" sz="4800" dirty="0" err="1"/>
              <a:t>ti</a:t>
            </a:r>
            <a:r>
              <a:rPr lang="en-US" sz="4800" dirty="0"/>
              <a:t> </a:t>
            </a:r>
            <a:r>
              <a:rPr lang="en-US" sz="4800" dirty="0" err="1"/>
              <a:t>cou</a:t>
            </a:r>
            <a:endParaRPr lang="en-US" sz="4800" dirty="0"/>
          </a:p>
        </p:txBody>
      </p:sp>
      <p:sp>
        <p:nvSpPr>
          <p:cNvPr id="5" name="Rectangle 4">
            <a:hlinkClick r:id="rId2" action="ppaction://hlinksldjump"/>
            <a:extLst>
              <a:ext uri="{FF2B5EF4-FFF2-40B4-BE49-F238E27FC236}">
                <a16:creationId xmlns:a16="http://schemas.microsoft.com/office/drawing/2014/main" id="{405A0BD2-6499-446D-B0D2-6EE0FC378272}"/>
              </a:ext>
            </a:extLst>
          </p:cNvPr>
          <p:cNvSpPr/>
          <p:nvPr/>
        </p:nvSpPr>
        <p:spPr>
          <a:xfrm>
            <a:off x="8019972" y="4058675"/>
            <a:ext cx="112402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582375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2800" y="4344219"/>
            <a:ext cx="2624838" cy="1602907"/>
          </a:xfrm>
        </p:spPr>
        <p:txBody>
          <a:bodyPr anchor="ctr"/>
          <a:lstStyle/>
          <a:p>
            <a:r>
              <a:rPr lang="ar-EG" dirty="0"/>
              <a:t>سوتيس امين كيطو ابنفما تى سو</a:t>
            </a:r>
          </a:p>
        </p:txBody>
      </p:sp>
      <p:sp>
        <p:nvSpPr>
          <p:cNvPr id="4" name="Text Placeholder 3"/>
          <p:cNvSpPr>
            <a:spLocks noGrp="1"/>
          </p:cNvSpPr>
          <p:nvPr>
            <p:ph type="body" sz="quarter" idx="3"/>
          </p:nvPr>
        </p:nvSpPr>
        <p:spPr>
          <a:xfrm>
            <a:off x="2622037" y="4362540"/>
            <a:ext cx="3676650" cy="1602907"/>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6" name="Text Placeholder 5">
            <a:extLst>
              <a:ext uri="{FF2B5EF4-FFF2-40B4-BE49-F238E27FC236}">
                <a16:creationId xmlns:a16="http://schemas.microsoft.com/office/drawing/2014/main" id="{1F158574-2B5C-4BCA-A335-7E3A3F24D269}"/>
              </a:ext>
            </a:extLst>
          </p:cNvPr>
          <p:cNvSpPr>
            <a:spLocks noGrp="1"/>
          </p:cNvSpPr>
          <p:nvPr>
            <p:ph type="body" sz="quarter" idx="10"/>
          </p:nvPr>
        </p:nvSpPr>
        <p:spPr>
          <a:xfrm>
            <a:off x="6306671" y="4369043"/>
            <a:ext cx="2829345" cy="1643417"/>
          </a:xfrm>
        </p:spPr>
        <p:txBody>
          <a:bodyPr/>
          <a:lstStyle/>
          <a:p>
            <a:r>
              <a:rPr lang="ar-SA" sz="4000" dirty="0">
                <a:latin typeface="Garamond" pitchFamily="18" charset="0"/>
                <a:cs typeface="Arial" pitchFamily="34" charset="0"/>
              </a:rPr>
              <a:t>خلصت حقاً ومع روحك أيضاً</a:t>
            </a:r>
            <a:endParaRPr lang="en-US" sz="4000" dirty="0"/>
          </a:p>
        </p:txBody>
      </p:sp>
      <p:sp>
        <p:nvSpPr>
          <p:cNvPr id="12" name="TextBox 11">
            <a:extLst>
              <a:ext uri="{FF2B5EF4-FFF2-40B4-BE49-F238E27FC236}">
                <a16:creationId xmlns:a16="http://schemas.microsoft.com/office/drawing/2014/main" id="{E414D4BB-799E-4794-8C5F-E3A98599E1C6}"/>
              </a:ext>
            </a:extLst>
          </p:cNvPr>
          <p:cNvSpPr txBox="1"/>
          <p:nvPr/>
        </p:nvSpPr>
        <p:spPr>
          <a:xfrm>
            <a:off x="1" y="3876600"/>
            <a:ext cx="9144000" cy="492443"/>
          </a:xfrm>
          <a:prstGeom prst="rect">
            <a:avLst/>
          </a:prstGeom>
          <a:noFill/>
          <a:ln w="28575">
            <a:noFill/>
            <a:prstDash val="lgDashDot"/>
          </a:ln>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altLang="en-US" sz="2600" b="0" i="0" u="sng"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و أثناء ذلك يصلي الكاهن أوشية التقدمة (الغطاء) سراً، ثم يغطي المذبح بالإبروسڤارين</a:t>
            </a:r>
          </a:p>
        </p:txBody>
      </p:sp>
      <p:sp>
        <p:nvSpPr>
          <p:cNvPr id="13" name="TextBox 12">
            <a:extLst>
              <a:ext uri="{FF2B5EF4-FFF2-40B4-BE49-F238E27FC236}">
                <a16:creationId xmlns:a16="http://schemas.microsoft.com/office/drawing/2014/main" id="{7BA27610-F94D-40BB-8871-839D0F2A613B}"/>
              </a:ext>
            </a:extLst>
          </p:cNvPr>
          <p:cNvSpPr txBox="1"/>
          <p:nvPr/>
        </p:nvSpPr>
        <p:spPr>
          <a:xfrm>
            <a:off x="7984" y="5901738"/>
            <a:ext cx="9103520" cy="935712"/>
          </a:xfrm>
          <a:prstGeom prst="round2SameRect">
            <a:avLst>
              <a:gd name="adj1" fmla="val 16667"/>
              <a:gd name="adj2" fmla="val 37066"/>
            </a:avLst>
          </a:prstGeom>
          <a:noFill/>
          <a:ln w="28575">
            <a:solidFill>
              <a:srgbClr val="FFC000"/>
            </a:solidFill>
            <a:prstDash val="lgDashDot"/>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2600" b="1" i="0" strike="noStrike" kern="0" cap="none" spc="0" normalizeH="0" baseline="0" noProof="0" dirty="0">
                <a:ln>
                  <a:noFill/>
                </a:ln>
                <a:solidFill>
                  <a:srgbClr val="FFC000"/>
                </a:solidFill>
                <a:effectLst/>
                <a:uLnTx/>
                <a:uFillTx/>
                <a:latin typeface="Arial" panose="020B0604020202020204" pitchFamily="34" charset="0"/>
                <a:cs typeface="+mj-cs"/>
              </a:rPr>
              <a:t>ثم يضرب ميطانيه لإخوته الكهنة الشركاء و الشمامسة الذين يخدمون فى المذبح و يخرجون جميعاً لأخذ الحِلِّ</a:t>
            </a:r>
          </a:p>
        </p:txBody>
      </p:sp>
    </p:spTree>
    <p:extLst>
      <p:ext uri="{BB962C8B-B14F-4D97-AF65-F5344CB8AC3E}">
        <p14:creationId xmlns:p14="http://schemas.microsoft.com/office/powerpoint/2010/main" val="3573333872"/>
      </p:ext>
    </p:extLst>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4E2804D-9A18-493C-8B29-7430E3CA3931}"/>
              </a:ext>
            </a:extLst>
          </p:cNvPr>
          <p:cNvSpPr>
            <a:spLocks noGrp="1"/>
          </p:cNvSpPr>
          <p:nvPr>
            <p:ph type="title"/>
          </p:nvPr>
        </p:nvSpPr>
        <p:spPr>
          <a:xfrm>
            <a:off x="0" y="4366808"/>
            <a:ext cx="9144000" cy="2491192"/>
          </a:xfrm>
        </p:spPr>
        <p:txBody>
          <a:bodyPr anchor="t">
            <a:noAutofit/>
          </a:bodyPr>
          <a:lstStyle/>
          <a:p>
            <a:pPr>
              <a:lnSpc>
                <a:spcPct val="100000"/>
              </a:lnSpc>
            </a:pPr>
            <a:r>
              <a:rPr lang="ar-EG" sz="17900" dirty="0">
                <a:solidFill>
                  <a:srgbClr val="FFC000"/>
                </a:solidFill>
              </a:rPr>
              <a:t>القسمة</a:t>
            </a:r>
            <a:endParaRPr lang="en-US" sz="2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A3B01897-0ACB-4619-87A9-C72BD1A70E22}"/>
              </a:ext>
            </a:extLst>
          </p:cNvPr>
          <p:cNvSpPr/>
          <p:nvPr/>
        </p:nvSpPr>
        <p:spPr>
          <a:xfrm>
            <a:off x="6723529" y="3889754"/>
            <a:ext cx="242047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44306343"/>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descr="القيامة.png"/>
          <p:cNvPicPr>
            <a:picLocks noChangeAspect="1"/>
          </p:cNvPicPr>
          <p:nvPr/>
        </p:nvPicPr>
        <p:blipFill>
          <a:blip r:embed="rId17"/>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F7EFF40-48D9-45FA-93B1-A6C63BB02DC1}"/>
              </a:ext>
            </a:extLst>
          </p:cNvPr>
          <p:cNvSpPr>
            <a:spLocks noGrp="1"/>
          </p:cNvSpPr>
          <p:nvPr>
            <p:ph type="title"/>
          </p:nvPr>
        </p:nvSpPr>
        <p:spPr>
          <a:xfrm>
            <a:off x="-1674132" y="0"/>
            <a:ext cx="1674132" cy="636361"/>
          </a:xfrm>
        </p:spPr>
        <p:txBody>
          <a:bodyPr>
            <a:normAutofit fontScale="90000"/>
          </a:bodyPr>
          <a:lstStyle/>
          <a:p>
            <a:r>
              <a:rPr lang="ar-EG" dirty="0"/>
              <a:t>فهرس القسم</a:t>
            </a:r>
            <a:endParaRPr lang="en-GB" dirty="0"/>
          </a:p>
        </p:txBody>
      </p:sp>
      <p:sp>
        <p:nvSpPr>
          <p:cNvPr id="24" name="AutoShape 4">
            <a:hlinkClick r:id="rId2" action="ppaction://hlinksldjump" highlightClick="1"/>
            <a:extLst>
              <a:ext uri="{FF2B5EF4-FFF2-40B4-BE49-F238E27FC236}">
                <a16:creationId xmlns:a16="http://schemas.microsoft.com/office/drawing/2014/main" id="{4E48604E-60DF-4526-AEDB-3D2ED84F94CE}"/>
              </a:ext>
            </a:extLst>
          </p:cNvPr>
          <p:cNvSpPr>
            <a:spLocks noChangeArrowheads="1"/>
          </p:cNvSpPr>
          <p:nvPr/>
        </p:nvSpPr>
        <p:spPr bwMode="auto">
          <a:xfrm>
            <a:off x="0" y="3420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   القسمة الوجيزة.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الذى أنعم علينا نحن الخطاة...)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4" name="AutoShape 4">
            <a:hlinkClick r:id="rId3" action="ppaction://hlinksldjump" highlightClick="1"/>
            <a:extLst>
              <a:ext uri="{FF2B5EF4-FFF2-40B4-BE49-F238E27FC236}">
                <a16:creationId xmlns:a16="http://schemas.microsoft.com/office/drawing/2014/main" id="{5C390315-E1C5-4B4D-A1E0-9F5581A80A49}"/>
              </a:ext>
            </a:extLst>
          </p:cNvPr>
          <p:cNvSpPr>
            <a:spLocks noChangeArrowheads="1"/>
          </p:cNvSpPr>
          <p:nvPr/>
        </p:nvSpPr>
        <p:spPr bwMode="auto">
          <a:xfrm>
            <a:off x="0" y="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   القسمة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 العظيم الأبدى..)</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23">
            <a:extLst>
              <a:ext uri="{FF2B5EF4-FFF2-40B4-BE49-F238E27FC236}">
                <a16:creationId xmlns:a16="http://schemas.microsoft.com/office/drawing/2014/main" id="{7D77EBCF-397E-4F4D-874A-A2A409F09790}"/>
              </a:ext>
            </a:extLst>
          </p:cNvPr>
          <p:cNvSpPr>
            <a:spLocks noChangeArrowheads="1"/>
          </p:cNvSpPr>
          <p:nvPr/>
        </p:nvSpPr>
        <p:spPr bwMode="auto">
          <a:xfrm>
            <a:off x="0" y="6841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القداس الكيرلسي للآب.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يا الله الذي سبق فوسمنا للبنوة بيسوع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1" name="AutoShape 6">
            <a:hlinkClick r:id="rId4" action="ppaction://hlinksldjump"/>
            <a:extLst>
              <a:ext uri="{FF2B5EF4-FFF2-40B4-BE49-F238E27FC236}">
                <a16:creationId xmlns:a16="http://schemas.microsoft.com/office/drawing/2014/main" id="{11D91C5A-41F5-4AE6-BBCE-60A6878282D1}"/>
              </a:ext>
            </a:extLst>
          </p:cNvPr>
          <p:cNvSpPr>
            <a:spLocks noChangeArrowheads="1"/>
          </p:cNvSpPr>
          <p:nvPr/>
        </p:nvSpPr>
        <p:spPr bwMode="auto">
          <a:xfrm>
            <a:off x="0" y="13683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a:t>
            </a:r>
            <a:r>
              <a:rPr kumimoji="0" lang="en-AU"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القديس إغريغوريوس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العظيم القدوس المحتجب في مجده</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23">
            <a:extLst>
              <a:ext uri="{FF2B5EF4-FFF2-40B4-BE49-F238E27FC236}">
                <a16:creationId xmlns:a16="http://schemas.microsoft.com/office/drawing/2014/main" id="{5D1B1265-2676-47BE-BD0A-74DAEC6DB5A5}"/>
              </a:ext>
            </a:extLst>
          </p:cNvPr>
          <p:cNvSpPr>
            <a:spLocks noChangeArrowheads="1"/>
          </p:cNvSpPr>
          <p:nvPr/>
        </p:nvSpPr>
        <p:spPr bwMode="auto">
          <a:xfrm>
            <a:off x="0" y="102629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   قسمة القداس الغريغوري 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مبارك أنت أيها المسيح الهنا ضابط الكل مخلص</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3" name="AutoShape 18">
            <a:hlinkClick r:id="rId5" action="ppaction://hlinksldjump"/>
            <a:extLst>
              <a:ext uri="{FF2B5EF4-FFF2-40B4-BE49-F238E27FC236}">
                <a16:creationId xmlns:a16="http://schemas.microsoft.com/office/drawing/2014/main" id="{0AF63B43-08A1-4EFF-9285-F78B1DA9DDAD}"/>
              </a:ext>
            </a:extLst>
          </p:cNvPr>
          <p:cNvSpPr>
            <a:spLocks noChangeArrowheads="1"/>
          </p:cNvSpPr>
          <p:nvPr/>
        </p:nvSpPr>
        <p:spPr bwMode="auto">
          <a:xfrm>
            <a:off x="0" y="171048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للقديس أثناسيوس الرسولي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وأيضاً نتضرع إلى الرحمة ونكهن إلى ذلك</a:t>
            </a:r>
            <a:r>
              <a:rPr lang="ar-EG" sz="2400" b="1" kern="0" dirty="0">
                <a:solidFill>
                  <a:schemeClr val="bg1"/>
                </a:solidFill>
                <a:latin typeface="Calibri"/>
                <a:cs typeface="Times New Roman" pitchFamily="18" charset="0"/>
              </a:rPr>
              <a:t>..</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
        <p:nvSpPr>
          <p:cNvPr id="25" name="AutoShape 22">
            <a:hlinkClick r:id="rId6" action="ppaction://hlinksldjump"/>
            <a:extLst>
              <a:ext uri="{FF2B5EF4-FFF2-40B4-BE49-F238E27FC236}">
                <a16:creationId xmlns:a16="http://schemas.microsoft.com/office/drawing/2014/main" id="{792F0B90-7F0D-49B8-8911-6D1595BB8767}"/>
              </a:ext>
            </a:extLst>
          </p:cNvPr>
          <p:cNvSpPr>
            <a:spLocks noChangeArrowheads="1"/>
          </p:cNvSpPr>
          <p:nvPr/>
        </p:nvSpPr>
        <p:spPr bwMode="auto">
          <a:xfrm>
            <a:off x="0" y="20525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7)   قسمة للقديس كيرلس.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حمل الله الذى بأوجاعك حملتَ خطايا العالم...)</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6" name="AutoShape 8">
            <a:hlinkClick r:id="rId7" action="ppaction://hlinksldjump"/>
            <a:extLst>
              <a:ext uri="{FF2B5EF4-FFF2-40B4-BE49-F238E27FC236}">
                <a16:creationId xmlns:a16="http://schemas.microsoft.com/office/drawing/2014/main" id="{4D15F71C-3D38-4BC4-A518-006FC4CF3EAA}"/>
              </a:ext>
            </a:extLst>
          </p:cNvPr>
          <p:cNvSpPr>
            <a:spLocks noChangeArrowheads="1"/>
          </p:cNvSpPr>
          <p:nvPr/>
        </p:nvSpPr>
        <p:spPr bwMode="auto">
          <a:xfrm>
            <a:off x="0" y="23946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سنوي للقديس أبيفانيوس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إلهنا بلاد الحكمة أين مسكنها وأين مواطنها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7" name="AutoShape 20">
            <a:hlinkClick r:id="rId8" action="ppaction://hlinksldjump"/>
            <a:extLst>
              <a:ext uri="{FF2B5EF4-FFF2-40B4-BE49-F238E27FC236}">
                <a16:creationId xmlns:a16="http://schemas.microsoft.com/office/drawing/2014/main" id="{E089A090-8B39-4CD6-8FC0-05DF345E89C6}"/>
              </a:ext>
            </a:extLst>
          </p:cNvPr>
          <p:cNvSpPr>
            <a:spLocks noChangeArrowheads="1"/>
          </p:cNvSpPr>
          <p:nvPr/>
        </p:nvSpPr>
        <p:spPr bwMode="auto">
          <a:xfrm>
            <a:off x="0" y="27367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9)   القسمة السريانية.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(هكذا بالحقيقة تألم كلمة الله بالجسد...)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8" name="AutoShape 17">
            <a:extLst>
              <a:ext uri="{FF2B5EF4-FFF2-40B4-BE49-F238E27FC236}">
                <a16:creationId xmlns:a16="http://schemas.microsoft.com/office/drawing/2014/main" id="{F1888FDC-EA6A-4449-8BD5-810F14B1D2D7}"/>
              </a:ext>
            </a:extLst>
          </p:cNvPr>
          <p:cNvSpPr>
            <a:spLocks noChangeArrowheads="1"/>
          </p:cNvSpPr>
          <p:nvPr/>
        </p:nvSpPr>
        <p:spPr bwMode="auto">
          <a:xfrm>
            <a:off x="0" y="307887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10)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سريانية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الإله الأقدس والصالح الواهب السعادة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9" name="AutoShape 17">
            <a:hlinkClick r:id="rId9" action="ppaction://hlinksldjump"/>
            <a:extLst>
              <a:ext uri="{FF2B5EF4-FFF2-40B4-BE49-F238E27FC236}">
                <a16:creationId xmlns:a16="http://schemas.microsoft.com/office/drawing/2014/main" id="{12DEF520-7E36-4A5B-B5CC-293D784FCDA6}"/>
              </a:ext>
            </a:extLst>
          </p:cNvPr>
          <p:cNvSpPr>
            <a:spLocks noChangeArrowheads="1"/>
          </p:cNvSpPr>
          <p:nvPr/>
        </p:nvSpPr>
        <p:spPr bwMode="auto">
          <a:xfrm>
            <a:off x="0" y="34209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11)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والد النور، ورئيس الحياة...)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0" name="AutoShape 19">
            <a:hlinkClick r:id="rId10" action="ppaction://hlinksldjump"/>
            <a:extLst>
              <a:ext uri="{FF2B5EF4-FFF2-40B4-BE49-F238E27FC236}">
                <a16:creationId xmlns:a16="http://schemas.microsoft.com/office/drawing/2014/main" id="{DC3EDFA0-6CBA-4613-8C67-5A7389C40252}"/>
              </a:ext>
            </a:extLst>
          </p:cNvPr>
          <p:cNvSpPr>
            <a:spLocks noChangeArrowheads="1"/>
          </p:cNvSpPr>
          <p:nvPr/>
        </p:nvSpPr>
        <p:spPr bwMode="auto">
          <a:xfrm>
            <a:off x="0" y="37630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12)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إلهنا العظيم والذى أسمه عظيم...) </a:t>
            </a:r>
            <a:endParaRPr kumimoji="0" lang="en-US"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1" name="AutoShape 21">
            <a:hlinkClick r:id="rId11" action="ppaction://hlinksldjump"/>
            <a:extLst>
              <a:ext uri="{FF2B5EF4-FFF2-40B4-BE49-F238E27FC236}">
                <a16:creationId xmlns:a16="http://schemas.microsoft.com/office/drawing/2014/main" id="{49FEA643-95F0-4AB3-8378-3212AA2ECA7A}"/>
              </a:ext>
            </a:extLst>
          </p:cNvPr>
          <p:cNvSpPr>
            <a:spLocks noChangeArrowheads="1"/>
          </p:cNvSpPr>
          <p:nvPr/>
        </p:nvSpPr>
        <p:spPr bwMode="auto">
          <a:xfrm>
            <a:off x="0" y="44472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14)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الكائن الذى كان، الذاتى الأزلى...)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2" name="AutoShape 16">
            <a:extLst>
              <a:ext uri="{FF2B5EF4-FFF2-40B4-BE49-F238E27FC236}">
                <a16:creationId xmlns:a16="http://schemas.microsoft.com/office/drawing/2014/main" id="{9364565D-5E96-4841-9666-EC78CA51C106}"/>
              </a:ext>
            </a:extLst>
          </p:cNvPr>
          <p:cNvSpPr>
            <a:spLocks noChangeArrowheads="1"/>
          </p:cNvSpPr>
          <p:nvPr/>
        </p:nvSpPr>
        <p:spPr bwMode="auto">
          <a:xfrm>
            <a:off x="0" y="41051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للآب تُقال في كل وقت</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اللهم أبا ربنا وإلهنا ومخلصنا 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33" name="AutoShape 18">
            <a:hlinkClick r:id="rId12" action="ppaction://hlinksldjump"/>
            <a:extLst>
              <a:ext uri="{FF2B5EF4-FFF2-40B4-BE49-F238E27FC236}">
                <a16:creationId xmlns:a16="http://schemas.microsoft.com/office/drawing/2014/main" id="{9C67B438-655A-4C4A-A4A9-CA9B8989BB1F}"/>
              </a:ext>
            </a:extLst>
          </p:cNvPr>
          <p:cNvSpPr>
            <a:spLocks noChangeArrowheads="1"/>
          </p:cNvSpPr>
          <p:nvPr/>
        </p:nvSpPr>
        <p:spPr bwMode="auto">
          <a:xfrm>
            <a:off x="0" y="478935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15) 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الدهور...)</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4" name="AutoShape 23">
            <a:hlinkClick r:id="rId13" action="ppaction://hlinksldjump"/>
            <a:extLst>
              <a:ext uri="{FF2B5EF4-FFF2-40B4-BE49-F238E27FC236}">
                <a16:creationId xmlns:a16="http://schemas.microsoft.com/office/drawing/2014/main" id="{943BE804-273D-472C-B44B-B177F2C579C8}"/>
              </a:ext>
            </a:extLst>
          </p:cNvPr>
          <p:cNvSpPr>
            <a:spLocks noChangeArrowheads="1"/>
          </p:cNvSpPr>
          <p:nvPr/>
        </p:nvSpPr>
        <p:spPr bwMode="auto">
          <a:xfrm>
            <a:off x="0" y="513145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anose="02020603050405020304" pitchFamily="18" charset="0"/>
              </a:rPr>
              <a:t>16) قسمة للإبن لأى وقت. </a:t>
            </a:r>
            <a:r>
              <a:rPr kumimoji="0" lang="ar-EG" sz="2400" b="1" i="0" u="none" strike="noStrike" kern="0" cap="none" spc="0" normalizeH="0" baseline="0" noProof="0" dirty="0">
                <a:ln>
                  <a:noFill/>
                </a:ln>
                <a:solidFill>
                  <a:prstClr val="white"/>
                </a:solidFill>
                <a:effectLst/>
                <a:uLnTx/>
                <a:uFillTx/>
                <a:latin typeface="Calibri"/>
                <a:ea typeface="+mn-ea"/>
                <a:cs typeface="Times New Roman" panose="02020603050405020304" pitchFamily="18" charset="0"/>
              </a:rPr>
              <a:t>(أيها الإبن الإله الكلمة الذى أحبنا...)</a:t>
            </a:r>
            <a:r>
              <a:rPr kumimoji="0" lang="en-US" sz="2400" b="1" i="0" u="none" strike="noStrike" kern="0" cap="none" spc="0" normalizeH="0" baseline="0" noProof="0" dirty="0">
                <a:ln>
                  <a:noFill/>
                </a:ln>
                <a:solidFill>
                  <a:prstClr val="white"/>
                </a:solidFill>
                <a:effectLst/>
                <a:uLnTx/>
                <a:uFillTx/>
                <a:latin typeface="Calibri"/>
                <a:ea typeface="+mn-ea"/>
                <a:cs typeface="+mn-cs"/>
              </a:rPr>
              <a:t>  </a:t>
            </a:r>
            <a:endParaRPr kumimoji="0" lang="en-AU" sz="2400" b="1" i="0" u="none" strike="noStrike" kern="0" cap="none" spc="0" normalizeH="0" baseline="0" noProof="0" dirty="0">
              <a:ln>
                <a:noFill/>
              </a:ln>
              <a:solidFill>
                <a:srgbClr val="FFC000"/>
              </a:solidFill>
              <a:effectLst/>
              <a:uLnTx/>
              <a:uFillTx/>
              <a:latin typeface="Calibri"/>
              <a:ea typeface="+mn-ea"/>
              <a:cs typeface="+mn-cs"/>
            </a:endParaRPr>
          </a:p>
        </p:txBody>
      </p:sp>
      <p:sp>
        <p:nvSpPr>
          <p:cNvPr id="35" name="AutoShape 5">
            <a:hlinkClick r:id="rId14" action="ppaction://hlinksldjump"/>
            <a:extLst>
              <a:ext uri="{FF2B5EF4-FFF2-40B4-BE49-F238E27FC236}">
                <a16:creationId xmlns:a16="http://schemas.microsoft.com/office/drawing/2014/main" id="{BE8D8F7A-CE77-4AD3-AF75-6D70FD5E13AA}"/>
              </a:ext>
            </a:extLst>
          </p:cNvPr>
          <p:cNvSpPr>
            <a:spLocks noChangeArrowheads="1"/>
          </p:cNvSpPr>
          <p:nvPr/>
        </p:nvSpPr>
        <p:spPr bwMode="auto">
          <a:xfrm>
            <a:off x="0" y="58156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تقال في أي وقت</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لمجد صورة جوهريتك نخضع أيها المسيح إلهنا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6" name="AutoShape 7">
            <a:hlinkClick r:id="rId15" action="ppaction://hlinksldjump"/>
            <a:extLst>
              <a:ext uri="{FF2B5EF4-FFF2-40B4-BE49-F238E27FC236}">
                <a16:creationId xmlns:a16="http://schemas.microsoft.com/office/drawing/2014/main" id="{786ED90B-B464-4C39-8CB5-64B8E6E96086}"/>
              </a:ext>
            </a:extLst>
          </p:cNvPr>
          <p:cNvSpPr>
            <a:spLocks noChangeArrowheads="1"/>
          </p:cNvSpPr>
          <p:nvPr/>
        </p:nvSpPr>
        <p:spPr bwMode="auto">
          <a:xfrm>
            <a:off x="0" y="547355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مخلصي، هذه هي الرأس التي كللت بإكليل شوك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8" name="AutoShape 21">
            <a:hlinkClick r:id="rId16" action="ppaction://hlinksldjump"/>
            <a:extLst>
              <a:ext uri="{FF2B5EF4-FFF2-40B4-BE49-F238E27FC236}">
                <a16:creationId xmlns:a16="http://schemas.microsoft.com/office/drawing/2014/main" id="{E1AF21B0-DAF6-4812-87DD-FC5E43B5C5D8}"/>
              </a:ext>
            </a:extLst>
          </p:cNvPr>
          <p:cNvSpPr>
            <a:spLocks noChangeArrowheads="1"/>
          </p:cNvSpPr>
          <p:nvPr/>
        </p:nvSpPr>
        <p:spPr bwMode="auto">
          <a:xfrm>
            <a:off x="0" y="615774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النيروز</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فلنسبح الله تسبيحاً جديداً ولنبشر بخلاصه كل الأيام</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54" name="AutoShape 21">
            <a:hlinkClick r:id="rId16" action="ppaction://hlinksldjump"/>
            <a:extLst>
              <a:ext uri="{FF2B5EF4-FFF2-40B4-BE49-F238E27FC236}">
                <a16:creationId xmlns:a16="http://schemas.microsoft.com/office/drawing/2014/main" id="{A45A377C-2B5A-40E8-9DB2-3FA33F6C10B2}"/>
              </a:ext>
            </a:extLst>
          </p:cNvPr>
          <p:cNvSpPr>
            <a:spLocks noChangeArrowheads="1"/>
          </p:cNvSpPr>
          <p:nvPr/>
        </p:nvSpPr>
        <p:spPr bwMode="auto">
          <a:xfrm>
            <a:off x="0" y="649983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الصليب</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(ايها المسيح الهنا الابن الكلمة</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1139400217"/>
      </p:ext>
    </p:extLst>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46" descr="القيامة.png"/>
          <p:cNvPicPr>
            <a:picLocks noChangeAspect="1"/>
          </p:cNvPicPr>
          <p:nvPr/>
        </p:nvPicPr>
        <p:blipFill>
          <a:blip r:embed="rId17"/>
          <a:stretch>
            <a:fillRect/>
          </a:stretch>
        </p:blipFill>
        <p:spPr>
          <a:xfrm>
            <a:off x="0" y="1810800"/>
            <a:ext cx="9152542" cy="5052966"/>
          </a:xfrm>
          <a:prstGeom prst="rect">
            <a:avLst/>
          </a:prstGeom>
        </p:spPr>
      </p:pic>
      <p:sp>
        <p:nvSpPr>
          <p:cNvPr id="37" name="AutoShape 6">
            <a:hlinkClick r:id="rId2" action="ppaction://hlinksldjump" highlightClick="1"/>
            <a:extLst>
              <a:ext uri="{FF2B5EF4-FFF2-40B4-BE49-F238E27FC236}">
                <a16:creationId xmlns:a16="http://schemas.microsoft.com/office/drawing/2014/main" id="{FA7E9F1E-9902-4BA7-B030-BA36AA54DAA5}"/>
              </a:ext>
            </a:extLst>
          </p:cNvPr>
          <p:cNvSpPr>
            <a:spLocks noChangeArrowheads="1"/>
          </p:cNvSpPr>
          <p:nvPr/>
        </p:nvSpPr>
        <p:spPr bwMode="auto">
          <a:xfrm>
            <a:off x="0" y="721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21) قسمة للآب في صوم الميلاد وعيد الميلاد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8" name="AutoShape 2">
            <a:hlinkClick r:id="rId3" action="ppaction://hlinksldjump"/>
            <a:extLst>
              <a:ext uri="{FF2B5EF4-FFF2-40B4-BE49-F238E27FC236}">
                <a16:creationId xmlns:a16="http://schemas.microsoft.com/office/drawing/2014/main" id="{F932F354-8049-4FAF-BC93-3BF1E7C20758}"/>
              </a:ext>
            </a:extLst>
          </p:cNvPr>
          <p:cNvSpPr>
            <a:spLocks noChangeArrowheads="1"/>
          </p:cNvSpPr>
          <p:nvPr/>
        </p:nvSpPr>
        <p:spPr bwMode="auto">
          <a:xfrm>
            <a:off x="0" y="39389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22)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و 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المعتني بكل أحد الذي أخرج الروح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9" name="AutoShape 9">
            <a:hlinkClick r:id="rId4" action="ppaction://hlinksldjump"/>
            <a:extLst>
              <a:ext uri="{FF2B5EF4-FFF2-40B4-BE49-F238E27FC236}">
                <a16:creationId xmlns:a16="http://schemas.microsoft.com/office/drawing/2014/main" id="{B0B1E428-3CC8-4547-AB3A-1260F2D506FA}"/>
              </a:ext>
            </a:extLst>
          </p:cNvPr>
          <p:cNvSpPr>
            <a:spLocks noChangeArrowheads="1"/>
          </p:cNvSpPr>
          <p:nvPr/>
        </p:nvSpPr>
        <p:spPr bwMode="auto">
          <a:xfrm>
            <a:off x="0" y="71561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23) </a:t>
            </a:r>
            <a:r>
              <a:rPr lang="ar-SA" sz="2400" b="1" kern="0" dirty="0">
                <a:solidFill>
                  <a:srgbClr val="FFC000"/>
                </a:solidFill>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a:t>
            </a:r>
            <a:r>
              <a:rPr lang="ar-EG" sz="2400" b="1" kern="0" dirty="0">
                <a:solidFill>
                  <a:srgbClr val="FFC000"/>
                </a:solidFill>
                <a:cs typeface="Times New Roman" pitchFamily="18" charset="0"/>
              </a:rPr>
              <a:t> و</a:t>
            </a:r>
            <a:r>
              <a:rPr lang="ar-SA" sz="2400" b="1" kern="0" dirty="0">
                <a:solidFill>
                  <a:srgbClr val="FFC000"/>
                </a:solidFill>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الذي سبق علمه وجود الكائنات</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0" name="AutoShape 9">
            <a:hlinkClick r:id="rId4" action="ppaction://hlinksldjump"/>
            <a:extLst>
              <a:ext uri="{FF2B5EF4-FFF2-40B4-BE49-F238E27FC236}">
                <a16:creationId xmlns:a16="http://schemas.microsoft.com/office/drawing/2014/main" id="{71588813-FB4B-4E07-BCED-DC27005FFF42}"/>
              </a:ext>
            </a:extLst>
          </p:cNvPr>
          <p:cNvSpPr>
            <a:spLocks noChangeArrowheads="1"/>
          </p:cNvSpPr>
          <p:nvPr/>
        </p:nvSpPr>
        <p:spPr bwMode="auto">
          <a:xfrm>
            <a:off x="0" y="103734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24) </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قسمة عيد الختان و الدخول المسيح الهيكل </a:t>
            </a:r>
            <a:r>
              <a:rPr kumimoji="0" lang="ar-EG" sz="2400"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(نسبح ونمجد إله الآلهة ورب الأرباب...)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1" name="AutoShape 19">
            <a:hlinkClick r:id="rId5" action="ppaction://hlinksldjump"/>
            <a:extLst>
              <a:ext uri="{FF2B5EF4-FFF2-40B4-BE49-F238E27FC236}">
                <a16:creationId xmlns:a16="http://schemas.microsoft.com/office/drawing/2014/main" id="{80625670-9F9E-4285-B859-B0DF42E000AD}"/>
              </a:ext>
            </a:extLst>
          </p:cNvPr>
          <p:cNvSpPr>
            <a:spLocks noChangeArrowheads="1"/>
          </p:cNvSpPr>
          <p:nvPr/>
        </p:nvSpPr>
        <p:spPr bwMode="auto">
          <a:xfrm>
            <a:off x="0" y="135907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عرس قانا الجليل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الذي قبل الدهور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2" name="AutoShape 7">
            <a:hlinkClick r:id="rId6" action="ppaction://hlinksldjump" highlightClick="1"/>
            <a:extLst>
              <a:ext uri="{FF2B5EF4-FFF2-40B4-BE49-F238E27FC236}">
                <a16:creationId xmlns:a16="http://schemas.microsoft.com/office/drawing/2014/main" id="{78DF5F89-2A41-4484-B804-6775D39F4D30}"/>
              </a:ext>
            </a:extLst>
          </p:cNvPr>
          <p:cNvSpPr>
            <a:spLocks noChangeArrowheads="1"/>
          </p:cNvSpPr>
          <p:nvPr/>
        </p:nvSpPr>
        <p:spPr bwMode="auto">
          <a:xfrm>
            <a:off x="0" y="16807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26) قسمة للآب في عيد الغطاس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(إذ أعطيتنا نعمة البنوة بحميم الميلاد...)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3" name="AutoShape 7">
            <a:extLst>
              <a:ext uri="{FF2B5EF4-FFF2-40B4-BE49-F238E27FC236}">
                <a16:creationId xmlns:a16="http://schemas.microsoft.com/office/drawing/2014/main" id="{2BE1950F-376A-4185-8EAD-BAB43758320E}"/>
              </a:ext>
            </a:extLst>
          </p:cNvPr>
          <p:cNvSpPr>
            <a:spLocks noChangeArrowheads="1"/>
          </p:cNvSpPr>
          <p:nvPr/>
        </p:nvSpPr>
        <p:spPr bwMode="auto">
          <a:xfrm>
            <a:off x="0" y="23242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28) قسمة عيد الغطاس. (أنت هو الله الرحوم مخلص كل أحد...)</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5" name="AutoShape 7">
            <a:extLst>
              <a:ext uri="{FF2B5EF4-FFF2-40B4-BE49-F238E27FC236}">
                <a16:creationId xmlns:a16="http://schemas.microsoft.com/office/drawing/2014/main" id="{EF7BB3DD-4B38-4DC7-9D3A-C9404FA43229}"/>
              </a:ext>
            </a:extLst>
          </p:cNvPr>
          <p:cNvSpPr>
            <a:spLocks noChangeArrowheads="1"/>
          </p:cNvSpPr>
          <p:nvPr/>
        </p:nvSpPr>
        <p:spPr bwMode="auto">
          <a:xfrm>
            <a:off x="0" y="200252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27) قسمة عيد الغطاس. (ايها المسيح الهنا...)</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6" name="AutoShape 3">
            <a:hlinkClick r:id="rId7" action="ppaction://hlinksldjump"/>
            <a:extLst>
              <a:ext uri="{FF2B5EF4-FFF2-40B4-BE49-F238E27FC236}">
                <a16:creationId xmlns:a16="http://schemas.microsoft.com/office/drawing/2014/main" id="{73AFBCE9-9B0B-4DB7-82A9-99CBE645A481}"/>
              </a:ext>
            </a:extLst>
          </p:cNvPr>
          <p:cNvSpPr>
            <a:spLocks noChangeArrowheads="1"/>
          </p:cNvSpPr>
          <p:nvPr/>
        </p:nvSpPr>
        <p:spPr bwMode="auto">
          <a:xfrm>
            <a:off x="0" y="264597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عيد الغطاس وعيد يوحنا المعمدان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الذي أنعم على زكريا من بعد الكبر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2" name="AutoShape 8">
            <a:hlinkClick r:id="rId8" action="ppaction://hlinksldjump"/>
            <a:extLst>
              <a:ext uri="{FF2B5EF4-FFF2-40B4-BE49-F238E27FC236}">
                <a16:creationId xmlns:a16="http://schemas.microsoft.com/office/drawing/2014/main" id="{61B3B0FC-0807-4138-B1A4-0A8F5CA7C981}"/>
              </a:ext>
            </a:extLst>
          </p:cNvPr>
          <p:cNvSpPr>
            <a:spLocks noChangeArrowheads="1"/>
          </p:cNvSpPr>
          <p:nvPr/>
        </p:nvSpPr>
        <p:spPr bwMode="auto">
          <a:xfrm>
            <a:off x="0" y="328942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31</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للآب في الصوم الكبير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3" name="AutoShape 9">
            <a:hlinkClick r:id="rId9" action="ppaction://hlinksldjump" highlightClick="1"/>
            <a:extLst>
              <a:ext uri="{FF2B5EF4-FFF2-40B4-BE49-F238E27FC236}">
                <a16:creationId xmlns:a16="http://schemas.microsoft.com/office/drawing/2014/main" id="{5EB9261E-6E59-46FF-BF78-1F5C5F762DA3}"/>
              </a:ext>
            </a:extLst>
          </p:cNvPr>
          <p:cNvSpPr>
            <a:spLocks noChangeArrowheads="1"/>
          </p:cNvSpPr>
          <p:nvPr/>
        </p:nvSpPr>
        <p:spPr bwMode="auto">
          <a:xfrm>
            <a:off x="0" y="361115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32</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4" name="AutoShape 9">
            <a:extLst>
              <a:ext uri="{FF2B5EF4-FFF2-40B4-BE49-F238E27FC236}">
                <a16:creationId xmlns:a16="http://schemas.microsoft.com/office/drawing/2014/main" id="{944C7453-B30F-4336-9197-708E4BBC9A2A}"/>
              </a:ext>
            </a:extLst>
          </p:cNvPr>
          <p:cNvSpPr>
            <a:spLocks noChangeArrowheads="1"/>
          </p:cNvSpPr>
          <p:nvPr/>
        </p:nvSpPr>
        <p:spPr bwMode="auto">
          <a:xfrm>
            <a:off x="0" y="425460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للإبن في الصوم الكبير. (يا حمل الله يا حامل خطية العالم...)</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5" name="AutoShape 8">
            <a:extLst>
              <a:ext uri="{FF2B5EF4-FFF2-40B4-BE49-F238E27FC236}">
                <a16:creationId xmlns:a16="http://schemas.microsoft.com/office/drawing/2014/main" id="{958535DF-E473-4BF8-8AB8-E5392C692CFC}"/>
              </a:ext>
            </a:extLst>
          </p:cNvPr>
          <p:cNvSpPr>
            <a:spLocks noChangeArrowheads="1"/>
          </p:cNvSpPr>
          <p:nvPr/>
        </p:nvSpPr>
        <p:spPr bwMode="auto">
          <a:xfrm>
            <a:off x="0" y="39328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a:t>
            </a:r>
            <a:r>
              <a:rPr lang="en-US" sz="2400" b="1" kern="0" dirty="0">
                <a:solidFill>
                  <a:schemeClr val="bg1">
                    <a:lumMod val="50000"/>
                  </a:schemeClr>
                </a:solidFill>
                <a:latin typeface="Calibri"/>
                <a:cs typeface="Times New Roman" pitchFamily="18" charset="0"/>
              </a:rPr>
              <a:t>3</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قسمة للآب تقال في الصوم الكبير </a:t>
            </a:r>
            <a:r>
              <a:rPr lang="ar-EG" sz="2400" b="1" kern="0" dirty="0">
                <a:solidFill>
                  <a:schemeClr val="bg1">
                    <a:lumMod val="50000"/>
                  </a:schemeClr>
                </a:solidFill>
                <a:latin typeface="Calibri"/>
                <a:cs typeface="Times New Roman" pitchFamily="18" charset="0"/>
              </a:rPr>
              <a:t>الى جمعة ختام الصوم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(أيها </a:t>
            </a:r>
            <a:r>
              <a:rPr lang="ar-EG" sz="2400" b="1" kern="0" dirty="0">
                <a:solidFill>
                  <a:schemeClr val="bg1">
                    <a:lumMod val="50000"/>
                  </a:schemeClr>
                </a:solidFill>
                <a:latin typeface="Calibri"/>
                <a:cs typeface="Times New Roman" pitchFamily="18" charset="0"/>
              </a:rPr>
              <a:t>الآب السماوي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6" name="AutoShape 11">
            <a:hlinkClick r:id="rId10" action="ppaction://hlinksldjump"/>
            <a:extLst>
              <a:ext uri="{FF2B5EF4-FFF2-40B4-BE49-F238E27FC236}">
                <a16:creationId xmlns:a16="http://schemas.microsoft.com/office/drawing/2014/main" id="{B82AB387-FFF5-4592-913B-FB8CD1160C42}"/>
              </a:ext>
            </a:extLst>
          </p:cNvPr>
          <p:cNvSpPr>
            <a:spLocks noChangeArrowheads="1"/>
          </p:cNvSpPr>
          <p:nvPr/>
        </p:nvSpPr>
        <p:spPr bwMode="auto">
          <a:xfrm>
            <a:off x="0" y="457633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البشارة المجيد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10">
            <a:hlinkClick r:id="rId11" action="ppaction://hlinksldjump" highlightClick="1"/>
            <a:extLst>
              <a:ext uri="{FF2B5EF4-FFF2-40B4-BE49-F238E27FC236}">
                <a16:creationId xmlns:a16="http://schemas.microsoft.com/office/drawing/2014/main" id="{79BEC888-17CF-4BA8-A4D9-8FAC9EAEFA0F}"/>
              </a:ext>
            </a:extLst>
          </p:cNvPr>
          <p:cNvSpPr>
            <a:spLocks noChangeArrowheads="1"/>
          </p:cNvSpPr>
          <p:nvPr/>
        </p:nvSpPr>
        <p:spPr bwMode="auto">
          <a:xfrm>
            <a:off x="0" y="489805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 قسمة للآب في أحد الشعانين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 ...)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2">
            <a:hlinkClick r:id="rId12" action="ppaction://hlinksldjump"/>
            <a:extLst>
              <a:ext uri="{FF2B5EF4-FFF2-40B4-BE49-F238E27FC236}">
                <a16:creationId xmlns:a16="http://schemas.microsoft.com/office/drawing/2014/main" id="{8AFB543F-9D03-4604-809E-87FBE50FB51B}"/>
              </a:ext>
            </a:extLst>
          </p:cNvPr>
          <p:cNvSpPr>
            <a:spLocks noChangeArrowheads="1"/>
          </p:cNvSpPr>
          <p:nvPr/>
        </p:nvSpPr>
        <p:spPr bwMode="auto">
          <a:xfrm>
            <a:off x="0" y="521978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تُقال في احد الشعانين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a:t>
            </a:r>
            <a:r>
              <a:rPr lang="ar-SA" sz="2400" b="1" kern="0" dirty="0">
                <a:solidFill>
                  <a:prstClr val="white"/>
                </a:solidFill>
                <a:cs typeface="Times New Roman" pitchFamily="18" charset="0"/>
              </a:rPr>
              <a:t>ربنا مثل </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عجيب صار إسمك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9" name="AutoShape 11">
            <a:hlinkClick r:id="rId13" action="ppaction://hlinksldjump" highlightClick="1"/>
            <a:extLst>
              <a:ext uri="{FF2B5EF4-FFF2-40B4-BE49-F238E27FC236}">
                <a16:creationId xmlns:a16="http://schemas.microsoft.com/office/drawing/2014/main" id="{F010D3A9-3FFF-4D3F-B225-66668828972F}"/>
              </a:ext>
            </a:extLst>
          </p:cNvPr>
          <p:cNvSpPr>
            <a:spLocks noChangeArrowheads="1"/>
          </p:cNvSpPr>
          <p:nvPr/>
        </p:nvSpPr>
        <p:spPr bwMode="auto">
          <a:xfrm>
            <a:off x="0" y="554150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38) قسمة للآب علي ذبح إسحق.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(وحدث في الأيام التى أراد الله فيها أن يجرب...)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12">
            <a:hlinkClick r:id="rId14" action="ppaction://hlinksldjump"/>
            <a:extLst>
              <a:ext uri="{FF2B5EF4-FFF2-40B4-BE49-F238E27FC236}">
                <a16:creationId xmlns:a16="http://schemas.microsoft.com/office/drawing/2014/main" id="{CEB39CDD-58D1-4186-BA83-D3FA83433AD9}"/>
              </a:ext>
            </a:extLst>
          </p:cNvPr>
          <p:cNvSpPr>
            <a:spLocks noChangeArrowheads="1"/>
          </p:cNvSpPr>
          <p:nvPr/>
        </p:nvSpPr>
        <p:spPr bwMode="auto">
          <a:xfrm>
            <a:off x="0" y="586323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39) قسمة للإبن تقال في سبت الفرح.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 ذا الإسم المخلص...)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4">
            <a:hlinkClick r:id="rId15" action="ppaction://hlinksldjump"/>
            <a:extLst>
              <a:ext uri="{FF2B5EF4-FFF2-40B4-BE49-F238E27FC236}">
                <a16:creationId xmlns:a16="http://schemas.microsoft.com/office/drawing/2014/main" id="{9EA87E9E-897C-4D20-88EC-A632190CFB44}"/>
              </a:ext>
            </a:extLst>
          </p:cNvPr>
          <p:cNvSpPr>
            <a:spLocks noChangeArrowheads="1"/>
          </p:cNvSpPr>
          <p:nvPr/>
        </p:nvSpPr>
        <p:spPr bwMode="auto">
          <a:xfrm>
            <a:off x="0" y="61849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40) قسمة للآب في عيد القيامة والخمسين.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14">
            <a:extLst>
              <a:ext uri="{FF2B5EF4-FFF2-40B4-BE49-F238E27FC236}">
                <a16:creationId xmlns:a16="http://schemas.microsoft.com/office/drawing/2014/main" id="{5AD4380C-EECB-4F34-A14D-89141C5B08EC}"/>
              </a:ext>
            </a:extLst>
          </p:cNvPr>
          <p:cNvSpPr>
            <a:spLocks noChangeArrowheads="1"/>
          </p:cNvSpPr>
          <p:nvPr/>
        </p:nvSpPr>
        <p:spPr bwMode="auto">
          <a:xfrm>
            <a:off x="0" y="650669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41) قسمة للإبن في عيد القيامة والخمسين. (أيها الرب </a:t>
            </a:r>
            <a:r>
              <a:rPr lang="ar-EG" sz="2400" b="1" kern="0" dirty="0">
                <a:solidFill>
                  <a:schemeClr val="bg1">
                    <a:lumMod val="50000"/>
                  </a:schemeClr>
                </a:solidFill>
                <a:latin typeface="Calibri"/>
                <a:cs typeface="Times New Roman" pitchFamily="18" charset="0"/>
              </a:rPr>
              <a:t>ربنا وإلهنا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3">
            <a:hlinkClick r:id="rId16" action="ppaction://hlinksldjump"/>
            <a:extLst>
              <a:ext uri="{FF2B5EF4-FFF2-40B4-BE49-F238E27FC236}">
                <a16:creationId xmlns:a16="http://schemas.microsoft.com/office/drawing/2014/main" id="{A4F01598-856C-460F-82EC-9739C1701902}"/>
              </a:ext>
            </a:extLst>
          </p:cNvPr>
          <p:cNvSpPr>
            <a:spLocks noChangeArrowheads="1"/>
          </p:cNvSpPr>
          <p:nvPr/>
        </p:nvSpPr>
        <p:spPr bwMode="auto">
          <a:xfrm>
            <a:off x="0" y="296770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30)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نينوى.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اللـه الرحوم الذي لا يشاء موت الخاطئ</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676469087"/>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descr="القيامة.png"/>
          <p:cNvPicPr>
            <a:picLocks noChangeAspect="1"/>
          </p:cNvPicPr>
          <p:nvPr/>
        </p:nvPicPr>
        <p:blipFill>
          <a:blip r:embed="rId9"/>
          <a:stretch>
            <a:fillRect/>
          </a:stretch>
        </p:blipFill>
        <p:spPr>
          <a:xfrm>
            <a:off x="0" y="1810800"/>
            <a:ext cx="9152542" cy="5052966"/>
          </a:xfrm>
          <a:prstGeom prst="rect">
            <a:avLst/>
          </a:prstGeom>
        </p:spPr>
      </p:pic>
      <p:sp>
        <p:nvSpPr>
          <p:cNvPr id="3" name="AutoShape 6">
            <a:extLst>
              <a:ext uri="{FF2B5EF4-FFF2-40B4-BE49-F238E27FC236}">
                <a16:creationId xmlns:a16="http://schemas.microsoft.com/office/drawing/2014/main" id="{806B393E-C49D-4D97-86C9-8EF2D479C8FB}"/>
              </a:ext>
            </a:extLst>
          </p:cNvPr>
          <p:cNvSpPr>
            <a:spLocks noChangeArrowheads="1"/>
          </p:cNvSpPr>
          <p:nvPr/>
        </p:nvSpPr>
        <p:spPr bwMode="auto">
          <a:xfrm>
            <a:off x="0" y="75053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44) قسمة عيد دخول المسيح أرض مصر. (أيها السيد الرب الهنا.. جاء اليوم الى مصر..)</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 name="AutoShape 2">
            <a:extLst>
              <a:ext uri="{FF2B5EF4-FFF2-40B4-BE49-F238E27FC236}">
                <a16:creationId xmlns:a16="http://schemas.microsoft.com/office/drawing/2014/main" id="{AC84FD09-14CE-43F0-9220-C046037A2BC0}"/>
              </a:ext>
            </a:extLst>
          </p:cNvPr>
          <p:cNvSpPr>
            <a:spLocks noChangeArrowheads="1"/>
          </p:cNvSpPr>
          <p:nvPr/>
        </p:nvSpPr>
        <p:spPr bwMode="auto">
          <a:xfrm>
            <a:off x="0" y="110562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45)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a:t>
            </a:r>
            <a:r>
              <a:rPr lang="ar-EG" sz="2400" b="1" kern="0" dirty="0">
                <a:solidFill>
                  <a:schemeClr val="bg1">
                    <a:lumMod val="50000"/>
                  </a:schemeClr>
                </a:solidFill>
                <a:cs typeface="Times New Roman" pitchFamily="18" charset="0"/>
              </a:rPr>
              <a:t>عيد الصعود الإلهي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يها المسيح إلهنا الذي شاء بعد قيامته المجيدة...)</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4" name="AutoShape 16">
            <a:hlinkClick r:id="rId2" action="ppaction://hlinksldjump" highlightClick="1"/>
            <a:extLst>
              <a:ext uri="{FF2B5EF4-FFF2-40B4-BE49-F238E27FC236}">
                <a16:creationId xmlns:a16="http://schemas.microsoft.com/office/drawing/2014/main" id="{9F6E9872-5F06-4672-8640-1627D4C8BF52}"/>
              </a:ext>
            </a:extLst>
          </p:cNvPr>
          <p:cNvSpPr>
            <a:spLocks noChangeArrowheads="1"/>
          </p:cNvSpPr>
          <p:nvPr/>
        </p:nvSpPr>
        <p:spPr bwMode="auto">
          <a:xfrm>
            <a:off x="0" y="146071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46) قسمة للإبن تقال في صوم الرسل.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5" name="AutoShape 4">
            <a:hlinkClick r:id="rId3" action="ppaction://hlinksldjump"/>
            <a:extLst>
              <a:ext uri="{FF2B5EF4-FFF2-40B4-BE49-F238E27FC236}">
                <a16:creationId xmlns:a16="http://schemas.microsoft.com/office/drawing/2014/main" id="{058F42CD-4074-4A2E-BF4E-61F01472CEAC}"/>
              </a:ext>
            </a:extLst>
          </p:cNvPr>
          <p:cNvSpPr>
            <a:spLocks noChangeArrowheads="1"/>
          </p:cNvSpPr>
          <p:nvPr/>
        </p:nvSpPr>
        <p:spPr bwMode="auto">
          <a:xfrm>
            <a:off x="0" y="181581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صوم الرسل وسنوي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ما أبعد أحكامك عن الفحص وطرقك عن الاستقصاء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6" name="AutoShape 14">
            <a:hlinkClick r:id="rId4" action="ppaction://hlinksldjump"/>
            <a:extLst>
              <a:ext uri="{FF2B5EF4-FFF2-40B4-BE49-F238E27FC236}">
                <a16:creationId xmlns:a16="http://schemas.microsoft.com/office/drawing/2014/main" id="{33258D47-B4C8-4B93-84FC-D954CA2D5BC9}"/>
              </a:ext>
            </a:extLst>
          </p:cNvPr>
          <p:cNvSpPr>
            <a:spLocks noChangeArrowheads="1"/>
          </p:cNvSpPr>
          <p:nvPr/>
        </p:nvSpPr>
        <p:spPr bwMode="auto">
          <a:xfrm>
            <a:off x="0" y="217090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لعيد الرسل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الآب السماوي القادر على كل شيء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5">
            <a:hlinkClick r:id="rId5" action="ppaction://hlinksldjump" highlightClick="1"/>
            <a:extLst>
              <a:ext uri="{FF2B5EF4-FFF2-40B4-BE49-F238E27FC236}">
                <a16:creationId xmlns:a16="http://schemas.microsoft.com/office/drawing/2014/main" id="{2A866850-B3ED-4ACE-85D8-EBB0EE2DCAFB}"/>
              </a:ext>
            </a:extLst>
          </p:cNvPr>
          <p:cNvSpPr>
            <a:spLocks noChangeArrowheads="1"/>
          </p:cNvSpPr>
          <p:nvPr/>
        </p:nvSpPr>
        <p:spPr bwMode="auto">
          <a:xfrm>
            <a:off x="0" y="252600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lang="ar-EG" sz="2400" b="1" kern="0" dirty="0">
                <a:solidFill>
                  <a:srgbClr val="FFC000"/>
                </a:solidFill>
                <a:latin typeface="Calibri"/>
                <a:cs typeface="Times New Roman" pitchFamily="18" charset="0"/>
              </a:rPr>
              <a:t>49</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3">
            <a:hlinkClick r:id="rId6" action="ppaction://hlinksldjump"/>
            <a:extLst>
              <a:ext uri="{FF2B5EF4-FFF2-40B4-BE49-F238E27FC236}">
                <a16:creationId xmlns:a16="http://schemas.microsoft.com/office/drawing/2014/main" id="{20876A70-5350-4E07-A29B-1D9D176C998F}"/>
              </a:ext>
            </a:extLst>
          </p:cNvPr>
          <p:cNvSpPr>
            <a:spLocks noChangeArrowheads="1"/>
          </p:cNvSpPr>
          <p:nvPr/>
        </p:nvSpPr>
        <p:spPr bwMode="auto">
          <a:xfrm>
            <a:off x="0" y="28810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50) قسمة تُقال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و أعياد القديسة العذراء مريم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الساكن في الأعالي والناظر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5">
            <a:hlinkClick r:id="rId7" action="ppaction://hlinksldjump"/>
            <a:extLst>
              <a:ext uri="{FF2B5EF4-FFF2-40B4-BE49-F238E27FC236}">
                <a16:creationId xmlns:a16="http://schemas.microsoft.com/office/drawing/2014/main" id="{2F4E88A5-EB25-458D-A2FE-520F0E925F4B}"/>
              </a:ext>
            </a:extLst>
          </p:cNvPr>
          <p:cNvSpPr>
            <a:spLocks noChangeArrowheads="1"/>
          </p:cNvSpPr>
          <p:nvPr/>
        </p:nvSpPr>
        <p:spPr bwMode="auto">
          <a:xfrm>
            <a:off x="0" y="46565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55)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الأعياد السيدية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5">
            <a:extLst>
              <a:ext uri="{FF2B5EF4-FFF2-40B4-BE49-F238E27FC236}">
                <a16:creationId xmlns:a16="http://schemas.microsoft.com/office/drawing/2014/main" id="{5D900810-EEE6-44BF-99E3-B8096462B432}"/>
              </a:ext>
            </a:extLst>
          </p:cNvPr>
          <p:cNvSpPr>
            <a:spLocks noChangeArrowheads="1"/>
          </p:cNvSpPr>
          <p:nvPr/>
        </p:nvSpPr>
        <p:spPr bwMode="auto">
          <a:xfrm>
            <a:off x="0" y="32361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51) قسمة الآب للصوم وأعياد العذراء. (يا الله أبا ربنا وإلهنا ومخلصنا يسوع المسيح...)</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4" name="AutoShape 13">
            <a:extLst>
              <a:ext uri="{FF2B5EF4-FFF2-40B4-BE49-F238E27FC236}">
                <a16:creationId xmlns:a16="http://schemas.microsoft.com/office/drawing/2014/main" id="{6FE70F67-E1D0-4B92-AF4B-7BD3B7C25CE9}"/>
              </a:ext>
            </a:extLst>
          </p:cNvPr>
          <p:cNvSpPr>
            <a:spLocks noChangeArrowheads="1"/>
          </p:cNvSpPr>
          <p:nvPr/>
        </p:nvSpPr>
        <p:spPr bwMode="auto">
          <a:xfrm>
            <a:off x="0" y="35912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52)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للابن لصوم وأعياد العذر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اء.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أيها الابن الوحيد الجنس المولود من الآب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20">
            <a:extLst>
              <a:ext uri="{FF2B5EF4-FFF2-40B4-BE49-F238E27FC236}">
                <a16:creationId xmlns:a16="http://schemas.microsoft.com/office/drawing/2014/main" id="{BB597E8E-E2D9-4896-BE3B-4F77745ABAD7}"/>
              </a:ext>
            </a:extLst>
          </p:cNvPr>
          <p:cNvSpPr>
            <a:spLocks noChangeArrowheads="1"/>
          </p:cNvSpPr>
          <p:nvPr/>
        </p:nvSpPr>
        <p:spPr bwMode="auto">
          <a:xfrm>
            <a:off x="0" y="39463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كلمة الآب الإله الذي قبل كل الدهور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6" name="AutoShape 15">
            <a:extLst>
              <a:ext uri="{FF2B5EF4-FFF2-40B4-BE49-F238E27FC236}">
                <a16:creationId xmlns:a16="http://schemas.microsoft.com/office/drawing/2014/main" id="{55DC9CAF-DA12-4113-A744-B7ED3E18BEF9}"/>
              </a:ext>
            </a:extLst>
          </p:cNvPr>
          <p:cNvSpPr>
            <a:spLocks noChangeArrowheads="1"/>
          </p:cNvSpPr>
          <p:nvPr/>
        </p:nvSpPr>
        <p:spPr bwMode="auto">
          <a:xfrm>
            <a:off x="0" y="501165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56)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تذكار البشارة والميلاد والقيامة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7" name="AutoShape 20">
            <a:extLst>
              <a:ext uri="{FF2B5EF4-FFF2-40B4-BE49-F238E27FC236}">
                <a16:creationId xmlns:a16="http://schemas.microsoft.com/office/drawing/2014/main" id="{FA21466D-2728-4426-961B-403096DE0DD5}"/>
              </a:ext>
            </a:extLst>
          </p:cNvPr>
          <p:cNvSpPr>
            <a:spLocks noChangeArrowheads="1"/>
          </p:cNvSpPr>
          <p:nvPr/>
        </p:nvSpPr>
        <p:spPr bwMode="auto">
          <a:xfrm>
            <a:off x="0" y="43014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54)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 للآب</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8" name="AutoShape 13">
            <a:hlinkClick r:id="rId8" action="ppaction://hlinksldjump"/>
            <a:extLst>
              <a:ext uri="{FF2B5EF4-FFF2-40B4-BE49-F238E27FC236}">
                <a16:creationId xmlns:a16="http://schemas.microsoft.com/office/drawing/2014/main" id="{68DB2DEA-C2C0-4262-AC0B-76FE69280F25}"/>
              </a:ext>
            </a:extLst>
          </p:cNvPr>
          <p:cNvSpPr>
            <a:spLocks noChangeArrowheads="1"/>
          </p:cNvSpPr>
          <p:nvPr/>
        </p:nvSpPr>
        <p:spPr bwMode="auto">
          <a:xfrm>
            <a:off x="0" y="39543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43) قسمة للإبن تقال في القيامة.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المسيح إلهنا رئيس كهنة الخيرات العتيدة...)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9" name="AutoShape 14">
            <a:extLst>
              <a:ext uri="{FF2B5EF4-FFF2-40B4-BE49-F238E27FC236}">
                <a16:creationId xmlns:a16="http://schemas.microsoft.com/office/drawing/2014/main" id="{E7455D86-F275-4FA7-8998-AB1E513BFEEB}"/>
              </a:ext>
            </a:extLst>
          </p:cNvPr>
          <p:cNvSpPr>
            <a:spLocks noChangeArrowheads="1"/>
          </p:cNvSpPr>
          <p:nvPr/>
        </p:nvSpPr>
        <p:spPr bwMode="auto">
          <a:xfrm>
            <a:off x="0" y="4034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42) قسمة للإبن في عيد القيامة والخمسين. (يا يسوع المسيح...)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008984275"/>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3200" dirty="0">
                <a:solidFill>
                  <a:srgbClr val="FFC000"/>
                </a:solidFill>
              </a:rPr>
              <a:t>قسمة القداس الباسيلي (أيها السيد الرب إلهنا)</a:t>
            </a:r>
          </a:p>
        </p:txBody>
      </p:sp>
      <p:sp>
        <p:nvSpPr>
          <p:cNvPr id="3" name="Text Placeholder 2">
            <a:extLst>
              <a:ext uri="{FF2B5EF4-FFF2-40B4-BE49-F238E27FC236}">
                <a16:creationId xmlns:a16="http://schemas.microsoft.com/office/drawing/2014/main" id="{6FF3EE72-241B-45A5-A23E-C2065B8313CA}"/>
              </a:ext>
            </a:extLst>
          </p:cNvPr>
          <p:cNvSpPr>
            <a:spLocks noGrp="1"/>
          </p:cNvSpPr>
          <p:nvPr>
            <p:ph type="body" sz="quarter" idx="10"/>
          </p:nvPr>
        </p:nvSpPr>
        <p:spPr>
          <a:xfrm>
            <a:off x="0" y="4460937"/>
            <a:ext cx="9144000" cy="2397063"/>
          </a:xfrm>
        </p:spPr>
        <p:txBody>
          <a:bodyPr/>
          <a:lstStyle/>
          <a:p>
            <a:r>
              <a:rPr lang="ar-EG" sz="4800" dirty="0"/>
              <a:t>أيها السيد الرب إلهنا العظيم الأبدي والمتعجب منه بالمجد حافظ عهده ورحمته للذين يحبونه بكل قلبهم الذي أعطانا الخلاص من خطايانا. </a:t>
            </a:r>
            <a:br>
              <a:rPr lang="en-US" sz="4800" dirty="0"/>
            </a:br>
            <a:endParaRPr lang="ar-EG" sz="4800" dirty="0"/>
          </a:p>
          <a:p>
            <a:endParaRPr lang="en-GB" sz="4800" dirty="0"/>
          </a:p>
        </p:txBody>
      </p:sp>
    </p:spTree>
    <p:extLst>
      <p:ext uri="{BB962C8B-B14F-4D97-AF65-F5344CB8AC3E}">
        <p14:creationId xmlns:p14="http://schemas.microsoft.com/office/powerpoint/2010/main" val="27448462"/>
      </p:ext>
    </p:extLst>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500" dirty="0"/>
          </a:p>
        </p:txBody>
      </p:sp>
      <p:sp>
        <p:nvSpPr>
          <p:cNvPr id="3" name="Text Placeholder 2">
            <a:extLst>
              <a:ext uri="{FF2B5EF4-FFF2-40B4-BE49-F238E27FC236}">
                <a16:creationId xmlns:a16="http://schemas.microsoft.com/office/drawing/2014/main" id="{AE48D178-CF60-4A1F-BE44-1B428261D75E}"/>
              </a:ext>
            </a:extLst>
          </p:cNvPr>
          <p:cNvSpPr>
            <a:spLocks noGrp="1"/>
          </p:cNvSpPr>
          <p:nvPr>
            <p:ph type="body" sz="quarter" idx="10"/>
          </p:nvPr>
        </p:nvSpPr>
        <p:spPr/>
        <p:txBody>
          <a:bodyPr/>
          <a:lstStyle/>
          <a:p>
            <a:r>
              <a:rPr lang="ar-EG" dirty="0"/>
              <a:t>بابنه الوحيد الجنس يسوع المسيح ربنا حياة كل أحد يامعين الملتجئين إليه ورجاء الذين يصرخون نحوه الذي يقف أمامه ألوف ألوف وربوات ربوات الملائكة و رؤساء الملائكة المقدسين،</a:t>
            </a:r>
          </a:p>
          <a:p>
            <a:endParaRPr lang="en-GB" dirty="0"/>
          </a:p>
        </p:txBody>
      </p:sp>
    </p:spTree>
    <p:extLst>
      <p:ext uri="{BB962C8B-B14F-4D97-AF65-F5344CB8AC3E}">
        <p14:creationId xmlns:p14="http://schemas.microsoft.com/office/powerpoint/2010/main" val="67306957"/>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600" dirty="0"/>
          </a:p>
        </p:txBody>
      </p:sp>
      <p:sp>
        <p:nvSpPr>
          <p:cNvPr id="3" name="Text Placeholder 2">
            <a:extLst>
              <a:ext uri="{FF2B5EF4-FFF2-40B4-BE49-F238E27FC236}">
                <a16:creationId xmlns:a16="http://schemas.microsoft.com/office/drawing/2014/main" id="{BE02D3A1-23EC-4DAD-AB9A-ACEF97F3E5A8}"/>
              </a:ext>
            </a:extLst>
          </p:cNvPr>
          <p:cNvSpPr>
            <a:spLocks noGrp="1"/>
          </p:cNvSpPr>
          <p:nvPr>
            <p:ph type="body" sz="quarter" idx="10"/>
          </p:nvPr>
        </p:nvSpPr>
        <p:spPr/>
        <p:txBody>
          <a:bodyPr/>
          <a:lstStyle/>
          <a:p>
            <a:r>
              <a:rPr lang="ar-EG" dirty="0"/>
              <a:t>الشاروبيم والسيرافيم وكل الجمع غير المحصى الذي للقوات السمائية. يا الله الذي قدس هذه القرابين الموضوعة بحلول روحك القدوس عليها وطهرتها، طهرنا نحن أيضاً يا سيدنا من</a:t>
            </a:r>
            <a:br>
              <a:rPr lang="ar-EG" dirty="0"/>
            </a:br>
            <a:endParaRPr lang="ar-EG" dirty="0"/>
          </a:p>
          <a:p>
            <a:endParaRPr lang="en-GB" dirty="0"/>
          </a:p>
        </p:txBody>
      </p:sp>
    </p:spTree>
    <p:extLst>
      <p:ext uri="{BB962C8B-B14F-4D97-AF65-F5344CB8AC3E}">
        <p14:creationId xmlns:p14="http://schemas.microsoft.com/office/powerpoint/2010/main" val="927697732"/>
      </p:ext>
    </p:extLst>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FADE187A-FE40-4D57-906D-F49525460AF6}"/>
              </a:ext>
            </a:extLst>
          </p:cNvPr>
          <p:cNvSpPr>
            <a:spLocks noGrp="1"/>
          </p:cNvSpPr>
          <p:nvPr>
            <p:ph type="body" sz="quarter" idx="10"/>
          </p:nvPr>
        </p:nvSpPr>
        <p:spPr/>
        <p:txBody>
          <a:bodyPr/>
          <a:lstStyle/>
          <a:p>
            <a:r>
              <a:rPr lang="ar-EG" sz="5400" dirty="0"/>
              <a:t>خطايانا الخفية والظاهرة وكل فكر لا يرضى صلاحك يا الله محب البشر فليبعد عنا طهر نفوسنا وأجسادنا وأرواحنا</a:t>
            </a:r>
            <a:br>
              <a:rPr lang="ar-EG" sz="5400" dirty="0"/>
            </a:br>
            <a:endParaRPr lang="ar-EG" sz="5400" dirty="0"/>
          </a:p>
          <a:p>
            <a:endParaRPr lang="en-GB" sz="5400" dirty="0"/>
          </a:p>
        </p:txBody>
      </p:sp>
    </p:spTree>
    <p:extLst>
      <p:ext uri="{BB962C8B-B14F-4D97-AF65-F5344CB8AC3E}">
        <p14:creationId xmlns:p14="http://schemas.microsoft.com/office/powerpoint/2010/main" val="2332815682"/>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6BCCF9DE-F76F-4180-A846-C64A50278699}"/>
              </a:ext>
            </a:extLst>
          </p:cNvPr>
          <p:cNvSpPr>
            <a:spLocks noGrp="1"/>
          </p:cNvSpPr>
          <p:nvPr>
            <p:ph type="body" sz="quarter" idx="10"/>
          </p:nvPr>
        </p:nvSpPr>
        <p:spPr/>
        <p:txBody>
          <a:bodyPr/>
          <a:lstStyle/>
          <a:p>
            <a:r>
              <a:rPr lang="ar-EG" sz="5400" dirty="0"/>
              <a:t>وقلوبنا وعيوننا وأفهامنا وأفكارنا ونياتنا لكى بقلب طاهرة ونفس مستنيرة ووجه غير مخزى وإيمان بلا رياء ومحبة كاملة</a:t>
            </a:r>
          </a:p>
          <a:p>
            <a:endParaRPr lang="en-GB" dirty="0"/>
          </a:p>
        </p:txBody>
      </p:sp>
    </p:spTree>
    <p:extLst>
      <p:ext uri="{BB962C8B-B14F-4D97-AF65-F5344CB8AC3E}">
        <p14:creationId xmlns:p14="http://schemas.microsoft.com/office/powerpoint/2010/main" val="2106129945"/>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B2E2A29E-7504-49C5-9BE1-846E84E6B6AB}"/>
              </a:ext>
            </a:extLst>
          </p:cNvPr>
          <p:cNvSpPr>
            <a:spLocks noGrp="1"/>
          </p:cNvSpPr>
          <p:nvPr>
            <p:ph type="body" sz="quarter" idx="10"/>
          </p:nvPr>
        </p:nvSpPr>
        <p:spPr/>
        <p:txBody>
          <a:bodyPr/>
          <a:lstStyle/>
          <a:p>
            <a:r>
              <a:rPr lang="ar-EG" sz="6000" dirty="0"/>
              <a:t>ورجاء ثابت نجسر بدالة بغير خوف أن نطلب إليك يا الله الآب القدوس الذي في السموات ونقول</a:t>
            </a:r>
          </a:p>
          <a:p>
            <a:endParaRPr lang="en-GB" dirty="0"/>
          </a:p>
        </p:txBody>
      </p:sp>
    </p:spTree>
    <p:extLst>
      <p:ext uri="{BB962C8B-B14F-4D97-AF65-F5344CB8AC3E}">
        <p14:creationId xmlns:p14="http://schemas.microsoft.com/office/powerpoint/2010/main" val="96323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CE8367AF-A6EA-4EA9-9647-1D564ABA158F}"/>
              </a:ext>
            </a:extLst>
          </p:cNvPr>
          <p:cNvSpPr>
            <a:spLocks noGrp="1"/>
          </p:cNvSpPr>
          <p:nvPr>
            <p:ph type="body" sz="quarter" idx="10"/>
          </p:nvPr>
        </p:nvSpPr>
        <p:spPr/>
        <p:txBody>
          <a:bodyPr anchor="t"/>
          <a:lstStyle/>
          <a:p>
            <a:r>
              <a:rPr lang="ar-SA" sz="4400" dirty="0"/>
              <a:t>نعترف لك يا رب بخلاصك، وباسم إلهنا ننمو. يكمل الرب كل سؤالك. الآن علمت أن الرب قد خلص مسيحه، واستجاب له من سماء قدسه بجبروت خلاص</a:t>
            </a:r>
            <a:r>
              <a:rPr lang="ar-EG" sz="4400" dirty="0"/>
              <a:t> </a:t>
            </a:r>
            <a:r>
              <a:rPr lang="ar-SA" sz="4400" dirty="0"/>
              <a:t> يمينه. هؤلاء بمركبات وهؤلاء بخيل، </a:t>
            </a:r>
            <a:br>
              <a:rPr lang="ar-EG" sz="4400" dirty="0"/>
            </a:br>
            <a:endParaRPr lang="ar-SA" sz="4400" dirty="0"/>
          </a:p>
        </p:txBody>
      </p:sp>
    </p:spTree>
    <p:extLst>
      <p:ext uri="{BB962C8B-B14F-4D97-AF65-F5344CB8AC3E}">
        <p14:creationId xmlns:p14="http://schemas.microsoft.com/office/powerpoint/2010/main" val="487986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نيف سينتى</a:t>
            </a:r>
          </a:p>
        </p:txBody>
      </p:sp>
      <p:sp>
        <p:nvSpPr>
          <p:cNvPr id="3" name="Text Placeholder 2"/>
          <p:cNvSpPr>
            <a:spLocks noGrp="1"/>
          </p:cNvSpPr>
          <p:nvPr>
            <p:ph type="body" idx="1"/>
          </p:nvPr>
        </p:nvSpPr>
        <p:spPr>
          <a:xfrm>
            <a:off x="0" y="5975350"/>
            <a:ext cx="9143999" cy="882650"/>
          </a:xfrm>
        </p:spPr>
        <p:txBody>
          <a:bodyPr anchor="ctr"/>
          <a:lstStyle/>
          <a:p>
            <a:r>
              <a:rPr lang="ar-EG" sz="3600" dirty="0"/>
              <a:t>نيف سينتى خين نى طؤو إثؤواب:آ إبتشويس مي إننى بيلي إنتيه سيون:</a:t>
            </a:r>
          </a:p>
        </p:txBody>
      </p:sp>
      <p:sp>
        <p:nvSpPr>
          <p:cNvPr id="5" name="Text Placeholder 4"/>
          <p:cNvSpPr>
            <a:spLocks noGrp="1"/>
          </p:cNvSpPr>
          <p:nvPr>
            <p:ph type="body" sz="quarter" idx="3"/>
          </p:nvPr>
        </p:nvSpPr>
        <p:spPr>
          <a:xfrm>
            <a:off x="-2" y="5073388"/>
            <a:ext cx="9144000" cy="901961"/>
          </a:xfrm>
        </p:spPr>
        <p:txBody>
          <a:bodyPr/>
          <a:lstStyle/>
          <a:p>
            <a:r>
              <a:rPr lang="pt-BR" dirty="0"/>
              <a:t>Nefcen] qen nitw`ou =e=;=u. `AP=o=c mei `nnipuly `nte Ciwn@</a:t>
            </a:r>
            <a:endParaRPr lang="en-US" dirty="0"/>
          </a:p>
        </p:txBody>
      </p:sp>
      <p:sp>
        <p:nvSpPr>
          <p:cNvPr id="4" name="Text Placeholder 3">
            <a:extLst>
              <a:ext uri="{FF2B5EF4-FFF2-40B4-BE49-F238E27FC236}">
                <a16:creationId xmlns:a16="http://schemas.microsoft.com/office/drawing/2014/main" id="{5C294320-D83A-41D0-9520-A204EBEAAAEB}"/>
              </a:ext>
            </a:extLst>
          </p:cNvPr>
          <p:cNvSpPr>
            <a:spLocks noGrp="1"/>
          </p:cNvSpPr>
          <p:nvPr>
            <p:ph type="body" sz="quarter" idx="10"/>
          </p:nvPr>
        </p:nvSpPr>
        <p:spPr>
          <a:xfrm>
            <a:off x="-2" y="4332586"/>
            <a:ext cx="9144000" cy="740803"/>
          </a:xfrm>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أساساته في الجبال المقدسة. يحب الرب أبواب صهيون، </a:t>
            </a:r>
            <a:endParaRPr lang="ar-EG" sz="4000" dirty="0"/>
          </a:p>
        </p:txBody>
      </p:sp>
    </p:spTree>
    <p:extLst>
      <p:ext uri="{BB962C8B-B14F-4D97-AF65-F5344CB8AC3E}">
        <p14:creationId xmlns:p14="http://schemas.microsoft.com/office/powerpoint/2010/main" val="811274973"/>
      </p:ext>
    </p:extLst>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E784BD3-A66D-41E5-83C1-5D473C9AD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183F9D-F618-40CF-A1B0-5473DD34CDC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9143577"/>
      </p:ext>
    </p:extLst>
  </p:cSld>
  <p:clrMapOvr>
    <a:masterClrMapping/>
  </p:clrMapOvr>
  <p:transition spd="slow" advClick="0" advTm="0"/>
</p:sld>
</file>

<file path=ppt/slides/slide2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3600" dirty="0">
                <a:solidFill>
                  <a:srgbClr val="FFC000"/>
                </a:solidFill>
              </a:rPr>
              <a:t>القسمة الوجيزة (يا الله الذى أنعم)</a:t>
            </a:r>
          </a:p>
        </p:txBody>
      </p:sp>
      <p:sp>
        <p:nvSpPr>
          <p:cNvPr id="3" name="Text Placeholder 2">
            <a:extLst>
              <a:ext uri="{FF2B5EF4-FFF2-40B4-BE49-F238E27FC236}">
                <a16:creationId xmlns:a16="http://schemas.microsoft.com/office/drawing/2014/main" id="{2E7CB81B-2803-4591-9EAD-0266C70B6485}"/>
              </a:ext>
            </a:extLst>
          </p:cNvPr>
          <p:cNvSpPr>
            <a:spLocks noGrp="1"/>
          </p:cNvSpPr>
          <p:nvPr>
            <p:ph type="body" sz="quarter" idx="10"/>
          </p:nvPr>
        </p:nvSpPr>
        <p:spPr>
          <a:xfrm>
            <a:off x="0" y="4477871"/>
            <a:ext cx="9144000" cy="2380129"/>
          </a:xfrm>
        </p:spPr>
        <p:txBody>
          <a:bodyPr/>
          <a:lstStyle/>
          <a:p>
            <a:r>
              <a:rPr lang="ar-EG" sz="5200" dirty="0"/>
              <a:t>يا الله الذى أنعم علينا نحن الخطاة بميقات الخلاص وذبيحة ناطقة سمائية. التى هى الجسد الإلهى والدم الكريم اللذان لمسيحك. </a:t>
            </a:r>
            <a:endParaRPr lang="ar-EG" sz="5200" dirty="0">
              <a:solidFill>
                <a:srgbClr val="FFC000"/>
              </a:solidFill>
            </a:endParaRPr>
          </a:p>
          <a:p>
            <a:endParaRPr lang="en-GB" sz="5200" dirty="0"/>
          </a:p>
        </p:txBody>
      </p:sp>
    </p:spTree>
    <p:extLst>
      <p:ext uri="{BB962C8B-B14F-4D97-AF65-F5344CB8AC3E}">
        <p14:creationId xmlns:p14="http://schemas.microsoft.com/office/powerpoint/2010/main" val="380797085"/>
      </p:ext>
    </p:extLst>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48738234-F35C-4867-9C3C-0DA3E0E4547A}"/>
              </a:ext>
            </a:extLst>
          </p:cNvPr>
          <p:cNvSpPr>
            <a:spLocks noGrp="1"/>
          </p:cNvSpPr>
          <p:nvPr>
            <p:ph type="body" sz="quarter" idx="10"/>
          </p:nvPr>
        </p:nvSpPr>
        <p:spPr>
          <a:xfrm>
            <a:off x="0" y="4572000"/>
            <a:ext cx="9144000" cy="2286000"/>
          </a:xfrm>
        </p:spPr>
        <p:txBody>
          <a:bodyPr/>
          <a:lstStyle/>
          <a:p>
            <a:r>
              <a:rPr lang="ar-EG" sz="4800" dirty="0"/>
              <a:t>هذا الذى صار لنا طهراً وخلاصاً ونعمة وغفراناً للخطايا. لكى بشكر نصرخ نحــوك أيها الآب القدوس الذى فى السموات ونقول</a:t>
            </a:r>
            <a:br>
              <a:rPr lang="ar-EG" sz="4800" dirty="0"/>
            </a:br>
            <a:endParaRPr lang="ar-EG" sz="4800" dirty="0"/>
          </a:p>
        </p:txBody>
      </p:sp>
    </p:spTree>
    <p:extLst>
      <p:ext uri="{BB962C8B-B14F-4D97-AF65-F5344CB8AC3E}">
        <p14:creationId xmlns:p14="http://schemas.microsoft.com/office/powerpoint/2010/main" val="3990187825"/>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0DF3342-25FD-4CF0-AF87-AF7DEA81D7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A8CA8C-45F2-4132-93D0-12582B932EA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748850698"/>
      </p:ext>
    </p:extLst>
  </p:cSld>
  <p:clrMapOvr>
    <a:masterClrMapping/>
  </p:clrMapOvr>
  <p:transition spd="slow" advClick="0" advTm="0"/>
</p:sld>
</file>

<file path=ppt/slides/slide2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400" dirty="0">
                <a:solidFill>
                  <a:srgbClr val="FFC000"/>
                </a:solidFill>
              </a:rPr>
              <a:t>قسمة للآب  /القديس إغريغوريوس </a:t>
            </a:r>
            <a:r>
              <a:rPr lang="ar-EG" sz="2400" dirty="0"/>
              <a:t>(يا الله العظيم القدوس المحتجب)</a:t>
            </a:r>
          </a:p>
        </p:txBody>
      </p:sp>
      <p:sp>
        <p:nvSpPr>
          <p:cNvPr id="3" name="Text Placeholder 2">
            <a:extLst>
              <a:ext uri="{FF2B5EF4-FFF2-40B4-BE49-F238E27FC236}">
                <a16:creationId xmlns:a16="http://schemas.microsoft.com/office/drawing/2014/main" id="{0F79D2E6-CD44-4995-800D-31434CBC3D0B}"/>
              </a:ext>
            </a:extLst>
          </p:cNvPr>
          <p:cNvSpPr>
            <a:spLocks noGrp="1"/>
          </p:cNvSpPr>
          <p:nvPr>
            <p:ph type="body" sz="quarter" idx="10"/>
          </p:nvPr>
        </p:nvSpPr>
        <p:spPr/>
        <p:txBody>
          <a:bodyPr/>
          <a:lstStyle/>
          <a:p>
            <a:r>
              <a:rPr lang="ar-EG" dirty="0"/>
              <a:t>يا الله العظيم القدوس المحتجب في مجده، المقتدر في كافة أفعاله. العزيز في عزته. الجزيل الصلاح. العالم بكل شيء. الحاضر في كل مكان. المتنزه عن التعيير. الفريد وحده. الغني بنفسه. القدوس القدير</a:t>
            </a:r>
            <a:br>
              <a:rPr lang="ar-EG" dirty="0"/>
            </a:br>
            <a:endParaRPr lang="ar-EG" dirty="0"/>
          </a:p>
          <a:p>
            <a:endParaRPr lang="en-GB" dirty="0"/>
          </a:p>
        </p:txBody>
      </p:sp>
    </p:spTree>
    <p:extLst>
      <p:ext uri="{BB962C8B-B14F-4D97-AF65-F5344CB8AC3E}">
        <p14:creationId xmlns:p14="http://schemas.microsoft.com/office/powerpoint/2010/main" val="241078881"/>
      </p:ext>
    </p:extLst>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3200" dirty="0"/>
          </a:p>
        </p:txBody>
      </p:sp>
      <p:sp>
        <p:nvSpPr>
          <p:cNvPr id="3" name="Text Placeholder 2">
            <a:extLst>
              <a:ext uri="{FF2B5EF4-FFF2-40B4-BE49-F238E27FC236}">
                <a16:creationId xmlns:a16="http://schemas.microsoft.com/office/drawing/2014/main" id="{5E43A512-4953-4A65-A861-ECB44CFCD6F7}"/>
              </a:ext>
            </a:extLst>
          </p:cNvPr>
          <p:cNvSpPr>
            <a:spLocks noGrp="1"/>
          </p:cNvSpPr>
          <p:nvPr>
            <p:ph type="body" sz="quarter" idx="10"/>
          </p:nvPr>
        </p:nvSpPr>
        <p:spPr/>
        <p:txBody>
          <a:bodyPr/>
          <a:lstStyle/>
          <a:p>
            <a:r>
              <a:rPr lang="ar-EG" dirty="0"/>
              <a:t>الممجد في جميع الملائكة والقديسين. يا من بآلامك المحيية جددت جبلتنا المائتة التي ماتت بسبب الخطية. لا تطرحنا عنك يا إلهنا. ويا من بصليبك الغالب قتلت الموت الذي كان سائدًا علينا، </a:t>
            </a:r>
            <a:br>
              <a:rPr lang="ar-EG" dirty="0"/>
            </a:br>
            <a:endParaRPr lang="ar-EG" sz="11500" dirty="0"/>
          </a:p>
          <a:p>
            <a:endParaRPr lang="en-GB" dirty="0"/>
          </a:p>
        </p:txBody>
      </p:sp>
    </p:spTree>
    <p:extLst>
      <p:ext uri="{BB962C8B-B14F-4D97-AF65-F5344CB8AC3E}">
        <p14:creationId xmlns:p14="http://schemas.microsoft.com/office/powerpoint/2010/main" val="4179691539"/>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3600" dirty="0"/>
          </a:p>
        </p:txBody>
      </p:sp>
      <p:sp>
        <p:nvSpPr>
          <p:cNvPr id="3" name="Text Placeholder 2">
            <a:extLst>
              <a:ext uri="{FF2B5EF4-FFF2-40B4-BE49-F238E27FC236}">
                <a16:creationId xmlns:a16="http://schemas.microsoft.com/office/drawing/2014/main" id="{D1027530-B9B9-47AC-89F8-D85DBC26BE3F}"/>
              </a:ext>
            </a:extLst>
          </p:cNvPr>
          <p:cNvSpPr>
            <a:spLocks noGrp="1"/>
          </p:cNvSpPr>
          <p:nvPr>
            <p:ph type="body" sz="quarter" idx="10"/>
          </p:nvPr>
        </p:nvSpPr>
        <p:spPr/>
        <p:txBody>
          <a:bodyPr/>
          <a:lstStyle/>
          <a:p>
            <a:r>
              <a:rPr lang="ar-EG" dirty="0"/>
              <a:t>بحنوك أشفق علينا واحفظنا تحت جناحيك ويا من سمرت بالمسامير في جسدك الطاهر كالمذنبين حبًا بنا نحن الخطاة، بقوتك يا رب مزق مصائد أعدائنا ويا من طعنت بالحربة في جنبك الأقدس بعز</a:t>
            </a:r>
            <a:br>
              <a:rPr lang="ar-EG" dirty="0"/>
            </a:br>
            <a:endParaRPr lang="en-GB" dirty="0"/>
          </a:p>
        </p:txBody>
      </p:sp>
    </p:spTree>
    <p:extLst>
      <p:ext uri="{BB962C8B-B14F-4D97-AF65-F5344CB8AC3E}">
        <p14:creationId xmlns:p14="http://schemas.microsoft.com/office/powerpoint/2010/main" val="4094110372"/>
      </p:ext>
    </p:extLst>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1A0503A5-0DC4-4438-BC26-E9FCC2442019}"/>
              </a:ext>
            </a:extLst>
          </p:cNvPr>
          <p:cNvSpPr>
            <a:spLocks noGrp="1"/>
          </p:cNvSpPr>
          <p:nvPr>
            <p:ph type="body" sz="quarter" idx="10"/>
          </p:nvPr>
        </p:nvSpPr>
        <p:spPr/>
        <p:txBody>
          <a:bodyPr/>
          <a:lstStyle/>
          <a:p>
            <a:r>
              <a:rPr lang="ar-EG" dirty="0"/>
              <a:t>سلطانك أثقب كل شباك المقاومين لنا. ويا من بموتك المحيي أمت الموت قاتلنا فلا تجعل له سلطانًا علينا يا سيدنا ويا من من بدفنك في القبر دفنت آثامنا اجعلنا يا الله ألا نجددها مرة ثانية.</a:t>
            </a:r>
            <a:br>
              <a:rPr lang="ar-EG" dirty="0"/>
            </a:br>
            <a:endParaRPr lang="ar-EG" dirty="0"/>
          </a:p>
          <a:p>
            <a:endParaRPr lang="ar-EG" sz="11500" dirty="0"/>
          </a:p>
        </p:txBody>
      </p:sp>
    </p:spTree>
    <p:extLst>
      <p:ext uri="{BB962C8B-B14F-4D97-AF65-F5344CB8AC3E}">
        <p14:creationId xmlns:p14="http://schemas.microsoft.com/office/powerpoint/2010/main" val="3926544305"/>
      </p:ext>
    </p:extLst>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6BA68879-7A61-43F0-9531-C05A45E960F6}"/>
              </a:ext>
            </a:extLst>
          </p:cNvPr>
          <p:cNvSpPr>
            <a:spLocks noGrp="1"/>
          </p:cNvSpPr>
          <p:nvPr>
            <p:ph type="body" sz="quarter" idx="10"/>
          </p:nvPr>
        </p:nvSpPr>
        <p:spPr/>
        <p:txBody>
          <a:bodyPr/>
          <a:lstStyle/>
          <a:p>
            <a:r>
              <a:rPr lang="ar-EG" dirty="0"/>
              <a:t>ويا من بقيامتك المقدسة حطمت مملكة إبليس أقمنا يا رب من سقطات الخطية، ويا من بصعودك المعظم أرسلت الروح القدس على تلاميذك إجعلهما لآثامنا وغسلًا لأدناسنا </a:t>
            </a:r>
            <a:r>
              <a:rPr lang="ar-EG" sz="4400" b="1" dirty="0">
                <a:effectLst/>
              </a:rPr>
              <a:t>وإجعلنا يا إلهنا ان نقسم</a:t>
            </a:r>
            <a:br>
              <a:rPr lang="ar-EG" sz="4400" b="1" dirty="0">
                <a:effectLst/>
              </a:rPr>
            </a:br>
            <a:endParaRPr lang="en-GB" dirty="0"/>
          </a:p>
        </p:txBody>
      </p:sp>
    </p:spTree>
    <p:extLst>
      <p:ext uri="{BB962C8B-B14F-4D97-AF65-F5344CB8AC3E}">
        <p14:creationId xmlns:p14="http://schemas.microsoft.com/office/powerpoint/2010/main" val="3352475850"/>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200" dirty="0"/>
          </a:p>
        </p:txBody>
      </p:sp>
      <p:sp>
        <p:nvSpPr>
          <p:cNvPr id="3" name="Text Placeholder 2">
            <a:extLst>
              <a:ext uri="{FF2B5EF4-FFF2-40B4-BE49-F238E27FC236}">
                <a16:creationId xmlns:a16="http://schemas.microsoft.com/office/drawing/2014/main" id="{048A8BE0-6396-45E6-8415-D5A108249686}"/>
              </a:ext>
            </a:extLst>
          </p:cNvPr>
          <p:cNvSpPr>
            <a:spLocks noGrp="1"/>
          </p:cNvSpPr>
          <p:nvPr>
            <p:ph type="body" sz="quarter" idx="10"/>
          </p:nvPr>
        </p:nvSpPr>
        <p:spPr/>
        <p:txBody>
          <a:bodyPr/>
          <a:lstStyle/>
          <a:p>
            <a:r>
              <a:rPr lang="ar-EG" sz="4400" b="1" dirty="0">
                <a:effectLst/>
              </a:rPr>
              <a:t>أسرارك القدسية بيغر خوف ولا رعب ولا تبكيت ولا وقوع في العقوبة الأبدية، ولا تكن أيضًا سببًا في </a:t>
            </a:r>
            <a:r>
              <a:rPr lang="ar-EG" dirty="0"/>
              <a:t>زيادة الخطية بل لتكن تقديسًا لنفوسنا وأجسادنا وتثقيفًا لعقولنا وقلوبنا ونقاوة وتهذيبًا لأفكارنا</a:t>
            </a:r>
            <a:br>
              <a:rPr lang="ar-EG" dirty="0"/>
            </a:br>
            <a:endParaRPr lang="ar-EG" dirty="0"/>
          </a:p>
        </p:txBody>
      </p:sp>
    </p:spTree>
    <p:extLst>
      <p:ext uri="{BB962C8B-B14F-4D97-AF65-F5344CB8AC3E}">
        <p14:creationId xmlns:p14="http://schemas.microsoft.com/office/powerpoint/2010/main" val="24140245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إيه هوتيه نى ما إن شوبى تيرو إنتيه ياكوب</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a:t>
            </a:r>
            <a:endParaRPr lang="ar-EG" sz="4800" dirty="0"/>
          </a:p>
        </p:txBody>
      </p:sp>
      <p:sp>
        <p:nvSpPr>
          <p:cNvPr id="5" name="Text Placeholder 4"/>
          <p:cNvSpPr>
            <a:spLocks noGrp="1"/>
          </p:cNvSpPr>
          <p:nvPr>
            <p:ph type="body" sz="quarter" idx="3"/>
          </p:nvPr>
        </p:nvSpPr>
        <p:spPr/>
        <p:txBody>
          <a:bodyPr/>
          <a:lstStyle/>
          <a:p>
            <a:r>
              <a:rPr lang="pt-BR" sz="4800" dirty="0"/>
              <a:t>`ehote nima `nswpi tyrou `nte Iakwb.</a:t>
            </a:r>
          </a:p>
        </p:txBody>
      </p:sp>
      <p:sp>
        <p:nvSpPr>
          <p:cNvPr id="6" name="Text Placeholder 5">
            <a:extLst>
              <a:ext uri="{FF2B5EF4-FFF2-40B4-BE49-F238E27FC236}">
                <a16:creationId xmlns:a16="http://schemas.microsoft.com/office/drawing/2014/main" id="{D3BF9126-0C32-4A7E-B533-AAC262348ECA}"/>
              </a:ext>
            </a:extLst>
          </p:cNvPr>
          <p:cNvSpPr>
            <a:spLocks noGrp="1"/>
          </p:cNvSpPr>
          <p:nvPr>
            <p:ph type="body" sz="quarter" idx="10"/>
          </p:nvPr>
        </p:nvSpPr>
        <p:spPr>
          <a:xfrm>
            <a:off x="-2" y="4432177"/>
            <a:ext cx="9144000" cy="808038"/>
          </a:xfrm>
        </p:spPr>
        <p:txBody>
          <a:bodyPr/>
          <a:lstStyle/>
          <a:p>
            <a:r>
              <a:rPr lang="ar-EG" sz="4800" dirty="0"/>
              <a:t>أفضل من جميع مساكن يعقوب.</a:t>
            </a:r>
          </a:p>
        </p:txBody>
      </p:sp>
    </p:spTree>
    <p:extLst>
      <p:ext uri="{BB962C8B-B14F-4D97-AF65-F5344CB8AC3E}">
        <p14:creationId xmlns:p14="http://schemas.microsoft.com/office/powerpoint/2010/main" val="2850491595"/>
      </p:ext>
    </p:extLst>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000" dirty="0"/>
          </a:p>
        </p:txBody>
      </p:sp>
      <p:sp>
        <p:nvSpPr>
          <p:cNvPr id="3" name="Text Placeholder 2">
            <a:extLst>
              <a:ext uri="{FF2B5EF4-FFF2-40B4-BE49-F238E27FC236}">
                <a16:creationId xmlns:a16="http://schemas.microsoft.com/office/drawing/2014/main" id="{90AC1601-B203-46FE-BF93-C7E203987B4D}"/>
              </a:ext>
            </a:extLst>
          </p:cNvPr>
          <p:cNvSpPr>
            <a:spLocks noGrp="1"/>
          </p:cNvSpPr>
          <p:nvPr>
            <p:ph type="body" sz="quarter" idx="10"/>
          </p:nvPr>
        </p:nvSpPr>
        <p:spPr/>
        <p:txBody>
          <a:bodyPr/>
          <a:lstStyle/>
          <a:p>
            <a:r>
              <a:rPr lang="ar-EG" dirty="0"/>
              <a:t>وأذهاننا وسورًا رفيعًا تجاه الأعداء المضادة لنا وبرجًا حصينًا قبالة المعاند وعربون حياة للعالم الجديد وملكوت مجدك العتيد. ولكي تظهرنا يوم حكمك الرهيب لأننا تقدمنا إلى حضرتك معترفين</a:t>
            </a:r>
            <a:br>
              <a:rPr lang="ar-EG" dirty="0"/>
            </a:br>
            <a:endParaRPr lang="ar-EG" dirty="0"/>
          </a:p>
          <a:p>
            <a:endParaRPr lang="ar-EG" dirty="0"/>
          </a:p>
        </p:txBody>
      </p:sp>
    </p:spTree>
    <p:extLst>
      <p:ext uri="{BB962C8B-B14F-4D97-AF65-F5344CB8AC3E}">
        <p14:creationId xmlns:p14="http://schemas.microsoft.com/office/powerpoint/2010/main" val="4208451855"/>
      </p:ext>
    </p:extLst>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3700" dirty="0"/>
          </a:p>
        </p:txBody>
      </p:sp>
      <p:sp>
        <p:nvSpPr>
          <p:cNvPr id="3" name="Text Placeholder 2">
            <a:extLst>
              <a:ext uri="{FF2B5EF4-FFF2-40B4-BE49-F238E27FC236}">
                <a16:creationId xmlns:a16="http://schemas.microsoft.com/office/drawing/2014/main" id="{2C63F9BC-26EA-4B60-BA1D-C3FD3CFC16D7}"/>
              </a:ext>
            </a:extLst>
          </p:cNvPr>
          <p:cNvSpPr>
            <a:spLocks noGrp="1"/>
          </p:cNvSpPr>
          <p:nvPr>
            <p:ph type="body" sz="quarter" idx="10"/>
          </p:nvPr>
        </p:nvSpPr>
        <p:spPr/>
        <p:txBody>
          <a:bodyPr/>
          <a:lstStyle/>
          <a:p>
            <a:r>
              <a:rPr lang="ar-EG" dirty="0"/>
              <a:t>بربوبيتك مقرين أمام تابوت قدسك، ان هذا هو الجسد المقدس نفسه معطي الحياة لكل الذين يأكلون منه وهذا هو دمك الحقيقي المطهر لكل العالم فيا كل العطاش تعالوا وإشربوا من جنب</a:t>
            </a:r>
            <a:br>
              <a:rPr lang="ar-EG" dirty="0"/>
            </a:br>
            <a:endParaRPr lang="en-GB" dirty="0"/>
          </a:p>
        </p:txBody>
      </p:sp>
    </p:spTree>
    <p:extLst>
      <p:ext uri="{BB962C8B-B14F-4D97-AF65-F5344CB8AC3E}">
        <p14:creationId xmlns:p14="http://schemas.microsoft.com/office/powerpoint/2010/main" val="1112415398"/>
      </p:ext>
    </p:extLst>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3600" dirty="0">
              <a:solidFill>
                <a:srgbClr val="FFC000"/>
              </a:solidFill>
            </a:endParaRPr>
          </a:p>
        </p:txBody>
      </p:sp>
      <p:sp>
        <p:nvSpPr>
          <p:cNvPr id="3" name="Text Placeholder 2">
            <a:extLst>
              <a:ext uri="{FF2B5EF4-FFF2-40B4-BE49-F238E27FC236}">
                <a16:creationId xmlns:a16="http://schemas.microsoft.com/office/drawing/2014/main" id="{B82811EF-9165-4AA5-9EAC-42F380B144B2}"/>
              </a:ext>
            </a:extLst>
          </p:cNvPr>
          <p:cNvSpPr>
            <a:spLocks noGrp="1"/>
          </p:cNvSpPr>
          <p:nvPr>
            <p:ph type="body" sz="quarter" idx="10"/>
          </p:nvPr>
        </p:nvSpPr>
        <p:spPr/>
        <p:txBody>
          <a:bodyPr/>
          <a:lstStyle/>
          <a:p>
            <a:r>
              <a:rPr lang="ar-EG" dirty="0"/>
              <a:t>الحمل لتروي نفوسكم إقتربوا إليه لتمحي خطاياكم تقدموا نحوه لتطهروا من آثامكم هذا هو بالحقيقة الموضوع امامنا فلا شك ولا ريب فيه أن هذا الجسد وهذا الدم لعمانوئيل إلهنا الكائن معنا على</a:t>
            </a:r>
            <a:br>
              <a:rPr lang="ar-EG" dirty="0"/>
            </a:br>
            <a:endParaRPr lang="ar-EG" dirty="0"/>
          </a:p>
        </p:txBody>
      </p:sp>
    </p:spTree>
    <p:extLst>
      <p:ext uri="{BB962C8B-B14F-4D97-AF65-F5344CB8AC3E}">
        <p14:creationId xmlns:p14="http://schemas.microsoft.com/office/powerpoint/2010/main" val="553438837"/>
      </p:ext>
    </p:extLst>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dirty="0"/>
              <a:t>هذه المائدة </a:t>
            </a:r>
            <a:r>
              <a:rPr lang="ar-EG" sz="4400" b="1" dirty="0">
                <a:effectLst/>
              </a:rPr>
              <a:t>ونطلب من صلاحك يا محب البشر إقبل صلواتنا نحن المرئيين عبيدك من غير المرئيين وإحسبنا مع الطقوس السمائية لكي نصرخ باستجابة الغلبة والظفر بأصوات لا تسكت وأفواه لا</a:t>
            </a:r>
            <a:endParaRPr lang="en-GB" dirty="0"/>
          </a:p>
        </p:txBody>
      </p:sp>
    </p:spTree>
    <p:extLst>
      <p:ext uri="{BB962C8B-B14F-4D97-AF65-F5344CB8AC3E}">
        <p14:creationId xmlns:p14="http://schemas.microsoft.com/office/powerpoint/2010/main" val="2251562408"/>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sz="6000" b="1" dirty="0">
                <a:effectLst/>
              </a:rPr>
              <a:t>تصمت رافعين أيدينا إليك أيها الآب القدوس في السموات ونقول:</a:t>
            </a:r>
            <a:br>
              <a:rPr lang="ar-EG" sz="6000" b="1" dirty="0">
                <a:effectLst/>
              </a:rPr>
            </a:br>
            <a:endParaRPr lang="en-GB" sz="6000" dirty="0"/>
          </a:p>
        </p:txBody>
      </p:sp>
    </p:spTree>
    <p:extLst>
      <p:ext uri="{BB962C8B-B14F-4D97-AF65-F5344CB8AC3E}">
        <p14:creationId xmlns:p14="http://schemas.microsoft.com/office/powerpoint/2010/main" val="737273716"/>
      </p:ext>
    </p:extLst>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12D74EC4-D05B-4832-BF83-86945EA5265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739199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DD918D0-F692-4CF8-A136-958BD61E23C2}"/>
              </a:ext>
            </a:extLst>
          </p:cNvPr>
          <p:cNvSpPr>
            <a:spLocks noGrp="1"/>
          </p:cNvSpPr>
          <p:nvPr>
            <p:ph type="title"/>
          </p:nvPr>
        </p:nvSpPr>
        <p:spPr/>
        <p:txBody>
          <a:bodyPr>
            <a:noAutofit/>
          </a:bodyPr>
          <a:lstStyle/>
          <a:p>
            <a:r>
              <a:rPr lang="ar-EG" sz="2400" dirty="0">
                <a:solidFill>
                  <a:srgbClr val="FFC000"/>
                </a:solidFill>
              </a:rPr>
              <a:t>قسمة للقديس أثناسيوس الرسولي. </a:t>
            </a:r>
            <a:r>
              <a:rPr lang="ar-EG" sz="2400" dirty="0"/>
              <a:t>(وأيضاً نتضرع إلى الرحمة)</a:t>
            </a:r>
            <a:endParaRPr lang="en-GB" sz="2400" dirty="0"/>
          </a:p>
        </p:txBody>
      </p:sp>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وأيضاً نتضرع إلى الرحمة ونكهن إلى ذلك الذي هو نفسه الكاهن ونقدم الذبيحة إلى ذلك الذي هو نفسه الذبيحة. ونقدم التقدمة إلى ذاك الذي هو نفسه التقدمة</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ليأت ذاك الحمل من الأعالي فنراه</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621466016"/>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بأعيننا ونذبحه بأيدينا ونفرح به. ليتحد جسده بهذا الخبز ولينسكب دمه في هذه الكأس. يجب ألا يفكر أى واحد منا عندما يأكل من هذا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الخبز انه ياكل مجرد لحم بدون دم أو روح بدون جسد أو روح.</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924676B-CEA2-44A7-9FB9-9F3F95142A4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21329257"/>
      </p:ext>
    </p:extLst>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بل واحد هو الجسد والدم والروح كما صار لاهوت</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الرب إلهنا واحداً مع ناسوته. طهر نفوسنا وأجسادنا وأرواحنا وأفكارنا ونياتنا كلنا بقلب طاهر ونفس مستنيرة ووجه غير مخزي وإيمان بلا رياء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B208AC28-A50D-4059-ADB7-544CAB78354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70008082"/>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a:xfrm>
            <a:off x="0" y="4319681"/>
            <a:ext cx="9144000" cy="2511425"/>
          </a:xfrm>
        </p:spPr>
        <p:txBody>
          <a:bodyPr/>
          <a:lstStyle/>
          <a:p>
            <a:pPr>
              <a:lnSpc>
                <a:spcPct val="100000"/>
              </a:lnSpc>
            </a:pPr>
            <a:r>
              <a:rPr lang="ar-SA" sz="5400" dirty="0">
                <a:solidFill>
                  <a:schemeClr val="bg1"/>
                </a:solidFill>
                <a:latin typeface="Times New Roman" panose="02020603050405020304" pitchFamily="18" charset="0"/>
                <a:cs typeface="Times New Roman" panose="02020603050405020304" pitchFamily="18" charset="0"/>
              </a:rPr>
              <a:t>ومحبة كاملة ورجاء ثابت نجسر بدالة بغير خوف أن ندعوك يا الله الآب القدوس الذي في السموات ونقول كما علمتنا</a:t>
            </a:r>
            <a:br>
              <a:rPr lang="ar-EG" sz="5400" dirty="0">
                <a:solidFill>
                  <a:schemeClr val="bg1"/>
                </a:solidFill>
                <a:latin typeface="Times New Roman" panose="02020603050405020304" pitchFamily="18" charset="0"/>
                <a:cs typeface="Times New Roman" panose="02020603050405020304" pitchFamily="18" charset="0"/>
              </a:rPr>
            </a:br>
            <a:endParaRPr lang="en-GB" sz="5400" dirty="0"/>
          </a:p>
        </p:txBody>
      </p:sp>
      <p:sp>
        <p:nvSpPr>
          <p:cNvPr id="5" name="Title 4">
            <a:extLst>
              <a:ext uri="{FF2B5EF4-FFF2-40B4-BE49-F238E27FC236}">
                <a16:creationId xmlns:a16="http://schemas.microsoft.com/office/drawing/2014/main" id="{636CA34D-4753-42AE-A8AF-A43D50C6BD0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4532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861905"/>
            <a:ext cx="9144000" cy="996095"/>
          </a:xfrm>
        </p:spPr>
        <p:txBody>
          <a:bodyPr anchor="ctr"/>
          <a:lstStyle/>
          <a:p>
            <a:r>
              <a:rPr lang="ar-EG" sz="3600" dirty="0"/>
              <a:t>أفصاچى إثڤيتى إنهان إهڤى أووِّى إڤطايوت: </a:t>
            </a:r>
            <a:r>
              <a:rPr lang="ar-SA" altLang="en-US" sz="3600" b="1" dirty="0">
                <a:solidFill>
                  <a:schemeClr val="bg1"/>
                </a:solidFill>
                <a:latin typeface="Times New Roman" panose="02020603050405020304" pitchFamily="18" charset="0"/>
                <a:cs typeface="Times New Roman" panose="02020603050405020304" pitchFamily="18" charset="0"/>
              </a:rPr>
              <a:t>تى ڤاكى إنتيه افنوتى.</a:t>
            </a:r>
            <a:r>
              <a:rPr lang="ar-EG"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الليلويا</a:t>
            </a:r>
          </a:p>
        </p:txBody>
      </p:sp>
      <p:sp>
        <p:nvSpPr>
          <p:cNvPr id="5" name="Text Placeholder 4"/>
          <p:cNvSpPr>
            <a:spLocks noGrp="1"/>
          </p:cNvSpPr>
          <p:nvPr>
            <p:ph type="body" sz="quarter" idx="3"/>
          </p:nvPr>
        </p:nvSpPr>
        <p:spPr>
          <a:xfrm>
            <a:off x="-1" y="4999224"/>
            <a:ext cx="9144000" cy="862681"/>
          </a:xfrm>
        </p:spPr>
        <p:txBody>
          <a:bodyPr>
            <a:noAutofit/>
          </a:bodyPr>
          <a:lstStyle/>
          <a:p>
            <a:r>
              <a:rPr lang="en-US" dirty="0"/>
              <a:t>a</a:t>
            </a:r>
            <a:r>
              <a:rPr lang="pl-PL" dirty="0"/>
              <a:t>fcaji `e;by] `nhan `nbyou`i eutaiyout@</a:t>
            </a:r>
            <a:r>
              <a:rPr lang="en-US" dirty="0"/>
              <a:t> ]</a:t>
            </a:r>
            <a:r>
              <a:rPr lang="en-US" dirty="0" err="1"/>
              <a:t>baki</a:t>
            </a:r>
            <a:r>
              <a:rPr lang="en-US" dirty="0"/>
              <a:t> `</a:t>
            </a:r>
            <a:r>
              <a:rPr lang="en-US" dirty="0" err="1"/>
              <a:t>nte</a:t>
            </a:r>
            <a:r>
              <a:rPr lang="en-US" dirty="0"/>
              <a:t> V]. </a:t>
            </a:r>
            <a:r>
              <a:rPr lang="en-US" dirty="0" err="1"/>
              <a:t>Allylouia</a:t>
            </a:r>
            <a:r>
              <a:rPr lang="en-US" dirty="0"/>
              <a:t>.</a:t>
            </a:r>
          </a:p>
        </p:txBody>
      </p:sp>
      <p:sp>
        <p:nvSpPr>
          <p:cNvPr id="6" name="Text Placeholder 5">
            <a:extLst>
              <a:ext uri="{FF2B5EF4-FFF2-40B4-BE49-F238E27FC236}">
                <a16:creationId xmlns:a16="http://schemas.microsoft.com/office/drawing/2014/main" id="{183DE8AF-9372-4BA0-8AEE-70D1FF2CEF8F}"/>
              </a:ext>
            </a:extLst>
          </p:cNvPr>
          <p:cNvSpPr>
            <a:spLocks noGrp="1"/>
          </p:cNvSpPr>
          <p:nvPr>
            <p:ph type="body" sz="quarter" idx="10"/>
          </p:nvPr>
        </p:nvSpPr>
        <p:spPr>
          <a:xfrm>
            <a:off x="-1" y="4348413"/>
            <a:ext cx="9144000" cy="650811"/>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أعمال مجيدة قد</a:t>
            </a:r>
            <a:r>
              <a:rPr lang="ar-EG" altLang="en-US" sz="4400" b="1" dirty="0">
                <a:solidFill>
                  <a:schemeClr val="bg1"/>
                </a:solidFill>
                <a:latin typeface="Times New Roman" panose="02020603050405020304" pitchFamily="18" charset="0"/>
                <a:cs typeface="Times New Roman" panose="02020603050405020304" pitchFamily="18" charset="0"/>
              </a:rPr>
              <a:t> </a:t>
            </a:r>
            <a:r>
              <a:rPr lang="ar-EG" sz="4400" dirty="0"/>
              <a:t>قيلت عنك يا مدينة الله. هلليلويا.</a:t>
            </a:r>
          </a:p>
        </p:txBody>
      </p:sp>
    </p:spTree>
    <p:extLst>
      <p:ext uri="{BB962C8B-B14F-4D97-AF65-F5344CB8AC3E}">
        <p14:creationId xmlns:p14="http://schemas.microsoft.com/office/powerpoint/2010/main" val="3166624115"/>
      </p:ext>
    </p:extLst>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69CEE43-2404-4882-A28C-F6876633B0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0C5811-E86C-4E98-8547-F7662CE3661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188043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2800" dirty="0">
                <a:solidFill>
                  <a:srgbClr val="FFC000"/>
                </a:solidFill>
              </a:rPr>
              <a:t>قسمة للقديس كيرلس </a:t>
            </a:r>
            <a:r>
              <a:rPr lang="ar-EG" sz="2800" dirty="0"/>
              <a:t>(يا حمل الله الذى بأوجاعك)</a:t>
            </a:r>
          </a:p>
        </p:txBody>
      </p:sp>
      <p:sp>
        <p:nvSpPr>
          <p:cNvPr id="4" name="Text Placeholder 3">
            <a:extLst>
              <a:ext uri="{FF2B5EF4-FFF2-40B4-BE49-F238E27FC236}">
                <a16:creationId xmlns:a16="http://schemas.microsoft.com/office/drawing/2014/main" id="{8CA427C1-E01B-4C18-A56D-85AEC9062B61}"/>
              </a:ext>
            </a:extLst>
          </p:cNvPr>
          <p:cNvSpPr>
            <a:spLocks noGrp="1"/>
          </p:cNvSpPr>
          <p:nvPr>
            <p:ph type="body" sz="quarter" idx="10"/>
          </p:nvPr>
        </p:nvSpPr>
        <p:spPr>
          <a:xfrm>
            <a:off x="-53788" y="4346575"/>
            <a:ext cx="9238129" cy="2511425"/>
          </a:xfrm>
        </p:spPr>
        <p:txBody>
          <a:bodyPr/>
          <a:lstStyle/>
          <a:p>
            <a:r>
              <a:rPr lang="ar-EG" sz="4300" dirty="0"/>
              <a:t>يا حمل الله الذى بأوجاعك حملتَ خطايا العالم، بتحننك أمحُ آثامنا يا وحيد الله الذى بآلامك طهَّرت أدناس المسكونة، بمراحمك طهِّر أدناس نفوسنا يا مسيح الله الذى بموتك قتلت الموت الذى قتل الجميع، </a:t>
            </a:r>
            <a:endParaRPr lang="ar-EG" sz="4300" dirty="0">
              <a:solidFill>
                <a:srgbClr val="FFC000"/>
              </a:solidFill>
            </a:endParaRPr>
          </a:p>
        </p:txBody>
      </p:sp>
    </p:spTree>
    <p:extLst>
      <p:ext uri="{BB962C8B-B14F-4D97-AF65-F5344CB8AC3E}">
        <p14:creationId xmlns:p14="http://schemas.microsoft.com/office/powerpoint/2010/main" val="2849112287"/>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701970E-4DA6-4D9F-BDAB-859EAEF5006C}"/>
              </a:ext>
            </a:extLst>
          </p:cNvPr>
          <p:cNvSpPr>
            <a:spLocks noGrp="1"/>
          </p:cNvSpPr>
          <p:nvPr>
            <p:ph type="body" sz="quarter" idx="10"/>
          </p:nvPr>
        </p:nvSpPr>
        <p:spPr/>
        <p:txBody>
          <a:bodyPr/>
          <a:lstStyle/>
          <a:p>
            <a:r>
              <a:rPr lang="ar-EG" sz="4200" dirty="0"/>
              <a:t>بقـوتك أقم موت نفوسنا. يا قابل القرابين الذى بدلاً عن الخطاة قدمت ذاتك، اقبل توبتنا نحن الخطاة. لأننا بدون دالة تقدمنا إلى حضرتك قارعين باب تعطفك، فهب لنا يا غنياً بالمراحم البرء من كنوز أدويتك.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4051170"/>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7285531-B57D-4460-A8EE-636D1F1EBF2D}"/>
              </a:ext>
            </a:extLst>
          </p:cNvPr>
          <p:cNvSpPr>
            <a:spLocks noGrp="1"/>
          </p:cNvSpPr>
          <p:nvPr>
            <p:ph type="body" sz="quarter" idx="10"/>
          </p:nvPr>
        </p:nvSpPr>
        <p:spPr/>
        <p:txBody>
          <a:bodyPr/>
          <a:lstStyle/>
          <a:p>
            <a:r>
              <a:rPr lang="ar-EG" dirty="0"/>
              <a:t>اشفِ أيها الرؤوف نفوسنا الشقية بمراحم أسرارك المحيية، طهَّر أجسامنا، اغسلنا من آثامنا. اجعلنا أهلاً لحلول روحك الطاهر فى نفوسنا. انر عقولنا لنعاين سبحك، نقِ أفكــارنا واخلطنا بمجدك.</a:t>
            </a:r>
            <a:br>
              <a:rPr lang="ar-EG" dirty="0"/>
            </a:br>
            <a:endParaRPr lang="ar-EG" dirty="0">
              <a:solidFill>
                <a:srgbClr val="FFC000"/>
              </a:solidFill>
            </a:endParaRPr>
          </a:p>
        </p:txBody>
      </p:sp>
    </p:spTree>
    <p:extLst>
      <p:ext uri="{BB962C8B-B14F-4D97-AF65-F5344CB8AC3E}">
        <p14:creationId xmlns:p14="http://schemas.microsoft.com/office/powerpoint/2010/main" val="3787888295"/>
      </p:ext>
    </p:extLst>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BCF0A63-6214-4A5A-AEE9-60459AAB09B3}"/>
              </a:ext>
            </a:extLst>
          </p:cNvPr>
          <p:cNvSpPr>
            <a:spLocks noGrp="1"/>
          </p:cNvSpPr>
          <p:nvPr>
            <p:ph type="body" sz="quarter" idx="10"/>
          </p:nvPr>
        </p:nvSpPr>
        <p:spPr/>
        <p:txBody>
          <a:bodyPr/>
          <a:lstStyle/>
          <a:p>
            <a:r>
              <a:rPr lang="ar-EG" dirty="0"/>
              <a:t>حبك أنزلك إلى هبوطنا، نعمتك تُصعدنا إلى علوك. تحننك غصبك وتجسمت بلحمنا، أظهرت استتارك للعيان، أظهر فى نفوس عبيدك مجد أسرارك الخفية. وعند إصعاد الذبيحة على مذبحك،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42009609"/>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D16EBAC-0250-4D76-8665-A78DD4A3C027}"/>
              </a:ext>
            </a:extLst>
          </p:cNvPr>
          <p:cNvSpPr>
            <a:spLocks noGrp="1"/>
          </p:cNvSpPr>
          <p:nvPr>
            <p:ph type="body" sz="quarter" idx="10"/>
          </p:nvPr>
        </p:nvSpPr>
        <p:spPr/>
        <p:txBody>
          <a:bodyPr/>
          <a:lstStyle/>
          <a:p>
            <a:r>
              <a:rPr lang="ar-EG" sz="4200" dirty="0"/>
              <a:t>تضمحل الخطية من أعضائنا بنعمتك. عند نزول مجدك على أسرارك، تُرفع عقـــولنا لمشــاهدة جلالك. عند إستحالة الخبز والخمر إلى جسدك ودمك، تتحول نفوسنا إلى مشاركة مجدك، وتتحـد نفوسنا بألوهيتك.</a:t>
            </a:r>
            <a:br>
              <a:rPr lang="ar-EG" sz="4200" dirty="0"/>
            </a:br>
            <a:endParaRPr lang="ar-EG" sz="4200" dirty="0">
              <a:solidFill>
                <a:srgbClr val="FFC000"/>
              </a:solidFill>
            </a:endParaRPr>
          </a:p>
        </p:txBody>
      </p:sp>
    </p:spTree>
    <p:extLst>
      <p:ext uri="{BB962C8B-B14F-4D97-AF65-F5344CB8AC3E}">
        <p14:creationId xmlns:p14="http://schemas.microsoft.com/office/powerpoint/2010/main" val="3539281988"/>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0EAC1FC-4EE4-478F-A481-A6E3ACB48F9B}"/>
              </a:ext>
            </a:extLst>
          </p:cNvPr>
          <p:cNvSpPr>
            <a:spLocks noGrp="1"/>
          </p:cNvSpPr>
          <p:nvPr>
            <p:ph type="body" sz="quarter" idx="10"/>
          </p:nvPr>
        </p:nvSpPr>
        <p:spPr/>
        <p:txBody>
          <a:bodyPr/>
          <a:lstStyle/>
          <a:p>
            <a:r>
              <a:rPr lang="ar-EG" dirty="0"/>
              <a:t>اخلق فينا يا ربنا وإلهنا قلباً طاهراً، واسكن روحك فى باطننا، جدد حواسنا بقوتك، وصيرنا أهلاً لموهبتك. مـن كأس دمك نشرب، اعطنا مذاقة روحية لنستطعم مذاقة أسارك المحيية.</a:t>
            </a:r>
            <a:br>
              <a:rPr lang="ar-EG" dirty="0"/>
            </a:br>
            <a:endParaRPr lang="ar-EG" dirty="0">
              <a:solidFill>
                <a:srgbClr val="FFC000"/>
              </a:solidFill>
            </a:endParaRPr>
          </a:p>
        </p:txBody>
      </p:sp>
    </p:spTree>
    <p:extLst>
      <p:ext uri="{BB962C8B-B14F-4D97-AF65-F5344CB8AC3E}">
        <p14:creationId xmlns:p14="http://schemas.microsoft.com/office/powerpoint/2010/main" val="582617111"/>
      </p:ext>
    </p:extLst>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F825DDE-17A3-428D-B26C-7A84915288EE}"/>
              </a:ext>
            </a:extLst>
          </p:cNvPr>
          <p:cNvSpPr>
            <a:spLocks noGrp="1"/>
          </p:cNvSpPr>
          <p:nvPr>
            <p:ph type="body" sz="quarter" idx="10"/>
          </p:nvPr>
        </p:nvSpPr>
        <p:spPr/>
        <p:txBody>
          <a:bodyPr/>
          <a:lstStyle/>
          <a:p>
            <a:r>
              <a:rPr lang="ar-EG" dirty="0"/>
              <a:t>نتقدم إلى حضرتك واثقين برحمتك، وأنت تحل داخلنا بالمحبة. املأنا من خوفك، وألهب قلوبنا بشوقك. ألقِ فينا نعمتك، طهر حواسنا برحمتك ، هــب لنـا دموعاً نقية، وأغسلنا من أدناس الخطية. </a:t>
            </a:r>
            <a:br>
              <a:rPr lang="ar-EG" dirty="0"/>
            </a:br>
            <a:endParaRPr lang="ar-EG" dirty="0">
              <a:solidFill>
                <a:srgbClr val="FFC000"/>
              </a:solidFill>
            </a:endParaRPr>
          </a:p>
        </p:txBody>
      </p:sp>
    </p:spTree>
    <p:extLst>
      <p:ext uri="{BB962C8B-B14F-4D97-AF65-F5344CB8AC3E}">
        <p14:creationId xmlns:p14="http://schemas.microsoft.com/office/powerpoint/2010/main" val="2409639962"/>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9A95DE8-97C1-4BED-9916-3067B0C04BC0}"/>
              </a:ext>
            </a:extLst>
          </p:cNvPr>
          <p:cNvSpPr>
            <a:spLocks noGrp="1"/>
          </p:cNvSpPr>
          <p:nvPr>
            <p:ph type="body" sz="quarter" idx="10"/>
          </p:nvPr>
        </p:nvSpPr>
        <p:spPr/>
        <p:txBody>
          <a:bodyPr/>
          <a:lstStyle/>
          <a:p>
            <a:r>
              <a:rPr lang="ar-EG" dirty="0"/>
              <a:t>صيرنا هياكل مقدسة لحلولك، وأوانى مطهرة لقبولك. لكى بذوق لحمك نؤهل لذوق نعمتك، وبشرب دمك نؤهل لحلاوة محبتك. وهبتَ لنا أن نأكل لحمك علانية، أهلنا للإتحاد بك خفية. </a:t>
            </a:r>
            <a:br>
              <a:rPr lang="ar-EG" dirty="0"/>
            </a:br>
            <a:endParaRPr lang="ar-EG" dirty="0">
              <a:solidFill>
                <a:srgbClr val="FFC000"/>
              </a:solidFill>
            </a:endParaRPr>
          </a:p>
        </p:txBody>
      </p:sp>
    </p:spTree>
    <p:extLst>
      <p:ext uri="{BB962C8B-B14F-4D97-AF65-F5344CB8AC3E}">
        <p14:creationId xmlns:p14="http://schemas.microsoft.com/office/powerpoint/2010/main" val="3306312341"/>
      </p:ext>
    </p:extLst>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E86F844-B66E-4C3C-90C0-348DCEB42AE4}"/>
              </a:ext>
            </a:extLst>
          </p:cNvPr>
          <p:cNvSpPr>
            <a:spLocks noGrp="1"/>
          </p:cNvSpPr>
          <p:nvPr>
            <p:ph type="body" sz="quarter" idx="10"/>
          </p:nvPr>
        </p:nvSpPr>
        <p:spPr/>
        <p:txBody>
          <a:bodyPr/>
          <a:lstStyle/>
          <a:p>
            <a:r>
              <a:rPr lang="ar-EG" dirty="0"/>
              <a:t>وهبت لنا أن نشرب كأس دمك ظاهراً، أهلنا أن نمتزج بطهارتك سراً. وكما أنك واحد مع أبيك وروحك القدوس نتحد نحن بك وأنت فينا، ويكمل قولك ويكون الجميع واحداً فينا، </a:t>
            </a:r>
            <a:endParaRPr lang="ar-EG" dirty="0">
              <a:solidFill>
                <a:srgbClr val="FFC000"/>
              </a:solidFill>
            </a:endParaRPr>
          </a:p>
        </p:txBody>
      </p:sp>
    </p:spTree>
    <p:extLst>
      <p:ext uri="{BB962C8B-B14F-4D97-AF65-F5344CB8AC3E}">
        <p14:creationId xmlns:p14="http://schemas.microsoft.com/office/powerpoint/2010/main" val="21359175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215933"/>
            <a:ext cx="9143999" cy="642067"/>
          </a:xfrm>
        </p:spPr>
        <p:txBody>
          <a:bodyPr anchor="ctr"/>
          <a:lstStyle/>
          <a:p>
            <a:r>
              <a:rPr lang="ar-SA" altLang="en-US" b="1" dirty="0">
                <a:solidFill>
                  <a:schemeClr val="bg1"/>
                </a:solidFill>
                <a:latin typeface="Times New Roman" panose="02020603050405020304" pitchFamily="18" charset="0"/>
                <a:cs typeface="Times New Roman" panose="02020603050405020304" pitchFamily="18" charset="0"/>
              </a:rPr>
              <a:t>سيّون تى ماڤ ناجوس</a:t>
            </a:r>
            <a:r>
              <a:rPr lang="ar-EG" altLang="en-US" b="1" dirty="0">
                <a:solidFill>
                  <a:schemeClr val="bg1"/>
                </a:solidFill>
                <a:latin typeface="Times New Roman" panose="02020603050405020304" pitchFamily="18" charset="0"/>
                <a:cs typeface="Times New Roman" panose="02020603050405020304" pitchFamily="18" charset="0"/>
              </a:rPr>
              <a:t>:</a:t>
            </a:r>
            <a:r>
              <a:rPr lang="ar-SA" altLang="en-US" b="1" dirty="0">
                <a:solidFill>
                  <a:schemeClr val="bg1"/>
                </a:solidFill>
                <a:latin typeface="Times New Roman" panose="02020603050405020304" pitchFamily="18" charset="0"/>
                <a:cs typeface="Times New Roman" panose="02020603050405020304" pitchFamily="18" charset="0"/>
              </a:rPr>
              <a:t> چيه أورومى نيم أورومى آفشوبى إنخيتس</a:t>
            </a:r>
            <a:r>
              <a:rPr lang="ar-EG" altLang="en-US" b="1" dirty="0">
                <a:solidFill>
                  <a:schemeClr val="bg1"/>
                </a:solidFill>
                <a:latin typeface="Times New Roman" panose="02020603050405020304" pitchFamily="18" charset="0"/>
                <a:cs typeface="Times New Roman" panose="02020603050405020304" pitchFamily="18" charset="0"/>
              </a:rPr>
              <a:t>:</a:t>
            </a:r>
            <a:endParaRPr lang="ar-EG" dirty="0"/>
          </a:p>
        </p:txBody>
      </p:sp>
      <p:sp>
        <p:nvSpPr>
          <p:cNvPr id="5" name="Text Placeholder 4"/>
          <p:cNvSpPr>
            <a:spLocks noGrp="1"/>
          </p:cNvSpPr>
          <p:nvPr>
            <p:ph type="body" sz="quarter" idx="3"/>
          </p:nvPr>
        </p:nvSpPr>
        <p:spPr/>
        <p:txBody>
          <a:bodyPr/>
          <a:lstStyle/>
          <a:p>
            <a:r>
              <a:rPr lang="en-US" sz="4000" dirty="0" err="1"/>
              <a:t>Ciwn</a:t>
            </a:r>
            <a:r>
              <a:rPr lang="en-US" sz="4000" dirty="0"/>
              <a:t> ]</a:t>
            </a:r>
            <a:r>
              <a:rPr lang="en-US" sz="4000" dirty="0" err="1"/>
              <a:t>mau</a:t>
            </a:r>
            <a:r>
              <a:rPr lang="en-US" sz="4000" dirty="0"/>
              <a:t> </a:t>
            </a:r>
            <a:r>
              <a:rPr lang="en-US" sz="4000" dirty="0" err="1"/>
              <a:t>najoc</a:t>
            </a:r>
            <a:r>
              <a:rPr lang="en-US" sz="4000" dirty="0"/>
              <a:t>@ je `</a:t>
            </a:r>
            <a:r>
              <a:rPr lang="en-US" sz="4000" dirty="0" err="1"/>
              <a:t>ourwmi</a:t>
            </a:r>
            <a:r>
              <a:rPr lang="en-US" sz="4000" dirty="0"/>
              <a:t> </a:t>
            </a:r>
            <a:r>
              <a:rPr lang="en-US" sz="4000" dirty="0" err="1"/>
              <a:t>nem</a:t>
            </a:r>
            <a:r>
              <a:rPr lang="en-US" sz="4000" dirty="0"/>
              <a:t> `</a:t>
            </a:r>
            <a:r>
              <a:rPr lang="en-US" sz="4000" dirty="0" err="1"/>
              <a:t>ourwmi</a:t>
            </a:r>
            <a:r>
              <a:rPr lang="en-US" sz="4000" dirty="0"/>
              <a:t> </a:t>
            </a:r>
            <a:r>
              <a:rPr lang="en-US" sz="4000" dirty="0" err="1"/>
              <a:t>afswpi</a:t>
            </a:r>
            <a:r>
              <a:rPr lang="en-US" sz="4000" dirty="0"/>
              <a:t> `</a:t>
            </a:r>
            <a:r>
              <a:rPr lang="en-US" sz="4000" dirty="0" err="1"/>
              <a:t>nqytc</a:t>
            </a:r>
            <a:r>
              <a:rPr lang="en-US" sz="4000" dirty="0"/>
              <a:t>@ </a:t>
            </a:r>
          </a:p>
        </p:txBody>
      </p:sp>
      <p:sp>
        <p:nvSpPr>
          <p:cNvPr id="6" name="Text Placeholder 5">
            <a:extLst>
              <a:ext uri="{FF2B5EF4-FFF2-40B4-BE49-F238E27FC236}">
                <a16:creationId xmlns:a16="http://schemas.microsoft.com/office/drawing/2014/main" id="{A035A5AA-BC76-4FCE-88BF-D36CE6CC11BA}"/>
              </a:ext>
            </a:extLst>
          </p:cNvPr>
          <p:cNvSpPr>
            <a:spLocks noGrp="1"/>
          </p:cNvSpPr>
          <p:nvPr>
            <p:ph type="body" sz="quarter" idx="10"/>
          </p:nvPr>
        </p:nvSpPr>
        <p:spPr>
          <a:xfrm>
            <a:off x="-2" y="4366949"/>
            <a:ext cx="9144000" cy="706440"/>
          </a:xfrm>
        </p:spPr>
        <p:txBody>
          <a:bodyPr anchor="b"/>
          <a:lstStyle/>
          <a:p>
            <a:r>
              <a:rPr lang="ar-SA" altLang="en-US" sz="4400" b="1" dirty="0">
                <a:solidFill>
                  <a:schemeClr val="bg1"/>
                </a:solidFill>
                <a:latin typeface="Times New Roman" panose="02020603050405020304" pitchFamily="18" charset="0"/>
                <a:cs typeface="Times New Roman" panose="02020603050405020304" pitchFamily="18" charset="0"/>
              </a:rPr>
              <a:t>صهيون الأم تقول إن إنسانا وإنسانا ولد فيها،</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GB" sz="4400" dirty="0"/>
          </a:p>
        </p:txBody>
      </p:sp>
    </p:spTree>
    <p:extLst>
      <p:ext uri="{BB962C8B-B14F-4D97-AF65-F5344CB8AC3E}">
        <p14:creationId xmlns:p14="http://schemas.microsoft.com/office/powerpoint/2010/main" val="2569223021"/>
      </p:ext>
    </p:extLst>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18B6B30-822C-40E2-8B33-40926580D7F4}"/>
              </a:ext>
            </a:extLst>
          </p:cNvPr>
          <p:cNvSpPr>
            <a:spLocks noGrp="1"/>
          </p:cNvSpPr>
          <p:nvPr>
            <p:ph type="body" sz="quarter" idx="10"/>
          </p:nvPr>
        </p:nvSpPr>
        <p:spPr/>
        <p:txBody>
          <a:bodyPr/>
          <a:lstStyle/>
          <a:p>
            <a:r>
              <a:rPr lang="ar-EG" sz="8000" dirty="0"/>
              <a:t>لكى بدالة ندعو الله أباك أباً لنا ونقول بصوت جهورى:</a:t>
            </a:r>
            <a:endParaRPr lang="en-GB" sz="8000" dirty="0"/>
          </a:p>
        </p:txBody>
      </p:sp>
      <p:sp>
        <p:nvSpPr>
          <p:cNvPr id="5" name="Title 4">
            <a:extLst>
              <a:ext uri="{FF2B5EF4-FFF2-40B4-BE49-F238E27FC236}">
                <a16:creationId xmlns:a16="http://schemas.microsoft.com/office/drawing/2014/main" id="{3418785A-C7AA-4CD8-B6DD-F230A0ACD78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7083825"/>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68C544D-C312-48D1-8E77-12EB2B2482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AA3E6A-C002-44B4-B396-DB183063C0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3450464"/>
      </p:ext>
    </p:extLst>
  </p:cSld>
  <p:clrMapOvr>
    <a:masterClrMapping/>
  </p:clrMapOvr>
  <p:transition spd="slow" advClick="0" advTm="0"/>
</p:sld>
</file>

<file path=ppt/slides/slide2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400" dirty="0">
                <a:solidFill>
                  <a:srgbClr val="FFC000"/>
                </a:solidFill>
              </a:rPr>
              <a:t>قسمة سنوي للقديس أبيفانيوس </a:t>
            </a:r>
            <a:r>
              <a:rPr lang="ar-EG" sz="2400" dirty="0"/>
              <a:t>(يا إلهنا بلاد الحكمة أين مسكنها)</a:t>
            </a:r>
          </a:p>
        </p:txBody>
      </p:sp>
      <p:sp>
        <p:nvSpPr>
          <p:cNvPr id="3" name="Text Placeholder 2">
            <a:extLst>
              <a:ext uri="{FF2B5EF4-FFF2-40B4-BE49-F238E27FC236}">
                <a16:creationId xmlns:a16="http://schemas.microsoft.com/office/drawing/2014/main" id="{48D3EB73-3821-4A59-8A65-0E689CD27EA3}"/>
              </a:ext>
            </a:extLst>
          </p:cNvPr>
          <p:cNvSpPr>
            <a:spLocks noGrp="1"/>
          </p:cNvSpPr>
          <p:nvPr>
            <p:ph type="body" sz="quarter" idx="10"/>
          </p:nvPr>
        </p:nvSpPr>
        <p:spPr/>
        <p:txBody>
          <a:bodyPr/>
          <a:lstStyle/>
          <a:p>
            <a:r>
              <a:rPr lang="ar-SA" dirty="0">
                <a:latin typeface="Times New Roman" panose="02020603050405020304" pitchFamily="18" charset="0"/>
              </a:rPr>
              <a:t>يا إلهنا بلاد الحكمة أين مسكنها وأين مواطنها؟ أين آثار طريقها؟ من عبر البحر وإشتراها بذهب نقي؟ من صعد فوق السحاب وأنزلها ؟ الإنسان الفاني لا يعرف طريقها، هي منسية م</a:t>
            </a:r>
            <a:r>
              <a:rPr lang="ar-EG" dirty="0">
                <a:latin typeface="Times New Roman" panose="02020603050405020304" pitchFamily="18" charset="0"/>
              </a:rPr>
              <a:t>ن</a:t>
            </a:r>
            <a:r>
              <a:rPr lang="ar-SA" dirty="0">
                <a:latin typeface="Times New Roman" panose="02020603050405020304" pitchFamily="18" charset="0"/>
              </a:rPr>
              <a:t> كل البشر،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255924135"/>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EC0E887-540D-4DCF-A2C4-B7A284A227FA}"/>
              </a:ext>
            </a:extLst>
          </p:cNvPr>
          <p:cNvSpPr>
            <a:spLocks noGrp="1"/>
          </p:cNvSpPr>
          <p:nvPr>
            <p:ph type="body" sz="quarter" idx="10"/>
          </p:nvPr>
        </p:nvSpPr>
        <p:spPr/>
        <p:txBody>
          <a:bodyPr/>
          <a:lstStyle/>
          <a:p>
            <a:r>
              <a:rPr lang="ar-SA" sz="4300" dirty="0">
                <a:latin typeface="Times New Roman" panose="02020603050405020304" pitchFamily="18" charset="0"/>
              </a:rPr>
              <a:t>مختفية عن الملائكة</a:t>
            </a:r>
            <a:r>
              <a:rPr lang="ar-EG" sz="4300" dirty="0">
                <a:latin typeface="Times New Roman" panose="02020603050405020304" pitchFamily="18" charset="0"/>
              </a:rPr>
              <a:t>.</a:t>
            </a:r>
            <a:r>
              <a:rPr lang="ar-SA" sz="4300" dirty="0">
                <a:latin typeface="Times New Roman" panose="02020603050405020304" pitchFamily="18" charset="0"/>
              </a:rPr>
              <a:t> الذين يحصلون ينالون نعمة، الذين يبغضونها يحبون الموت، هي أجمل من الشمس وكل النجوم</a:t>
            </a:r>
            <a:r>
              <a:rPr lang="ar-EG" sz="4300" dirty="0">
                <a:latin typeface="Times New Roman" panose="02020603050405020304" pitchFamily="18" charset="0"/>
              </a:rPr>
              <a:t>.</a:t>
            </a:r>
            <a:r>
              <a:rPr lang="ar-SA" sz="4300" dirty="0">
                <a:latin typeface="Times New Roman" panose="02020603050405020304" pitchFamily="18" charset="0"/>
              </a:rPr>
              <a:t> هي تشبه نور الآب لأنها كائنة معه منذ الأزل.</a:t>
            </a:r>
            <a:r>
              <a:rPr lang="ar-EG" sz="4300" dirty="0">
                <a:latin typeface="Times New Roman" panose="02020603050405020304" pitchFamily="18" charset="0"/>
              </a:rPr>
              <a:t> </a:t>
            </a:r>
            <a:r>
              <a:rPr lang="ar-SA" sz="4300" dirty="0">
                <a:latin typeface="Times New Roman" panose="02020603050405020304" pitchFamily="18" charset="0"/>
              </a:rPr>
              <a:t>الحكمة مع أنها كائنة منذ القدم</a:t>
            </a:r>
            <a:br>
              <a:rPr lang="ar-EG" sz="4300" dirty="0">
                <a:latin typeface="Times New Roman" panose="02020603050405020304" pitchFamily="18" charset="0"/>
              </a:rPr>
            </a:br>
            <a:r>
              <a:rPr lang="ar-SA" sz="4300" dirty="0">
                <a:latin typeface="Times New Roman" panose="02020603050405020304" pitchFamily="18" charset="0"/>
              </a:rPr>
              <a:t> </a:t>
            </a:r>
            <a:endParaRPr lang="ar-EG" sz="4300" dirty="0"/>
          </a:p>
          <a:p>
            <a:endParaRPr lang="en-GB" sz="4300" dirty="0"/>
          </a:p>
        </p:txBody>
      </p:sp>
    </p:spTree>
    <p:extLst>
      <p:ext uri="{BB962C8B-B14F-4D97-AF65-F5344CB8AC3E}">
        <p14:creationId xmlns:p14="http://schemas.microsoft.com/office/powerpoint/2010/main" val="801860552"/>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CF327545-777F-4EDE-BA94-2BDC96E7E27A}"/>
              </a:ext>
            </a:extLst>
          </p:cNvPr>
          <p:cNvSpPr>
            <a:spLocks noGrp="1"/>
          </p:cNvSpPr>
          <p:nvPr>
            <p:ph type="body" sz="quarter" idx="10"/>
          </p:nvPr>
        </p:nvSpPr>
        <p:spPr/>
        <p:txBody>
          <a:bodyPr/>
          <a:lstStyle/>
          <a:p>
            <a:r>
              <a:rPr lang="ar-SA" dirty="0">
                <a:latin typeface="Times New Roman" panose="02020603050405020304" pitchFamily="18" charset="0"/>
              </a:rPr>
              <a:t>ولكنها تجدِّد الجميع في كل زمان. تدخل إلى نفوس الأبرار. هي خير من اللآلئ وكل كرامة لا تساويها. لها المشورة والقدرة والمعرفة. بها يملك الملوك، بها يُكرَّم العظماء وبها</a:t>
            </a:r>
            <a:r>
              <a:rPr lang="ar-EG" dirty="0">
                <a:latin typeface="Times New Roman" panose="02020603050405020304" pitchFamily="18" charset="0"/>
              </a:rPr>
              <a:t> </a:t>
            </a:r>
            <a:r>
              <a:rPr lang="ar-SA" sz="4400" dirty="0">
                <a:latin typeface="Times New Roman" panose="02020603050405020304" pitchFamily="18" charset="0"/>
              </a:rPr>
              <a:t>يملك الرؤساء الأرض.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452769126"/>
      </p:ext>
    </p:extLst>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lnSpc>
                <a:spcPct val="100000"/>
              </a:lnSpc>
            </a:pPr>
            <a:endParaRPr lang="ar-EG" sz="4100" dirty="0"/>
          </a:p>
        </p:txBody>
      </p:sp>
      <p:sp>
        <p:nvSpPr>
          <p:cNvPr id="3" name="Text Placeholder 2">
            <a:extLst>
              <a:ext uri="{FF2B5EF4-FFF2-40B4-BE49-F238E27FC236}">
                <a16:creationId xmlns:a16="http://schemas.microsoft.com/office/drawing/2014/main" id="{96A16ADB-8512-45C2-8D54-20E6D7E6E016}"/>
              </a:ext>
            </a:extLst>
          </p:cNvPr>
          <p:cNvSpPr>
            <a:spLocks noGrp="1"/>
          </p:cNvSpPr>
          <p:nvPr>
            <p:ph type="body" sz="quarter" idx="10"/>
          </p:nvPr>
        </p:nvSpPr>
        <p:spPr>
          <a:xfrm>
            <a:off x="0" y="4370294"/>
            <a:ext cx="9144000" cy="2487706"/>
          </a:xfrm>
        </p:spPr>
        <p:txBody>
          <a:bodyPr/>
          <a:lstStyle/>
          <a:p>
            <a:pPr>
              <a:spcBef>
                <a:spcPts val="0"/>
              </a:spcBef>
            </a:pPr>
            <a:r>
              <a:rPr lang="ar-SA" dirty="0">
                <a:latin typeface="Times New Roman" panose="02020603050405020304" pitchFamily="18" charset="0"/>
              </a:rPr>
              <a:t>هي تحب الذين يحبونها وتحفظ الذين يحفظونها والذين يطلبونها يجدون نعمة.</a:t>
            </a:r>
            <a:r>
              <a:rPr lang="ar-EG" dirty="0">
                <a:latin typeface="Times New Roman" panose="02020603050405020304" pitchFamily="18" charset="0"/>
              </a:rPr>
              <a:t> الحكمة تتمشى في طريق العدل وتتحرك في سبيل الحق لتهب الذين يعرفونها غنى وتملأ خزائنهم فرحاً.</a:t>
            </a:r>
            <a:endParaRPr lang="ar-EG" dirty="0"/>
          </a:p>
          <a:p>
            <a:pPr>
              <a:spcBef>
                <a:spcPts val="0"/>
              </a:spcBef>
            </a:pPr>
            <a:endParaRPr lang="en-GB" dirty="0"/>
          </a:p>
        </p:txBody>
      </p:sp>
    </p:spTree>
    <p:extLst>
      <p:ext uri="{BB962C8B-B14F-4D97-AF65-F5344CB8AC3E}">
        <p14:creationId xmlns:p14="http://schemas.microsoft.com/office/powerpoint/2010/main" val="3161661786"/>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40503C7B-6B7E-4138-9DB6-4E628623471A}"/>
              </a:ext>
            </a:extLst>
          </p:cNvPr>
          <p:cNvSpPr>
            <a:spLocks noGrp="1"/>
          </p:cNvSpPr>
          <p:nvPr>
            <p:ph type="body" sz="quarter" idx="10"/>
          </p:nvPr>
        </p:nvSpPr>
        <p:spPr/>
        <p:txBody>
          <a:bodyPr/>
          <a:lstStyle/>
          <a:p>
            <a:r>
              <a:rPr lang="ar-SA" sz="4200" dirty="0">
                <a:latin typeface="Times New Roman" panose="02020603050405020304" pitchFamily="18" charset="0"/>
              </a:rPr>
              <a:t>أعطاها الله لأبينا يعقوب ثم ظهرت على الأرض ومشت كإنسان. هوذا الحكمة قد بنت لها بيتاً وأسست أعمدتها السبعة. ذبحت ذبائحها، سكبت خمرها، وأرست مائدتها.</a:t>
            </a:r>
            <a:r>
              <a:rPr lang="ar-EG" sz="4200" dirty="0">
                <a:latin typeface="Times New Roman" panose="02020603050405020304" pitchFamily="18" charset="0"/>
              </a:rPr>
              <a:t> بيتها هو الجامعة الرسولية الكنيسة</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3465949114"/>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6000" dirty="0"/>
          </a:p>
        </p:txBody>
      </p:sp>
      <p:sp>
        <p:nvSpPr>
          <p:cNvPr id="3" name="Text Placeholder 2">
            <a:extLst>
              <a:ext uri="{FF2B5EF4-FFF2-40B4-BE49-F238E27FC236}">
                <a16:creationId xmlns:a16="http://schemas.microsoft.com/office/drawing/2014/main" id="{AF79B291-3067-49C2-8F8A-6A77249E89A3}"/>
              </a:ext>
            </a:extLst>
          </p:cNvPr>
          <p:cNvSpPr>
            <a:spLocks noGrp="1"/>
          </p:cNvSpPr>
          <p:nvPr>
            <p:ph type="body" sz="quarter" idx="10"/>
          </p:nvPr>
        </p:nvSpPr>
        <p:spPr/>
        <p:txBody>
          <a:bodyPr/>
          <a:lstStyle/>
          <a:p>
            <a:r>
              <a:rPr lang="ar-EG" dirty="0">
                <a:latin typeface="Times New Roman" panose="02020603050405020304" pitchFamily="18" charset="0"/>
              </a:rPr>
              <a:t>وأعمدتها السبعة هي أسرار الله المحيية. الحكمة أرسلت عبيدها ينادون على الدوام قائلين: "مَنْ هو بسيط فتمل إليَّ." ولناقص الفهم تقول لهم: "هلموا كلوا من خبزي وإشربوا من دمي.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956940812"/>
      </p:ext>
    </p:extLst>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A794758-ED1C-4CA2-937A-CEFF64BCA337}"/>
              </a:ext>
            </a:extLst>
          </p:cNvPr>
          <p:cNvSpPr>
            <a:spLocks noGrp="1"/>
          </p:cNvSpPr>
          <p:nvPr>
            <p:ph type="body" sz="quarter" idx="10"/>
          </p:nvPr>
        </p:nvSpPr>
        <p:spPr/>
        <p:txBody>
          <a:bodyPr/>
          <a:lstStyle/>
          <a:p>
            <a:r>
              <a:rPr lang="ar-EG" sz="4200" dirty="0">
                <a:latin typeface="Times New Roman" panose="02020603050405020304" pitchFamily="18" charset="0"/>
              </a:rPr>
              <a:t>أتركوا الجهالة عنكم فتحيوا." أما الحكمة فهي مخلصنا يسوع المسيح الذي فدانا بذبيحة جسده، وإشترانا بسفك دمه، وإختارنا لملكوته الأبدي. </a:t>
            </a:r>
            <a:r>
              <a:rPr lang="ar-EG" sz="4200" dirty="0"/>
              <a:t>لهذا نسألك يا سيدنا أن تعطينا أن نجد الحكمة منك وحدك.</a:t>
            </a:r>
            <a:r>
              <a:rPr lang="ar-EG" sz="4200" dirty="0">
                <a:latin typeface="Times New Roman" panose="02020603050405020304" pitchFamily="18" charset="0"/>
              </a:rPr>
              <a:t> </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523113897"/>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200" dirty="0">
              <a:solidFill>
                <a:srgbClr val="FFC000"/>
              </a:solidFill>
            </a:endParaRPr>
          </a:p>
        </p:txBody>
      </p:sp>
      <p:sp>
        <p:nvSpPr>
          <p:cNvPr id="3" name="Text Placeholder 2">
            <a:extLst>
              <a:ext uri="{FF2B5EF4-FFF2-40B4-BE49-F238E27FC236}">
                <a16:creationId xmlns:a16="http://schemas.microsoft.com/office/drawing/2014/main" id="{EFAF54AD-4173-413A-A79E-F7C6D96275FD}"/>
              </a:ext>
            </a:extLst>
          </p:cNvPr>
          <p:cNvSpPr>
            <a:spLocks noGrp="1"/>
          </p:cNvSpPr>
          <p:nvPr>
            <p:ph type="body" sz="quarter" idx="10"/>
          </p:nvPr>
        </p:nvSpPr>
        <p:spPr/>
        <p:txBody>
          <a:bodyPr/>
          <a:lstStyle/>
          <a:p>
            <a:r>
              <a:rPr lang="ar-EG" sz="5400" dirty="0"/>
              <a:t>وأن تقبل هذه الذبيحة من إيدينا وأن تقبل منا أصوامنا وصلواتنا. لكي بدالة البنين نصرخ إليك يا أبانا السماوي قائلين:</a:t>
            </a:r>
            <a:endParaRPr lang="en-GB" sz="5400" dirty="0"/>
          </a:p>
        </p:txBody>
      </p:sp>
    </p:spTree>
    <p:extLst>
      <p:ext uri="{BB962C8B-B14F-4D97-AF65-F5344CB8AC3E}">
        <p14:creationId xmlns:p14="http://schemas.microsoft.com/office/powerpoint/2010/main" val="754964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83086"/>
            <a:ext cx="9143999" cy="674914"/>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أووه انثوف بي تتشوسى آفهي سنتى إمموس شا اينيه.</a:t>
            </a:r>
            <a:r>
              <a:rPr lang="ar-EG" altLang="en-US" sz="3500" b="1" dirty="0">
                <a:solidFill>
                  <a:schemeClr val="bg1"/>
                </a:solidFill>
                <a:latin typeface="Times New Roman" panose="02020603050405020304" pitchFamily="18" charset="0"/>
                <a:cs typeface="Times New Roman" panose="02020603050405020304" pitchFamily="18" charset="0"/>
              </a:rPr>
              <a:t> </a:t>
            </a:r>
            <a:r>
              <a:rPr lang="ar-SA" altLang="en-US" sz="3500" b="1" dirty="0">
                <a:solidFill>
                  <a:schemeClr val="bg1"/>
                </a:solidFill>
                <a:latin typeface="Times New Roman" panose="02020603050405020304" pitchFamily="18" charset="0"/>
                <a:cs typeface="Times New Roman" panose="02020603050405020304" pitchFamily="18" charset="0"/>
              </a:rPr>
              <a:t>الليلويا.</a:t>
            </a:r>
            <a:endParaRPr lang="ar-EG" sz="3500" dirty="0"/>
          </a:p>
        </p:txBody>
      </p:sp>
      <p:sp>
        <p:nvSpPr>
          <p:cNvPr id="5" name="Text Placeholder 4"/>
          <p:cNvSpPr>
            <a:spLocks noGrp="1"/>
          </p:cNvSpPr>
          <p:nvPr>
            <p:ph type="body" sz="quarter" idx="3"/>
          </p:nvPr>
        </p:nvSpPr>
        <p:spPr>
          <a:xfrm>
            <a:off x="-2" y="5181600"/>
            <a:ext cx="9144000" cy="1001486"/>
          </a:xfrm>
        </p:spPr>
        <p:txBody>
          <a:bodyPr>
            <a:noAutofit/>
          </a:bodyPr>
          <a:lstStyle/>
          <a:p>
            <a:r>
              <a:rPr lang="en-US" sz="4000" dirty="0" err="1"/>
              <a:t>ouoh</a:t>
            </a:r>
            <a:r>
              <a:rPr lang="en-US" sz="4000" dirty="0"/>
              <a:t> `</a:t>
            </a:r>
            <a:r>
              <a:rPr lang="en-US" sz="4000" dirty="0" err="1"/>
              <a:t>n;of</a:t>
            </a:r>
            <a:r>
              <a:rPr lang="en-US" sz="4000" dirty="0"/>
              <a:t> Pet`[</a:t>
            </a:r>
            <a:r>
              <a:rPr lang="en-US" sz="4000" dirty="0" err="1"/>
              <a:t>oci</a:t>
            </a:r>
            <a:r>
              <a:rPr lang="en-US" sz="4000" dirty="0"/>
              <a:t>@ </a:t>
            </a:r>
            <a:r>
              <a:rPr lang="en-US" sz="4000" dirty="0" err="1"/>
              <a:t>afhicen</a:t>
            </a:r>
            <a:r>
              <a:rPr lang="en-US" sz="4000" dirty="0"/>
              <a:t>] `</a:t>
            </a:r>
            <a:r>
              <a:rPr lang="en-US" sz="4000" dirty="0" err="1"/>
              <a:t>mmoc</a:t>
            </a:r>
            <a:r>
              <a:rPr lang="en-US" sz="4000" dirty="0"/>
              <a:t> </a:t>
            </a:r>
            <a:r>
              <a:rPr lang="en-US" sz="4000" dirty="0" err="1"/>
              <a:t>sa</a:t>
            </a:r>
            <a:r>
              <a:rPr lang="en-US" sz="4000" dirty="0"/>
              <a:t> `</a:t>
            </a:r>
            <a:r>
              <a:rPr lang="en-US" sz="4000" dirty="0" err="1"/>
              <a:t>eneh</a:t>
            </a:r>
            <a:r>
              <a:rPr lang="en-US" sz="4000" dirty="0"/>
              <a:t>. `</a:t>
            </a:r>
            <a:r>
              <a:rPr lang="en-US" sz="4000" dirty="0" err="1"/>
              <a:t>Allylouia</a:t>
            </a:r>
            <a:r>
              <a:rPr lang="en-US" sz="4000" dirty="0"/>
              <a:t>.</a:t>
            </a:r>
          </a:p>
        </p:txBody>
      </p:sp>
      <p:sp>
        <p:nvSpPr>
          <p:cNvPr id="6" name="Text Placeholder 5">
            <a:extLst>
              <a:ext uri="{FF2B5EF4-FFF2-40B4-BE49-F238E27FC236}">
                <a16:creationId xmlns:a16="http://schemas.microsoft.com/office/drawing/2014/main" id="{39E075F5-522D-406F-A0A9-EA767BCDAE2C}"/>
              </a:ext>
            </a:extLst>
          </p:cNvPr>
          <p:cNvSpPr>
            <a:spLocks noGrp="1"/>
          </p:cNvSpPr>
          <p:nvPr>
            <p:ph type="body" sz="quarter" idx="10"/>
          </p:nvPr>
        </p:nvSpPr>
        <p:spPr>
          <a:xfrm>
            <a:off x="-2" y="4431322"/>
            <a:ext cx="9144000" cy="642067"/>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وهو العلي الذي أسسها إلى الأبد. هلليلويا.</a:t>
            </a:r>
            <a:endParaRPr lang="ar-EG" sz="4800" dirty="0"/>
          </a:p>
        </p:txBody>
      </p:sp>
    </p:spTree>
    <p:extLst>
      <p:ext uri="{BB962C8B-B14F-4D97-AF65-F5344CB8AC3E}">
        <p14:creationId xmlns:p14="http://schemas.microsoft.com/office/powerpoint/2010/main" val="1437252206"/>
      </p:ext>
    </p:extLst>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82B9D4CF-0430-4627-AC06-DE2B0B8C1D4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AF31D78B-3228-4FAF-A2D4-FB6452D1577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62021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882587" y="0"/>
            <a:ext cx="1882588" cy="1586753"/>
          </a:xfrm>
        </p:spPr>
        <p:txBody>
          <a:bodyPr>
            <a:noAutofit/>
          </a:bodyPr>
          <a:lstStyle/>
          <a:p>
            <a:pPr>
              <a:spcBef>
                <a:spcPct val="50000"/>
              </a:spcBef>
            </a:pPr>
            <a:r>
              <a:rPr lang="ar-EG" sz="2800" dirty="0">
                <a:solidFill>
                  <a:srgbClr val="FFC000"/>
                </a:solidFill>
              </a:rPr>
              <a:t>القسمة السريانية </a:t>
            </a:r>
            <a:r>
              <a:rPr lang="ar-EG" sz="2800" dirty="0"/>
              <a:t>(هكذا بالحقيقة تألم كلمة الله)</a:t>
            </a:r>
          </a:p>
        </p:txBody>
      </p:sp>
      <p:sp>
        <p:nvSpPr>
          <p:cNvPr id="4" name="Text Placeholder 3">
            <a:extLst>
              <a:ext uri="{FF2B5EF4-FFF2-40B4-BE49-F238E27FC236}">
                <a16:creationId xmlns:a16="http://schemas.microsoft.com/office/drawing/2014/main" id="{34C1D6A1-5F53-4A81-92E9-6426998FBA23}"/>
              </a:ext>
            </a:extLst>
          </p:cNvPr>
          <p:cNvSpPr>
            <a:spLocks noGrp="1"/>
          </p:cNvSpPr>
          <p:nvPr>
            <p:ph type="body" sz="quarter" idx="10"/>
          </p:nvPr>
        </p:nvSpPr>
        <p:spPr/>
        <p:txBody>
          <a:bodyPr/>
          <a:lstStyle/>
          <a:p>
            <a:r>
              <a:rPr lang="ar-EG" sz="4300" dirty="0"/>
              <a:t>هكذا بالحقيقة تألم كلمة الله بالجسد، وذُبحَ وانحنى بالصليب، وانفصلت نفسه من جسده إذ لاهوته لم ينفصل قط لا من نفسه ولا من جسده، وطُعنَ فى جنبه بالحربة وجرى منه دم وماء غفراناً لكل العالم.</a:t>
            </a:r>
            <a:br>
              <a:rPr lang="ar-EG" sz="4300" dirty="0">
                <a:solidFill>
                  <a:srgbClr val="FFC000"/>
                </a:solidFill>
              </a:rPr>
            </a:br>
            <a:endParaRPr lang="ar-EG" sz="4300" dirty="0"/>
          </a:p>
        </p:txBody>
      </p:sp>
    </p:spTree>
    <p:extLst>
      <p:ext uri="{BB962C8B-B14F-4D97-AF65-F5344CB8AC3E}">
        <p14:creationId xmlns:p14="http://schemas.microsoft.com/office/powerpoint/2010/main" val="593840185"/>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4565BCE-C4C2-4719-A44C-F03D9FE0C67D}"/>
              </a:ext>
            </a:extLst>
          </p:cNvPr>
          <p:cNvSpPr>
            <a:spLocks noGrp="1"/>
          </p:cNvSpPr>
          <p:nvPr>
            <p:ph type="body" sz="quarter" idx="10"/>
          </p:nvPr>
        </p:nvSpPr>
        <p:spPr/>
        <p:txBody>
          <a:bodyPr/>
          <a:lstStyle/>
          <a:p>
            <a:r>
              <a:rPr lang="ar-EG" sz="4200" dirty="0"/>
              <a:t>وتخضب بهما جسده، وأتت نفسه واتحدت بجسده. وعوض الخطية المحيطة بالعالم مات الابن بالصليب. وردنا من التدبير الشمالى إلى اليمينى، وأمَّن بدم صليبه ووحدَّ وألف السمائيين مع الأرضيين،</a:t>
            </a:r>
            <a:br>
              <a:rPr lang="ar-EG" sz="4200" dirty="0"/>
            </a:br>
            <a:endParaRPr lang="ar-EG" sz="4200" dirty="0">
              <a:solidFill>
                <a:srgbClr val="FFC000"/>
              </a:solidFill>
            </a:endParaRPr>
          </a:p>
        </p:txBody>
      </p:sp>
    </p:spTree>
    <p:extLst>
      <p:ext uri="{BB962C8B-B14F-4D97-AF65-F5344CB8AC3E}">
        <p14:creationId xmlns:p14="http://schemas.microsoft.com/office/powerpoint/2010/main" val="1389971181"/>
      </p:ext>
    </p:extLst>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F1FFE9F-C283-4C8C-8D07-6C4515098EBE}"/>
              </a:ext>
            </a:extLst>
          </p:cNvPr>
          <p:cNvSpPr>
            <a:spLocks noGrp="1"/>
          </p:cNvSpPr>
          <p:nvPr>
            <p:ph type="body" sz="quarter" idx="10"/>
          </p:nvPr>
        </p:nvSpPr>
        <p:spPr/>
        <p:txBody>
          <a:bodyPr/>
          <a:lstStyle/>
          <a:p>
            <a:r>
              <a:rPr lang="ar-EG" dirty="0"/>
              <a:t>والشعب مع الشعوب، والنفس مع الجسد، وفى اليوم الثالث قام من القبر. واحد هو عمانوئيل، وغير مفترق من بعد الإتحاد، وغير منقسم إلى طبيعتين. هكذا نؤمن وهكذا نعترف وهكذا نصدق</a:t>
            </a:r>
            <a:br>
              <a:rPr lang="ar-EG" dirty="0"/>
            </a:br>
            <a:endParaRPr lang="en-GB" dirty="0"/>
          </a:p>
        </p:txBody>
      </p:sp>
    </p:spTree>
    <p:extLst>
      <p:ext uri="{BB962C8B-B14F-4D97-AF65-F5344CB8AC3E}">
        <p14:creationId xmlns:p14="http://schemas.microsoft.com/office/powerpoint/2010/main" val="1887883711"/>
      </p:ext>
    </p:extLst>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B3EDE7E-D4FB-43A6-B8DA-271C2D610348}"/>
              </a:ext>
            </a:extLst>
          </p:cNvPr>
          <p:cNvSpPr>
            <a:spLocks noGrp="1"/>
          </p:cNvSpPr>
          <p:nvPr>
            <p:ph type="body" sz="quarter" idx="10"/>
          </p:nvPr>
        </p:nvSpPr>
        <p:spPr>
          <a:xfrm>
            <a:off x="0" y="4437529"/>
            <a:ext cx="9144000" cy="2420471"/>
          </a:xfrm>
        </p:spPr>
        <p:txBody>
          <a:bodyPr/>
          <a:lstStyle/>
          <a:p>
            <a:r>
              <a:rPr lang="ar-EG" sz="4100" dirty="0"/>
              <a:t>أن هذا الجسد لهذا الدم وهذا الدم لهذا الجسد. أنت هو المسيح إلهنا الذى طُعِنَ فى جنبه بالحربة فوق الجلجثة بأورشليم لأجلنا، أنت هو حمل الله حامل خطية العالم، أغفر ذنوبنا وأترك خطايانا وأقمنا من جنبك اليمين.</a:t>
            </a:r>
            <a:br>
              <a:rPr lang="ar-EG" sz="4100" dirty="0"/>
            </a:br>
            <a:endParaRPr lang="ar-EG" sz="4100" dirty="0">
              <a:solidFill>
                <a:srgbClr val="FFC000"/>
              </a:solidFill>
            </a:endParaRPr>
          </a:p>
          <a:p>
            <a:endParaRPr lang="ar-EG" sz="4100" dirty="0">
              <a:solidFill>
                <a:srgbClr val="FFC000"/>
              </a:solidFill>
            </a:endParaRPr>
          </a:p>
        </p:txBody>
      </p:sp>
    </p:spTree>
    <p:extLst>
      <p:ext uri="{BB962C8B-B14F-4D97-AF65-F5344CB8AC3E}">
        <p14:creationId xmlns:p14="http://schemas.microsoft.com/office/powerpoint/2010/main" val="3572744425"/>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142DDB-D280-47FA-938A-E53501EB54DA}"/>
              </a:ext>
            </a:extLst>
          </p:cNvPr>
          <p:cNvSpPr>
            <a:spLocks noGrp="1"/>
          </p:cNvSpPr>
          <p:nvPr>
            <p:ph type="body" sz="quarter" idx="10"/>
          </p:nvPr>
        </p:nvSpPr>
        <p:spPr/>
        <p:txBody>
          <a:bodyPr/>
          <a:lstStyle/>
          <a:p>
            <a:r>
              <a:rPr lang="ar-EG" dirty="0"/>
              <a:t>يا الله أبا ربنا وإلهنا يسوع المسيح الذى من الكاروبيم يتبارك ومن السيرافيم يتقدس، ومن ألوف ألوف وربوات ربوات الخدام الناطقين يتعظم. الذى يقدس ويكمِّل القرابين وتكميل الأثمار التى</a:t>
            </a:r>
            <a:br>
              <a:rPr lang="ar-EG" dirty="0"/>
            </a:br>
            <a:endParaRPr lang="ar-EG" dirty="0">
              <a:solidFill>
                <a:srgbClr val="FFC000"/>
              </a:solidFill>
            </a:endParaRPr>
          </a:p>
        </p:txBody>
      </p:sp>
    </p:spTree>
    <p:extLst>
      <p:ext uri="{BB962C8B-B14F-4D97-AF65-F5344CB8AC3E}">
        <p14:creationId xmlns:p14="http://schemas.microsoft.com/office/powerpoint/2010/main" val="718220048"/>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D7B9848-194B-4236-B0BC-71150712DC61}"/>
              </a:ext>
            </a:extLst>
          </p:cNvPr>
          <p:cNvSpPr>
            <a:spLocks noGrp="1"/>
          </p:cNvSpPr>
          <p:nvPr>
            <p:ph type="body" sz="quarter" idx="10"/>
          </p:nvPr>
        </p:nvSpPr>
        <p:spPr/>
        <p:txBody>
          <a:bodyPr/>
          <a:lstStyle/>
          <a:p>
            <a:r>
              <a:rPr lang="ar-EG" sz="4500" dirty="0"/>
              <a:t>قدمت لك رائحة لذيذة، قدِّس أيضاً أجسادنا وأنفسنا وأرواحنا كلنا. لكى بقلب طاهر ووجه غير مخزى ندعوك يا الله الآب السماوى ونصلى قائلين:</a:t>
            </a:r>
            <a:endParaRPr lang="en-GB" sz="4500" dirty="0"/>
          </a:p>
        </p:txBody>
      </p:sp>
    </p:spTree>
    <p:extLst>
      <p:ext uri="{BB962C8B-B14F-4D97-AF65-F5344CB8AC3E}">
        <p14:creationId xmlns:p14="http://schemas.microsoft.com/office/powerpoint/2010/main" val="3477657793"/>
      </p:ext>
    </p:extLst>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26AFE18-DEC1-466F-9525-F65D9C3F2DD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180898-6102-4300-B646-5E23F53C81B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89455056"/>
      </p:ext>
    </p:extLst>
  </p:cSld>
  <p:clrMapOvr>
    <a:masterClrMapping/>
  </p:clrMapOvr>
  <p:transition spd="slow" advClick="0" advTm="0"/>
</p:sld>
</file>

<file path=ppt/slides/slide2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882587" y="0"/>
            <a:ext cx="1882588" cy="1667435"/>
          </a:xfrm>
        </p:spPr>
        <p:txBody>
          <a:bodyPr>
            <a:noAutofit/>
          </a:bodyPr>
          <a:lstStyle/>
          <a:p>
            <a:pPr>
              <a:spcBef>
                <a:spcPct val="50000"/>
              </a:spcBef>
            </a:pPr>
            <a:r>
              <a:rPr lang="ar-EG" sz="2800" dirty="0">
                <a:solidFill>
                  <a:srgbClr val="FFC000"/>
                </a:solidFill>
              </a:rPr>
              <a:t>قسمة للآب سنوى </a:t>
            </a:r>
            <a:r>
              <a:rPr lang="ar-EG" sz="2800" dirty="0"/>
              <a:t>(اللهم والد النور، ورئيس الحياة)</a:t>
            </a:r>
          </a:p>
        </p:txBody>
      </p:sp>
      <p:sp>
        <p:nvSpPr>
          <p:cNvPr id="4" name="Text Placeholder 3">
            <a:extLst>
              <a:ext uri="{FF2B5EF4-FFF2-40B4-BE49-F238E27FC236}">
                <a16:creationId xmlns:a16="http://schemas.microsoft.com/office/drawing/2014/main" id="{84C7AECA-64CF-4072-8A6C-4331BC755A28}"/>
              </a:ext>
            </a:extLst>
          </p:cNvPr>
          <p:cNvSpPr>
            <a:spLocks noGrp="1"/>
          </p:cNvSpPr>
          <p:nvPr>
            <p:ph type="body" sz="quarter" idx="10"/>
          </p:nvPr>
        </p:nvSpPr>
        <p:spPr/>
        <p:txBody>
          <a:bodyPr/>
          <a:lstStyle/>
          <a:p>
            <a:r>
              <a:rPr lang="ar-EG" dirty="0"/>
              <a:t>اللهم والد النور، ورئيس الحياة، واهب المعرفة، صانع النعمة، المحسن لنفوسنا. كنز الحكمة، مُعَلِم الطهارة، مؤســس الدهور، قابل الصلوات النقية. معطى المتوكلين عليه من كل قلوبهم الأشـياء التى</a:t>
            </a:r>
            <a:br>
              <a:rPr lang="ar-EG" dirty="0"/>
            </a:br>
            <a:endParaRPr lang="en-GB" dirty="0"/>
          </a:p>
        </p:txBody>
      </p:sp>
    </p:spTree>
    <p:extLst>
      <p:ext uri="{BB962C8B-B14F-4D97-AF65-F5344CB8AC3E}">
        <p14:creationId xmlns:p14="http://schemas.microsoft.com/office/powerpoint/2010/main" val="48943284"/>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191FD18-3014-4C31-BF49-C3A2B859E6D0}"/>
              </a:ext>
            </a:extLst>
          </p:cNvPr>
          <p:cNvSpPr>
            <a:spLocks noGrp="1"/>
          </p:cNvSpPr>
          <p:nvPr>
            <p:ph type="body" sz="quarter" idx="10"/>
          </p:nvPr>
        </p:nvSpPr>
        <p:spPr/>
        <p:txBody>
          <a:bodyPr/>
          <a:lstStyle/>
          <a:p>
            <a:r>
              <a:rPr lang="ar-EG" dirty="0"/>
              <a:t>تشتهى الملائكة أن تراها. الذى أصعدنا من العمق إلى النور، الذى أعطانا الحياة من الموت، الذى أنعم علينا بالعتق من العبودية. الذى جعل ظلمة الصلاة التى فينا تضئ من قِبَل إتيان إبنك الوحيد</a:t>
            </a:r>
            <a:br>
              <a:rPr lang="ar-EG" dirty="0"/>
            </a:br>
            <a:endParaRPr lang="ar-EG" dirty="0">
              <a:solidFill>
                <a:srgbClr val="FFC000"/>
              </a:solidFill>
            </a:endParaRPr>
          </a:p>
        </p:txBody>
      </p:sp>
    </p:spTree>
    <p:extLst>
      <p:ext uri="{BB962C8B-B14F-4D97-AF65-F5344CB8AC3E}">
        <p14:creationId xmlns:p14="http://schemas.microsoft.com/office/powerpoint/2010/main" val="18829803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اكلينومين طاغوناطا</a:t>
            </a:r>
          </a:p>
        </p:txBody>
      </p:sp>
      <p:sp>
        <p:nvSpPr>
          <p:cNvPr id="5" name="Text Placeholder 4"/>
          <p:cNvSpPr>
            <a:spLocks noGrp="1"/>
          </p:cNvSpPr>
          <p:nvPr>
            <p:ph type="body" sz="quarter" idx="3"/>
          </p:nvPr>
        </p:nvSpPr>
        <p:spPr/>
        <p:txBody>
          <a:bodyPr/>
          <a:lstStyle/>
          <a:p>
            <a:r>
              <a:rPr lang="en-US" sz="6000" dirty="0" err="1"/>
              <a:t>Klinwmen</a:t>
            </a:r>
            <a:r>
              <a:rPr lang="en-US" sz="6000" dirty="0"/>
              <a:t> ta </a:t>
            </a:r>
            <a:r>
              <a:rPr lang="en-US" sz="6000" dirty="0" err="1"/>
              <a:t>gonata</a:t>
            </a:r>
            <a:endParaRPr lang="en-US" sz="6000" dirty="0"/>
          </a:p>
        </p:txBody>
      </p:sp>
      <p:sp>
        <p:nvSpPr>
          <p:cNvPr id="6" name="Text Placeholder 5">
            <a:extLst>
              <a:ext uri="{FF2B5EF4-FFF2-40B4-BE49-F238E27FC236}">
                <a16:creationId xmlns:a16="http://schemas.microsoft.com/office/drawing/2014/main" id="{EF82B846-C236-4AFB-8D4C-632232D94D1E}"/>
              </a:ext>
            </a:extLst>
          </p:cNvPr>
          <p:cNvSpPr>
            <a:spLocks noGrp="1"/>
          </p:cNvSpPr>
          <p:nvPr>
            <p:ph type="body" sz="quarter" idx="10"/>
          </p:nvPr>
        </p:nvSpPr>
        <p:spPr/>
        <p:txBody>
          <a:bodyPr/>
          <a:lstStyle/>
          <a:p>
            <a:r>
              <a:rPr lang="ar-SA" sz="6000" b="1" dirty="0">
                <a:solidFill>
                  <a:schemeClr val="bg1"/>
                </a:solidFill>
                <a:latin typeface="Times New Roman" pitchFamily="18" charset="0"/>
                <a:ea typeface="+mj-ea"/>
                <a:cs typeface="Times New Roman" pitchFamily="18" charset="0"/>
              </a:rPr>
              <a:t>نحنى ركبنا</a:t>
            </a:r>
          </a:p>
        </p:txBody>
      </p:sp>
    </p:spTree>
    <p:extLst>
      <p:ext uri="{BB962C8B-B14F-4D97-AF65-F5344CB8AC3E}">
        <p14:creationId xmlns:p14="http://schemas.microsoft.com/office/powerpoint/2010/main" val="2071590941"/>
      </p:ext>
    </p:extLst>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2FEF7F3-470A-41AE-B002-7831C08147BF}"/>
              </a:ext>
            </a:extLst>
          </p:cNvPr>
          <p:cNvSpPr>
            <a:spLocks noGrp="1"/>
          </p:cNvSpPr>
          <p:nvPr>
            <p:ph type="body" sz="quarter" idx="10"/>
          </p:nvPr>
        </p:nvSpPr>
        <p:spPr/>
        <p:txBody>
          <a:bodyPr/>
          <a:lstStyle/>
          <a:p>
            <a:r>
              <a:rPr lang="ar-EG" dirty="0"/>
              <a:t>بالجسد، أنت الآن أيضـاً يا سيدنا أنر عيون قلوبنا وطهرنا كاملين فى النفس والجسد والروح. لكى بقلب طاهر وشفتين نقيتين، نجسر بدالة أن ندعوك يا الله الآب القدوس الذى فى السموات ونقول:</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050417233"/>
      </p:ext>
    </p:extLst>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7DB5E03-458D-44A4-BDB0-E641D6943B5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3D9FA1-E42A-4057-920B-A9D9CBD19E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3356680"/>
      </p:ext>
    </p:extLst>
  </p:cSld>
  <p:clrMapOvr>
    <a:masterClrMapping/>
  </p:clrMapOvr>
  <p:transition spd="slow" advClick="0" advTm="0"/>
</p:sld>
</file>

<file path=ppt/slides/slide2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للآب سنوى </a:t>
            </a:r>
            <a:r>
              <a:rPr lang="ar-EG" sz="3200" dirty="0"/>
              <a:t>(أيها الرب إلهنا العظيم)</a:t>
            </a:r>
          </a:p>
        </p:txBody>
      </p:sp>
      <p:sp>
        <p:nvSpPr>
          <p:cNvPr id="4" name="Text Placeholder 3">
            <a:extLst>
              <a:ext uri="{FF2B5EF4-FFF2-40B4-BE49-F238E27FC236}">
                <a16:creationId xmlns:a16="http://schemas.microsoft.com/office/drawing/2014/main" id="{6A23C869-F367-4E9F-803B-C5B4D2C4A765}"/>
              </a:ext>
            </a:extLst>
          </p:cNvPr>
          <p:cNvSpPr>
            <a:spLocks noGrp="1"/>
          </p:cNvSpPr>
          <p:nvPr>
            <p:ph type="body" sz="quarter" idx="10"/>
          </p:nvPr>
        </p:nvSpPr>
        <p:spPr/>
        <p:txBody>
          <a:bodyPr/>
          <a:lstStyle/>
          <a:p>
            <a:r>
              <a:rPr lang="ar-EG" dirty="0"/>
              <a:t>أيها الرب إلهنا العظيم والذى أسمه عظيم، أبو الرأفات وإله كل عزاء، الذى قَبِلَ من أيدينا نحن الضعفاء الخطاة هذه الذبيحة العقلية والحقيقية غير الدموية . أنت أيضاً يا سيدنا الصالح مُحِب البشر </a:t>
            </a:r>
            <a:br>
              <a:rPr lang="ar-EG" dirty="0"/>
            </a:br>
            <a:endParaRPr lang="ar-EG" dirty="0">
              <a:solidFill>
                <a:srgbClr val="FFC000"/>
              </a:solidFill>
            </a:endParaRPr>
          </a:p>
        </p:txBody>
      </p:sp>
    </p:spTree>
    <p:extLst>
      <p:ext uri="{BB962C8B-B14F-4D97-AF65-F5344CB8AC3E}">
        <p14:creationId xmlns:p14="http://schemas.microsoft.com/office/powerpoint/2010/main" val="2397609695"/>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endParaRPr lang="ar-EG" sz="4800" dirty="0">
              <a:solidFill>
                <a:srgbClr val="FFC000"/>
              </a:solidFill>
            </a:endParaRPr>
          </a:p>
        </p:txBody>
      </p:sp>
      <p:sp>
        <p:nvSpPr>
          <p:cNvPr id="3" name="Text Placeholder 2">
            <a:extLst>
              <a:ext uri="{FF2B5EF4-FFF2-40B4-BE49-F238E27FC236}">
                <a16:creationId xmlns:a16="http://schemas.microsoft.com/office/drawing/2014/main" id="{2844A391-B878-4BB9-826C-3B136558E05A}"/>
              </a:ext>
            </a:extLst>
          </p:cNvPr>
          <p:cNvSpPr>
            <a:spLocks noGrp="1"/>
          </p:cNvSpPr>
          <p:nvPr>
            <p:ph type="body" sz="quarter" idx="10"/>
          </p:nvPr>
        </p:nvSpPr>
        <p:spPr/>
        <p:txBody>
          <a:bodyPr/>
          <a:lstStyle/>
          <a:p>
            <a:r>
              <a:rPr lang="ar-EG" dirty="0"/>
              <a:t>طهرنا من كل دنس الجسد والروح، واجعلنا مستحقين أن ننال من خيراتك غير الموصوفة، خلاصاً لأنفسنا وأجسادنا وأرواحنا، وجواباً أمام منبرك المخوف. </a:t>
            </a:r>
            <a:endParaRPr lang="en-GB" dirty="0"/>
          </a:p>
        </p:txBody>
      </p:sp>
    </p:spTree>
    <p:extLst>
      <p:ext uri="{BB962C8B-B14F-4D97-AF65-F5344CB8AC3E}">
        <p14:creationId xmlns:p14="http://schemas.microsoft.com/office/powerpoint/2010/main" val="2268336662"/>
      </p:ext>
    </p:extLst>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35BA265-5550-489E-BC1D-55EF43A7A89D}"/>
              </a:ext>
            </a:extLst>
          </p:cNvPr>
          <p:cNvSpPr>
            <a:spLocks noGrp="1"/>
          </p:cNvSpPr>
          <p:nvPr>
            <p:ph type="body" sz="quarter" idx="10"/>
          </p:nvPr>
        </p:nvSpPr>
        <p:spPr/>
        <p:txBody>
          <a:bodyPr/>
          <a:lstStyle/>
          <a:p>
            <a:r>
              <a:rPr lang="ar-EG" sz="6000" dirty="0"/>
              <a:t>ولنستحق أن نجسر بدالة أن نصرخ نحوك أيهــا الآب القدوس الذى في السموات ونقول :</a:t>
            </a:r>
            <a:endParaRPr lang="ar-EG" sz="6000" dirty="0">
              <a:solidFill>
                <a:srgbClr val="FFC000"/>
              </a:solidFill>
            </a:endParaRPr>
          </a:p>
        </p:txBody>
      </p:sp>
      <p:sp>
        <p:nvSpPr>
          <p:cNvPr id="5" name="Title 4">
            <a:extLst>
              <a:ext uri="{FF2B5EF4-FFF2-40B4-BE49-F238E27FC236}">
                <a16:creationId xmlns:a16="http://schemas.microsoft.com/office/drawing/2014/main" id="{6C42DE13-57B2-45DE-8503-45EF7C1D4BB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13649133"/>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B7EC5EE-62AF-40FF-AB06-8B5DFA0940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264C5D-E00A-4FB6-9652-A52918BB328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3437142"/>
      </p:ext>
    </p:extLst>
  </p:cSld>
  <p:clrMapOvr>
    <a:masterClrMapping/>
  </p:clrMapOvr>
  <p:transition spd="slow" advClick="0" advTm="0"/>
</p:sld>
</file>

<file path=ppt/slides/slide2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سنوى </a:t>
            </a:r>
            <a:r>
              <a:rPr lang="ar-EG" sz="3200" dirty="0"/>
              <a:t>(أيها الكائن الذى كان)</a:t>
            </a:r>
          </a:p>
        </p:txBody>
      </p:sp>
      <p:sp>
        <p:nvSpPr>
          <p:cNvPr id="4" name="Text Placeholder 3">
            <a:extLst>
              <a:ext uri="{FF2B5EF4-FFF2-40B4-BE49-F238E27FC236}">
                <a16:creationId xmlns:a16="http://schemas.microsoft.com/office/drawing/2014/main" id="{61C96209-D78E-4354-B238-08D94DD08418}"/>
              </a:ext>
            </a:extLst>
          </p:cNvPr>
          <p:cNvSpPr>
            <a:spLocks noGrp="1"/>
          </p:cNvSpPr>
          <p:nvPr>
            <p:ph type="body" sz="quarter" idx="10"/>
          </p:nvPr>
        </p:nvSpPr>
        <p:spPr/>
        <p:txBody>
          <a:bodyPr/>
          <a:lstStyle/>
          <a:p>
            <a:r>
              <a:rPr lang="ar-EG" dirty="0"/>
              <a:t>أيها الكائن الذى كان، الذاتى الأزلى قبل الأكوان، الجليس مع الآب، الوحيد معه فى الربوبية، عنصر المراحم الذى شاء بإرادتـه أن يتألم عِوَض الخطاة الذين أولهم أنا. لأنك لمَّا أردت أن تخلصنى، </a:t>
            </a:r>
            <a:br>
              <a:rPr lang="ar-EG" dirty="0"/>
            </a:br>
            <a:endParaRPr lang="ar-EG" dirty="0">
              <a:solidFill>
                <a:srgbClr val="FFC000"/>
              </a:solidFill>
            </a:endParaRPr>
          </a:p>
          <a:p>
            <a:endParaRPr lang="en-GB" dirty="0"/>
          </a:p>
        </p:txBody>
      </p:sp>
      <p:sp>
        <p:nvSpPr>
          <p:cNvPr id="3" name="Rectangle 2">
            <a:hlinkClick r:id="rId2" action="ppaction://hlinksldjump"/>
            <a:extLst>
              <a:ext uri="{FF2B5EF4-FFF2-40B4-BE49-F238E27FC236}">
                <a16:creationId xmlns:a16="http://schemas.microsoft.com/office/drawing/2014/main" id="{675AAE75-9FC4-4597-8412-DE0BF0B63E3D}"/>
              </a:ext>
            </a:extLst>
          </p:cNvPr>
          <p:cNvSpPr/>
          <p:nvPr/>
        </p:nvSpPr>
        <p:spPr>
          <a:xfrm>
            <a:off x="-127323" y="3876307"/>
            <a:ext cx="17491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68469407"/>
      </p:ext>
    </p:extLst>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02A21D0C-63A8-4B76-AC22-EC06CD275D33}"/>
              </a:ext>
            </a:extLst>
          </p:cNvPr>
          <p:cNvSpPr>
            <a:spLocks noGrp="1"/>
          </p:cNvSpPr>
          <p:nvPr>
            <p:ph type="body" sz="quarter" idx="10"/>
          </p:nvPr>
        </p:nvSpPr>
        <p:spPr/>
        <p:txBody>
          <a:bodyPr/>
          <a:lstStyle/>
          <a:p>
            <a:r>
              <a:rPr lang="ar-EG" dirty="0"/>
              <a:t>لم ترسل لى ملاكاً ولا رئيس ملائكة ولا كاروبيم ولا نبياً، بل أنت وحدك نزلت من حضن أبيك إلى بطن البتول، وصرتَ كحقير، ومشيتَ على الأرض كإنسان، وهذا هو العجب فى إتضاعك.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39705790"/>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8D109CF0-D311-4B16-9764-D7353463C9D2}"/>
              </a:ext>
            </a:extLst>
          </p:cNvPr>
          <p:cNvSpPr>
            <a:spLocks noGrp="1"/>
          </p:cNvSpPr>
          <p:nvPr>
            <p:ph type="body" sz="quarter" idx="10"/>
          </p:nvPr>
        </p:nvSpPr>
        <p:spPr/>
        <p:txBody>
          <a:bodyPr/>
          <a:lstStyle/>
          <a:p>
            <a:r>
              <a:rPr lang="ar-EG" dirty="0"/>
              <a:t>المذود حملك كمسكين. والخرق لفتك. الأذرع حملتك، وركب البتول عظمتك ، الفم قبَّلك، اللبن غذاك أنت الذى تقوت كافة الخليقة من نعمتك. من أجلى يا سيدى قبلت العار والتجديف وقبلت الهوان</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462334672"/>
      </p:ext>
    </p:extLst>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5B4FF588-AF6A-4987-9BEA-40D4D1C843A1}"/>
              </a:ext>
            </a:extLst>
          </p:cNvPr>
          <p:cNvSpPr>
            <a:spLocks noGrp="1"/>
          </p:cNvSpPr>
          <p:nvPr>
            <p:ph type="body" sz="quarter" idx="10"/>
          </p:nvPr>
        </p:nvSpPr>
        <p:spPr/>
        <p:txBody>
          <a:bodyPr/>
          <a:lstStyle/>
          <a:p>
            <a:r>
              <a:rPr lang="ar-EG" dirty="0"/>
              <a:t>والسب والتهديد واللطم. ظلمك الشـعب العنيد، ولم يعرفوا أنك أنت مخلص العالم. أخرجوا القضية أنك مستحق الموت، وصرخوا فى وجهك أن تُصْلبْ عن شعبك، الشعب القاسى حمَّلك خشبة الصليب،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9364974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a:extLst>
              <a:ext uri="{FF2B5EF4-FFF2-40B4-BE49-F238E27FC236}">
                <a16:creationId xmlns:a16="http://schemas.microsoft.com/office/drawing/2014/main" id="{04259A3D-6662-4229-91A0-72041B754865}"/>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4800" dirty="0"/>
              <a:t>ناى افنوتى افيوت بى باندوكراطور</a:t>
            </a:r>
          </a:p>
        </p:txBody>
      </p:sp>
      <p:sp>
        <p:nvSpPr>
          <p:cNvPr id="5" name="Text Placeholder 4"/>
          <p:cNvSpPr>
            <a:spLocks noGrp="1"/>
          </p:cNvSpPr>
          <p:nvPr>
            <p:ph type="body" sz="quarter" idx="3"/>
          </p:nvPr>
        </p:nvSpPr>
        <p:spPr/>
        <p:txBody>
          <a:bodyPr/>
          <a:lstStyle/>
          <a:p>
            <a:r>
              <a:rPr lang="en-US" sz="4800" dirty="0" err="1">
                <a:cs typeface="Mudir MT" pitchFamily="2" charset="-78"/>
              </a:rPr>
              <a:t>Nai</a:t>
            </a:r>
            <a:r>
              <a:rPr lang="en-US" sz="4800" dirty="0">
                <a:cs typeface="Mudir MT" pitchFamily="2" charset="-78"/>
              </a:rPr>
              <a:t> nan V] </a:t>
            </a:r>
            <a:r>
              <a:rPr lang="en-US" sz="4800" dirty="0" err="1">
                <a:cs typeface="Mudir MT" pitchFamily="2" charset="-78"/>
              </a:rPr>
              <a:t>Viwt</a:t>
            </a:r>
            <a:r>
              <a:rPr lang="en-US" sz="4800" dirty="0">
                <a:cs typeface="Mudir MT" pitchFamily="2" charset="-78"/>
              </a:rPr>
              <a:t> </a:t>
            </a:r>
            <a:r>
              <a:rPr lang="en-US" sz="4800" dirty="0" err="1">
                <a:cs typeface="Mudir MT" pitchFamily="2" charset="-78"/>
              </a:rPr>
              <a:t>pipantokratwr</a:t>
            </a:r>
            <a:r>
              <a:rPr lang="en-US" sz="4800" dirty="0">
                <a:cs typeface="Mudir MT" pitchFamily="2" charset="-78"/>
              </a:rPr>
              <a:t>.</a:t>
            </a:r>
            <a:endParaRPr lang="ar-EG" sz="4800" dirty="0">
              <a:cs typeface="Mudir MT" pitchFamily="2" charset="-78"/>
            </a:endParaRPr>
          </a:p>
        </p:txBody>
      </p:sp>
      <p:sp>
        <p:nvSpPr>
          <p:cNvPr id="4" name="Text Placeholder 3">
            <a:extLst>
              <a:ext uri="{FF2B5EF4-FFF2-40B4-BE49-F238E27FC236}">
                <a16:creationId xmlns:a16="http://schemas.microsoft.com/office/drawing/2014/main" id="{C4AA79D5-65FB-4945-AC56-24FD86BF85CE}"/>
              </a:ext>
            </a:extLst>
          </p:cNvPr>
          <p:cNvSpPr>
            <a:spLocks noGrp="1"/>
          </p:cNvSpPr>
          <p:nvPr>
            <p:ph type="body" sz="quarter" idx="10"/>
          </p:nvPr>
        </p:nvSpPr>
        <p:spPr/>
        <p:txBody>
          <a:bodyPr/>
          <a:lstStyle/>
          <a:p>
            <a:r>
              <a:rPr lang="ar-EG" sz="5400" dirty="0">
                <a:latin typeface="Garamond" pitchFamily="18" charset="0"/>
                <a:cs typeface="Arial" pitchFamily="34" charset="0"/>
              </a:rPr>
              <a:t>ارحمنا يا الله الاب ضابط الكل</a:t>
            </a:r>
            <a:endParaRPr lang="ar-EG" sz="5400" dirty="0"/>
          </a:p>
        </p:txBody>
      </p:sp>
    </p:spTree>
    <p:extLst>
      <p:ext uri="{BB962C8B-B14F-4D97-AF65-F5344CB8AC3E}">
        <p14:creationId xmlns:p14="http://schemas.microsoft.com/office/powerpoint/2010/main" val="3701804947"/>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spcBef>
                <a:spcPct val="50000"/>
              </a:spcBef>
            </a:pPr>
            <a:endParaRPr lang="ar-EG" sz="4300" dirty="0">
              <a:solidFill>
                <a:srgbClr val="FFC000"/>
              </a:solidFill>
            </a:endParaRPr>
          </a:p>
        </p:txBody>
      </p:sp>
      <p:sp>
        <p:nvSpPr>
          <p:cNvPr id="3" name="Text Placeholder 2">
            <a:extLst>
              <a:ext uri="{FF2B5EF4-FFF2-40B4-BE49-F238E27FC236}">
                <a16:creationId xmlns:a16="http://schemas.microsoft.com/office/drawing/2014/main" id="{474CB1DA-9164-4BEA-9108-DA47DC31C2AE}"/>
              </a:ext>
            </a:extLst>
          </p:cNvPr>
          <p:cNvSpPr>
            <a:spLocks noGrp="1"/>
          </p:cNvSpPr>
          <p:nvPr>
            <p:ph type="body" sz="quarter" idx="10"/>
          </p:nvPr>
        </p:nvSpPr>
        <p:spPr>
          <a:xfrm>
            <a:off x="0" y="4491318"/>
            <a:ext cx="9144000" cy="2366682"/>
          </a:xfrm>
        </p:spPr>
        <p:txBody>
          <a:bodyPr/>
          <a:lstStyle/>
          <a:p>
            <a:r>
              <a:rPr lang="ar-EG" sz="4000" dirty="0"/>
              <a:t>من أجلى أنا الحامل قضية الموت بإرادتى. ضربك الأثمة على رأسك، نفضوا البصاق فى وجهك من أجلى، وضعوا إكليل شوك على رأسك وقصبة فى يمينك، ألبسوك ثوباً من برفير، وصاروا يستهزئون بك،</a:t>
            </a:r>
            <a:br>
              <a:rPr lang="ar-EG" sz="4000" dirty="0"/>
            </a:br>
            <a:endParaRPr lang="ar-EG" sz="4000" dirty="0">
              <a:solidFill>
                <a:srgbClr val="FFC000"/>
              </a:solidFill>
            </a:endParaRPr>
          </a:p>
          <a:p>
            <a:endParaRPr lang="en-GB" sz="4000" dirty="0"/>
          </a:p>
        </p:txBody>
      </p:sp>
    </p:spTree>
    <p:extLst>
      <p:ext uri="{BB962C8B-B14F-4D97-AF65-F5344CB8AC3E}">
        <p14:creationId xmlns:p14="http://schemas.microsoft.com/office/powerpoint/2010/main" val="1688179466"/>
      </p:ext>
    </p:extLst>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6413540-FE6E-41A2-8B82-A72890197563}"/>
              </a:ext>
            </a:extLst>
          </p:cNvPr>
          <p:cNvSpPr>
            <a:spLocks noGrp="1"/>
          </p:cNvSpPr>
          <p:nvPr>
            <p:ph type="body" sz="quarter" idx="10"/>
          </p:nvPr>
        </p:nvSpPr>
        <p:spPr/>
        <p:txBody>
          <a:bodyPr/>
          <a:lstStyle/>
          <a:p>
            <a:r>
              <a:rPr lang="ar-EG" dirty="0"/>
              <a:t>وأنت بإتضاعك حملتَ هذا كله من أجلى. رفعوك على العــود، أنت الرافع كافة الجهات بقوتك. وفى وقت عطشك سقوك خلاً، أنت الساقى جميع الخليقة من نعمتك. أوقفوك فى الحكم كحقير، </a:t>
            </a:r>
            <a:endParaRPr lang="ar-EG" dirty="0">
              <a:solidFill>
                <a:srgbClr val="FFC000"/>
              </a:solidFill>
            </a:endParaRPr>
          </a:p>
          <a:p>
            <a:endParaRPr lang="en-GB" dirty="0"/>
          </a:p>
        </p:txBody>
      </p:sp>
    </p:spTree>
    <p:extLst>
      <p:ext uri="{BB962C8B-B14F-4D97-AF65-F5344CB8AC3E}">
        <p14:creationId xmlns:p14="http://schemas.microsoft.com/office/powerpoint/2010/main" val="2521527172"/>
      </p:ext>
    </p:extLst>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93FB653-08F6-48E2-AB03-B7597786955C}"/>
              </a:ext>
            </a:extLst>
          </p:cNvPr>
          <p:cNvSpPr>
            <a:spLocks noGrp="1"/>
          </p:cNvSpPr>
          <p:nvPr>
            <p:ph type="body" sz="quarter" idx="10"/>
          </p:nvPr>
        </p:nvSpPr>
        <p:spPr/>
        <p:txBody>
          <a:bodyPr/>
          <a:lstStyle/>
          <a:p>
            <a:r>
              <a:rPr lang="ar-EG" dirty="0"/>
              <a:t>لطموك على خدك من أجلى. جلدوك على ظهرك بالسياط، ودُفِنتَ فى القبر كالأموات، لكى تدفن آثامى. حرسوا قبرك وخافوك، لأنك بالحقيقة مخوف جداً على كل الآلهة. </a:t>
            </a:r>
            <a:endParaRPr lang="en-GB" dirty="0"/>
          </a:p>
        </p:txBody>
      </p:sp>
    </p:spTree>
    <p:extLst>
      <p:ext uri="{BB962C8B-B14F-4D97-AF65-F5344CB8AC3E}">
        <p14:creationId xmlns:p14="http://schemas.microsoft.com/office/powerpoint/2010/main" val="2550777270"/>
      </p:ext>
    </p:extLst>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EDC65DB-1EA5-49E9-94B7-41B359A667A4}"/>
              </a:ext>
            </a:extLst>
          </p:cNvPr>
          <p:cNvSpPr>
            <a:spLocks noGrp="1"/>
          </p:cNvSpPr>
          <p:nvPr>
            <p:ph type="body" sz="quarter" idx="10"/>
          </p:nvPr>
        </p:nvSpPr>
        <p:spPr/>
        <p:txBody>
          <a:bodyPr/>
          <a:lstStyle/>
          <a:p>
            <a:r>
              <a:rPr lang="ar-EG" dirty="0"/>
              <a:t>قمت يا مخلصى بالجبروت وكسرت شوكة الجحيم عنى. وأعطيتنى جسدك ودمك لأحيا بهما، وأسمعتنى صوتك قائلاً: من يأكل جسدى ويشرت دمى يثبت فىَّ وأنا فيه، لأن جسـدى مأكل حق</a:t>
            </a:r>
            <a:br>
              <a:rPr lang="ar-EG" dirty="0"/>
            </a:br>
            <a:endParaRPr lang="ar-EG" dirty="0">
              <a:solidFill>
                <a:srgbClr val="FFC000"/>
              </a:solidFill>
            </a:endParaRPr>
          </a:p>
        </p:txBody>
      </p:sp>
    </p:spTree>
    <p:extLst>
      <p:ext uri="{BB962C8B-B14F-4D97-AF65-F5344CB8AC3E}">
        <p14:creationId xmlns:p14="http://schemas.microsoft.com/office/powerpoint/2010/main" val="4007504175"/>
      </p:ext>
    </p:extLst>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E538B7B-B9C5-4258-8D5F-2B8EFFC8913C}"/>
              </a:ext>
            </a:extLst>
          </p:cNvPr>
          <p:cNvSpPr>
            <a:spLocks noGrp="1"/>
          </p:cNvSpPr>
          <p:nvPr>
            <p:ph type="body" sz="quarter" idx="10"/>
          </p:nvPr>
        </p:nvSpPr>
        <p:spPr/>
        <p:txBody>
          <a:bodyPr/>
          <a:lstStyle/>
          <a:p>
            <a:r>
              <a:rPr lang="ar-EG" dirty="0"/>
              <a:t>ودمى مشرب، من يأكلنى يحيا بى. علمتنى حفظ وصاياك ودرس ناموسك، وصحت خلفى قائلاً : تعالَ وأقـترب  منى  لكى تتبرر من خطاياك. ها قد أتيت يا سيدى قارعاً باب تعطفك. </a:t>
            </a:r>
            <a:r>
              <a:rPr lang="ar-EG" sz="4400" dirty="0"/>
              <a:t>اقبل منى هذه </a:t>
            </a:r>
            <a:br>
              <a:rPr lang="ar-EG" sz="4400" dirty="0"/>
            </a:br>
            <a:endParaRPr lang="ar-EG" dirty="0">
              <a:solidFill>
                <a:srgbClr val="FFC000"/>
              </a:solidFill>
            </a:endParaRPr>
          </a:p>
          <a:p>
            <a:endParaRPr lang="ar-EG" dirty="0">
              <a:solidFill>
                <a:srgbClr val="FFC000"/>
              </a:solidFill>
            </a:endParaRPr>
          </a:p>
        </p:txBody>
      </p:sp>
    </p:spTree>
    <p:extLst>
      <p:ext uri="{BB962C8B-B14F-4D97-AF65-F5344CB8AC3E}">
        <p14:creationId xmlns:p14="http://schemas.microsoft.com/office/powerpoint/2010/main" val="995771396"/>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338FB52D-57F1-451C-B244-B081323D8B5D}"/>
              </a:ext>
            </a:extLst>
          </p:cNvPr>
          <p:cNvSpPr>
            <a:spLocks noGrp="1"/>
          </p:cNvSpPr>
          <p:nvPr>
            <p:ph type="body" sz="quarter" idx="10"/>
          </p:nvPr>
        </p:nvSpPr>
        <p:spPr>
          <a:xfrm>
            <a:off x="0" y="4346575"/>
            <a:ext cx="9144000" cy="2511425"/>
          </a:xfrm>
        </p:spPr>
        <p:txBody>
          <a:bodyPr/>
          <a:lstStyle/>
          <a:p>
            <a:r>
              <a:rPr lang="ar-EG" sz="4300" dirty="0"/>
              <a:t>الذبيحة فدية عن خطاياى وجهالات شعبك. حلّ فينا بروحك القدوس، وطهرنا من كل إثم ورياء واجعل لنا جسداك ودمك كفارة وفداء وتمحيصاً لكل ذنوبنا. لأنى تقدمت للمس جسدك ودمك لشوقى فى محبتك،</a:t>
            </a:r>
            <a:br>
              <a:rPr lang="ar-EG" sz="4300" dirty="0"/>
            </a:br>
            <a:r>
              <a:rPr lang="ar-EG" sz="4300" dirty="0"/>
              <a:t>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1886927514"/>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6EEAB84-E79D-427A-8A0C-4C0B9BF0D104}"/>
              </a:ext>
            </a:extLst>
          </p:cNvPr>
          <p:cNvSpPr>
            <a:spLocks noGrp="1"/>
          </p:cNvSpPr>
          <p:nvPr>
            <p:ph type="body" sz="quarter" idx="10"/>
          </p:nvPr>
        </p:nvSpPr>
        <p:spPr/>
        <p:txBody>
          <a:bodyPr/>
          <a:lstStyle/>
          <a:p>
            <a:r>
              <a:rPr lang="ar-EG" sz="4300" dirty="0"/>
              <a:t>فلا تحرقنى بهما يا جابلى، بل احرق كافة الأشواك الخانقة لنفسى. اقبل هـذه الذبيحة من أجل والدتك، لكى تأتى إليك وأنت تأتى وتحل فينا بروحك القدوس. وبدالة ندعو الله أباك أباً لنا ونرفع أصواتنا ونقول:</a:t>
            </a:r>
            <a:br>
              <a:rPr lang="ar-EG" sz="4300" dirty="0"/>
            </a:br>
            <a:endParaRPr lang="ar-EG" sz="4300" dirty="0">
              <a:solidFill>
                <a:srgbClr val="FFC000"/>
              </a:solidFill>
            </a:endParaRPr>
          </a:p>
        </p:txBody>
      </p:sp>
    </p:spTree>
    <p:extLst>
      <p:ext uri="{BB962C8B-B14F-4D97-AF65-F5344CB8AC3E}">
        <p14:creationId xmlns:p14="http://schemas.microsoft.com/office/powerpoint/2010/main" val="136204422"/>
      </p:ext>
    </p:extLst>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94F4480-BF75-40E5-8543-75055D6EE6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543AA-3AA3-4715-82AF-248BBA14F07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72667115"/>
      </p:ext>
    </p:extLst>
  </p:cSld>
  <p:clrMapOvr>
    <a:masterClrMapping/>
  </p:clrMapOvr>
  <p:transition spd="slow" advClick="0" advTm="0"/>
</p:sld>
</file>

<file path=ppt/slides/slide2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3200" dirty="0">
                <a:solidFill>
                  <a:srgbClr val="FFC000"/>
                </a:solidFill>
                <a:cs typeface="Times New Roman" pitchFamily="18" charset="0"/>
              </a:rPr>
              <a:t>قسمة للإبن سنوى. </a:t>
            </a:r>
            <a:r>
              <a:rPr lang="ar-EG" sz="3200" dirty="0">
                <a:solidFill>
                  <a:schemeClr val="bg1"/>
                </a:solidFill>
                <a:cs typeface="Times New Roman" pitchFamily="18" charset="0"/>
              </a:rPr>
              <a:t>(أنت هو كلمة الآب)</a:t>
            </a:r>
            <a:endParaRPr lang="ar-EG" sz="3200" dirty="0">
              <a:solidFill>
                <a:srgbClr val="FFC000"/>
              </a:solidFill>
            </a:endParaRPr>
          </a:p>
        </p:txBody>
      </p:sp>
      <p:sp>
        <p:nvSpPr>
          <p:cNvPr id="4" name="Text Placeholder 3">
            <a:extLst>
              <a:ext uri="{FF2B5EF4-FFF2-40B4-BE49-F238E27FC236}">
                <a16:creationId xmlns:a16="http://schemas.microsoft.com/office/drawing/2014/main" id="{E71E6E6E-B7D4-48E2-9435-80E15700D713}"/>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جميــع الأمم جنساً مختاراً، مملكة وكهنوتاً وأمة مقدسة وشعباً مبرراً.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810675662"/>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F3535F4-628D-4D98-BC6F-F4ED24C82849}"/>
              </a:ext>
            </a:extLst>
          </p:cNvPr>
          <p:cNvSpPr>
            <a:spLocks noGrp="1"/>
          </p:cNvSpPr>
          <p:nvPr>
            <p:ph type="body" sz="quarter" idx="10"/>
          </p:nvPr>
        </p:nvSpPr>
        <p:spPr/>
        <p:txBody>
          <a:bodyPr/>
          <a:lstStyle/>
          <a:p>
            <a:r>
              <a:rPr lang="ar-EG" dirty="0"/>
              <a:t>فلهـذا نسأل ونطلب من صلاحك يا مُحِبْ البشر أن لا تكون هذه الذبيحة تبكيتاً لخطايانا وعاراً لآثامنا، لأننا قدمناها لك عن ضعفنا. بل كما أن هذه القرابين طاهرة فى كل شئ، إذ قد تفضلت وأفعمتها من كل</a:t>
            </a:r>
            <a:br>
              <a:rPr lang="ar-EG" dirty="0"/>
            </a:br>
            <a:endParaRPr lang="ar-EG" dirty="0">
              <a:solidFill>
                <a:srgbClr val="FFC000"/>
              </a:solidFill>
            </a:endParaRPr>
          </a:p>
        </p:txBody>
      </p:sp>
    </p:spTree>
    <p:extLst>
      <p:ext uri="{BB962C8B-B14F-4D97-AF65-F5344CB8AC3E}">
        <p14:creationId xmlns:p14="http://schemas.microsoft.com/office/powerpoint/2010/main" val="27183151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اناستومين اكلينومين طاغوناطا</a:t>
            </a:r>
          </a:p>
        </p:txBody>
      </p:sp>
      <p:sp>
        <p:nvSpPr>
          <p:cNvPr id="5" name="Text Placeholder 4"/>
          <p:cNvSpPr>
            <a:spLocks noGrp="1"/>
          </p:cNvSpPr>
          <p:nvPr>
            <p:ph type="body" sz="quarter" idx="3"/>
          </p:nvPr>
        </p:nvSpPr>
        <p:spPr/>
        <p:txBody>
          <a:bodyPr/>
          <a:lstStyle/>
          <a:p>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FD1F62D8-B5DA-4109-8689-A3F1D2DE939A}"/>
              </a:ext>
            </a:extLst>
          </p:cNvPr>
          <p:cNvSpPr>
            <a:spLocks noGrp="1"/>
          </p:cNvSpPr>
          <p:nvPr>
            <p:ph type="body" sz="quarter" idx="10"/>
          </p:nvPr>
        </p:nvSpPr>
        <p:spPr/>
        <p:txBody>
          <a:bodyPr/>
          <a:lstStyle/>
          <a:p>
            <a:r>
              <a:rPr lang="ar-EG" sz="6000" dirty="0"/>
              <a:t>نقف و نحنى ركبنا</a:t>
            </a:r>
          </a:p>
        </p:txBody>
      </p:sp>
    </p:spTree>
    <p:extLst>
      <p:ext uri="{BB962C8B-B14F-4D97-AF65-F5344CB8AC3E}">
        <p14:creationId xmlns:p14="http://schemas.microsoft.com/office/powerpoint/2010/main" val="1696380465"/>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EEDF8C-2A2C-472F-907C-0268952BCE70}"/>
              </a:ext>
            </a:extLst>
          </p:cNvPr>
          <p:cNvSpPr>
            <a:spLocks noGrp="1"/>
          </p:cNvSpPr>
          <p:nvPr>
            <p:ph type="body" sz="quarter" idx="10"/>
          </p:nvPr>
        </p:nvSpPr>
        <p:spPr/>
        <p:txBody>
          <a:bodyPr/>
          <a:lstStyle/>
          <a:p>
            <a:r>
              <a:rPr lang="ar-EG" dirty="0"/>
              <a:t>شئ طاهر بحلول روحك القدوس عليها. وهكذا نحن أيضاً الخطاة تفضل قدِّس أنفسنا وأجسادنا وأرواحنا ونياتنا. لكى بنفس مستنيرة ووجه غير مخزى، بقلب طاهر وإيمان بلا رياء، بمحبة كاملة</a:t>
            </a:r>
            <a:br>
              <a:rPr lang="ar-EG" dirty="0"/>
            </a:br>
            <a:endParaRPr lang="en-GB" dirty="0"/>
          </a:p>
        </p:txBody>
      </p:sp>
    </p:spTree>
    <p:extLst>
      <p:ext uri="{BB962C8B-B14F-4D97-AF65-F5344CB8AC3E}">
        <p14:creationId xmlns:p14="http://schemas.microsoft.com/office/powerpoint/2010/main" val="3101116938"/>
      </p:ext>
    </p:extLst>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0B0FE7E-F88B-4B78-B057-BC16A9757103}"/>
              </a:ext>
            </a:extLst>
          </p:cNvPr>
          <p:cNvSpPr>
            <a:spLocks noGrp="1"/>
          </p:cNvSpPr>
          <p:nvPr>
            <p:ph type="body" sz="quarter" idx="10"/>
          </p:nvPr>
        </p:nvSpPr>
        <p:spPr/>
        <p:txBody>
          <a:bodyPr/>
          <a:lstStyle/>
          <a:p>
            <a:r>
              <a:rPr lang="ar-EG" dirty="0"/>
              <a:t>ورجاء ثابت، نجرؤ بدالة بغـير خــوف أن نقول الصلاة المقدسة التى أعطيتها لتلاميذك القديسين والرسل الأطهار قائلاً لهم: متى صليتم فقولوا هكذا: </a:t>
            </a:r>
            <a:endParaRPr lang="ar-EG" dirty="0">
              <a:solidFill>
                <a:srgbClr val="FFC000"/>
              </a:solidFill>
            </a:endParaRPr>
          </a:p>
          <a:p>
            <a:endParaRPr lang="en-GB" dirty="0"/>
          </a:p>
        </p:txBody>
      </p:sp>
    </p:spTree>
    <p:extLst>
      <p:ext uri="{BB962C8B-B14F-4D97-AF65-F5344CB8AC3E}">
        <p14:creationId xmlns:p14="http://schemas.microsoft.com/office/powerpoint/2010/main" val="4127419859"/>
      </p:ext>
    </p:extLst>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D0B852A-3AF9-4EF8-9F74-F47C7A0F40E9}"/>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6FDD296A-9D06-4C74-A8DC-D639456FE0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2816278"/>
      </p:ext>
    </p:extLst>
  </p:cSld>
  <p:clrMapOvr>
    <a:masterClrMapping/>
  </p:clrMapOvr>
  <p:transition spd="slow" advClick="0" advTm="0"/>
</p:sld>
</file>

<file path=ppt/slides/slide2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لأى وقت </a:t>
            </a:r>
            <a:r>
              <a:rPr lang="ar-EG" sz="3200" dirty="0"/>
              <a:t>(أيها الإبن الإله الكلمة)</a:t>
            </a:r>
            <a:endParaRPr lang="ar-EG" sz="3200" dirty="0">
              <a:solidFill>
                <a:srgbClr val="FFC000"/>
              </a:solidFill>
            </a:endParaRPr>
          </a:p>
        </p:txBody>
      </p:sp>
      <p:sp>
        <p:nvSpPr>
          <p:cNvPr id="5" name="Text Placeholder 4">
            <a:extLst>
              <a:ext uri="{FF2B5EF4-FFF2-40B4-BE49-F238E27FC236}">
                <a16:creationId xmlns:a16="http://schemas.microsoft.com/office/drawing/2014/main" id="{2D7B6437-18DF-44D4-919F-DA03E8DEB9EA}"/>
              </a:ext>
            </a:extLst>
          </p:cNvPr>
          <p:cNvSpPr>
            <a:spLocks noGrp="1"/>
          </p:cNvSpPr>
          <p:nvPr>
            <p:ph type="body" sz="quarter" idx="10"/>
          </p:nvPr>
        </p:nvSpPr>
        <p:spPr/>
        <p:txBody>
          <a:bodyPr/>
          <a:lstStyle/>
          <a:p>
            <a:r>
              <a:rPr lang="ar-EG" dirty="0"/>
              <a:t>أيها الإبن الإله الكلمة الذى أحبنا، ولمَّا كان الموت فى طريق خلاصنا، إشتهى أن يجوز فيه حباً بنا. هكذا ارتفع على الصليب ليحمل عقاب خطايانا، نحن الذين أخطأنا، وهو الذى تألم.</a:t>
            </a:r>
            <a:endParaRPr lang="ar-EG" dirty="0">
              <a:solidFill>
                <a:srgbClr val="FFC000"/>
              </a:solidFill>
            </a:endParaRPr>
          </a:p>
          <a:p>
            <a:endParaRPr lang="en-GB" dirty="0"/>
          </a:p>
        </p:txBody>
      </p:sp>
    </p:spTree>
    <p:extLst>
      <p:ext uri="{BB962C8B-B14F-4D97-AF65-F5344CB8AC3E}">
        <p14:creationId xmlns:p14="http://schemas.microsoft.com/office/powerpoint/2010/main" val="3646693051"/>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43B223-6BD4-40F0-9FA7-4211556AAC58}"/>
              </a:ext>
            </a:extLst>
          </p:cNvPr>
          <p:cNvSpPr>
            <a:spLocks noGrp="1"/>
          </p:cNvSpPr>
          <p:nvPr>
            <p:ph type="body" sz="quarter" idx="10"/>
          </p:nvPr>
        </p:nvSpPr>
        <p:spPr/>
        <p:txBody>
          <a:bodyPr/>
          <a:lstStyle/>
          <a:p>
            <a:r>
              <a:rPr lang="ar-EG" sz="4300" dirty="0"/>
              <a:t>نحن الذين صـرنا مديونين للعدل الإلهى بذنوبنا، وهو الذى دفع الديون عنا عنا. لأجلنا فضل التألم على التنعم، والشقاء على الراحة والهوان على المجد، والصليب على العرش الذى يحمله الكاروبيم.</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4022530129"/>
      </p:ext>
    </p:extLst>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A02C93-0F35-4449-B36A-BDD9739F0057}"/>
              </a:ext>
            </a:extLst>
          </p:cNvPr>
          <p:cNvSpPr>
            <a:spLocks noGrp="1"/>
          </p:cNvSpPr>
          <p:nvPr>
            <p:ph type="body" sz="quarter" idx="10"/>
          </p:nvPr>
        </p:nvSpPr>
        <p:spPr/>
        <p:txBody>
          <a:bodyPr/>
          <a:lstStyle/>
          <a:p>
            <a:r>
              <a:rPr lang="ar-EG" sz="4200" dirty="0"/>
              <a:t>قَبِـِـلَ أن يُربط بالحبال، ليحلنا من رباطات خطايانا، وتواضع ليرفعنا وجاع ليُشبِعنا، وعطش ليروينا وصعد إلى الصليب عرياناً ليكسونا بثوب بره، وفتح جنبه بالحربة لكى ندخل إليه ونسكن فى عرش نعمته،</a:t>
            </a:r>
            <a:endParaRPr lang="ar-EG" sz="4200" dirty="0">
              <a:solidFill>
                <a:srgbClr val="FFC000"/>
              </a:solidFill>
            </a:endParaRPr>
          </a:p>
          <a:p>
            <a:endParaRPr lang="en-GB" sz="4200" dirty="0"/>
          </a:p>
        </p:txBody>
      </p:sp>
    </p:spTree>
    <p:extLst>
      <p:ext uri="{BB962C8B-B14F-4D97-AF65-F5344CB8AC3E}">
        <p14:creationId xmlns:p14="http://schemas.microsoft.com/office/powerpoint/2010/main" val="2511746147"/>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9FAAD3E-A776-411B-8DCD-568F4EFF1C52}"/>
              </a:ext>
            </a:extLst>
          </p:cNvPr>
          <p:cNvSpPr>
            <a:spLocks noGrp="1"/>
          </p:cNvSpPr>
          <p:nvPr>
            <p:ph type="body" sz="quarter" idx="10"/>
          </p:nvPr>
        </p:nvSpPr>
        <p:spPr/>
        <p:txBody>
          <a:bodyPr/>
          <a:lstStyle/>
          <a:p>
            <a:r>
              <a:rPr lang="ar-EG" dirty="0"/>
              <a:t>ولكى يسيل الدم من جسده لنغتسـل من آثامنا، وأخيراً مات ودُفِنَ فى القبر ليقيمنا من موت الخطية ويحيينا حياة أبدية. فيا إلهى إن خطاياى هى الشوك الذى يوخز رأسك المقدسة، أنا الذى</a:t>
            </a:r>
            <a:br>
              <a:rPr lang="ar-EG" dirty="0"/>
            </a:br>
            <a:endParaRPr lang="ar-EG" dirty="0"/>
          </a:p>
        </p:txBody>
      </p:sp>
    </p:spTree>
    <p:extLst>
      <p:ext uri="{BB962C8B-B14F-4D97-AF65-F5344CB8AC3E}">
        <p14:creationId xmlns:p14="http://schemas.microsoft.com/office/powerpoint/2010/main" val="2353451566"/>
      </p:ext>
    </p:extLst>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8F9588A-D575-4899-A88E-56807B585EA4}"/>
              </a:ext>
            </a:extLst>
          </p:cNvPr>
          <p:cNvSpPr>
            <a:spLocks noGrp="1"/>
          </p:cNvSpPr>
          <p:nvPr>
            <p:ph type="body" sz="quarter" idx="10"/>
          </p:nvPr>
        </p:nvSpPr>
        <p:spPr/>
        <p:txBody>
          <a:bodyPr/>
          <a:lstStyle/>
          <a:p>
            <a:r>
              <a:rPr lang="ar-EG" sz="4300" dirty="0"/>
              <a:t>أحزنت قلبـــك بســـرورى بملاذ الدنيا الباطلة. وما هذه الطريق المؤدية للمــوت التى أنت سائر فيها يا إلهى ومخلصى، أى شئ تحمل على منكبيك؟ هو صليب العار الذى حملته عوضاً عنى. </a:t>
            </a:r>
            <a:br>
              <a:rPr lang="ar-EG" sz="4300" dirty="0"/>
            </a:br>
            <a:endParaRPr lang="ar-EG" sz="4300" dirty="0">
              <a:solidFill>
                <a:srgbClr val="FFC000"/>
              </a:solidFill>
            </a:endParaRPr>
          </a:p>
          <a:p>
            <a:endParaRPr lang="en-GB" sz="4300" dirty="0"/>
          </a:p>
        </p:txBody>
      </p:sp>
    </p:spTree>
    <p:extLst>
      <p:ext uri="{BB962C8B-B14F-4D97-AF65-F5344CB8AC3E}">
        <p14:creationId xmlns:p14="http://schemas.microsoft.com/office/powerpoint/2010/main" val="2042938953"/>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519596D-DAB3-41A2-9F02-F86E94A7BB1D}"/>
              </a:ext>
            </a:extLst>
          </p:cNvPr>
          <p:cNvSpPr>
            <a:spLocks noGrp="1"/>
          </p:cNvSpPr>
          <p:nvPr>
            <p:ph type="body" sz="quarter" idx="10"/>
          </p:nvPr>
        </p:nvSpPr>
        <p:spPr/>
        <p:txBody>
          <a:bodyPr/>
          <a:lstStyle/>
          <a:p>
            <a:r>
              <a:rPr lang="ar-EG" sz="4400" dirty="0"/>
              <a:t>ما هذا أيها الفادى؟ ما الذى جعلك ترضى بذلك؟ </a:t>
            </a:r>
            <a:r>
              <a:rPr lang="ar-EG" dirty="0"/>
              <a:t>أيهان العظيم؟ أيذل الممجد؟ أيوضع المرتفع؟ يالعظم حبك!! نعم هو حبك العظيم الذى جعلك تقبل احتمال كل ذلك العذاب من أجلى.</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920190568"/>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1D95904-441B-446E-B669-07F0972AC126}"/>
              </a:ext>
            </a:extLst>
          </p:cNvPr>
          <p:cNvSpPr>
            <a:spLocks noGrp="1"/>
          </p:cNvSpPr>
          <p:nvPr>
            <p:ph type="body" sz="quarter" idx="10"/>
          </p:nvPr>
        </p:nvSpPr>
        <p:spPr/>
        <p:txBody>
          <a:bodyPr/>
          <a:lstStyle/>
          <a:p>
            <a:r>
              <a:rPr lang="ar-EG" dirty="0"/>
              <a:t>أشكرك يا إلهى وتشكرك عنى ملائكتك وخليقتك جميعاً لأنى عاجز عن القيام بحمدك كما يستحق حبك فهل رأينا حباً أعظم من هذا، فإحزنى يا نفسى على خطـاياكِ التى سببت لفاديكِ الحنون هذه الآلام.</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625285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ناى افنوتى  بنسوتير</a:t>
            </a:r>
          </a:p>
        </p:txBody>
      </p:sp>
      <p:sp>
        <p:nvSpPr>
          <p:cNvPr id="5" name="Text Placeholder 4"/>
          <p:cNvSpPr>
            <a:spLocks noGrp="1"/>
          </p:cNvSpPr>
          <p:nvPr>
            <p:ph type="body" sz="quarter" idx="3"/>
          </p:nvPr>
        </p:nvSpPr>
        <p:spPr/>
        <p:txBody>
          <a:bodyPr/>
          <a:lstStyle/>
          <a:p>
            <a:r>
              <a:rPr lang="en-US" sz="6000" dirty="0" err="1"/>
              <a:t>Nai</a:t>
            </a:r>
            <a:r>
              <a:rPr lang="en-US" sz="6000" dirty="0"/>
              <a:t> nan V] </a:t>
            </a:r>
            <a:r>
              <a:rPr lang="en-US" sz="6000" dirty="0" err="1"/>
              <a:t>Pencwtyr</a:t>
            </a:r>
            <a:endParaRPr lang="en-US" sz="6000" dirty="0"/>
          </a:p>
        </p:txBody>
      </p:sp>
      <p:sp>
        <p:nvSpPr>
          <p:cNvPr id="6" name="Text Placeholder 5">
            <a:extLst>
              <a:ext uri="{FF2B5EF4-FFF2-40B4-BE49-F238E27FC236}">
                <a16:creationId xmlns:a16="http://schemas.microsoft.com/office/drawing/2014/main" id="{5EC6B391-BFDC-4D98-AA43-29E9CA2C36DA}"/>
              </a:ext>
            </a:extLst>
          </p:cNvPr>
          <p:cNvSpPr>
            <a:spLocks noGrp="1"/>
          </p:cNvSpPr>
          <p:nvPr>
            <p:ph type="body" sz="quarter" idx="10"/>
          </p:nvPr>
        </p:nvSpPr>
        <p:spPr/>
        <p:txBody>
          <a:bodyPr/>
          <a:lstStyle/>
          <a:p>
            <a:r>
              <a:rPr lang="ar-EG" sz="6000" dirty="0"/>
              <a:t>ارحمنا يا الله مخلصنا</a:t>
            </a:r>
          </a:p>
        </p:txBody>
      </p:sp>
    </p:spTree>
    <p:extLst>
      <p:ext uri="{BB962C8B-B14F-4D97-AF65-F5344CB8AC3E}">
        <p14:creationId xmlns:p14="http://schemas.microsoft.com/office/powerpoint/2010/main" val="1509533543"/>
      </p:ext>
    </p:extLst>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D3B5A0D-7CAF-47C3-9450-7160A24896F3}"/>
              </a:ext>
            </a:extLst>
          </p:cNvPr>
          <p:cNvSpPr>
            <a:spLocks noGrp="1"/>
          </p:cNvSpPr>
          <p:nvPr>
            <p:ph type="body" sz="quarter" idx="10"/>
          </p:nvPr>
        </p:nvSpPr>
        <p:spPr/>
        <p:txBody>
          <a:bodyPr/>
          <a:lstStyle/>
          <a:p>
            <a:r>
              <a:rPr lang="ar-EG" sz="4200" dirty="0"/>
              <a:t>أرسمى جرحه أمامك، واحتمى فيه عندمـا يهيج عليكِ العدو. أعطنى يا مخلصى أن أعتبر عذابك كنزى، وإكليل الشوك مجـدى، وأوجاعك تنعمى ومرارتك حلاوتى، ودمك حياتى، ومحبتك فخرى وشكرى،</a:t>
            </a:r>
            <a:br>
              <a:rPr lang="ar-EG" sz="4200" dirty="0"/>
            </a:br>
            <a:endParaRPr lang="ar-EG" sz="4200" dirty="0">
              <a:solidFill>
                <a:srgbClr val="FFC000"/>
              </a:solidFill>
            </a:endParaRPr>
          </a:p>
        </p:txBody>
      </p:sp>
    </p:spTree>
    <p:extLst>
      <p:ext uri="{BB962C8B-B14F-4D97-AF65-F5344CB8AC3E}">
        <p14:creationId xmlns:p14="http://schemas.microsoft.com/office/powerpoint/2010/main" val="605013310"/>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DF19BD-6E22-478B-9050-4A4DC480FB2A}"/>
              </a:ext>
            </a:extLst>
          </p:cNvPr>
          <p:cNvSpPr>
            <a:spLocks noGrp="1"/>
          </p:cNvSpPr>
          <p:nvPr>
            <p:ph type="body" sz="quarter" idx="10"/>
          </p:nvPr>
        </p:nvSpPr>
        <p:spPr/>
        <p:txBody>
          <a:bodyPr/>
          <a:lstStyle/>
          <a:p>
            <a:r>
              <a:rPr lang="ar-EG" dirty="0"/>
              <a:t>ياجراح المسيح أجرحينى بحربة الحب الإلهى يا موت المسيح أسكرنى بحب مَن مات من أجلى. يا دم المسيح طهرنى من كل خطية. يا يسوع حبيبى إذا رأيتنى عضواً يابساً، رطبنى بزيت نعمتك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085228142"/>
      </p:ext>
    </p:extLst>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8237BBDB-8419-4873-94CC-07C021772F79}"/>
              </a:ext>
            </a:extLst>
          </p:cNvPr>
          <p:cNvSpPr>
            <a:spLocks noGrp="1"/>
          </p:cNvSpPr>
          <p:nvPr>
            <p:ph type="body" sz="quarter" idx="10"/>
          </p:nvPr>
        </p:nvSpPr>
        <p:spPr/>
        <p:txBody>
          <a:bodyPr/>
          <a:lstStyle/>
          <a:p>
            <a:r>
              <a:rPr lang="ar-EG" dirty="0"/>
              <a:t>وثبتنى فيك غصناً حياً أيهـا الكرمة الحقيقية. وحينما أتقدم لتناول أسرارك، اجعلنى مستحقاً لذلك ومؤهلاً للإتحاد بك. لكى أناديك أيها الآب السماوى بنعمة البنين قائلاً: </a:t>
            </a:r>
            <a:r>
              <a:rPr lang="ar-EG" dirty="0">
                <a:solidFill>
                  <a:srgbClr val="FFC000"/>
                </a:solidFill>
              </a:rPr>
              <a:t>أبانا الذى ...</a:t>
            </a:r>
            <a:br>
              <a:rPr lang="ar-EG" dirty="0">
                <a:solidFill>
                  <a:srgbClr val="FFC000"/>
                </a:solidFill>
              </a:rPr>
            </a:br>
            <a:endParaRPr lang="ar-EG" dirty="0">
              <a:solidFill>
                <a:srgbClr val="FFC000"/>
              </a:solidFill>
            </a:endParaRPr>
          </a:p>
        </p:txBody>
      </p:sp>
    </p:spTree>
    <p:extLst>
      <p:ext uri="{BB962C8B-B14F-4D97-AF65-F5344CB8AC3E}">
        <p14:creationId xmlns:p14="http://schemas.microsoft.com/office/powerpoint/2010/main" val="3172053870"/>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BF1A00-94E3-49C0-B147-F5CAAA3246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CC5629-7FCC-4587-8D86-6E20EE549EC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70524360"/>
      </p:ext>
    </p:extLst>
  </p:cSld>
  <p:clrMapOvr>
    <a:masterClrMapping/>
  </p:clrMapOvr>
  <p:transition spd="slow" advClick="0" advTm="0"/>
</p:sld>
</file>

<file path=ppt/slides/slide2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800" dirty="0">
                <a:solidFill>
                  <a:srgbClr val="FFC000"/>
                </a:solidFill>
              </a:rPr>
              <a:t>قسمة للابن سنوي </a:t>
            </a:r>
            <a:r>
              <a:rPr lang="ar-EG" sz="2800" dirty="0"/>
              <a:t>(يا مخلصي هذه هي الرأس)</a:t>
            </a:r>
          </a:p>
        </p:txBody>
      </p:sp>
      <p:sp>
        <p:nvSpPr>
          <p:cNvPr id="3" name="Text Placeholder 2">
            <a:extLst>
              <a:ext uri="{FF2B5EF4-FFF2-40B4-BE49-F238E27FC236}">
                <a16:creationId xmlns:a16="http://schemas.microsoft.com/office/drawing/2014/main" id="{4F7947E4-B901-4CBF-B154-3505BE30BCBB}"/>
              </a:ext>
            </a:extLst>
          </p:cNvPr>
          <p:cNvSpPr>
            <a:spLocks noGrp="1"/>
          </p:cNvSpPr>
          <p:nvPr>
            <p:ph type="body" sz="quarter" idx="10"/>
          </p:nvPr>
        </p:nvSpPr>
        <p:spPr/>
        <p:txBody>
          <a:bodyPr/>
          <a:lstStyle/>
          <a:p>
            <a:r>
              <a:rPr lang="ar-SA" dirty="0">
                <a:latin typeface="Times New Roman" panose="02020603050405020304" pitchFamily="18" charset="0"/>
              </a:rPr>
              <a:t>يا مخلصي، هذه هي الرأس التي كللت بإكليل شوك</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ومالت إلى ايمين عندما أسلمت الروح، يا إلهي، هذا هو الوجه الذي هو أبرع جمالاً من بني البشر الذي تفل عليه العبد لاطمك، وهذا هو الفم المحيي</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24945319"/>
      </p:ext>
    </p:extLst>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CBBD556-1807-430C-ABE2-EC9DB4698559}"/>
              </a:ext>
            </a:extLst>
          </p:cNvPr>
          <p:cNvSpPr>
            <a:spLocks noGrp="1"/>
          </p:cNvSpPr>
          <p:nvPr>
            <p:ph type="body" sz="quarter" idx="10"/>
          </p:nvPr>
        </p:nvSpPr>
        <p:spPr/>
        <p:txBody>
          <a:bodyPr/>
          <a:lstStyle/>
          <a:p>
            <a:r>
              <a:rPr lang="ar-SA" sz="4300" dirty="0">
                <a:solidFill>
                  <a:schemeClr val="bg1"/>
                </a:solidFill>
                <a:latin typeface="Times New Roman" panose="02020603050405020304" pitchFamily="18" charset="0"/>
                <a:cs typeface="Times New Roman" panose="02020603050405020304" pitchFamily="18" charset="0"/>
              </a:rPr>
              <a:t>الذي كله حلاوة ومشتيهات الذي ذاق الخل ممزوجاً بمرارة. يا سيدي، هذا هو الظهر الذي تعرض لضرب السياط كمذنب أثيم، يا ملكي هذا هو الجنب الذي طعن بالحربة فوق الجلجثة فجري منه</a:t>
            </a:r>
            <a:r>
              <a:rPr lang="ar-EG" sz="4300" dirty="0">
                <a:solidFill>
                  <a:schemeClr val="bg1"/>
                </a:solidFill>
                <a:latin typeface="Times New Roman" panose="02020603050405020304" pitchFamily="18" charset="0"/>
                <a:cs typeface="Times New Roman" panose="02020603050405020304" pitchFamily="18" charset="0"/>
              </a:rPr>
              <a:t> </a:t>
            </a:r>
            <a:r>
              <a:rPr lang="ar-SA" sz="4300" dirty="0">
                <a:solidFill>
                  <a:schemeClr val="bg1"/>
                </a:solidFill>
                <a:latin typeface="Times New Roman" panose="02020603050405020304" pitchFamily="18" charset="0"/>
                <a:cs typeface="Times New Roman" panose="02020603050405020304" pitchFamily="18" charset="0"/>
              </a:rPr>
              <a:t>دم وماء</a:t>
            </a:r>
            <a:br>
              <a:rPr lang="ar-EG" sz="4300" dirty="0">
                <a:solidFill>
                  <a:schemeClr val="bg1"/>
                </a:solidFill>
                <a:latin typeface="Times New Roman" panose="02020603050405020304" pitchFamily="18" charset="0"/>
                <a:cs typeface="Times New Roman" panose="02020603050405020304" pitchFamily="18" charset="0"/>
              </a:rPr>
            </a:br>
            <a:endParaRPr lang="en-AU" sz="4300" dirty="0">
              <a:solidFill>
                <a:schemeClr val="bg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29180DF-3EBD-4DC5-9932-594E9259028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17295498"/>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1BF115F-2B03-4900-87E6-426B96F0D983}"/>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يا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فادي هاتان هما اليدان اللتان أشبعتا كل حي من رضاك، وهاتان هما الرجلان اللتان كانتا تتجولان في كل مكان تصنعان خيراً وتشفي كل الذين تسلط عليهم إبليس قد سمرتا على الصليب من أجل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26BEA50-F3CB-43AB-B1DB-37CA09848C5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1673497"/>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8A92B8F-3EA4-4576-9AEE-267E2A6C3A50}"/>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خلاص العالم كله،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من أجل هذا مخلصنا الصالح صرخ قائلاً: أن جسدي هو مأكل حق ودمي هو مشرب حق من يأكل جسدي ويشرب دمي يكون في وأنا أكون فيه، طهر نفوسنا وأجسادنا وأرواحنا</a:t>
            </a:r>
            <a:br>
              <a:rPr lang="ar-EG" sz="4400" dirty="0">
                <a:solidFill>
                  <a:schemeClr val="bg1"/>
                </a:solidFill>
                <a:latin typeface="Times New Roman" panose="02020603050405020304" pitchFamily="18" charset="0"/>
                <a:cs typeface="Times New Roman" panose="02020603050405020304" pitchFamily="18" charset="0"/>
              </a:rPr>
            </a:br>
            <a:endParaRPr lang="en-GB" b="0" dirty="0"/>
          </a:p>
        </p:txBody>
      </p:sp>
      <p:sp>
        <p:nvSpPr>
          <p:cNvPr id="5" name="Title 4">
            <a:extLst>
              <a:ext uri="{FF2B5EF4-FFF2-40B4-BE49-F238E27FC236}">
                <a16:creationId xmlns:a16="http://schemas.microsoft.com/office/drawing/2014/main" id="{DA10B88C-67BA-4862-B85A-7D96E9E1341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99793579"/>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21EF90A-94F3-4BC2-94B1-E3C941288FCE}"/>
              </a:ext>
            </a:extLst>
          </p:cNvPr>
          <p:cNvSpPr>
            <a:spLocks noGrp="1"/>
          </p:cNvSpPr>
          <p:nvPr>
            <p:ph type="body" sz="quarter" idx="10"/>
          </p:nvPr>
        </p:nvSpPr>
        <p:spPr/>
        <p:txBody>
          <a:bodyPr/>
          <a:lstStyle/>
          <a:p>
            <a:pPr>
              <a:lnSpc>
                <a:spcPct val="100000"/>
              </a:lnSpc>
            </a:pPr>
            <a:r>
              <a:rPr lang="ar-SA" sz="6000" dirty="0">
                <a:solidFill>
                  <a:schemeClr val="bg1"/>
                </a:solidFill>
                <a:latin typeface="Times New Roman" panose="02020603050405020304" pitchFamily="18" charset="0"/>
                <a:cs typeface="Times New Roman" panose="02020603050405020304" pitchFamily="18" charset="0"/>
              </a:rPr>
              <a:t>لكي بقلب طاهر نناديك</a:t>
            </a:r>
            <a:r>
              <a:rPr lang="ar-EG" sz="6000" dirty="0">
                <a:solidFill>
                  <a:schemeClr val="bg1"/>
                </a:solidFill>
                <a:latin typeface="Times New Roman" panose="02020603050405020304" pitchFamily="18" charset="0"/>
                <a:cs typeface="Times New Roman" panose="02020603050405020304" pitchFamily="18" charset="0"/>
              </a:rPr>
              <a:t> </a:t>
            </a:r>
            <a:r>
              <a:rPr lang="ar-SA" sz="6000" dirty="0">
                <a:solidFill>
                  <a:schemeClr val="bg1"/>
                </a:solidFill>
                <a:latin typeface="Times New Roman" panose="02020603050405020304" pitchFamily="18" charset="0"/>
                <a:cs typeface="Times New Roman" panose="02020603050405020304" pitchFamily="18" charset="0"/>
              </a:rPr>
              <a:t>بنغمة البنوة قائلين:</a:t>
            </a:r>
            <a:endParaRPr lang="en-GB" sz="6000" dirty="0"/>
          </a:p>
        </p:txBody>
      </p:sp>
      <p:sp>
        <p:nvSpPr>
          <p:cNvPr id="5" name="Title 4">
            <a:extLst>
              <a:ext uri="{FF2B5EF4-FFF2-40B4-BE49-F238E27FC236}">
                <a16:creationId xmlns:a16="http://schemas.microsoft.com/office/drawing/2014/main" id="{1313E550-1960-43B0-B5CB-F50CB4A0F1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195673"/>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64C63F71-4EEC-4CD3-BA17-76DFE7275FB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7D385C1-38AC-4357-AC87-2301EDD0AE0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4741465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كى اناستومين اكلينومين طاغوناطا</a:t>
            </a:r>
          </a:p>
        </p:txBody>
      </p:sp>
      <p:sp>
        <p:nvSpPr>
          <p:cNvPr id="5" name="Text Placeholder 4"/>
          <p:cNvSpPr>
            <a:spLocks noGrp="1"/>
          </p:cNvSpPr>
          <p:nvPr>
            <p:ph type="body" sz="quarter" idx="3"/>
          </p:nvPr>
        </p:nvSpPr>
        <p:spPr/>
        <p:txBody>
          <a:bodyPr/>
          <a:lstStyle/>
          <a:p>
            <a:r>
              <a:rPr lang="en-US" sz="4800" dirty="0" err="1"/>
              <a:t>Ke</a:t>
            </a:r>
            <a:r>
              <a:rPr lang="en-US" sz="4800" dirty="0"/>
              <a:t> </a:t>
            </a:r>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1134A2C5-F999-4F00-8616-0E33AC330EF1}"/>
              </a:ext>
            </a:extLst>
          </p:cNvPr>
          <p:cNvSpPr>
            <a:spLocks noGrp="1"/>
          </p:cNvSpPr>
          <p:nvPr>
            <p:ph type="body" sz="quarter" idx="10"/>
          </p:nvPr>
        </p:nvSpPr>
        <p:spPr/>
        <p:txBody>
          <a:bodyPr/>
          <a:lstStyle/>
          <a:p>
            <a:r>
              <a:rPr lang="ar-EG" sz="6000" dirty="0"/>
              <a:t>ثم نقف و نحنى ركبنا</a:t>
            </a:r>
          </a:p>
        </p:txBody>
      </p:sp>
    </p:spTree>
    <p:extLst>
      <p:ext uri="{BB962C8B-B14F-4D97-AF65-F5344CB8AC3E}">
        <p14:creationId xmlns:p14="http://schemas.microsoft.com/office/powerpoint/2010/main" val="4248667552"/>
      </p:ext>
    </p:extLst>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680882" y="0"/>
            <a:ext cx="1680882" cy="2189435"/>
          </a:xfrm>
        </p:spPr>
        <p:txBody>
          <a:bodyPr anchor="t">
            <a:noAutofit/>
          </a:bodyPr>
          <a:lstStyle/>
          <a:p>
            <a:r>
              <a:rPr lang="ar-EG" sz="3200" dirty="0">
                <a:solidFill>
                  <a:srgbClr val="FFC000"/>
                </a:solidFill>
              </a:rPr>
              <a:t>قسمة للابن تقال في أي وقت </a:t>
            </a:r>
            <a:r>
              <a:rPr lang="ar-EG" sz="3200" dirty="0"/>
              <a:t>(لمجد صورة جوهريتك نخضع)</a:t>
            </a:r>
          </a:p>
        </p:txBody>
      </p:sp>
      <p:sp>
        <p:nvSpPr>
          <p:cNvPr id="3" name="Text Placeholder 2">
            <a:extLst>
              <a:ext uri="{FF2B5EF4-FFF2-40B4-BE49-F238E27FC236}">
                <a16:creationId xmlns:a16="http://schemas.microsoft.com/office/drawing/2014/main" id="{1376034E-6B0E-45B6-BEE3-E0DCE3598CA7}"/>
              </a:ext>
            </a:extLst>
          </p:cNvPr>
          <p:cNvSpPr>
            <a:spLocks noGrp="1"/>
          </p:cNvSpPr>
          <p:nvPr>
            <p:ph type="body" sz="quarter" idx="10"/>
          </p:nvPr>
        </p:nvSpPr>
        <p:spPr/>
        <p:txBody>
          <a:bodyPr/>
          <a:lstStyle/>
          <a:p>
            <a:r>
              <a:rPr lang="ar-EG" sz="4250" dirty="0"/>
              <a:t>لمجد صورة جوهريتك نخضع أيها المسيح إلهنا. أيها الكلمة الذاتي والشخص العجيب الذي لبس صورتنا انت الذي من أجلنا صرت عبدًا للكنيسة الجامعة حملت على هامتك إكليل الشوك من أجلنا أيها السيد</a:t>
            </a:r>
            <a:br>
              <a:rPr lang="ar-EG" sz="4250" dirty="0"/>
            </a:br>
            <a:endParaRPr lang="ar-EG" sz="4250" dirty="0"/>
          </a:p>
          <a:p>
            <a:endParaRPr lang="en-GB" sz="4250" dirty="0"/>
          </a:p>
        </p:txBody>
      </p:sp>
    </p:spTree>
    <p:extLst>
      <p:ext uri="{BB962C8B-B14F-4D97-AF65-F5344CB8AC3E}">
        <p14:creationId xmlns:p14="http://schemas.microsoft.com/office/powerpoint/2010/main" val="13260270"/>
      </p:ext>
    </p:extLst>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4AAE91E7-06DD-47F9-96A9-D0184B92D0FD}"/>
              </a:ext>
            </a:extLst>
          </p:cNvPr>
          <p:cNvSpPr>
            <a:spLocks noGrp="1"/>
          </p:cNvSpPr>
          <p:nvPr>
            <p:ph type="body" sz="quarter" idx="10"/>
          </p:nvPr>
        </p:nvSpPr>
        <p:spPr/>
        <p:txBody>
          <a:bodyPr/>
          <a:lstStyle/>
          <a:p>
            <a:r>
              <a:rPr lang="ar-EG" sz="4000" dirty="0"/>
              <a:t>وكللتنا بالمجد العجيب يا شعاع مجد الآب.</a:t>
            </a:r>
            <a:r>
              <a:rPr lang="ar-SA" sz="4000" dirty="0">
                <a:latin typeface="Times New Roman" panose="02020603050405020304" pitchFamily="18" charset="0"/>
              </a:rPr>
              <a:t> أنت الذي كان بك كل شيء وكونتنا من العدم مما لم يكن أظهرت لنا غوامض حكمتك وخلقت الملائكة من أجلنا، ولأجلنا صنعت كل شيء أبدعتنا على صورتك ومثالك،</a:t>
            </a:r>
            <a:r>
              <a:rPr lang="ar-EG" sz="4000" dirty="0">
                <a:latin typeface="Times New Roman" panose="02020603050405020304" pitchFamily="18" charset="0"/>
              </a:rPr>
              <a:t> </a:t>
            </a:r>
            <a:r>
              <a:rPr lang="ar-SA" sz="4000" dirty="0">
                <a:latin typeface="Times New Roman" panose="02020603050405020304" pitchFamily="18" charset="0"/>
              </a:rPr>
              <a:t>ورسمت</a:t>
            </a:r>
            <a:br>
              <a:rPr lang="ar-EG" sz="4000" dirty="0">
                <a:latin typeface="Times New Roman" panose="02020603050405020304" pitchFamily="18" charset="0"/>
              </a:rPr>
            </a:br>
            <a:r>
              <a:rPr lang="ar-SA" sz="4000" dirty="0">
                <a:latin typeface="Times New Roman" panose="02020603050405020304" pitchFamily="18" charset="0"/>
              </a:rPr>
              <a:t> </a:t>
            </a:r>
            <a:endParaRPr lang="ar-EG" sz="4000" dirty="0"/>
          </a:p>
          <a:p>
            <a:endParaRPr lang="en-GB" sz="4000" dirty="0"/>
          </a:p>
        </p:txBody>
      </p:sp>
    </p:spTree>
    <p:extLst>
      <p:ext uri="{BB962C8B-B14F-4D97-AF65-F5344CB8AC3E}">
        <p14:creationId xmlns:p14="http://schemas.microsoft.com/office/powerpoint/2010/main" val="1038908648"/>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r"/>
            <a:endParaRPr lang="ar-EG" sz="4000" dirty="0"/>
          </a:p>
        </p:txBody>
      </p:sp>
      <p:sp>
        <p:nvSpPr>
          <p:cNvPr id="3" name="Text Placeholder 2">
            <a:extLst>
              <a:ext uri="{FF2B5EF4-FFF2-40B4-BE49-F238E27FC236}">
                <a16:creationId xmlns:a16="http://schemas.microsoft.com/office/drawing/2014/main" id="{FF45C9DF-E72C-42B8-A6DD-60D1A3864D80}"/>
              </a:ext>
            </a:extLst>
          </p:cNvPr>
          <p:cNvSpPr>
            <a:spLocks noGrp="1"/>
          </p:cNvSpPr>
          <p:nvPr>
            <p:ph type="body" sz="quarter" idx="10"/>
          </p:nvPr>
        </p:nvSpPr>
        <p:spPr/>
        <p:txBody>
          <a:bodyPr/>
          <a:lstStyle/>
          <a:p>
            <a:r>
              <a:rPr lang="ar-SA" sz="4200" dirty="0">
                <a:latin typeface="Times New Roman" panose="02020603050405020304" pitchFamily="18" charset="0"/>
              </a:rPr>
              <a:t>فينا صورة سلطانك ووضعت فينا موهبة النطق، يا كلمة الله، أخضعت تحت إيدينا كل شيء وسلطتنا على جميع حيوانات الحقل قتلت العداوة بالصليب وفي شخصك رسمت صورة المصالحة</a:t>
            </a:r>
            <a:r>
              <a:rPr lang="ar-EG" sz="4200" dirty="0">
                <a:latin typeface="Times New Roman" panose="02020603050405020304" pitchFamily="18" charset="0"/>
              </a:rPr>
              <a:t> </a:t>
            </a:r>
            <a:r>
              <a:rPr lang="ar-SA" sz="4200" dirty="0">
                <a:latin typeface="Times New Roman" panose="02020603050405020304" pitchFamily="18" charset="0"/>
              </a:rPr>
              <a:t>بيننا وبين إبيك.</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2950547992"/>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A5C11E7-D766-4F7F-AF44-70DC3B003BED}"/>
              </a:ext>
            </a:extLst>
          </p:cNvPr>
          <p:cNvSpPr>
            <a:spLocks noGrp="1"/>
          </p:cNvSpPr>
          <p:nvPr>
            <p:ph type="body" sz="quarter" idx="10"/>
          </p:nvPr>
        </p:nvSpPr>
        <p:spPr/>
        <p:txBody>
          <a:bodyPr/>
          <a:lstStyle/>
          <a:p>
            <a:r>
              <a:rPr lang="ar-EG" dirty="0"/>
              <a:t>صيرت العبد حرًا وقربته، والصك القديم بجراحاتك مزقته وبالمسامير رسمت اسمي على كفك تذكارًا أبديًا أمام الأب كل حين كراع صالح سعيت ورائي أنا الضال وجملتني على منكبيك فرحًا وأتيت بي</a:t>
            </a:r>
            <a:br>
              <a:rPr lang="ar-EG" dirty="0"/>
            </a:br>
            <a:endParaRPr lang="ar-EG" dirty="0"/>
          </a:p>
          <a:p>
            <a:endParaRPr lang="en-GB" dirty="0"/>
          </a:p>
        </p:txBody>
      </p:sp>
    </p:spTree>
    <p:extLst>
      <p:ext uri="{BB962C8B-B14F-4D97-AF65-F5344CB8AC3E}">
        <p14:creationId xmlns:p14="http://schemas.microsoft.com/office/powerpoint/2010/main" val="3480356411"/>
      </p:ext>
    </p:extLst>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F2ABB4CA-736F-49AE-BC98-B6BF357B56F1}"/>
              </a:ext>
            </a:extLst>
          </p:cNvPr>
          <p:cNvSpPr>
            <a:spLocks noGrp="1"/>
          </p:cNvSpPr>
          <p:nvPr>
            <p:ph type="body" sz="quarter" idx="10"/>
          </p:nvPr>
        </p:nvSpPr>
        <p:spPr>
          <a:xfrm>
            <a:off x="0" y="4424082"/>
            <a:ext cx="9144000" cy="2433918"/>
          </a:xfrm>
        </p:spPr>
        <p:txBody>
          <a:bodyPr/>
          <a:lstStyle/>
          <a:p>
            <a:r>
              <a:rPr lang="ar-EG" sz="4000" dirty="0"/>
              <a:t>إلى مائدة السرور الخلاصية كأس الفرح أسقيني وبدهن الإبتهاج المقدس مسحتني يا من لم يحسب أن يكون معادلًا لله خلسة بل أنت هو الأقنوم الذاتي ويد حكمة الله الآب، حينما وضع للبحر حدًا كنت أنت معه مشيرًا </a:t>
            </a:r>
            <a:br>
              <a:rPr lang="ar-EG" sz="4000" dirty="0"/>
            </a:br>
            <a:endParaRPr lang="ar-EG" sz="4000" dirty="0"/>
          </a:p>
          <a:p>
            <a:endParaRPr lang="en-GB" sz="4000" dirty="0"/>
          </a:p>
        </p:txBody>
      </p:sp>
    </p:spTree>
    <p:extLst>
      <p:ext uri="{BB962C8B-B14F-4D97-AF65-F5344CB8AC3E}">
        <p14:creationId xmlns:p14="http://schemas.microsoft.com/office/powerpoint/2010/main" val="3304434441"/>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1721FD2-3C8F-46CD-8630-321221A96BF6}"/>
              </a:ext>
            </a:extLst>
          </p:cNvPr>
          <p:cNvSpPr>
            <a:spLocks noGrp="1"/>
          </p:cNvSpPr>
          <p:nvPr>
            <p:ph type="body" sz="quarter" idx="10"/>
          </p:nvPr>
        </p:nvSpPr>
        <p:spPr/>
        <p:txBody>
          <a:bodyPr/>
          <a:lstStyle/>
          <a:p>
            <a:r>
              <a:rPr lang="ar-SA" dirty="0"/>
              <a:t>تنازلت من أجلي لشخص العبودية واحتملت ظلم الأشرار أتيت إلى اذبح مثل حمل تأديب سلامي كان عليك وبجراحاتك شفيتني من سم الموت تركت ظهرك للسياط ووجهك لم ترده عن خزي البصاق</a:t>
            </a:r>
            <a:br>
              <a:rPr lang="ar-EG" dirty="0"/>
            </a:br>
            <a:endParaRPr lang="ar-EG" dirty="0"/>
          </a:p>
          <a:p>
            <a:endParaRPr lang="en-GB" dirty="0"/>
          </a:p>
        </p:txBody>
      </p:sp>
    </p:spTree>
    <p:extLst>
      <p:ext uri="{BB962C8B-B14F-4D97-AF65-F5344CB8AC3E}">
        <p14:creationId xmlns:p14="http://schemas.microsoft.com/office/powerpoint/2010/main" val="2499333330"/>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BE0F05B-552B-47F4-8475-56FF09FE90FC}"/>
              </a:ext>
            </a:extLst>
          </p:cNvPr>
          <p:cNvSpPr>
            <a:spLocks noGrp="1"/>
          </p:cNvSpPr>
          <p:nvPr>
            <p:ph type="body" sz="quarter" idx="10"/>
          </p:nvPr>
        </p:nvSpPr>
        <p:spPr/>
        <p:txBody>
          <a:bodyPr/>
          <a:lstStyle/>
          <a:p>
            <a:r>
              <a:rPr lang="ar-SA" dirty="0"/>
              <a:t>وخديك للاطمين أظهرت عظيم إهتمامك بي وأكملت ناموسك عني، ربطتني بكمالات الشريعة،</a:t>
            </a:r>
            <a:r>
              <a:rPr lang="ar-EG" dirty="0"/>
              <a:t> وعزيتني بلبان العلم من قبل روحك القدوس، منطقتني بالقوة وإتخذتني لك مسكنًا، صنعت لي وليمة النعمة</a:t>
            </a:r>
            <a:br>
              <a:rPr lang="ar-EG" dirty="0"/>
            </a:br>
            <a:endParaRPr lang="ar-EG" dirty="0"/>
          </a:p>
          <a:p>
            <a:endParaRPr lang="en-GB" dirty="0"/>
          </a:p>
        </p:txBody>
      </p:sp>
    </p:spTree>
    <p:extLst>
      <p:ext uri="{BB962C8B-B14F-4D97-AF65-F5344CB8AC3E}">
        <p14:creationId xmlns:p14="http://schemas.microsoft.com/office/powerpoint/2010/main" val="219070894"/>
      </p:ext>
    </p:extLst>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A52E2642-F113-40E7-9775-86D67930BEA5}"/>
              </a:ext>
            </a:extLst>
          </p:cNvPr>
          <p:cNvSpPr>
            <a:spLocks noGrp="1"/>
          </p:cNvSpPr>
          <p:nvPr>
            <p:ph type="body" sz="quarter" idx="10"/>
          </p:nvPr>
        </p:nvSpPr>
        <p:spPr/>
        <p:txBody>
          <a:bodyPr/>
          <a:lstStyle/>
          <a:p>
            <a:r>
              <a:rPr lang="ar-SA" sz="4100" dirty="0"/>
              <a:t>ومن سم الحية شفيتني وأدوية الخلاص سلمتني لأنه هكذا أيها السيد عندما عدمت نفسي من شجرة الحياة أعطيتني مشتهيات الألوهية،</a:t>
            </a:r>
            <a:r>
              <a:rPr lang="ar-EG" sz="4100" dirty="0"/>
              <a:t> </a:t>
            </a:r>
            <a:r>
              <a:rPr lang="ar-SA" sz="4100" dirty="0"/>
              <a:t>وصيرتني معك واحدًا أعطيتني جسدك ودمك ذلك الذي بذلته عن حياة العالم،</a:t>
            </a:r>
            <a:br>
              <a:rPr lang="ar-EG" sz="4100" dirty="0"/>
            </a:br>
            <a:endParaRPr lang="ar-EG" sz="4100" dirty="0"/>
          </a:p>
          <a:p>
            <a:endParaRPr lang="en-GB" sz="4100" dirty="0"/>
          </a:p>
        </p:txBody>
      </p:sp>
    </p:spTree>
    <p:extLst>
      <p:ext uri="{BB962C8B-B14F-4D97-AF65-F5344CB8AC3E}">
        <p14:creationId xmlns:p14="http://schemas.microsoft.com/office/powerpoint/2010/main" val="378902670"/>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245A66E-72C5-4656-9AEB-D6DA042E501B}"/>
              </a:ext>
            </a:extLst>
          </p:cNvPr>
          <p:cNvSpPr>
            <a:spLocks noGrp="1"/>
          </p:cNvSpPr>
          <p:nvPr>
            <p:ph type="body" sz="quarter" idx="10"/>
          </p:nvPr>
        </p:nvSpPr>
        <p:spPr/>
        <p:txBody>
          <a:bodyPr/>
          <a:lstStyle/>
          <a:p>
            <a:r>
              <a:rPr lang="ar-SA" dirty="0"/>
              <a:t>وسقيتني من ذلك العصير الخارج من جنبك الينبوع الغير المنقطع ينبوع الحياة، تلك المائدة التي فيها شفاء الأمم، يا شمس البر، وقدمتنا لأبيك أبناءًا وعلمتنا أن ندعو أباك أبا لنا ونقول بصوت مرتفع:</a:t>
            </a:r>
            <a:br>
              <a:rPr lang="ar-EG" sz="4000" dirty="0">
                <a:solidFill>
                  <a:srgbClr val="FFC000"/>
                </a:solidFill>
              </a:rPr>
            </a:br>
            <a:endParaRPr lang="ar-EG" sz="4000" dirty="0">
              <a:solidFill>
                <a:srgbClr val="FFC000"/>
              </a:solidFill>
            </a:endParaRPr>
          </a:p>
          <a:p>
            <a:endParaRPr lang="en-GB" dirty="0"/>
          </a:p>
        </p:txBody>
      </p:sp>
    </p:spTree>
    <p:extLst>
      <p:ext uri="{BB962C8B-B14F-4D97-AF65-F5344CB8AC3E}">
        <p14:creationId xmlns:p14="http://schemas.microsoft.com/office/powerpoint/2010/main" val="3591100595"/>
      </p:ext>
    </p:extLst>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406E90E6-6716-4171-9024-18F087908DF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05326-A0B3-4EB5-93A9-969E9171083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00810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8CA730BB-93B4-450B-B3C6-CC81FD980380}"/>
              </a:ext>
            </a:extLst>
          </p:cNvPr>
          <p:cNvSpPr>
            <a:spLocks noGrp="1"/>
          </p:cNvSpPr>
          <p:nvPr>
            <p:ph type="body" sz="quarter" idx="10"/>
          </p:nvPr>
        </p:nvSpPr>
        <p:spPr/>
        <p:txBody>
          <a:bodyPr/>
          <a:lstStyle/>
          <a:p>
            <a:r>
              <a:rPr lang="ar-SA" sz="5000" dirty="0"/>
              <a:t>ونحن باسم الرب إلهنا ننمو. هم عثروا وسقطوا، ونحن قمنا وانتصبنا. يا رب خلص مَلِكك واستجب لنا يوم ندعوك. </a:t>
            </a:r>
            <a:r>
              <a:rPr lang="ar-EG" sz="5400" i="1" dirty="0">
                <a:solidFill>
                  <a:srgbClr val="FFC000"/>
                </a:solidFill>
                <a:latin typeface="Calibri" panose="020F0502020204030204" pitchFamily="34" charset="0"/>
              </a:rPr>
              <a:t>هلليلويا</a:t>
            </a:r>
            <a:endParaRPr lang="ar-SA" sz="5000" dirty="0"/>
          </a:p>
        </p:txBody>
      </p:sp>
    </p:spTree>
    <p:extLst>
      <p:ext uri="{BB962C8B-B14F-4D97-AF65-F5344CB8AC3E}">
        <p14:creationId xmlns:p14="http://schemas.microsoft.com/office/powerpoint/2010/main" val="363871980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ناى افنوتى أووه ناى نان</a:t>
            </a:r>
          </a:p>
        </p:txBody>
      </p:sp>
      <p:sp>
        <p:nvSpPr>
          <p:cNvPr id="5" name="Text Placeholder 4"/>
          <p:cNvSpPr>
            <a:spLocks noGrp="1"/>
          </p:cNvSpPr>
          <p:nvPr>
            <p:ph type="body" sz="quarter" idx="3"/>
          </p:nvPr>
        </p:nvSpPr>
        <p:spPr/>
        <p:txBody>
          <a:bodyPr/>
          <a:lstStyle/>
          <a:p>
            <a:r>
              <a:rPr lang="fi-FI" sz="6000" dirty="0"/>
              <a:t>Nai nan V] ouoh nai nan</a:t>
            </a:r>
          </a:p>
        </p:txBody>
      </p:sp>
      <p:sp>
        <p:nvSpPr>
          <p:cNvPr id="6" name="Text Placeholder 5">
            <a:extLst>
              <a:ext uri="{FF2B5EF4-FFF2-40B4-BE49-F238E27FC236}">
                <a16:creationId xmlns:a16="http://schemas.microsoft.com/office/drawing/2014/main" id="{6A8A809A-44BA-4280-85E4-14DFCB059AAB}"/>
              </a:ext>
            </a:extLst>
          </p:cNvPr>
          <p:cNvSpPr>
            <a:spLocks noGrp="1"/>
          </p:cNvSpPr>
          <p:nvPr>
            <p:ph type="body" sz="quarter" idx="10"/>
          </p:nvPr>
        </p:nvSpPr>
        <p:spPr/>
        <p:txBody>
          <a:bodyPr/>
          <a:lstStyle/>
          <a:p>
            <a:r>
              <a:rPr lang="ar-EG" sz="6000" dirty="0"/>
              <a:t>ارحمنا يا الله ثم ارحمنا</a:t>
            </a:r>
          </a:p>
        </p:txBody>
      </p:sp>
    </p:spTree>
    <p:extLst>
      <p:ext uri="{BB962C8B-B14F-4D97-AF65-F5344CB8AC3E}">
        <p14:creationId xmlns:p14="http://schemas.microsoft.com/office/powerpoint/2010/main" val="561268589"/>
      </p:ext>
    </p:extLst>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7CC991A-D7C3-4A46-9838-BFC3A40DCA16}"/>
              </a:ext>
            </a:extLst>
          </p:cNvPr>
          <p:cNvSpPr>
            <a:spLocks noGrp="1"/>
          </p:cNvSpPr>
          <p:nvPr>
            <p:ph type="title"/>
          </p:nvPr>
        </p:nvSpPr>
        <p:spPr>
          <a:xfrm>
            <a:off x="-1882587" y="1"/>
            <a:ext cx="1882588" cy="1425388"/>
          </a:xfrm>
        </p:spPr>
        <p:txBody>
          <a:bodyPr>
            <a:noAutofit/>
          </a:bodyPr>
          <a:lstStyle/>
          <a:p>
            <a:r>
              <a:rPr lang="ar-EG" sz="2800" dirty="0">
                <a:solidFill>
                  <a:srgbClr val="FFC000"/>
                </a:solidFill>
              </a:rPr>
              <a:t>قسمة النيروز </a:t>
            </a:r>
            <a:r>
              <a:rPr lang="ar-EG" sz="2800" dirty="0"/>
              <a:t>(لنسبح الله تسبيحا جديدا)</a:t>
            </a:r>
            <a:endParaRPr lang="en-GB" sz="2800" dirty="0"/>
          </a:p>
        </p:txBody>
      </p:sp>
      <p:sp>
        <p:nvSpPr>
          <p:cNvPr id="4" name="Text Placeholder 3">
            <a:extLst>
              <a:ext uri="{FF2B5EF4-FFF2-40B4-BE49-F238E27FC236}">
                <a16:creationId xmlns:a16="http://schemas.microsoft.com/office/drawing/2014/main" id="{CF4C2998-E495-494F-8A49-967D530F002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فلنسبح الله تسبيحاً جديداً ولنبشر بخلاصه كل الأيام، ولنمجده كل حين لأنه هو إلهنا ونحن شعبه وغنم رعيته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الذي تحنن علينا وجددنا وأصعدنا من العمق إلى النور،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وأعتقنا من الموت وأنعم علينا</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079902891"/>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DA4CD95-46B7-4BC5-928A-35CE04EB721B}"/>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5E2F8DC3-938D-4DF1-A915-0903115DB4AE}"/>
              </a:ext>
            </a:extLst>
          </p:cNvPr>
          <p:cNvSpPr>
            <a:spLocks noGrp="1"/>
          </p:cNvSpPr>
          <p:nvPr>
            <p:ph type="body" sz="quarter" idx="10"/>
          </p:nvPr>
        </p:nvSpPr>
        <p:spPr/>
        <p:txBody>
          <a:bodyPr/>
          <a:lstStyle/>
          <a:p>
            <a:pPr>
              <a:lnSpc>
                <a:spcPct val="100000"/>
              </a:lnSpc>
            </a:pPr>
            <a:r>
              <a:rPr lang="ar-SA" sz="4000" dirty="0">
                <a:solidFill>
                  <a:schemeClr val="bg1"/>
                </a:solidFill>
                <a:latin typeface="Times New Roman" panose="02020603050405020304" pitchFamily="18" charset="0"/>
                <a:cs typeface="Times New Roman" panose="02020603050405020304" pitchFamily="18" charset="0"/>
              </a:rPr>
              <a:t>بالعتق من العبودية وجعل ظلمة الضلالة التي فينا تضيئ من قبل إتيان إبنه الوحيد بالجسد. أما يسوع ربنا فإنه جاء إلى الناصرة ودخل إلى المجمع في السبت كعادته وقام ليقرأ ما دفع إليه من</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سفر</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إشعياء النبي، </a:t>
            </a:r>
            <a:br>
              <a:rPr lang="ar-EG" sz="4000" dirty="0">
                <a:solidFill>
                  <a:schemeClr val="bg1"/>
                </a:solidFill>
                <a:latin typeface="Times New Roman" panose="02020603050405020304" pitchFamily="18" charset="0"/>
                <a:cs typeface="Times New Roman" panose="02020603050405020304" pitchFamily="18" charset="0"/>
              </a:rPr>
            </a:br>
            <a:endParaRPr lang="en-GB" sz="4000" dirty="0"/>
          </a:p>
        </p:txBody>
      </p:sp>
    </p:spTree>
    <p:extLst>
      <p:ext uri="{BB962C8B-B14F-4D97-AF65-F5344CB8AC3E}">
        <p14:creationId xmlns:p14="http://schemas.microsoft.com/office/powerpoint/2010/main" val="567393363"/>
      </p:ext>
    </p:extLst>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AF03F84-21FA-4671-8B22-2F49668916B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A2DCFE50-AB1F-4519-954E-E44093987706}"/>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فلما فتح السفر وجد الموضع المكتوب فيه أن روح الرب على لأنه مسحني لأبشر المساكين وأرسلني لأشفي منكسري القلوب لأنادي للمأسورين بالإطلاق وللعميان بالبصر،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وأرسل المنسحقين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11371732"/>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4C05662-D924-47AE-960D-0F75D4CBCB4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في الحرية وأكرز بسنة الرب المقبولة. نؤمن ونصدق يا سيدنا ونسألك أن تنعم علينا بغفران خطايانا وثبتنا في الإيمان الحقيقي بالثالوث القدوس كما كنت مع آبائنا الرسل</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المكرمين</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69B5642-92E1-40EE-87B5-D1D22F640FA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3160959"/>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FE22105-B600-48F5-A1BA-7831EB4A969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والأبرار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والصديقين والشهداء الأطهار الذين</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سفكوا دماءهم من أجل إسم المسيح ونالوا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الأكاليل النورانية ولباس الصليب هكذا نحن أيضاً الخطاة الضعفاء</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نطلب إليك يا الله محب البشر بارك</a:t>
            </a:r>
            <a:r>
              <a:rPr lang="ar-EG" dirty="0">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إكليل</a:t>
            </a:r>
            <a:br>
              <a:rPr lang="ar-EG" dirty="0">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356771116"/>
      </p:ext>
    </p:extLst>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1527088-AEE9-405B-BAD2-7867DBE21A4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هذه السنة بصلاحك وطهرنا من كل دنس الجسد والروح وإجعلنا مستحقين أن ننال من خيراتك غير الموصوفة خلاصاً لنفوسنا وأجسادنا وأرواحنا لكي بقلب طاهر ونفس مستنيرة نجسر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بدالة بغير خوف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4160377058"/>
      </p:ext>
    </p:extLst>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73A57C0-9067-44A7-9454-40919CA82D7C}"/>
              </a:ext>
            </a:extLst>
          </p:cNvPr>
          <p:cNvSpPr>
            <a:spLocks noGrp="1"/>
          </p:cNvSpPr>
          <p:nvPr>
            <p:ph type="body" sz="quarter" idx="10"/>
          </p:nvPr>
        </p:nvSpPr>
        <p:spPr/>
        <p:txBody>
          <a:bodyPr/>
          <a:lstStyle/>
          <a:p>
            <a:r>
              <a:rPr lang="ar-SA" sz="6000" dirty="0">
                <a:solidFill>
                  <a:schemeClr val="bg1"/>
                </a:solidFill>
                <a:latin typeface="Times New Roman" panose="02020603050405020304" pitchFamily="18" charset="0"/>
                <a:cs typeface="Times New Roman" panose="02020603050405020304" pitchFamily="18" charset="0"/>
              </a:rPr>
              <a:t>ان نصرخ نحوك أيها الآب القدوس الذي في السموات ونقول</a:t>
            </a:r>
            <a:r>
              <a:rPr lang="ar-EG" sz="6000" dirty="0">
                <a:solidFill>
                  <a:schemeClr val="bg1"/>
                </a:solidFill>
                <a:latin typeface="Times New Roman" panose="02020603050405020304" pitchFamily="18" charset="0"/>
                <a:cs typeface="Times New Roman" panose="02020603050405020304" pitchFamily="18" charset="0"/>
              </a:rPr>
              <a:t>:</a:t>
            </a:r>
            <a:endParaRPr lang="en-GB" sz="6000" dirty="0"/>
          </a:p>
        </p:txBody>
      </p:sp>
    </p:spTree>
    <p:extLst>
      <p:ext uri="{BB962C8B-B14F-4D97-AF65-F5344CB8AC3E}">
        <p14:creationId xmlns:p14="http://schemas.microsoft.com/office/powerpoint/2010/main" val="218292321"/>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9320ED1-5351-4457-BE89-7B2BEF34254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DB690D-BA03-4105-AC95-D9D315078A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394722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7106F10-1B1B-439E-B467-B7B4CB7BFB13}"/>
              </a:ext>
            </a:extLst>
          </p:cNvPr>
          <p:cNvSpPr>
            <a:spLocks noGrp="1"/>
          </p:cNvSpPr>
          <p:nvPr>
            <p:ph type="title"/>
          </p:nvPr>
        </p:nvSpPr>
        <p:spPr/>
        <p:txBody>
          <a:bodyPr>
            <a:noAutofit/>
          </a:bodyPr>
          <a:lstStyle/>
          <a:p>
            <a:r>
              <a:rPr lang="ar-EG" sz="2800" dirty="0">
                <a:solidFill>
                  <a:srgbClr val="FFC000"/>
                </a:solidFill>
              </a:rPr>
              <a:t>قسمة عيد الصليب </a:t>
            </a:r>
            <a:r>
              <a:rPr lang="ar-EG" sz="2800" dirty="0"/>
              <a:t>(ايها المسيح الهنا الابن الكلمة)</a:t>
            </a:r>
            <a:endParaRPr lang="en-GB" sz="2800" dirty="0"/>
          </a:p>
        </p:txBody>
      </p:sp>
      <p:sp>
        <p:nvSpPr>
          <p:cNvPr id="4" name="Text Placeholder 3">
            <a:extLst>
              <a:ext uri="{FF2B5EF4-FFF2-40B4-BE49-F238E27FC236}">
                <a16:creationId xmlns:a16="http://schemas.microsoft.com/office/drawing/2014/main" id="{063D2E8F-B942-4B49-8A4C-3F32E23A92B9}"/>
              </a:ext>
            </a:extLst>
          </p:cNvPr>
          <p:cNvSpPr>
            <a:spLocks noGrp="1"/>
          </p:cNvSpPr>
          <p:nvPr>
            <p:ph type="body" sz="quarter" idx="10"/>
          </p:nvPr>
        </p:nvSpPr>
        <p:spPr/>
        <p:txBody>
          <a:bodyPr/>
          <a:lstStyle/>
          <a:p>
            <a:r>
              <a:rPr lang="ar-SA" dirty="0">
                <a:latin typeface="Times New Roman" panose="02020603050405020304" pitchFamily="18" charset="0"/>
              </a:rPr>
              <a:t>ايها المسيح الهنا الابن الكلمة الذى تألم بالجسد و مات على الصليب لأجلنا عند الاقرانيون انت هو حمل الله الذى بلا عيب حامل خطية العالم كله.</a:t>
            </a:r>
            <a:r>
              <a:rPr lang="ar-EG" dirty="0">
                <a:latin typeface="Times New Roman" panose="02020603050405020304" pitchFamily="18" charset="0"/>
              </a:rPr>
              <a:t> </a:t>
            </a:r>
            <a:r>
              <a:rPr lang="ar-EG" dirty="0"/>
              <a:t>داود النبى رتل فى المزمور قائلا: ملك الرب على خشبة </a:t>
            </a:r>
            <a:br>
              <a:rPr lang="ar-EG" dirty="0"/>
            </a:br>
            <a:endParaRPr lang="en-GB" dirty="0"/>
          </a:p>
          <a:p>
            <a:endParaRPr lang="en-GB" dirty="0"/>
          </a:p>
        </p:txBody>
      </p:sp>
    </p:spTree>
    <p:extLst>
      <p:ext uri="{BB962C8B-B14F-4D97-AF65-F5344CB8AC3E}">
        <p14:creationId xmlns:p14="http://schemas.microsoft.com/office/powerpoint/2010/main" val="2041004390"/>
      </p:ext>
    </p:extLst>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DA4F93E-00BD-46F0-8C0A-AF7346CFECB8}"/>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4B214C39-F7B6-4E95-9BFE-AC2C77528A10}"/>
              </a:ext>
            </a:extLst>
          </p:cNvPr>
          <p:cNvSpPr>
            <a:spLocks noGrp="1"/>
          </p:cNvSpPr>
          <p:nvPr>
            <p:ph type="body" sz="quarter" idx="10"/>
          </p:nvPr>
        </p:nvSpPr>
        <p:spPr/>
        <p:txBody>
          <a:bodyPr/>
          <a:lstStyle/>
          <a:p>
            <a:r>
              <a:rPr lang="ar-EG" dirty="0"/>
              <a:t>التى هى مثال الصليب نسجد لصليبك يا سيدنا و نفتخر به، كما تكلم بولس الرسول قائلا: حاشا لنا ان نفتخر الا بصليب ربنا الذى صلب عليه يسوع المسيح مخلصنا و من قبله صرنا احرارا.</a:t>
            </a:r>
            <a:br>
              <a:rPr lang="ar-EG" dirty="0"/>
            </a:br>
            <a:endParaRPr lang="en-GB" dirty="0"/>
          </a:p>
          <a:p>
            <a:endParaRPr lang="en-GB" dirty="0"/>
          </a:p>
        </p:txBody>
      </p:sp>
    </p:spTree>
    <p:extLst>
      <p:ext uri="{BB962C8B-B14F-4D97-AF65-F5344CB8AC3E}">
        <p14:creationId xmlns:p14="http://schemas.microsoft.com/office/powerpoint/2010/main" val="4140697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6000" dirty="0"/>
              <a:t>كيريى إليسون</a:t>
            </a:r>
          </a:p>
        </p:txBody>
      </p:sp>
      <p:sp>
        <p:nvSpPr>
          <p:cNvPr id="5" name="Text Placeholder 4"/>
          <p:cNvSpPr>
            <a:spLocks noGrp="1"/>
          </p:cNvSpPr>
          <p:nvPr>
            <p:ph type="body" sz="quarter" idx="3"/>
          </p:nvPr>
        </p:nvSpPr>
        <p:spPr/>
        <p:txBody>
          <a:bodyPr/>
          <a:lstStyle/>
          <a:p>
            <a:r>
              <a:rPr lang="en-US" sz="6000" dirty="0" err="1"/>
              <a:t>Kuri`e</a:t>
            </a:r>
            <a:r>
              <a:rPr lang="en-US" sz="6000" dirty="0"/>
              <a:t> `</a:t>
            </a:r>
            <a:r>
              <a:rPr lang="en-US" sz="6000" dirty="0" err="1"/>
              <a:t>ele`ycon</a:t>
            </a:r>
            <a:endParaRPr lang="en-US" sz="6000" dirty="0"/>
          </a:p>
        </p:txBody>
      </p:sp>
      <p:sp>
        <p:nvSpPr>
          <p:cNvPr id="4" name="Text Placeholder 3">
            <a:extLst>
              <a:ext uri="{FF2B5EF4-FFF2-40B4-BE49-F238E27FC236}">
                <a16:creationId xmlns:a16="http://schemas.microsoft.com/office/drawing/2014/main" id="{935D711C-FA2A-443F-95F8-B1CB1659AC62}"/>
              </a:ext>
            </a:extLst>
          </p:cNvPr>
          <p:cNvSpPr>
            <a:spLocks noGrp="1"/>
          </p:cNvSpPr>
          <p:nvPr>
            <p:ph type="body" sz="quarter" idx="10"/>
          </p:nvPr>
        </p:nvSpPr>
        <p:spPr>
          <a:xfrm>
            <a:off x="-2" y="4342387"/>
            <a:ext cx="9144000" cy="808038"/>
          </a:xfrm>
        </p:spPr>
        <p:txBody>
          <a:bodyPr/>
          <a:lstStyle/>
          <a:p>
            <a:r>
              <a:rPr lang="ar-EG" sz="6600" dirty="0"/>
              <a:t>يا رب إرحم</a:t>
            </a:r>
          </a:p>
        </p:txBody>
      </p:sp>
    </p:spTree>
    <p:extLst>
      <p:ext uri="{BB962C8B-B14F-4D97-AF65-F5344CB8AC3E}">
        <p14:creationId xmlns:p14="http://schemas.microsoft.com/office/powerpoint/2010/main" val="3512754490"/>
      </p:ext>
    </p:extLst>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BCF716-8652-453E-B1A0-7361C0E80F3B}"/>
              </a:ext>
            </a:extLst>
          </p:cNvPr>
          <p:cNvSpPr>
            <a:spLocks noGrp="1"/>
          </p:cNvSpPr>
          <p:nvPr>
            <p:ph type="title"/>
          </p:nvPr>
        </p:nvSpPr>
        <p:spPr/>
        <p:txBody>
          <a:bodyPr>
            <a:noAutofit/>
          </a:bodyPr>
          <a:lstStyle/>
          <a:p>
            <a:endParaRPr lang="en-GB" sz="4800" dirty="0"/>
          </a:p>
        </p:txBody>
      </p:sp>
      <p:sp>
        <p:nvSpPr>
          <p:cNvPr id="3" name="Text Placeholder 2">
            <a:extLst>
              <a:ext uri="{FF2B5EF4-FFF2-40B4-BE49-F238E27FC236}">
                <a16:creationId xmlns:a16="http://schemas.microsoft.com/office/drawing/2014/main" id="{EEB923E2-4E6D-4B5B-93F6-7E1B36C7B2A4}"/>
              </a:ext>
            </a:extLst>
          </p:cNvPr>
          <p:cNvSpPr>
            <a:spLocks noGrp="1"/>
          </p:cNvSpPr>
          <p:nvPr>
            <p:ph type="body" sz="quarter" idx="10"/>
          </p:nvPr>
        </p:nvSpPr>
        <p:spPr/>
        <p:txBody>
          <a:bodyPr/>
          <a:lstStyle/>
          <a:p>
            <a:r>
              <a:rPr lang="ar-EG" dirty="0"/>
              <a:t>اى فرح اليوم فى السموات و على الارض من اجل الصليب المحى الذى من قبله رد أدم و بنوه الى الفردوس. </a:t>
            </a:r>
            <a:r>
              <a:rPr lang="ar-EG" sz="4400" dirty="0"/>
              <a:t>هذا الذى نفتخر به نحن المسيحين لان من قبل علامته صرنا احرارا و هى علامة ابن</a:t>
            </a:r>
            <a:br>
              <a:rPr lang="ar-EG" sz="4400" dirty="0"/>
            </a:br>
            <a:endParaRPr lang="en-GB" dirty="0"/>
          </a:p>
        </p:txBody>
      </p:sp>
    </p:spTree>
    <p:extLst>
      <p:ext uri="{BB962C8B-B14F-4D97-AF65-F5344CB8AC3E}">
        <p14:creationId xmlns:p14="http://schemas.microsoft.com/office/powerpoint/2010/main" val="2701170018"/>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179B148-1FDF-4B9E-8EAB-1FAD6AF27CE7}"/>
              </a:ext>
            </a:extLst>
          </p:cNvPr>
          <p:cNvSpPr>
            <a:spLocks noGrp="1"/>
          </p:cNvSpPr>
          <p:nvPr>
            <p:ph type="title"/>
          </p:nvPr>
        </p:nvSpPr>
        <p:spPr/>
        <p:txBody>
          <a:bodyPr>
            <a:noAutofit/>
          </a:bodyPr>
          <a:lstStyle/>
          <a:p>
            <a:endParaRPr lang="en-GB" sz="3700" dirty="0"/>
          </a:p>
        </p:txBody>
      </p:sp>
      <p:sp>
        <p:nvSpPr>
          <p:cNvPr id="3" name="Text Placeholder 2">
            <a:extLst>
              <a:ext uri="{FF2B5EF4-FFF2-40B4-BE49-F238E27FC236}">
                <a16:creationId xmlns:a16="http://schemas.microsoft.com/office/drawing/2014/main" id="{22F832B8-06E4-4476-95DC-4710641AFA7C}"/>
              </a:ext>
            </a:extLst>
          </p:cNvPr>
          <p:cNvSpPr>
            <a:spLocks noGrp="1"/>
          </p:cNvSpPr>
          <p:nvPr>
            <p:ph type="body" sz="quarter" idx="10"/>
          </p:nvPr>
        </p:nvSpPr>
        <p:spPr/>
        <p:txBody>
          <a:bodyPr/>
          <a:lstStyle/>
          <a:p>
            <a:r>
              <a:rPr lang="ar-EG" sz="4400" dirty="0"/>
              <a:t>الانسان التى ستظهر فى السموات يوم مجيئه الثانى </a:t>
            </a:r>
            <a:r>
              <a:rPr lang="ar-EG" dirty="0"/>
              <a:t>المخوف. قسطنطين الملك البار المحب للمسيح لما رأى علامة الصليب فى جلد السموات وعرف انه بهذا يغلب أعداؤه فصنع رسمه و حمله</a:t>
            </a:r>
            <a:br>
              <a:rPr lang="ar-EG" dirty="0"/>
            </a:br>
            <a:endParaRPr lang="en-GB" dirty="0"/>
          </a:p>
        </p:txBody>
      </p:sp>
    </p:spTree>
    <p:extLst>
      <p:ext uri="{BB962C8B-B14F-4D97-AF65-F5344CB8AC3E}">
        <p14:creationId xmlns:p14="http://schemas.microsoft.com/office/powerpoint/2010/main" val="98480603"/>
      </p:ext>
    </p:extLst>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F8D75EF-62B0-4A43-815E-870DB4B4BF40}"/>
              </a:ext>
            </a:extLst>
          </p:cNvPr>
          <p:cNvSpPr>
            <a:spLocks noGrp="1"/>
          </p:cNvSpPr>
          <p:nvPr>
            <p:ph type="title"/>
          </p:nvPr>
        </p:nvSpPr>
        <p:spPr/>
        <p:txBody>
          <a:bodyPr>
            <a:noAutofit/>
          </a:bodyPr>
          <a:lstStyle/>
          <a:p>
            <a:endParaRPr lang="en-GB" sz="4000" dirty="0"/>
          </a:p>
        </p:txBody>
      </p:sp>
      <p:sp>
        <p:nvSpPr>
          <p:cNvPr id="3" name="Text Placeholder 2">
            <a:extLst>
              <a:ext uri="{FF2B5EF4-FFF2-40B4-BE49-F238E27FC236}">
                <a16:creationId xmlns:a16="http://schemas.microsoft.com/office/drawing/2014/main" id="{D5754DD5-7370-4E31-BE3D-87A68D94680B}"/>
              </a:ext>
            </a:extLst>
          </p:cNvPr>
          <p:cNvSpPr>
            <a:spLocks noGrp="1"/>
          </p:cNvSpPr>
          <p:nvPr>
            <p:ph type="body" sz="quarter" idx="10"/>
          </p:nvPr>
        </p:nvSpPr>
        <p:spPr/>
        <p:txBody>
          <a:bodyPr/>
          <a:lstStyle/>
          <a:p>
            <a:r>
              <a:rPr lang="ar-EG" dirty="0"/>
              <a:t>معه و به غلب كل اعداؤه و صارت علامة الصليب مكرمة جدا لأنها ليسوع المسيح ألهنا الملك الحقيقى. هيلانة الملكة قامت و ذهبت الى أورشليم مدينة الهنا و طلبت باجتهاد خشبة الصليب</a:t>
            </a:r>
            <a:br>
              <a:rPr lang="ar-EG" dirty="0"/>
            </a:br>
            <a:endParaRPr lang="en-GB" dirty="0"/>
          </a:p>
        </p:txBody>
      </p:sp>
    </p:spTree>
    <p:extLst>
      <p:ext uri="{BB962C8B-B14F-4D97-AF65-F5344CB8AC3E}">
        <p14:creationId xmlns:p14="http://schemas.microsoft.com/office/powerpoint/2010/main" val="3444177814"/>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1733657-BACD-433D-A591-16ED51433A4E}"/>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A24928DD-C528-42E0-85B1-167E8EFF72D2}"/>
              </a:ext>
            </a:extLst>
          </p:cNvPr>
          <p:cNvSpPr>
            <a:spLocks noGrp="1"/>
          </p:cNvSpPr>
          <p:nvPr>
            <p:ph type="body" sz="quarter" idx="10"/>
          </p:nvPr>
        </p:nvSpPr>
        <p:spPr/>
        <p:txBody>
          <a:bodyPr/>
          <a:lstStyle/>
          <a:p>
            <a:r>
              <a:rPr lang="ar-EG" dirty="0"/>
              <a:t>المقدسة التى صلب عليها مخلصنا و لما وجدتها فاحت منها رائحة الطيب و صنع منها العجائب و الآيات فحملتها و حفظتها باكرام عظيم. افواهنا نحن المسيحين مع جميع الطغمات السمائية نفتخر</a:t>
            </a:r>
            <a:br>
              <a:rPr lang="ar-EG" dirty="0"/>
            </a:br>
            <a:endParaRPr lang="en-GB" dirty="0"/>
          </a:p>
        </p:txBody>
      </p:sp>
    </p:spTree>
    <p:extLst>
      <p:ext uri="{BB962C8B-B14F-4D97-AF65-F5344CB8AC3E}">
        <p14:creationId xmlns:p14="http://schemas.microsoft.com/office/powerpoint/2010/main" val="4236319887"/>
      </p:ext>
    </p:extLst>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5AAD337-6905-405D-A5A7-76FB79981B54}"/>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8F887E2D-84F4-4BDF-A471-844E7D688397}"/>
              </a:ext>
            </a:extLst>
          </p:cNvPr>
          <p:cNvSpPr>
            <a:spLocks noGrp="1"/>
          </p:cNvSpPr>
          <p:nvPr>
            <p:ph type="body" sz="quarter" idx="10"/>
          </p:nvPr>
        </p:nvSpPr>
        <p:spPr/>
        <p:txBody>
          <a:bodyPr/>
          <a:lstStyle/>
          <a:p>
            <a:r>
              <a:rPr lang="ar-EG" sz="4300" dirty="0"/>
              <a:t>بصليب مخلصنا الصالح الذى نحمله بشجاعة و نصرخ جهارا قائلين: السلام للصليب فرح المسيحين و غلبتهم ضد المعاندين و ثبات المؤمنين وعزاء المجاهدين و فخر الشهداء الذين أكملوا جهادهم.</a:t>
            </a:r>
            <a:br>
              <a:rPr lang="ar-EG" sz="4300" dirty="0"/>
            </a:br>
            <a:endParaRPr lang="en-GB" sz="4300" dirty="0"/>
          </a:p>
        </p:txBody>
      </p:sp>
    </p:spTree>
    <p:extLst>
      <p:ext uri="{BB962C8B-B14F-4D97-AF65-F5344CB8AC3E}">
        <p14:creationId xmlns:p14="http://schemas.microsoft.com/office/powerpoint/2010/main" val="3566432512"/>
      </p:ext>
    </p:extLst>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3F0E672-E641-4423-B736-3103C9131EB6}"/>
              </a:ext>
            </a:extLst>
          </p:cNvPr>
          <p:cNvSpPr>
            <a:spLocks noGrp="1"/>
          </p:cNvSpPr>
          <p:nvPr>
            <p:ph type="body" sz="quarter" idx="10"/>
          </p:nvPr>
        </p:nvSpPr>
        <p:spPr/>
        <p:txBody>
          <a:bodyPr/>
          <a:lstStyle/>
          <a:p>
            <a:r>
              <a:rPr lang="ar-EG" sz="4400" dirty="0"/>
              <a:t>السلام لصليب مخلصنا الصالح سلاح الغلبة و عرش الملك و علامة الخلاص و النور المشرق و سيف الروح و ينبوع النعم و كنز الخيرات الى كمال </a:t>
            </a:r>
            <a:r>
              <a:rPr lang="ar-EG" dirty="0"/>
              <a:t>الدهور. و نحن نطلب من مخلصنا الصالح</a:t>
            </a:r>
            <a:br>
              <a:rPr lang="ar-EG" dirty="0"/>
            </a:br>
            <a:endParaRPr lang="en-GB" dirty="0"/>
          </a:p>
        </p:txBody>
      </p:sp>
      <p:sp>
        <p:nvSpPr>
          <p:cNvPr id="5" name="Title 4">
            <a:extLst>
              <a:ext uri="{FF2B5EF4-FFF2-40B4-BE49-F238E27FC236}">
                <a16:creationId xmlns:a16="http://schemas.microsoft.com/office/drawing/2014/main" id="{8E12F726-CB33-4C63-8F16-C16889DAFE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3573831"/>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الذى صلب على الصليب من أجلنا ليخلص جنسنا ان يجعل لنا من صليبه سلاح لغلبتنا و رجاء فى مذلتنا و ثباتا فى ضوائقنا و شدائدنا وشفاء لاوجاعنا و حماية فى تجاربنا. </a:t>
            </a:r>
            <a:endParaRPr lang="en-GB" dirty="0"/>
          </a:p>
        </p:txBody>
      </p:sp>
    </p:spTree>
    <p:extLst>
      <p:ext uri="{BB962C8B-B14F-4D97-AF65-F5344CB8AC3E}">
        <p14:creationId xmlns:p14="http://schemas.microsoft.com/office/powerpoint/2010/main" val="2390531450"/>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نباركك أيها المسيح الهنا و صليبك المحى الذى صلبت عليه حتى خلصتنا من خطايانا و نسبحك و نمجدك و نشكرك فى كل يوم و كل ساعة و نصرخ نحوك قائلين:</a:t>
            </a:r>
            <a:endParaRPr lang="en-GB" dirty="0"/>
          </a:p>
        </p:txBody>
      </p:sp>
    </p:spTree>
    <p:extLst>
      <p:ext uri="{BB962C8B-B14F-4D97-AF65-F5344CB8AC3E}">
        <p14:creationId xmlns:p14="http://schemas.microsoft.com/office/powerpoint/2010/main" val="2518445398"/>
      </p:ext>
    </p:extLst>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8BA1BE8A-6E09-4AF2-B1AB-53DD7D70F6A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8188EBC-3B09-48E9-821B-8C66F1B5B8E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211646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صوم الميلاد وعيد الميلاد وسنوى </a:t>
            </a:r>
            <a:r>
              <a:rPr lang="ar-EG" sz="2400" dirty="0"/>
              <a:t>(أيها السيد الرب إلهنا)</a:t>
            </a:r>
          </a:p>
        </p:txBody>
      </p:sp>
      <p:sp>
        <p:nvSpPr>
          <p:cNvPr id="3" name="Text Placeholder 2">
            <a:extLst>
              <a:ext uri="{FF2B5EF4-FFF2-40B4-BE49-F238E27FC236}">
                <a16:creationId xmlns:a16="http://schemas.microsoft.com/office/drawing/2014/main" id="{E39DCA14-8AF7-40BB-8A0C-CEA7B125D473}"/>
              </a:ext>
            </a:extLst>
          </p:cNvPr>
          <p:cNvSpPr>
            <a:spLocks noGrp="1"/>
          </p:cNvSpPr>
          <p:nvPr>
            <p:ph type="body" sz="quarter" idx="10"/>
          </p:nvPr>
        </p:nvSpPr>
        <p:spPr/>
        <p:txBody>
          <a:bodyPr/>
          <a:lstStyle/>
          <a:p>
            <a:r>
              <a:rPr lang="ar-EG" dirty="0"/>
              <a:t>أيها السيد الرب إلهنا، الخالق غير المرئى غير المحوى، غير المستحيل، غير المفحوص. الذى أرسل نوره الحقيقى إبنه الوحيــد يسوع المسيح الكلمة الذاتى. الكائن فى حضنه الأبوى كل حين،</a:t>
            </a:r>
            <a:br>
              <a:rPr lang="ar-EG" dirty="0"/>
            </a:br>
            <a:endParaRPr lang="ar-EG" dirty="0"/>
          </a:p>
          <a:p>
            <a:endParaRPr lang="en-GB" dirty="0"/>
          </a:p>
        </p:txBody>
      </p:sp>
    </p:spTree>
    <p:extLst>
      <p:ext uri="{BB962C8B-B14F-4D97-AF65-F5344CB8AC3E}">
        <p14:creationId xmlns:p14="http://schemas.microsoft.com/office/powerpoint/2010/main" val="26797442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411941" y="0"/>
            <a:ext cx="1411941" cy="1784612"/>
          </a:xfrm>
        </p:spPr>
        <p:txBody>
          <a:bodyPr>
            <a:normAutofit fontScale="90000"/>
          </a:bodyPr>
          <a:lstStyle/>
          <a:p>
            <a:pPr>
              <a:lnSpc>
                <a:spcPct val="100000"/>
              </a:lnSpc>
            </a:pPr>
            <a:r>
              <a:rPr lang="ar-EG" sz="4400" dirty="0"/>
              <a:t>ني سافيف تيرو</a:t>
            </a:r>
            <a:endParaRPr lang="en-US" sz="4400" dirty="0"/>
          </a:p>
        </p:txBody>
      </p:sp>
      <p:sp>
        <p:nvSpPr>
          <p:cNvPr id="3" name="Text Placeholder 2"/>
          <p:cNvSpPr>
            <a:spLocks noGrp="1"/>
          </p:cNvSpPr>
          <p:nvPr>
            <p:ph type="body" idx="1"/>
          </p:nvPr>
        </p:nvSpPr>
        <p:spPr>
          <a:xfrm>
            <a:off x="0" y="5936343"/>
            <a:ext cx="9143999" cy="92165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نى صاڤيڤ تيرو إنتيه بي إسرائيل: ني إت إيرهوب إيه ني كاب إن نوب: </a:t>
            </a:r>
            <a:endParaRPr lang="ar-EG" sz="3600" dirty="0"/>
          </a:p>
        </p:txBody>
      </p:sp>
      <p:sp>
        <p:nvSpPr>
          <p:cNvPr id="4" name="Text Placeholder 3"/>
          <p:cNvSpPr>
            <a:spLocks noGrp="1"/>
          </p:cNvSpPr>
          <p:nvPr>
            <p:ph type="body" sz="quarter" idx="3"/>
          </p:nvPr>
        </p:nvSpPr>
        <p:spPr>
          <a:xfrm>
            <a:off x="-3" y="5025851"/>
            <a:ext cx="9144000" cy="859692"/>
          </a:xfrm>
        </p:spPr>
        <p:txBody>
          <a:bodyPr anchor="t"/>
          <a:lstStyle/>
          <a:p>
            <a:pPr>
              <a:lnSpc>
                <a:spcPct val="80000"/>
              </a:lnSpc>
              <a:spcBef>
                <a:spcPts val="0"/>
              </a:spcBef>
            </a:pPr>
            <a:r>
              <a:rPr lang="sv-SE" dirty="0"/>
              <a:t>Nicabeu tyrou `nte Picrayl@ ny`eterhwb `enikap</a:t>
            </a:r>
          </a:p>
          <a:p>
            <a:pPr>
              <a:lnSpc>
                <a:spcPct val="80000"/>
              </a:lnSpc>
              <a:spcBef>
                <a:spcPts val="0"/>
              </a:spcBef>
            </a:pPr>
            <a:r>
              <a:rPr lang="sv-SE" dirty="0"/>
              <a:t> `nnoub@</a:t>
            </a:r>
            <a:endParaRPr lang="da-DK" dirty="0"/>
          </a:p>
        </p:txBody>
      </p:sp>
      <p:sp>
        <p:nvSpPr>
          <p:cNvPr id="5" name="Text Placeholder 4">
            <a:extLst>
              <a:ext uri="{FF2B5EF4-FFF2-40B4-BE49-F238E27FC236}">
                <a16:creationId xmlns:a16="http://schemas.microsoft.com/office/drawing/2014/main" id="{684121C2-65EE-4C6E-BCC4-09F6F0F9180F}"/>
              </a:ext>
            </a:extLst>
          </p:cNvPr>
          <p:cNvSpPr>
            <a:spLocks noGrp="1"/>
          </p:cNvSpPr>
          <p:nvPr>
            <p:ph type="body" sz="quarter" idx="10"/>
          </p:nvPr>
        </p:nvSpPr>
        <p:spPr>
          <a:xfrm>
            <a:off x="-3" y="4383784"/>
            <a:ext cx="9144000" cy="642067"/>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يا كل</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حكماء</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إسرائيل صناع خيوط الذهب</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1464680279"/>
      </p:ext>
    </p:extLst>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E9ED130-FA24-4C9F-9322-7FF2D390E201}"/>
              </a:ext>
            </a:extLst>
          </p:cNvPr>
          <p:cNvSpPr>
            <a:spLocks noGrp="1"/>
          </p:cNvSpPr>
          <p:nvPr>
            <p:ph type="body" sz="quarter" idx="10"/>
          </p:nvPr>
        </p:nvSpPr>
        <p:spPr/>
        <p:txBody>
          <a:bodyPr/>
          <a:lstStyle/>
          <a:p>
            <a:r>
              <a:rPr lang="ar-EG" dirty="0"/>
              <a:t>أتى وحلَّ فى الحشاء البتولى غير الدنس، ولدته وهى عــذراء وبتوليتها مختومة. إذ الملائكة تسبحه وأجنـــاد السموات ترتل له صارخين قائلين: قدوس قدوس قدوس رب الجنود السماء</a:t>
            </a:r>
            <a:br>
              <a:rPr lang="ar-EG" dirty="0"/>
            </a:br>
            <a:endParaRPr lang="ar-EG" dirty="0"/>
          </a:p>
        </p:txBody>
      </p:sp>
    </p:spTree>
    <p:extLst>
      <p:ext uri="{BB962C8B-B14F-4D97-AF65-F5344CB8AC3E}">
        <p14:creationId xmlns:p14="http://schemas.microsoft.com/office/powerpoint/2010/main" val="4042080550"/>
      </p:ext>
    </p:extLst>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80CF8AF1-CC0A-4A48-8720-6967D0E9BF06}"/>
              </a:ext>
            </a:extLst>
          </p:cNvPr>
          <p:cNvSpPr>
            <a:spLocks noGrp="1"/>
          </p:cNvSpPr>
          <p:nvPr>
            <p:ph type="body" sz="quarter" idx="10"/>
          </p:nvPr>
        </p:nvSpPr>
        <p:spPr/>
        <p:txBody>
          <a:bodyPr/>
          <a:lstStyle/>
          <a:p>
            <a:r>
              <a:rPr lang="ar-EG" dirty="0"/>
              <a:t>والأرض مملوءتان من مجدك المقدس. هكذا أيضاً نحن الضعفاء إجعلنا مستحقين معهم يا سيدنا الصالح محب البشر، لكى بقلب طاهر نسبحك معه مع الروح القدس الثالوث القدوس المساوى، </a:t>
            </a:r>
            <a:br>
              <a:rPr lang="ar-EG" dirty="0"/>
            </a:br>
            <a:endParaRPr lang="ar-EG" dirty="0"/>
          </a:p>
          <a:p>
            <a:endParaRPr lang="en-GB" dirty="0"/>
          </a:p>
        </p:txBody>
      </p:sp>
    </p:spTree>
    <p:extLst>
      <p:ext uri="{BB962C8B-B14F-4D97-AF65-F5344CB8AC3E}">
        <p14:creationId xmlns:p14="http://schemas.microsoft.com/office/powerpoint/2010/main" val="2780353759"/>
      </p:ext>
    </p:extLst>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5E5603E9-12C6-40ED-9FAB-2DC141808761}"/>
              </a:ext>
            </a:extLst>
          </p:cNvPr>
          <p:cNvSpPr>
            <a:spLocks noGrp="1"/>
          </p:cNvSpPr>
          <p:nvPr>
            <p:ph type="body" sz="quarter" idx="10"/>
          </p:nvPr>
        </p:nvSpPr>
        <p:spPr/>
        <p:txBody>
          <a:bodyPr/>
          <a:lstStyle/>
          <a:p>
            <a:r>
              <a:rPr lang="ar-EG" sz="6000" dirty="0"/>
              <a:t>ونرفـــع أعيننا إلى فوق إليك أيها الآب القدوس الذى فى السموات ونقول:</a:t>
            </a:r>
          </a:p>
          <a:p>
            <a:endParaRPr lang="en-GB" sz="6000" dirty="0"/>
          </a:p>
        </p:txBody>
      </p:sp>
    </p:spTree>
    <p:extLst>
      <p:ext uri="{BB962C8B-B14F-4D97-AF65-F5344CB8AC3E}">
        <p14:creationId xmlns:p14="http://schemas.microsoft.com/office/powerpoint/2010/main" val="3888441846"/>
      </p:ext>
    </p:extLst>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67DB877-26EC-4BEE-9D0A-900F988A2B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24EA539-4CC8-4B53-BDC6-2F432D63875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09156934"/>
      </p:ext>
    </p:extLst>
  </p:cSld>
  <p:clrMapOvr>
    <a:masterClrMapping/>
  </p:clrMapOvr>
  <p:transition spd="slow" advClick="0" advTm="0"/>
</p:sld>
</file>

<file path=ppt/slides/slide2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909481" y="0"/>
            <a:ext cx="1909482" cy="2189435"/>
          </a:xfrm>
        </p:spPr>
        <p:txBody>
          <a:bodyPr anchor="t">
            <a:noAutofit/>
          </a:bodyPr>
          <a:lstStyle/>
          <a:p>
            <a:r>
              <a:rPr lang="ar-EG" sz="3200" dirty="0">
                <a:solidFill>
                  <a:srgbClr val="FFC000"/>
                </a:solidFill>
              </a:rPr>
              <a:t>قسمة لميلاد الابن وفي الأعياد </a:t>
            </a:r>
            <a:r>
              <a:rPr lang="ar-EG" sz="3200" dirty="0"/>
              <a:t>(اللهم المعتني بكل احد)</a:t>
            </a:r>
          </a:p>
        </p:txBody>
      </p:sp>
      <p:sp>
        <p:nvSpPr>
          <p:cNvPr id="3" name="Text Placeholder 2">
            <a:extLst>
              <a:ext uri="{FF2B5EF4-FFF2-40B4-BE49-F238E27FC236}">
                <a16:creationId xmlns:a16="http://schemas.microsoft.com/office/drawing/2014/main" id="{2F68D4EF-37F2-4778-947D-02390D008538}"/>
              </a:ext>
            </a:extLst>
          </p:cNvPr>
          <p:cNvSpPr>
            <a:spLocks noGrp="1"/>
          </p:cNvSpPr>
          <p:nvPr>
            <p:ph type="body" sz="quarter" idx="10"/>
          </p:nvPr>
        </p:nvSpPr>
        <p:spPr/>
        <p:txBody>
          <a:bodyPr/>
          <a:lstStyle/>
          <a:p>
            <a:r>
              <a:rPr lang="ar-SA" dirty="0"/>
              <a:t>اللهم المعتني بكل أحد الذي أخرج الروح من لا شيء وحمله في الجسد إلى الزمان الذي إختار أن ينقله إلى مظاله الأبدية هذا الذي إشعياء العظيم الصوت في الأنبياء تنبأ من أجله قائلاً</a:t>
            </a:r>
            <a:endParaRPr lang="ar-EG" sz="6000" dirty="0"/>
          </a:p>
          <a:p>
            <a:endParaRPr lang="en-GB" dirty="0"/>
          </a:p>
        </p:txBody>
      </p:sp>
    </p:spTree>
    <p:extLst>
      <p:ext uri="{BB962C8B-B14F-4D97-AF65-F5344CB8AC3E}">
        <p14:creationId xmlns:p14="http://schemas.microsoft.com/office/powerpoint/2010/main" val="109298986"/>
      </p:ext>
    </p:extLst>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C074ED8-86D4-424A-924C-54A466E15C87}"/>
              </a:ext>
            </a:extLst>
          </p:cNvPr>
          <p:cNvSpPr>
            <a:spLocks noGrp="1"/>
          </p:cNvSpPr>
          <p:nvPr>
            <p:ph type="body" sz="quarter" idx="10"/>
          </p:nvPr>
        </p:nvSpPr>
        <p:spPr/>
        <p:txBody>
          <a:bodyPr/>
          <a:lstStyle/>
          <a:p>
            <a:r>
              <a:rPr lang="ar-SA" dirty="0"/>
              <a:t>هوذا العذراء تحبل وتلد إبناً ويدعي إسمه عمانوئيل الذي تفسيره الله معنا وأيضاً أضاف إشعياء النبي قائلاً</a:t>
            </a:r>
            <a:r>
              <a:rPr lang="ar-EG" dirty="0"/>
              <a:t> </a:t>
            </a:r>
            <a:r>
              <a:rPr lang="ar-SA" dirty="0">
                <a:latin typeface="Times New Roman" panose="02020603050405020304" pitchFamily="18" charset="0"/>
              </a:rPr>
              <a:t>أن ولداً يولد لنا ونعطي إبناً الذي الرئاسة تكون على منكبيه</a:t>
            </a:r>
            <a:r>
              <a:rPr lang="ar-EG" dirty="0">
                <a:latin typeface="Times New Roman" panose="02020603050405020304" pitchFamily="18" charset="0"/>
              </a:rPr>
              <a:t> </a:t>
            </a:r>
            <a:r>
              <a:rPr lang="ar-SA" dirty="0">
                <a:solidFill>
                  <a:srgbClr val="FFC000"/>
                </a:solidFill>
                <a:latin typeface="Times New Roman" panose="02020603050405020304" pitchFamily="18" charset="0"/>
              </a:rPr>
              <a:t>(إش 9: 6)</a:t>
            </a:r>
            <a:r>
              <a:rPr lang="ar-EG" dirty="0">
                <a:solidFill>
                  <a:srgbClr val="FFC000"/>
                </a:solidFill>
              </a:rPr>
              <a:t> </a:t>
            </a:r>
          </a:p>
          <a:p>
            <a:endParaRPr lang="en-GB" dirty="0"/>
          </a:p>
        </p:txBody>
      </p:sp>
    </p:spTree>
    <p:extLst>
      <p:ext uri="{BB962C8B-B14F-4D97-AF65-F5344CB8AC3E}">
        <p14:creationId xmlns:p14="http://schemas.microsoft.com/office/powerpoint/2010/main" val="3681789725"/>
      </p:ext>
    </p:extLst>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9EAB0B8-AE19-4420-8526-93F0106A7E2B}"/>
              </a:ext>
            </a:extLst>
          </p:cNvPr>
          <p:cNvSpPr>
            <a:spLocks noGrp="1"/>
          </p:cNvSpPr>
          <p:nvPr>
            <p:ph type="body" sz="quarter" idx="10"/>
          </p:nvPr>
        </p:nvSpPr>
        <p:spPr/>
        <p:txBody>
          <a:bodyPr/>
          <a:lstStyle/>
          <a:p>
            <a:r>
              <a:rPr lang="ar-SA" dirty="0">
                <a:latin typeface="Times New Roman" panose="02020603050405020304" pitchFamily="18" charset="0"/>
              </a:rPr>
              <a:t>الله القوي المتسلط وملاك المشورة العظمي الصديق والمشير غير المبتدئ</a:t>
            </a:r>
            <a:r>
              <a:rPr lang="ar-EG" dirty="0">
                <a:latin typeface="Times New Roman" panose="02020603050405020304" pitchFamily="18" charset="0"/>
              </a:rPr>
              <a:t> الكائن مع الله الآب قبل كل شيء إرمياء النبي العظيم تنبأ قائلاً: من أجل صهيون لا أسكت ومن أجل أورشليم لا أمل</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010080980"/>
      </p:ext>
    </p:extLst>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2320BCFA-0D6E-4CF3-90BA-0A4EFCA65863}"/>
              </a:ext>
            </a:extLst>
          </p:cNvPr>
          <p:cNvSpPr>
            <a:spLocks noGrp="1"/>
          </p:cNvSpPr>
          <p:nvPr>
            <p:ph type="body" sz="quarter" idx="10"/>
          </p:nvPr>
        </p:nvSpPr>
        <p:spPr>
          <a:xfrm>
            <a:off x="0" y="4437529"/>
            <a:ext cx="9144000" cy="2420471"/>
          </a:xfrm>
        </p:spPr>
        <p:txBody>
          <a:bodyPr/>
          <a:lstStyle/>
          <a:p>
            <a:r>
              <a:rPr lang="ar-SA" sz="4100" dirty="0">
                <a:latin typeface="Times New Roman" panose="02020603050405020304" pitchFamily="18" charset="0"/>
              </a:rPr>
              <a:t>وعاد هذا النبي العفيف قائلاً: أن ترياقاً </a:t>
            </a:r>
            <a:r>
              <a:rPr lang="ar-SA" sz="4100" dirty="0"/>
              <a:t>في ج</a:t>
            </a:r>
            <a:r>
              <a:rPr lang="ar-EG" sz="4100" dirty="0"/>
              <a:t>ل</a:t>
            </a:r>
            <a:r>
              <a:rPr lang="ar-SA" sz="4100" dirty="0"/>
              <a:t>عاد </a:t>
            </a:r>
            <a:r>
              <a:rPr lang="ar-SA" sz="4100" dirty="0">
                <a:latin typeface="Times New Roman" panose="02020603050405020304" pitchFamily="18" charset="0"/>
              </a:rPr>
              <a:t>يداوي إبنة شعبي، فلنمض إلى جلعاد لننال الدواء من ذلك الموضع </a:t>
            </a:r>
            <a:r>
              <a:rPr lang="ar-SA" sz="4100" dirty="0">
                <a:solidFill>
                  <a:srgbClr val="FFC000"/>
                </a:solidFill>
                <a:latin typeface="Times New Roman" panose="02020603050405020304" pitchFamily="18" charset="0"/>
              </a:rPr>
              <a:t>(إر 8: 21)</a:t>
            </a:r>
            <a:r>
              <a:rPr lang="ar-EG" sz="4100" dirty="0">
                <a:solidFill>
                  <a:srgbClr val="FFC000"/>
                </a:solidFill>
                <a:latin typeface="Times New Roman" panose="02020603050405020304" pitchFamily="18" charset="0"/>
              </a:rPr>
              <a:t> </a:t>
            </a:r>
            <a:r>
              <a:rPr lang="ar-EG" sz="4100" dirty="0">
                <a:latin typeface="Times New Roman" panose="02020603050405020304" pitchFamily="18" charset="0"/>
              </a:rPr>
              <a:t>جلعاد هي الجامعة الرسولية البيعة الترياق الذي فيها هو جسد ودم عمانوئيل،</a:t>
            </a:r>
            <a:br>
              <a:rPr lang="ar-EG" sz="4100" dirty="0">
                <a:latin typeface="Times New Roman" panose="02020603050405020304" pitchFamily="18" charset="0"/>
              </a:rPr>
            </a:br>
            <a:r>
              <a:rPr lang="ar-EG" sz="4100" dirty="0">
                <a:latin typeface="Times New Roman" panose="02020603050405020304" pitchFamily="18" charset="0"/>
              </a:rPr>
              <a:t> </a:t>
            </a:r>
            <a:endParaRPr lang="ar-EG" sz="4100" dirty="0"/>
          </a:p>
          <a:p>
            <a:endParaRPr lang="en-GB" sz="4100" dirty="0"/>
          </a:p>
        </p:txBody>
      </p:sp>
    </p:spTree>
    <p:extLst>
      <p:ext uri="{BB962C8B-B14F-4D97-AF65-F5344CB8AC3E}">
        <p14:creationId xmlns:p14="http://schemas.microsoft.com/office/powerpoint/2010/main" val="3125560654"/>
      </p:ext>
    </p:extLst>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lnSpc>
                <a:spcPct val="100000"/>
              </a:lnSpc>
            </a:pPr>
            <a:endParaRPr lang="ar-EG" dirty="0"/>
          </a:p>
        </p:txBody>
      </p:sp>
      <p:sp>
        <p:nvSpPr>
          <p:cNvPr id="3" name="Text Placeholder 2">
            <a:extLst>
              <a:ext uri="{FF2B5EF4-FFF2-40B4-BE49-F238E27FC236}">
                <a16:creationId xmlns:a16="http://schemas.microsoft.com/office/drawing/2014/main" id="{A88F0C8B-3EE8-4E68-8374-72D8D64A08E5}"/>
              </a:ext>
            </a:extLst>
          </p:cNvPr>
          <p:cNvSpPr>
            <a:spLocks noGrp="1"/>
          </p:cNvSpPr>
          <p:nvPr>
            <p:ph type="body" sz="quarter" idx="10"/>
          </p:nvPr>
        </p:nvSpPr>
        <p:spPr>
          <a:xfrm>
            <a:off x="0" y="4450976"/>
            <a:ext cx="9144000" cy="2407024"/>
          </a:xfrm>
        </p:spPr>
        <p:txBody>
          <a:bodyPr/>
          <a:lstStyle/>
          <a:p>
            <a:r>
              <a:rPr lang="ar-SA" sz="4000" dirty="0">
                <a:latin typeface="Times New Roman" panose="02020603050405020304" pitchFamily="18" charset="0"/>
              </a:rPr>
              <a:t>وإبنة</a:t>
            </a:r>
            <a:r>
              <a:rPr lang="ar-EG" sz="4000" dirty="0">
                <a:latin typeface="Times New Roman" panose="02020603050405020304" pitchFamily="18" charset="0"/>
              </a:rPr>
              <a:t> </a:t>
            </a:r>
            <a:r>
              <a:rPr lang="ar-SA" sz="4000" dirty="0">
                <a:latin typeface="Times New Roman" panose="02020603050405020304" pitchFamily="18" charset="0"/>
              </a:rPr>
              <a:t>شعبي هي العروس الحقانية التي نالت الطهر من إبنها الحبيب يسوع المسيح، حزقيال أيضاً العظيم في الأنبياء تنبأ قائلاً: رأيت باباً في المشارق ومختوماً بخاتم</a:t>
            </a:r>
            <a:r>
              <a:rPr lang="ar-EG" sz="4000" dirty="0">
                <a:latin typeface="Times New Roman" panose="02020603050405020304" pitchFamily="18" charset="0"/>
              </a:rPr>
              <a:t> عجيب ولم يدخله إلا رب القوات دخل وخرج وهو مغلق</a:t>
            </a:r>
            <a:br>
              <a:rPr lang="ar-EG" sz="4000" dirty="0">
                <a:latin typeface="Times New Roman" panose="02020603050405020304" pitchFamily="18" charset="0"/>
              </a:rPr>
            </a:br>
            <a:endParaRPr lang="ar-EG" sz="4000" dirty="0"/>
          </a:p>
          <a:p>
            <a:endParaRPr lang="en-GB" sz="4000" dirty="0"/>
          </a:p>
        </p:txBody>
      </p:sp>
    </p:spTree>
    <p:extLst>
      <p:ext uri="{BB962C8B-B14F-4D97-AF65-F5344CB8AC3E}">
        <p14:creationId xmlns:p14="http://schemas.microsoft.com/office/powerpoint/2010/main" val="80508071"/>
      </p:ext>
    </p:extLst>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7347B79D-311B-4631-9F67-B9FA244DA970}"/>
              </a:ext>
            </a:extLst>
          </p:cNvPr>
          <p:cNvSpPr>
            <a:spLocks noGrp="1"/>
          </p:cNvSpPr>
          <p:nvPr>
            <p:ph type="body" sz="quarter" idx="10"/>
          </p:nvPr>
        </p:nvSpPr>
        <p:spPr/>
        <p:txBody>
          <a:bodyPr/>
          <a:lstStyle/>
          <a:p>
            <a:r>
              <a:rPr lang="ar-EG" dirty="0">
                <a:latin typeface="Times New Roman" panose="02020603050405020304" pitchFamily="18" charset="0"/>
              </a:rPr>
              <a:t>كما كان بحاله </a:t>
            </a:r>
            <a:r>
              <a:rPr lang="ar-EG" dirty="0">
                <a:solidFill>
                  <a:srgbClr val="FFC000"/>
                </a:solidFill>
                <a:latin typeface="Times New Roman" panose="02020603050405020304" pitchFamily="18" charset="0"/>
              </a:rPr>
              <a:t>(حز 44:2) </a:t>
            </a:r>
            <a:r>
              <a:rPr lang="ar-EG" dirty="0">
                <a:latin typeface="Times New Roman" panose="02020603050405020304" pitchFamily="18" charset="0"/>
              </a:rPr>
              <a:t>وعاد هذا النبي الحكيم حزقيال قائلاً: هوذا إنني أبصرت مركبة مرفوعة في السماء وأربعة اوجه حول المركبة. وجه أسد ووجه ثور ووجه إنسان ووجه نسر بالموضع الذي</a:t>
            </a:r>
            <a:endParaRPr lang="ar-EG" dirty="0"/>
          </a:p>
          <a:p>
            <a:endParaRPr lang="en-GB" dirty="0"/>
          </a:p>
        </p:txBody>
      </p:sp>
    </p:spTree>
    <p:extLst>
      <p:ext uri="{BB962C8B-B14F-4D97-AF65-F5344CB8AC3E}">
        <p14:creationId xmlns:p14="http://schemas.microsoft.com/office/powerpoint/2010/main" val="68491205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97600"/>
            <a:ext cx="9143999" cy="660400"/>
          </a:xfrm>
        </p:spPr>
        <p:txBody>
          <a:bodyPr anchor="ctr"/>
          <a:lstStyle/>
          <a:p>
            <a:r>
              <a:rPr lang="ar-EG" sz="3400" dirty="0"/>
              <a:t>ماثاميو إن</a:t>
            </a:r>
            <a:r>
              <a:rPr lang="en-US" sz="3400" dirty="0"/>
              <a:t> </a:t>
            </a:r>
            <a:r>
              <a:rPr lang="ar-EG" sz="3400" dirty="0"/>
              <a:t>او إشتين إنتيه آ آرون: كاطا إبطايو إنتيه ميت اوويب:</a:t>
            </a:r>
          </a:p>
        </p:txBody>
      </p:sp>
      <p:sp>
        <p:nvSpPr>
          <p:cNvPr id="4" name="Text Placeholder 3"/>
          <p:cNvSpPr>
            <a:spLocks noGrp="1"/>
          </p:cNvSpPr>
          <p:nvPr>
            <p:ph type="body" sz="quarter" idx="3"/>
          </p:nvPr>
        </p:nvSpPr>
        <p:spPr>
          <a:xfrm>
            <a:off x="14512" y="5164938"/>
            <a:ext cx="9144002" cy="1032662"/>
          </a:xfrm>
        </p:spPr>
        <p:txBody>
          <a:bodyPr/>
          <a:lstStyle/>
          <a:p>
            <a:r>
              <a:rPr lang="en-US" sz="4000" dirty="0" err="1">
                <a:effectLst/>
              </a:rPr>
              <a:t>ma;ami`o</a:t>
            </a:r>
            <a:r>
              <a:rPr lang="en-US" sz="4000" dirty="0">
                <a:effectLst/>
              </a:rPr>
              <a:t> `</a:t>
            </a:r>
            <a:r>
              <a:rPr lang="en-US" sz="4000" dirty="0" err="1">
                <a:effectLst/>
              </a:rPr>
              <a:t>nou`s;yn</a:t>
            </a:r>
            <a:r>
              <a:rPr lang="en-US" sz="4000" dirty="0">
                <a:effectLst/>
              </a:rPr>
              <a:t> `</a:t>
            </a:r>
            <a:r>
              <a:rPr lang="en-US" sz="4000" dirty="0" err="1">
                <a:effectLst/>
              </a:rPr>
              <a:t>nte</a:t>
            </a:r>
            <a:r>
              <a:rPr lang="en-US" sz="4000" dirty="0">
                <a:effectLst/>
              </a:rPr>
              <a:t> </a:t>
            </a:r>
            <a:r>
              <a:rPr lang="en-US" sz="4000" dirty="0" err="1">
                <a:effectLst/>
              </a:rPr>
              <a:t>Aarwn</a:t>
            </a:r>
            <a:r>
              <a:rPr lang="en-US" sz="4000" dirty="0"/>
              <a:t> </a:t>
            </a:r>
            <a:r>
              <a:rPr lang="en-US" sz="4000" dirty="0">
                <a:effectLst/>
              </a:rPr>
              <a:t>kata `</a:t>
            </a:r>
            <a:r>
              <a:rPr lang="en-US" sz="4000" dirty="0" err="1">
                <a:effectLst/>
              </a:rPr>
              <a:t>ptai`o</a:t>
            </a:r>
            <a:endParaRPr lang="en-US" sz="4000" dirty="0">
              <a:effectLst/>
            </a:endParaRPr>
          </a:p>
          <a:p>
            <a:pPr>
              <a:lnSpc>
                <a:spcPct val="80000"/>
              </a:lnSpc>
              <a:spcBef>
                <a:spcPts val="0"/>
              </a:spcBef>
            </a:pPr>
            <a:r>
              <a:rPr lang="en-US" sz="4000" dirty="0">
                <a:effectLst/>
              </a:rPr>
              <a:t> `n]</a:t>
            </a:r>
            <a:r>
              <a:rPr lang="en-US" sz="4000" dirty="0" err="1">
                <a:effectLst/>
              </a:rPr>
              <a:t>metouyb</a:t>
            </a:r>
            <a:r>
              <a:rPr lang="en-US" sz="4000" dirty="0">
                <a:effectLst/>
              </a:rPr>
              <a:t>@</a:t>
            </a:r>
            <a:endParaRPr lang="en-US" sz="4000" dirty="0"/>
          </a:p>
        </p:txBody>
      </p:sp>
      <p:sp>
        <p:nvSpPr>
          <p:cNvPr id="5" name="Text Placeholder 4">
            <a:extLst>
              <a:ext uri="{FF2B5EF4-FFF2-40B4-BE49-F238E27FC236}">
                <a16:creationId xmlns:a16="http://schemas.microsoft.com/office/drawing/2014/main" id="{F05B4019-C3A2-4115-9688-5B4F5B1C2D1D}"/>
              </a:ext>
            </a:extLst>
          </p:cNvPr>
          <p:cNvSpPr>
            <a:spLocks noGrp="1"/>
          </p:cNvSpPr>
          <p:nvPr>
            <p:ph type="body" sz="quarter" idx="10"/>
          </p:nvPr>
        </p:nvSpPr>
        <p:spPr>
          <a:xfrm>
            <a:off x="-2" y="4356900"/>
            <a:ext cx="9144000" cy="808038"/>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إصنعوا ثوبا</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ه</a:t>
            </a:r>
            <a:r>
              <a:rPr lang="ar-EG" altLang="en-US" sz="4400" b="1" dirty="0">
                <a:solidFill>
                  <a:schemeClr val="bg1"/>
                </a:solidFill>
                <a:latin typeface="Times New Roman" panose="02020603050405020304" pitchFamily="18" charset="0"/>
                <a:cs typeface="Times New Roman" panose="02020603050405020304" pitchFamily="18" charset="0"/>
              </a:rPr>
              <a:t>ا</a:t>
            </a:r>
            <a:r>
              <a:rPr lang="ar-SA" altLang="en-US" sz="4400" b="1" dirty="0">
                <a:solidFill>
                  <a:schemeClr val="bg1"/>
                </a:solidFill>
                <a:latin typeface="Times New Roman" panose="02020603050405020304" pitchFamily="18" charset="0"/>
                <a:cs typeface="Times New Roman" panose="02020603050405020304" pitchFamily="18" charset="0"/>
              </a:rPr>
              <a:t>رونياً لائقاً بكرامة كهنوت</a:t>
            </a:r>
            <a:r>
              <a:rPr lang="ar-EG" altLang="en-US" sz="4400" b="1" dirty="0">
                <a:solidFill>
                  <a:schemeClr val="bg1"/>
                </a:solidFill>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1685280811"/>
      </p:ext>
    </p:extLst>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4347608-48FC-48F6-BD55-566725731567}"/>
              </a:ext>
            </a:extLst>
          </p:cNvPr>
          <p:cNvSpPr>
            <a:spLocks noGrp="1"/>
          </p:cNvSpPr>
          <p:nvPr>
            <p:ph type="body" sz="quarter" idx="10"/>
          </p:nvPr>
        </p:nvSpPr>
        <p:spPr/>
        <p:txBody>
          <a:bodyPr/>
          <a:lstStyle/>
          <a:p>
            <a:r>
              <a:rPr lang="ar-EG" dirty="0">
                <a:latin typeface="Times New Roman" panose="02020603050405020304" pitchFamily="18" charset="0"/>
              </a:rPr>
              <a:t>تتوجه إليه المركبة والبكرات تسير في اتجاه المركبة. ويد إنسان من تحت المركبة </a:t>
            </a:r>
            <a:r>
              <a:rPr lang="ar-EG" dirty="0">
                <a:solidFill>
                  <a:srgbClr val="FFC000"/>
                </a:solidFill>
                <a:latin typeface="Times New Roman" panose="02020603050405020304" pitchFamily="18" charset="0"/>
              </a:rPr>
              <a:t>(حز 1، 2)</a:t>
            </a:r>
            <a:r>
              <a:rPr lang="ar-EG" dirty="0">
                <a:latin typeface="Times New Roman" panose="02020603050405020304" pitchFamily="18" charset="0"/>
              </a:rPr>
              <a:t> سمعت صوتهم فوق الشاروبيم صرخ قائلاً: تعال تعال يا رجل الله تنبأ </a:t>
            </a:r>
            <a:r>
              <a:rPr lang="ar-EG" dirty="0">
                <a:solidFill>
                  <a:srgbClr val="FFC000"/>
                </a:solidFill>
                <a:latin typeface="Times New Roman" panose="02020603050405020304" pitchFamily="18" charset="0"/>
              </a:rPr>
              <a:t>(حز: 10) </a:t>
            </a:r>
            <a:r>
              <a:rPr lang="ar-EG" dirty="0">
                <a:latin typeface="Times New Roman" panose="02020603050405020304" pitchFamily="18" charset="0"/>
              </a:rPr>
              <a:t>وأن ذلك الصوت</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54989185"/>
      </p:ext>
    </p:extLst>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300" dirty="0">
              <a:solidFill>
                <a:srgbClr val="FFC000"/>
              </a:solidFill>
            </a:endParaRPr>
          </a:p>
        </p:txBody>
      </p:sp>
      <p:sp>
        <p:nvSpPr>
          <p:cNvPr id="3" name="Text Placeholder 2">
            <a:extLst>
              <a:ext uri="{FF2B5EF4-FFF2-40B4-BE49-F238E27FC236}">
                <a16:creationId xmlns:a16="http://schemas.microsoft.com/office/drawing/2014/main" id="{355A99FC-5057-4FEA-A17D-13E0639E63AA}"/>
              </a:ext>
            </a:extLst>
          </p:cNvPr>
          <p:cNvSpPr>
            <a:spLocks noGrp="1"/>
          </p:cNvSpPr>
          <p:nvPr>
            <p:ph type="body" sz="quarter" idx="10"/>
          </p:nvPr>
        </p:nvSpPr>
        <p:spPr/>
        <p:txBody>
          <a:bodyPr/>
          <a:lstStyle/>
          <a:p>
            <a:r>
              <a:rPr lang="ar-EG" sz="4300" dirty="0">
                <a:latin typeface="Times New Roman" panose="02020603050405020304" pitchFamily="18" charset="0"/>
              </a:rPr>
              <a:t>يشبه صوت رب الصاباؤوت الذي سمعته لأول مرة على نهر خوبار قائلاً لي: يا رجل الله، أيضاً دانيال عظيم الأنبياء تنبأ قائلاً: إنني أبصرت جبلاً مرتفعاً وقد قطع منه إذ لم تلمسه يد إنسان البتة </a:t>
            </a:r>
            <a:r>
              <a:rPr lang="ar-EG" sz="4300" dirty="0">
                <a:solidFill>
                  <a:srgbClr val="FFC000"/>
                </a:solidFill>
                <a:latin typeface="Times New Roman" panose="02020603050405020304" pitchFamily="18" charset="0"/>
              </a:rPr>
              <a:t>(دا 2: 34)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3299325798"/>
      </p:ext>
    </p:extLst>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EB482AB3-0976-4180-AD61-A233191EA4FC}"/>
              </a:ext>
            </a:extLst>
          </p:cNvPr>
          <p:cNvSpPr>
            <a:spLocks noGrp="1"/>
          </p:cNvSpPr>
          <p:nvPr>
            <p:ph type="body" sz="quarter" idx="10"/>
          </p:nvPr>
        </p:nvSpPr>
        <p:spPr/>
        <p:txBody>
          <a:bodyPr/>
          <a:lstStyle/>
          <a:p>
            <a:r>
              <a:rPr lang="ar-SA" dirty="0">
                <a:latin typeface="Times New Roman" panose="02020603050405020304" pitchFamily="18" charset="0"/>
              </a:rPr>
              <a:t>وعاد هنا النبي الحكيم قائلاً: أنني أبصرت بعيني رب</a:t>
            </a:r>
            <a:r>
              <a:rPr lang="ar-EG" dirty="0">
                <a:latin typeface="Times New Roman" panose="02020603050405020304" pitchFamily="18" charset="0"/>
              </a:rPr>
              <a:t> </a:t>
            </a:r>
            <a:r>
              <a:rPr lang="ar-SA" dirty="0">
                <a:latin typeface="Times New Roman" panose="02020603050405020304" pitchFamily="18" charset="0"/>
              </a:rPr>
              <a:t>الصاباؤوت على سحاب السماء يشبه ابن الإنسان وثيابه حمر من بوصار. هذا الذي أعطي الرئاسة والسلطان والقوة والغلبة من بعد ما تأنس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124756555"/>
      </p:ext>
    </p:extLst>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3EC06BE-CFFD-4CAC-9AFC-95A7ABB0A8E7}"/>
              </a:ext>
            </a:extLst>
          </p:cNvPr>
          <p:cNvSpPr>
            <a:spLocks noGrp="1"/>
          </p:cNvSpPr>
          <p:nvPr>
            <p:ph type="body" sz="quarter" idx="10"/>
          </p:nvPr>
        </p:nvSpPr>
        <p:spPr/>
        <p:txBody>
          <a:bodyPr/>
          <a:lstStyle/>
          <a:p>
            <a:r>
              <a:rPr lang="ar-SA" dirty="0">
                <a:latin typeface="Times New Roman" panose="02020603050405020304" pitchFamily="18" charset="0"/>
              </a:rPr>
              <a:t>وسلطانه سلطان الأبد.</a:t>
            </a:r>
            <a:r>
              <a:rPr lang="ar-EG" dirty="0">
                <a:latin typeface="Times New Roman" panose="02020603050405020304" pitchFamily="18" charset="0"/>
              </a:rPr>
              <a:t> وسنوه لا تفني وابتع القول محب الحكمة النبي إشعياء قائلاً: ليس هو ملاكاً ولا رئيس ملائكة بل هو واحد مع الله الآب الذي قبل الدهور هذا هو يسوع المسيح </a:t>
            </a:r>
            <a:r>
              <a:rPr lang="ar-SA" dirty="0">
                <a:latin typeface="Times New Roman" panose="02020603050405020304" pitchFamily="18" charset="0"/>
              </a:rPr>
              <a:t>الصديق والمشير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338982768"/>
      </p:ext>
    </p:extLst>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D2024BD-811C-4BA1-80AA-BB1AF8025263}"/>
              </a:ext>
            </a:extLst>
          </p:cNvPr>
          <p:cNvSpPr>
            <a:spLocks noGrp="1"/>
          </p:cNvSpPr>
          <p:nvPr>
            <p:ph type="body" sz="quarter" idx="10"/>
          </p:nvPr>
        </p:nvSpPr>
        <p:spPr/>
        <p:txBody>
          <a:bodyPr/>
          <a:lstStyle/>
          <a:p>
            <a:r>
              <a:rPr lang="ar-SA" dirty="0">
                <a:latin typeface="Times New Roman" panose="02020603050405020304" pitchFamily="18" charset="0"/>
              </a:rPr>
              <a:t>الأزلي مع الله الآب</a:t>
            </a:r>
            <a:r>
              <a:rPr lang="ar-EG" dirty="0">
                <a:latin typeface="Times New Roman" panose="02020603050405020304" pitchFamily="18" charset="0"/>
              </a:rPr>
              <a:t> بالحقيقة هذا هو يسوع المسيح ورئيس كهنة كطقس ملكي صادق الذي تسجد وصار إنساناً من أجل خلاص جنس البشر هذا بإراداته وحده ومسرة أبيه والروح القدس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059164159"/>
      </p:ext>
    </p:extLst>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414B7A47-E6E5-49BE-9FB7-F9240FEEE64B}"/>
              </a:ext>
            </a:extLst>
          </p:cNvPr>
          <p:cNvSpPr>
            <a:spLocks noGrp="1"/>
          </p:cNvSpPr>
          <p:nvPr>
            <p:ph type="body" sz="quarter" idx="10"/>
          </p:nvPr>
        </p:nvSpPr>
        <p:spPr/>
        <p:txBody>
          <a:bodyPr/>
          <a:lstStyle/>
          <a:p>
            <a:r>
              <a:rPr lang="ar-SA" dirty="0">
                <a:latin typeface="Times New Roman" panose="02020603050405020304" pitchFamily="18" charset="0"/>
              </a:rPr>
              <a:t>طأطأ سماء السموات وتجسد من العذراء وتعمد من يوحنا وصعد على خشبة الصليب ونزل إلى الجحيم وسبي سبياً وقام من بين الأموات وصعد إلى السموات وخرج لاستقباله ملائكته</a:t>
            </a:r>
            <a:r>
              <a:rPr lang="ar-EG" dirty="0">
                <a:latin typeface="Times New Roman" panose="02020603050405020304" pitchFamily="18" charset="0"/>
              </a:rPr>
              <a:t> </a:t>
            </a:r>
            <a:r>
              <a:rPr lang="ar-SA" dirty="0">
                <a:latin typeface="Times New Roman" panose="02020603050405020304" pitchFamily="18" charset="0"/>
              </a:rPr>
              <a:t>يرتلون له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290848090"/>
      </p:ext>
    </p:extLst>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r"/>
            <a:endParaRPr lang="ar-EG" sz="3900" dirty="0">
              <a:solidFill>
                <a:srgbClr val="FFC000"/>
              </a:solidFill>
            </a:endParaRPr>
          </a:p>
        </p:txBody>
      </p:sp>
      <p:sp>
        <p:nvSpPr>
          <p:cNvPr id="3" name="Text Placeholder 2">
            <a:extLst>
              <a:ext uri="{FF2B5EF4-FFF2-40B4-BE49-F238E27FC236}">
                <a16:creationId xmlns:a16="http://schemas.microsoft.com/office/drawing/2014/main" id="{07929F36-8D40-4A60-A3E4-C98CED9354D2}"/>
              </a:ext>
            </a:extLst>
          </p:cNvPr>
          <p:cNvSpPr>
            <a:spLocks noGrp="1"/>
          </p:cNvSpPr>
          <p:nvPr>
            <p:ph type="body" sz="quarter" idx="10"/>
          </p:nvPr>
        </p:nvSpPr>
        <p:spPr>
          <a:xfrm>
            <a:off x="-67235" y="4464424"/>
            <a:ext cx="9251576" cy="2393576"/>
          </a:xfrm>
        </p:spPr>
        <p:txBody>
          <a:bodyPr/>
          <a:lstStyle/>
          <a:p>
            <a:r>
              <a:rPr lang="ar-SA" sz="3900" dirty="0">
                <a:latin typeface="Times New Roman" panose="02020603050405020304" pitchFamily="18" charset="0"/>
              </a:rPr>
              <a:t>وقد صار ملكاً علينا</a:t>
            </a:r>
            <a:r>
              <a:rPr lang="ar-EG" sz="3900" dirty="0">
                <a:latin typeface="Times New Roman" panose="02020603050405020304" pitchFamily="18" charset="0"/>
              </a:rPr>
              <a:t>.</a:t>
            </a:r>
            <a:r>
              <a:rPr lang="ar-SA" sz="3900" dirty="0">
                <a:latin typeface="Times New Roman" panose="02020603050405020304" pitchFamily="18" charset="0"/>
              </a:rPr>
              <a:t> من أجل هذا</a:t>
            </a:r>
            <a:r>
              <a:rPr lang="ar-EG" sz="3900" dirty="0">
                <a:latin typeface="Times New Roman" panose="02020603050405020304" pitchFamily="18" charset="0"/>
              </a:rPr>
              <a:t> نسأل ونتضرع إليك يا محب البشر باركنا أظهر لنا قدس هذه القرابين الموضوعة بحول روح قدسك عليها لكي بقلب طاهر نجسر أن نصرخ إلى الله القدوس الذي في السموات ونقول:</a:t>
            </a:r>
            <a:br>
              <a:rPr lang="ar-EG" sz="3900" dirty="0">
                <a:latin typeface="Times New Roman" panose="02020603050405020304" pitchFamily="18" charset="0"/>
              </a:rPr>
            </a:br>
            <a:endParaRPr lang="en-GB" sz="3900" dirty="0"/>
          </a:p>
        </p:txBody>
      </p:sp>
    </p:spTree>
    <p:extLst>
      <p:ext uri="{BB962C8B-B14F-4D97-AF65-F5344CB8AC3E}">
        <p14:creationId xmlns:p14="http://schemas.microsoft.com/office/powerpoint/2010/main" val="1230617001"/>
      </p:ext>
    </p:extLst>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E51A5A4-09CA-494C-81EF-7547F2C06C7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8A6E98F-BD73-49ED-8FC4-4F0D6B35019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4452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400" dirty="0"/>
              <a:t>قسمة في الأعياد السيدية وفي الميلاد </a:t>
            </a:r>
            <a:r>
              <a:rPr lang="ar-EG" sz="2400" dirty="0">
                <a:solidFill>
                  <a:srgbClr val="FFC000"/>
                </a:solidFill>
              </a:rPr>
              <a:t>(اللهم الذي سبق علمه وجود الكائنات)</a:t>
            </a:r>
          </a:p>
        </p:txBody>
      </p:sp>
      <p:sp>
        <p:nvSpPr>
          <p:cNvPr id="3" name="Text Placeholder 2">
            <a:extLst>
              <a:ext uri="{FF2B5EF4-FFF2-40B4-BE49-F238E27FC236}">
                <a16:creationId xmlns:a16="http://schemas.microsoft.com/office/drawing/2014/main" id="{3532A76A-6C9E-4736-A1F7-108562174ED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اللهم الذي سبق علمه وجود الكائنات، الذي أوجد الروح من لا شيء وحمله في الجسد إلى الزمان الذي يريد فيه أن ينقل إلى المظال الأبدية. الذي تنبأ عنه رجال الله الأصفياء فقال يعقوب أبو الأسباط:</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99191316"/>
      </p:ext>
    </p:extLst>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3B2EE7B-1625-4C00-8714-C8C420531D8A}"/>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إنني رأيا رؤيا إذ بسلم منصوب من الأرض إلى السماء، وملائكة الله تصعد وتنزل عليه، والرب واقف عليه ويقول: أنا هو الرب إله إبراهيم أبيك وإله اسحق. إشعياء ذو الصوت العظيم في الأنبياء</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DB14FA9-AD96-492E-9289-46BFB8D3207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4681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a:extLst>
              <a:ext uri="{FF2B5EF4-FFF2-40B4-BE49-F238E27FC236}">
                <a16:creationId xmlns:a16="http://schemas.microsoft.com/office/drawing/2014/main" id="{5ECC8A98-86CC-4464-98B6-352562FEF269}"/>
              </a:ext>
            </a:extLst>
          </p:cNvPr>
          <p:cNvSpPr>
            <a:spLocks noGrp="1"/>
          </p:cNvSpPr>
          <p:nvPr>
            <p:ph type="title"/>
          </p:nvPr>
        </p:nvSpPr>
        <p:spPr/>
        <p:txBody>
          <a:bodyPr/>
          <a:lstStyle/>
          <a:p>
            <a:r>
              <a:rPr lang="ar-EG" altLang="en-US" dirty="0"/>
              <a:t>تحليل الخدام</a:t>
            </a:r>
            <a:endParaRPr lang="en-GB" dirty="0"/>
          </a:p>
        </p:txBody>
      </p:sp>
      <p:sp>
        <p:nvSpPr>
          <p:cNvPr id="2" name="Text Placeholder 1">
            <a:extLst>
              <a:ext uri="{FF2B5EF4-FFF2-40B4-BE49-F238E27FC236}">
                <a16:creationId xmlns:a16="http://schemas.microsoft.com/office/drawing/2014/main" id="{A9471D02-38DC-46BF-8060-D6000B06D7BB}"/>
              </a:ext>
            </a:extLst>
          </p:cNvPr>
          <p:cNvSpPr>
            <a:spLocks noGrp="1"/>
          </p:cNvSpPr>
          <p:nvPr>
            <p:ph type="body" sz="quarter" idx="10"/>
          </p:nvPr>
        </p:nvSpPr>
        <p:spPr>
          <a:xfrm>
            <a:off x="0" y="4528457"/>
            <a:ext cx="9144000" cy="2329542"/>
          </a:xfrm>
        </p:spPr>
        <p:txBody>
          <a:bodyPr anchor="t"/>
          <a:lstStyle/>
          <a:p>
            <a:pPr algn="justLow"/>
            <a:r>
              <a:rPr lang="ar-SA" altLang="en-US" sz="4800" b="1" dirty="0">
                <a:solidFill>
                  <a:schemeClr val="bg1"/>
                </a:solidFill>
                <a:latin typeface="Calibri" panose="020F0502020204030204" pitchFamily="34" charset="0"/>
                <a:cs typeface="Times New Roman" panose="02020603050405020304" pitchFamily="18" charset="0"/>
              </a:rPr>
              <a:t>عبيدك خدام هذا اليوم القمامصة</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القسوس والشمامسة </a:t>
            </a:r>
            <a:r>
              <a:rPr lang="ar-EG" altLang="en-US" sz="4800" b="1" dirty="0">
                <a:solidFill>
                  <a:schemeClr val="bg1"/>
                </a:solidFill>
                <a:latin typeface="Calibri" panose="020F0502020204030204" pitchFamily="34" charset="0"/>
                <a:cs typeface="Times New Roman" panose="02020603050405020304" pitchFamily="18" charset="0"/>
              </a:rPr>
              <a:t>و </a:t>
            </a:r>
            <a:r>
              <a:rPr lang="ar-SA" altLang="en-US" sz="4800" b="1" dirty="0">
                <a:solidFill>
                  <a:schemeClr val="bg1"/>
                </a:solidFill>
                <a:latin typeface="Calibri" panose="020F0502020204030204" pitchFamily="34" charset="0"/>
                <a:cs typeface="Times New Roman" panose="02020603050405020304" pitchFamily="18" charset="0"/>
              </a:rPr>
              <a:t>ال</a:t>
            </a:r>
            <a:r>
              <a:rPr lang="ar-EG" altLang="en-US" sz="4800" b="1" dirty="0">
                <a:solidFill>
                  <a:schemeClr val="bg1"/>
                </a:solidFill>
                <a:latin typeface="Calibri" panose="020F0502020204030204" pitchFamily="34" charset="0"/>
                <a:cs typeface="Times New Roman" panose="02020603050405020304" pitchFamily="18" charset="0"/>
              </a:rPr>
              <a:t>إ</a:t>
            </a:r>
            <a:r>
              <a:rPr lang="ar-SA" altLang="en-US" sz="4800" b="1" dirty="0">
                <a:solidFill>
                  <a:schemeClr val="bg1"/>
                </a:solidFill>
                <a:latin typeface="Calibri" panose="020F0502020204030204" pitchFamily="34" charset="0"/>
                <a:cs typeface="Times New Roman" panose="02020603050405020304" pitchFamily="18" charset="0"/>
              </a:rPr>
              <a:t>كليروس و</a:t>
            </a:r>
            <a:r>
              <a:rPr lang="ar-EG" altLang="en-US" sz="4800" dirty="0">
                <a:latin typeface="Calibri" panose="020F0502020204030204" pitchFamily="34" charset="0"/>
              </a:rPr>
              <a:t>كل </a:t>
            </a:r>
            <a:r>
              <a:rPr lang="ar-SA" altLang="en-US" sz="4800" b="1" dirty="0">
                <a:solidFill>
                  <a:schemeClr val="bg1"/>
                </a:solidFill>
                <a:latin typeface="Calibri" panose="020F0502020204030204" pitchFamily="34" charset="0"/>
                <a:cs typeface="Times New Roman" panose="02020603050405020304" pitchFamily="18" charset="0"/>
              </a:rPr>
              <a:t>الشعب</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وضعفي</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يكونون م</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حال</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لين</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 من فم الثالوث</a:t>
            </a:r>
            <a:r>
              <a:rPr lang="ar-EG" altLang="en-US" sz="4800" b="1" dirty="0">
                <a:solidFill>
                  <a:schemeClr val="bg1"/>
                </a:solidFill>
                <a:latin typeface="Calibri" panose="020F0502020204030204" pitchFamily="34" charset="0"/>
                <a:cs typeface="Times New Roman" panose="02020603050405020304" pitchFamily="18" charset="0"/>
              </a:rPr>
              <a:t> القدوس</a:t>
            </a:r>
            <a:br>
              <a:rPr lang="ar-EG" altLang="en-US" sz="4800" b="1" dirty="0">
                <a:solidFill>
                  <a:schemeClr val="bg1"/>
                </a:solidFill>
                <a:latin typeface="Calibri" panose="020F0502020204030204" pitchFamily="34" charset="0"/>
                <a:cs typeface="Times New Roman" panose="02020603050405020304" pitchFamily="18" charset="0"/>
              </a:rPr>
            </a:br>
            <a:endParaRPr lang="en-GB" sz="4800" dirty="0"/>
          </a:p>
        </p:txBody>
      </p:sp>
    </p:spTree>
    <p:extLst>
      <p:ext uri="{BB962C8B-B14F-4D97-AF65-F5344CB8AC3E}">
        <p14:creationId xmlns:p14="http://schemas.microsoft.com/office/powerpoint/2010/main" val="2505407951"/>
      </p:ext>
    </p:extLst>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B6CE4D4-6DA8-4D03-9AC3-924BDCC90847}"/>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تنبأ قائلاً: هوذا العذراء تحبل وتلد إبناً ويدعي</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إسمه عمانوئيل الذي تأويله الله معنا إنه ولد لنا ولد ونعطي إبنا وتكون الرياسة على منكبيه الله القوي المتسلط وملاك المشورة في الرئاسة الأبوية.</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05EB707E-35AB-4CDC-966E-2DBC1175A78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14665201"/>
      </p:ext>
    </p:extLst>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D216860-6458-4D69-8EF5-AB24D610CF11}"/>
              </a:ext>
            </a:extLst>
          </p:cNvPr>
          <p:cNvSpPr>
            <a:spLocks noGrp="1"/>
          </p:cNvSpPr>
          <p:nvPr>
            <p:ph type="body" sz="quarter" idx="10"/>
          </p:nvPr>
        </p:nvSpPr>
        <p:spPr>
          <a:xfrm>
            <a:off x="0" y="4450976"/>
            <a:ext cx="9144000" cy="2407024"/>
          </a:xfrm>
        </p:spPr>
        <p:txBody>
          <a:bodyPr/>
          <a:lstStyle/>
          <a:p>
            <a:r>
              <a:rPr lang="ar-SA" sz="4200" dirty="0">
                <a:solidFill>
                  <a:schemeClr val="bg1"/>
                </a:solidFill>
                <a:latin typeface="Times New Roman" panose="02020603050405020304" pitchFamily="18" charset="0"/>
                <a:cs typeface="Times New Roman" panose="02020603050405020304" pitchFamily="18" charset="0"/>
              </a:rPr>
              <a:t>إرميا الصريح في الأنبياء تنبأ قائلاً: من أجل صهيون لا أسكت ومن أجل اورشليم لا أفتر. ترياق جلعاد هو شفاء إبنه شعبي فلنذهب إلى جلعاد ونطلب الشفاء من ذلك الموضع. جلعاد هي</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الجامعة</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الرسولية </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74EF9CA2-4EFA-40E1-9B82-8458CDA1492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46074384"/>
      </p:ext>
    </p:extLst>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D4C3B56-5A49-412C-B2DB-04BB5FFA237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وترياقها هو جسد ودم عمانوئيل، وإبنة شعبي هي العروس الحقيقية التي نالت الطهارة من إبنها الحبيب يسوع المسيح ربنا.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حزقيال العفيف في الأنبياء تنبأ قائلاً: إنني رأيت باباً جهة المشرق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4AB2E955-FF3A-4678-BEF1-182691B0DA7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2108313"/>
      </p:ext>
    </p:extLst>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BFCD593-826C-46BF-AD97-AF160993D859}"/>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مختوماً بختم عجيب ولم يدخل منه إلا واحد وهو رب الجنود دخل وخرج وبقي الباب مصوناً بصيانة أزلية ثم رأيت مركبة طائرة نحو السماء وأربعة وجوه تحيط بها وجه أسد</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ووجه ثور ووجه نسر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3886604A-8846-49CB-9C33-C1A05E83266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9418106"/>
      </p:ext>
    </p:extLst>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720DADA-0829-4CC7-B90B-F20B76E1CEF3}"/>
              </a:ext>
            </a:extLst>
          </p:cNvPr>
          <p:cNvSpPr>
            <a:spLocks noGrp="1"/>
          </p:cNvSpPr>
          <p:nvPr>
            <p:ph type="body" sz="quarter" idx="10"/>
          </p:nvPr>
        </p:nvSpPr>
        <p:spPr/>
        <p:txBody>
          <a:bodyPr/>
          <a:lstStyle/>
          <a:p>
            <a:r>
              <a:rPr lang="ar-SA" sz="4200" dirty="0">
                <a:solidFill>
                  <a:schemeClr val="bg1"/>
                </a:solidFill>
                <a:latin typeface="Times New Roman" panose="02020603050405020304" pitchFamily="18" charset="0"/>
                <a:cs typeface="Times New Roman" panose="02020603050405020304" pitchFamily="18" charset="0"/>
              </a:rPr>
              <a:t>ووجه إنسان</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وسمعت صوتهم فوق الكاريبيم</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قائلاً: يا رجل الله يا رجل الله، يا رجل الله تنبأ! دانيال الفصيح في الأنبياء تنبأ قائلاً: إنني رأيت جبلاً عالياً لم تلمسه يد إنسان قطع منه حجر ثم رأيت ابن الإنسان جالساً</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5E935A6D-97C0-4022-A7C3-8E6366EAFB6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5540587"/>
      </p:ext>
    </p:extLst>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EEA58A1-83B6-4C34-89BE-531B64B3296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على سحاب</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السماء بحمرة ثيابه هو وسنوه لا تنقضي بالحقيقة هذا هو يسوع المسيح الذي تجسد من العذراء مريم نسأل ونطلب من صلاحك يا رؤوفاً بالعباد طهر نفوسنا وأجسادنا وأرواحنا لكي</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AA8E87F6-97AA-4F65-B51C-ED0CCF271C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05602056"/>
      </p:ext>
    </p:extLst>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DB751EC-550A-4DEC-B2B4-CDB3FECFAAF6}"/>
              </a:ext>
            </a:extLst>
          </p:cNvPr>
          <p:cNvSpPr>
            <a:spLocks noGrp="1"/>
          </p:cNvSpPr>
          <p:nvPr>
            <p:ph type="body" sz="quarter" idx="10"/>
          </p:nvPr>
        </p:nvSpPr>
        <p:spPr>
          <a:xfrm>
            <a:off x="0" y="4477871"/>
            <a:ext cx="9144000" cy="2380129"/>
          </a:xfrm>
        </p:spPr>
        <p:txBody>
          <a:bodyPr/>
          <a:lstStyle/>
          <a:p>
            <a:r>
              <a:rPr lang="ar-SA" sz="4900" dirty="0">
                <a:solidFill>
                  <a:schemeClr val="bg1"/>
                </a:solidFill>
                <a:latin typeface="Times New Roman" panose="02020603050405020304" pitchFamily="18" charset="0"/>
                <a:cs typeface="Times New Roman" panose="02020603050405020304" pitchFamily="18" charset="0"/>
              </a:rPr>
              <a:t>بقلب طاهر ونفس مستنيرة</a:t>
            </a:r>
            <a:r>
              <a:rPr lang="ar-EG" sz="4900" dirty="0">
                <a:solidFill>
                  <a:schemeClr val="bg1"/>
                </a:solidFill>
                <a:latin typeface="Times New Roman" panose="02020603050405020304" pitchFamily="18" charset="0"/>
                <a:cs typeface="Times New Roman" panose="02020603050405020304" pitchFamily="18" charset="0"/>
              </a:rPr>
              <a:t> </a:t>
            </a:r>
            <a:r>
              <a:rPr lang="ar-SA" sz="4900" dirty="0">
                <a:solidFill>
                  <a:schemeClr val="bg1"/>
                </a:solidFill>
                <a:latin typeface="Times New Roman" panose="02020603050405020304" pitchFamily="18" charset="0"/>
                <a:cs typeface="Times New Roman" panose="02020603050405020304" pitchFamily="18" charset="0"/>
              </a:rPr>
              <a:t>ووجه غير مخزي وإيمان بلا رياء ومحبة كاملة نطلب إليك أيها الآب القدوس الذي في السموات ونقول:</a:t>
            </a:r>
            <a:br>
              <a:rPr lang="ar-EG" sz="4900" dirty="0">
                <a:solidFill>
                  <a:schemeClr val="bg1"/>
                </a:solidFill>
                <a:latin typeface="Times New Roman" panose="02020603050405020304" pitchFamily="18" charset="0"/>
                <a:cs typeface="Times New Roman" panose="02020603050405020304" pitchFamily="18" charset="0"/>
              </a:rPr>
            </a:br>
            <a:endParaRPr lang="en-GB" sz="4900" dirty="0"/>
          </a:p>
        </p:txBody>
      </p:sp>
      <p:sp>
        <p:nvSpPr>
          <p:cNvPr id="5" name="Title 4">
            <a:extLst>
              <a:ext uri="{FF2B5EF4-FFF2-40B4-BE49-F238E27FC236}">
                <a16:creationId xmlns:a16="http://schemas.microsoft.com/office/drawing/2014/main" id="{15359875-3708-4BAA-8FA6-0BC1FC6E0CE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30006717"/>
      </p:ext>
    </p:extLst>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BB5F668-01A2-408D-9A89-0075B761AD6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883E03-A966-4743-8E04-1BEEE63707F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673598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245659" y="0"/>
            <a:ext cx="2245660" cy="2294626"/>
          </a:xfrm>
        </p:spPr>
        <p:txBody>
          <a:bodyPr>
            <a:noAutofit/>
          </a:bodyPr>
          <a:lstStyle/>
          <a:p>
            <a:r>
              <a:rPr lang="ar-EG" sz="2400" dirty="0">
                <a:solidFill>
                  <a:srgbClr val="FFC000"/>
                </a:solidFill>
              </a:rPr>
              <a:t>قسمة عيد الختان و الدخول المسيح الهيكل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2D84338A-A1F3-4112-8BEE-9D22C684C4F0}"/>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 وإذ ملاك الرب قد ظهر للرعاة وبشرهم بميلاده العجيب فأتوا ونظروه.</a:t>
            </a:r>
            <a:r>
              <a:rPr lang="ar-EG" dirty="0">
                <a:latin typeface="Times New Roman" panose="02020603050405020304" pitchFamily="18" charset="0"/>
              </a:rPr>
              <a:t> ربنا يسوع المسيح إبن الله الحقيقي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01630497"/>
      </p:ext>
    </p:extLst>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48ED55A-3DBB-4A3C-856F-93CA11FB19EE}"/>
              </a:ext>
            </a:extLst>
          </p:cNvPr>
          <p:cNvSpPr>
            <a:spLocks noGrp="1"/>
          </p:cNvSpPr>
          <p:nvPr>
            <p:ph type="body" sz="quarter" idx="10"/>
          </p:nvPr>
        </p:nvSpPr>
        <p:spPr/>
        <p:txBody>
          <a:bodyPr/>
          <a:lstStyle/>
          <a:p>
            <a:r>
              <a:rPr lang="ar-SA" dirty="0">
                <a:latin typeface="Times New Roman" panose="02020603050405020304" pitchFamily="18" charset="0"/>
              </a:rPr>
              <a:t>قبل إليه الختان في اليوم الثامن لميلاده العجيب كعادة الناموس لكي يصيرنا أحرارًا من ختان الجسد ولكي يعطينا روحه القدوس بالكمال.</a:t>
            </a:r>
            <a:r>
              <a:rPr lang="ar-EG" dirty="0">
                <a:latin typeface="Times New Roman" panose="02020603050405020304" pitchFamily="18" charset="0"/>
              </a:rPr>
              <a:t> هذا الذي دخل إلى الهيكل على يدي أمه القديسة مريم</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93075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a:extLst>
              <a:ext uri="{FF2B5EF4-FFF2-40B4-BE49-F238E27FC236}">
                <a16:creationId xmlns:a16="http://schemas.microsoft.com/office/drawing/2014/main" id="{6ECE92DD-4645-4FAA-80F8-6078F8693910}"/>
              </a:ext>
            </a:extLst>
          </p:cNvPr>
          <p:cNvSpPr>
            <a:spLocks noGrp="1"/>
          </p:cNvSpPr>
          <p:nvPr>
            <p:ph type="body" sz="quarter" idx="10"/>
          </p:nvPr>
        </p:nvSpPr>
        <p:spPr/>
        <p:txBody>
          <a:bodyPr anchor="t"/>
          <a:lstStyle/>
          <a:p>
            <a:pPr algn="justLow"/>
            <a:r>
              <a:rPr lang="ar-SA" altLang="en-US" sz="5400" b="1" dirty="0">
                <a:solidFill>
                  <a:schemeClr val="bg1"/>
                </a:solidFill>
                <a:latin typeface="Calibri" panose="020F0502020204030204" pitchFamily="34" charset="0"/>
                <a:cs typeface="Times New Roman" panose="02020603050405020304" pitchFamily="18" charset="0"/>
              </a:rPr>
              <a:t>الآب والابن والروح</a:t>
            </a:r>
            <a:r>
              <a:rPr lang="ar-EG" altLang="en-US" sz="5400"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القدس 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الكنيسة الواحدة الوحيدة المقدسة الجامعة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الرسولية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ومن أفواه الإثني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عشر رسولاً </a:t>
            </a:r>
            <a:br>
              <a:rPr lang="ar-EG" altLang="en-US" b="1" dirty="0">
                <a:solidFill>
                  <a:schemeClr val="bg1"/>
                </a:solidFill>
                <a:latin typeface="Calibri" panose="020F0502020204030204" pitchFamily="34" charset="0"/>
                <a:cs typeface="Times New Roman" panose="02020603050405020304" pitchFamily="18" charset="0"/>
              </a:rPr>
            </a:br>
            <a:endParaRPr lang="en-GB" dirty="0"/>
          </a:p>
        </p:txBody>
      </p:sp>
    </p:spTree>
    <p:extLst>
      <p:ext uri="{BB962C8B-B14F-4D97-AF65-F5344CB8AC3E}">
        <p14:creationId xmlns:p14="http://schemas.microsoft.com/office/powerpoint/2010/main" val="1999304658"/>
      </p:ext>
    </p:extLst>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C6081357-CE93-4647-B64C-0B288EEE1D41}"/>
              </a:ext>
            </a:extLst>
          </p:cNvPr>
          <p:cNvSpPr>
            <a:spLocks noGrp="1"/>
          </p:cNvSpPr>
          <p:nvPr>
            <p:ph type="body" sz="quarter" idx="10"/>
          </p:nvPr>
        </p:nvSpPr>
        <p:spPr/>
        <p:txBody>
          <a:bodyPr/>
          <a:lstStyle/>
          <a:p>
            <a:r>
              <a:rPr lang="ar-EG" dirty="0">
                <a:latin typeface="Times New Roman" panose="02020603050405020304" pitchFamily="18" charset="0"/>
              </a:rPr>
              <a:t>العذراء ويوسف النجار </a:t>
            </a:r>
            <a:r>
              <a:rPr lang="ar-SA" dirty="0">
                <a:latin typeface="Times New Roman" panose="02020603050405020304" pitchFamily="18" charset="0"/>
              </a:rPr>
              <a:t>بعد أربعين يومًا من مولده المقدس ليصنعا عنه كما جاء في الناموس.</a:t>
            </a:r>
            <a:r>
              <a:rPr lang="ar-EG" dirty="0">
                <a:latin typeface="Times New Roman" panose="02020603050405020304" pitchFamily="18" charset="0"/>
              </a:rPr>
              <a:t> وحمله سمعان الشيخ على ذراعيه وبارك الله قائلًا: الآن يا سيدي تطلق عبدك بسلام حسب قولك لأن عيني قد</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17181531"/>
      </p:ext>
    </p:extLst>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3200" dirty="0"/>
          </a:p>
        </p:txBody>
      </p:sp>
      <p:sp>
        <p:nvSpPr>
          <p:cNvPr id="3" name="Text Placeholder 2">
            <a:extLst>
              <a:ext uri="{FF2B5EF4-FFF2-40B4-BE49-F238E27FC236}">
                <a16:creationId xmlns:a16="http://schemas.microsoft.com/office/drawing/2014/main" id="{7F91A7D1-0377-4D63-9259-01B5898EC86B}"/>
              </a:ext>
            </a:extLst>
          </p:cNvPr>
          <p:cNvSpPr>
            <a:spLocks noGrp="1"/>
          </p:cNvSpPr>
          <p:nvPr>
            <p:ph type="body" sz="quarter" idx="10"/>
          </p:nvPr>
        </p:nvSpPr>
        <p:spPr/>
        <p:txBody>
          <a:bodyPr/>
          <a:lstStyle/>
          <a:p>
            <a:r>
              <a:rPr lang="ar-EG" dirty="0">
                <a:latin typeface="Times New Roman" panose="02020603050405020304" pitchFamily="18" charset="0"/>
              </a:rPr>
              <a:t>أبصرتا خلاصك الذي أعددته امام جميع الشعوب. </a:t>
            </a:r>
            <a:r>
              <a:rPr lang="ar-SA" dirty="0">
                <a:solidFill>
                  <a:schemeClr val="bg1"/>
                </a:solidFill>
                <a:latin typeface="Times New Roman" panose="02020603050405020304" pitchFamily="18" charset="0"/>
              </a:rPr>
              <a:t>أنت الآن يا سيدي أنر عيون قلوبنا وطهرنا كاملين في النفس والجسد والروح كلي بقلب طاهر وشفتين نقيتين ونجسر بدالة بغير خوف ان نصرخ</a:t>
            </a:r>
            <a:endParaRPr lang="en-GB" dirty="0"/>
          </a:p>
        </p:txBody>
      </p:sp>
    </p:spTree>
    <p:extLst>
      <p:ext uri="{BB962C8B-B14F-4D97-AF65-F5344CB8AC3E}">
        <p14:creationId xmlns:p14="http://schemas.microsoft.com/office/powerpoint/2010/main" val="1039068252"/>
      </p:ext>
    </p:extLst>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6000" dirty="0">
              <a:solidFill>
                <a:srgbClr val="FFC000"/>
              </a:solidFill>
            </a:endParaRPr>
          </a:p>
        </p:txBody>
      </p:sp>
      <p:sp>
        <p:nvSpPr>
          <p:cNvPr id="3" name="Text Placeholder 2">
            <a:extLst>
              <a:ext uri="{FF2B5EF4-FFF2-40B4-BE49-F238E27FC236}">
                <a16:creationId xmlns:a16="http://schemas.microsoft.com/office/drawing/2014/main" id="{66FAA0BA-D9D2-4E5B-B34D-F4B9AE1F456B}"/>
              </a:ext>
            </a:extLst>
          </p:cNvPr>
          <p:cNvSpPr>
            <a:spLocks noGrp="1"/>
          </p:cNvSpPr>
          <p:nvPr>
            <p:ph type="body" sz="quarter" idx="10"/>
          </p:nvPr>
        </p:nvSpPr>
        <p:spPr/>
        <p:txBody>
          <a:bodyPr/>
          <a:lstStyle/>
          <a:p>
            <a:pPr>
              <a:lnSpc>
                <a:spcPct val="100000"/>
              </a:lnSpc>
            </a:pPr>
            <a:r>
              <a:rPr lang="ar-SA" sz="5400" dirty="0">
                <a:solidFill>
                  <a:schemeClr val="bg1"/>
                </a:solidFill>
                <a:latin typeface="Times New Roman" panose="02020603050405020304" pitchFamily="18" charset="0"/>
              </a:rPr>
              <a:t>نحو أبيك القدوس الذي في السموات ونقول:</a:t>
            </a:r>
            <a:endParaRPr lang="en-GB" sz="5400" dirty="0"/>
          </a:p>
        </p:txBody>
      </p:sp>
    </p:spTree>
    <p:extLst>
      <p:ext uri="{BB962C8B-B14F-4D97-AF65-F5344CB8AC3E}">
        <p14:creationId xmlns:p14="http://schemas.microsoft.com/office/powerpoint/2010/main" val="2017041271"/>
      </p:ext>
    </p:extLst>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E77A8FF-EAF9-4EB9-8344-7434827E560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0E97941-3E41-424D-BEBA-94BDF6BB849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166850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a:xfrm>
            <a:off x="-2070847" y="1"/>
            <a:ext cx="2070847" cy="2003612"/>
          </a:xfrm>
        </p:spPr>
        <p:txBody>
          <a:bodyPr>
            <a:noAutofit/>
          </a:bodyPr>
          <a:lstStyle/>
          <a:p>
            <a:r>
              <a:rPr lang="ar-EG" sz="3200" dirty="0">
                <a:solidFill>
                  <a:srgbClr val="FFC000"/>
                </a:solidFill>
              </a:rPr>
              <a:t>قسمة عيد عرس قانا الجليل </a:t>
            </a:r>
            <a:r>
              <a:rPr lang="ar-EG" sz="3200" dirty="0"/>
              <a:t>(أنت هو كلمة الآب)</a:t>
            </a:r>
            <a:endParaRPr lang="en-GB" sz="3200" dirty="0"/>
          </a:p>
        </p:txBody>
      </p:sp>
      <p:sp>
        <p:nvSpPr>
          <p:cNvPr id="4" name="Text Placeholder 3">
            <a:extLst>
              <a:ext uri="{FF2B5EF4-FFF2-40B4-BE49-F238E27FC236}">
                <a16:creationId xmlns:a16="http://schemas.microsoft.com/office/drawing/2014/main" id="{48BFD0D8-FD5D-4581-857E-A141D980A3DC}"/>
              </a:ext>
            </a:extLst>
          </p:cNvPr>
          <p:cNvSpPr>
            <a:spLocks noGrp="1"/>
          </p:cNvSpPr>
          <p:nvPr>
            <p:ph type="body" sz="quarter" idx="10"/>
          </p:nvPr>
        </p:nvSpPr>
        <p:spPr/>
        <p:txBody>
          <a:bodyPr/>
          <a:lstStyle/>
          <a:p>
            <a:r>
              <a:rPr lang="ar-SA" dirty="0">
                <a:latin typeface="Times New Roman" panose="02020603050405020304" pitchFamily="18" charset="0"/>
              </a:rPr>
              <a:t>أنت هو كلمة الآب الإله الذي قبل الدهور رئيس الكهنة الأعظم الي تجسد وتأنس من أجل خلاص البشر</a:t>
            </a:r>
            <a:r>
              <a:rPr lang="ar-EG" dirty="0">
                <a:latin typeface="Times New Roman" panose="02020603050405020304" pitchFamily="18" charset="0"/>
              </a:rPr>
              <a:t>.</a:t>
            </a:r>
            <a:r>
              <a:rPr lang="ar-SA" dirty="0">
                <a:latin typeface="Times New Roman" panose="02020603050405020304" pitchFamily="18" charset="0"/>
              </a:rPr>
              <a:t> الذي نما قليلاً بشبه البشر بغير خطية وحده الذي أتي وإعتمد من يوحنا السابق</a:t>
            </a:r>
            <a:r>
              <a:rPr lang="ar-EG" dirty="0">
                <a:latin typeface="Times New Roman" panose="02020603050405020304" pitchFamily="18" charset="0"/>
              </a:rPr>
              <a:t>.</a:t>
            </a:r>
            <a:endParaRPr lang="en-GB" dirty="0"/>
          </a:p>
          <a:p>
            <a:endParaRPr lang="en-GB" dirty="0"/>
          </a:p>
        </p:txBody>
      </p:sp>
    </p:spTree>
    <p:extLst>
      <p:ext uri="{BB962C8B-B14F-4D97-AF65-F5344CB8AC3E}">
        <p14:creationId xmlns:p14="http://schemas.microsoft.com/office/powerpoint/2010/main" val="1611407854"/>
      </p:ext>
    </p:extLst>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CB098C49-510C-423D-9DF4-619C1F0250F9}"/>
              </a:ext>
            </a:extLst>
          </p:cNvPr>
          <p:cNvSpPr>
            <a:spLocks noGrp="1"/>
          </p:cNvSpPr>
          <p:nvPr>
            <p:ph type="body" sz="quarter" idx="10"/>
          </p:nvPr>
        </p:nvSpPr>
        <p:spPr/>
        <p:txBody>
          <a:bodyPr/>
          <a:lstStyle/>
          <a:p>
            <a:r>
              <a:rPr lang="ar-SA" dirty="0">
                <a:latin typeface="Times New Roman" panose="02020603050405020304" pitchFamily="18" charset="0"/>
              </a:rPr>
              <a:t>الذي أجتمع مع العذراء مريم وآبائنا الرسل الأطهار في العرس بقانا الجليل ولما فرغت الخمر قالت أم يسوع له ليس لهم خمر</a:t>
            </a:r>
            <a:r>
              <a:rPr lang="ar-EG" dirty="0">
                <a:latin typeface="Times New Roman" panose="02020603050405020304" pitchFamily="18" charset="0"/>
              </a:rPr>
              <a:t>. </a:t>
            </a:r>
            <a:r>
              <a:rPr lang="ar-SA" dirty="0">
                <a:latin typeface="Times New Roman" panose="02020603050405020304" pitchFamily="18" charset="0"/>
              </a:rPr>
              <a:t>ستة أجران ماء حولها إلى خمر مختار بقوة لاهوته هذه بداية الآيات التي</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749195431"/>
      </p:ext>
    </p:extLst>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B21616AB-CFB3-4F35-A89E-7C0D9FA2DAEA}"/>
              </a:ext>
            </a:extLst>
          </p:cNvPr>
          <p:cNvSpPr>
            <a:spLocks noGrp="1"/>
          </p:cNvSpPr>
          <p:nvPr>
            <p:ph type="body" sz="quarter" idx="10"/>
          </p:nvPr>
        </p:nvSpPr>
        <p:spPr/>
        <p:txBody>
          <a:bodyPr/>
          <a:lstStyle/>
          <a:p>
            <a:r>
              <a:rPr lang="ar-SA" dirty="0">
                <a:latin typeface="Times New Roman" panose="02020603050405020304" pitchFamily="18" charset="0"/>
              </a:rPr>
              <a:t>فعلها يسوع في قانا الجليل وأظهر مجده فآمن به</a:t>
            </a:r>
            <a:r>
              <a:rPr lang="ar-EG" dirty="0">
                <a:latin typeface="Times New Roman" panose="02020603050405020304" pitchFamily="18" charset="0"/>
              </a:rPr>
              <a:t> تلاميذه. أنت هو حمل الله الحامل خطية العالم إغفر ذنوبنا وأترك خطايانا وأقمنا عن جانبك اليمين. </a:t>
            </a:r>
            <a:r>
              <a:rPr lang="ar-SA" dirty="0">
                <a:latin typeface="Times New Roman" panose="02020603050405020304" pitchFamily="18" charset="0"/>
              </a:rPr>
              <a:t>الذي من الشاروبيم يتبارك ومن السارافيم يتقدس</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2139323821"/>
      </p:ext>
    </p:extLst>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938874FF-9687-416C-B076-3AE49A1482BD}"/>
              </a:ext>
            </a:extLst>
          </p:cNvPr>
          <p:cNvSpPr>
            <a:spLocks noGrp="1"/>
          </p:cNvSpPr>
          <p:nvPr>
            <p:ph type="body" sz="quarter" idx="10"/>
          </p:nvPr>
        </p:nvSpPr>
        <p:spPr/>
        <p:txBody>
          <a:bodyPr/>
          <a:lstStyle/>
          <a:p>
            <a:r>
              <a:rPr lang="ar-SA" dirty="0">
                <a:latin typeface="Times New Roman" panose="02020603050405020304" pitchFamily="18" charset="0"/>
              </a:rPr>
              <a:t>ومن ألوف ألوف وربوات ربوات الخدام الناطقين</a:t>
            </a:r>
            <a:r>
              <a:rPr lang="ar-EG" dirty="0">
                <a:latin typeface="Times New Roman" panose="02020603050405020304" pitchFamily="18" charset="0"/>
              </a:rPr>
              <a:t> </a:t>
            </a:r>
            <a:r>
              <a:rPr lang="ar-SA" dirty="0">
                <a:latin typeface="Times New Roman" panose="02020603050405020304" pitchFamily="18" charset="0"/>
              </a:rPr>
              <a:t>يتعظم الذي يقدس ويكمل القرابين وتكميل الأثمار التي قدمت له رائحة</a:t>
            </a:r>
            <a:r>
              <a:rPr lang="ar-EG" dirty="0">
                <a:latin typeface="Times New Roman" panose="02020603050405020304" pitchFamily="18" charset="0"/>
              </a:rPr>
              <a:t> </a:t>
            </a:r>
            <a:r>
              <a:rPr lang="ar-SA" dirty="0">
                <a:latin typeface="Times New Roman" panose="02020603050405020304" pitchFamily="18" charset="0"/>
              </a:rPr>
              <a:t>لذيذة قدس أيضاً اجسادنا وأنفسنا وأرواحنا كلنا. </a:t>
            </a:r>
            <a:endParaRPr lang="en-GB" dirty="0"/>
          </a:p>
          <a:p>
            <a:endParaRPr lang="en-GB" dirty="0"/>
          </a:p>
        </p:txBody>
      </p:sp>
    </p:spTree>
    <p:extLst>
      <p:ext uri="{BB962C8B-B14F-4D97-AF65-F5344CB8AC3E}">
        <p14:creationId xmlns:p14="http://schemas.microsoft.com/office/powerpoint/2010/main" val="513790574"/>
      </p:ext>
    </p:extLst>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dirty="0"/>
          </a:p>
        </p:txBody>
      </p:sp>
      <p:sp>
        <p:nvSpPr>
          <p:cNvPr id="3" name="Text Placeholder 2">
            <a:extLst>
              <a:ext uri="{FF2B5EF4-FFF2-40B4-BE49-F238E27FC236}">
                <a16:creationId xmlns:a16="http://schemas.microsoft.com/office/drawing/2014/main" id="{8CCA2AB0-6CB7-4186-AAFC-7B00343618FB}"/>
              </a:ext>
            </a:extLst>
          </p:cNvPr>
          <p:cNvSpPr>
            <a:spLocks noGrp="1"/>
          </p:cNvSpPr>
          <p:nvPr>
            <p:ph type="body" sz="quarter" idx="10"/>
          </p:nvPr>
        </p:nvSpPr>
        <p:spPr/>
        <p:txBody>
          <a:bodyPr/>
          <a:lstStyle/>
          <a:p>
            <a:r>
              <a:rPr lang="ar-SA" sz="6000" dirty="0">
                <a:latin typeface="Times New Roman" panose="02020603050405020304" pitchFamily="18" charset="0"/>
              </a:rPr>
              <a:t>لكي بقلب طاهر ووجه غير مخزي نصرخ نحو أبيك القدوس الذي في السموات ونقول:</a:t>
            </a:r>
            <a:endParaRPr lang="en-GB" sz="6000" dirty="0"/>
          </a:p>
        </p:txBody>
      </p:sp>
    </p:spTree>
    <p:extLst>
      <p:ext uri="{BB962C8B-B14F-4D97-AF65-F5344CB8AC3E}">
        <p14:creationId xmlns:p14="http://schemas.microsoft.com/office/powerpoint/2010/main" val="2082486542"/>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4">
            <a:extLst>
              <a:ext uri="{FF2B5EF4-FFF2-40B4-BE49-F238E27FC236}">
                <a16:creationId xmlns:a16="http://schemas.microsoft.com/office/drawing/2014/main" id="{B39E04C1-E40C-48F6-A297-9B417D77492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034458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a:extLst>
              <a:ext uri="{FF2B5EF4-FFF2-40B4-BE49-F238E27FC236}">
                <a16:creationId xmlns:a16="http://schemas.microsoft.com/office/drawing/2014/main" id="{309E2DA0-65CF-43F0-B14D-B85D7AAAA855}"/>
              </a:ext>
            </a:extLst>
          </p:cNvPr>
          <p:cNvSpPr>
            <a:spLocks noGrp="1"/>
          </p:cNvSpPr>
          <p:nvPr>
            <p:ph type="body" sz="quarter" idx="10"/>
          </p:nvPr>
        </p:nvSpPr>
        <p:spPr>
          <a:xfrm>
            <a:off x="0" y="4397828"/>
            <a:ext cx="9144000" cy="2460171"/>
          </a:xfrm>
        </p:spPr>
        <p:txBody>
          <a:bodyPr anchor="t"/>
          <a:lstStyle/>
          <a:p>
            <a:pPr algn="justLow"/>
            <a:r>
              <a:rPr lang="ar-SA" altLang="en-US" b="1" dirty="0">
                <a:solidFill>
                  <a:schemeClr val="bg1"/>
                </a:solidFill>
                <a:latin typeface="Calibri" panose="020F0502020204030204" pitchFamily="34" charset="0"/>
                <a:cs typeface="Times New Roman" panose="02020603050405020304" pitchFamily="18" charset="0"/>
              </a:rPr>
              <a:t>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ناظر الإله الإنجيلي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مرقس</a:t>
            </a:r>
            <a:r>
              <a:rPr lang="ar-EG" altLang="en-US" b="1" dirty="0">
                <a:solidFill>
                  <a:schemeClr val="bg1"/>
                </a:solidFill>
                <a:latin typeface="Calibri" panose="020F0502020204030204" pitchFamily="34" charset="0"/>
                <a:cs typeface="Times New Roman" panose="02020603050405020304" pitchFamily="18" charset="0"/>
              </a:rPr>
              <a:t> الرسول الطاهر والشهيد والبطريرك القديس ساويرس ومعلمنا ديوسقوروس</a:t>
            </a:r>
            <a:br>
              <a:rPr lang="ar-EG" altLang="en-US" b="1" dirty="0">
                <a:solidFill>
                  <a:schemeClr val="bg1"/>
                </a:solidFill>
                <a:latin typeface="Calibri" panose="020F0502020204030204" pitchFamily="34" charset="0"/>
                <a:cs typeface="Times New Roman" panose="02020603050405020304" pitchFamily="18" charset="0"/>
              </a:rPr>
            </a:br>
            <a:r>
              <a:rPr lang="ar-EG" altLang="en-US" b="1" dirty="0">
                <a:solidFill>
                  <a:schemeClr val="bg1"/>
                </a:solidFill>
                <a:latin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4156403425"/>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عيد الغطاس وسنوى </a:t>
            </a:r>
            <a:r>
              <a:rPr lang="ar-EG" sz="2400" dirty="0"/>
              <a:t>(إذ أعطيتنا نعمة البنوة بحميم الميلاد)</a:t>
            </a:r>
          </a:p>
        </p:txBody>
      </p:sp>
      <p:sp>
        <p:nvSpPr>
          <p:cNvPr id="4" name="Text Placeholder 3">
            <a:extLst>
              <a:ext uri="{FF2B5EF4-FFF2-40B4-BE49-F238E27FC236}">
                <a16:creationId xmlns:a16="http://schemas.microsoft.com/office/drawing/2014/main" id="{5B4700CB-383C-40F2-9B83-F48B654782F1}"/>
              </a:ext>
            </a:extLst>
          </p:cNvPr>
          <p:cNvSpPr>
            <a:spLocks noGrp="1"/>
          </p:cNvSpPr>
          <p:nvPr>
            <p:ph type="body" sz="quarter" idx="10"/>
          </p:nvPr>
        </p:nvSpPr>
        <p:spPr/>
        <p:txBody>
          <a:bodyPr/>
          <a:lstStyle/>
          <a:p>
            <a:r>
              <a:rPr lang="ar-EG" dirty="0"/>
              <a:t>إذ أعطيتنا نعمة البنوة بحميم الميلاد الجديد، وتجديد الروح القدس. الأن أيضاً إجعلنا مستحقين بغـير ريـاء، وقلب طاهر ونية مملوءة دالة وشفتين غير ساقطتين، أن نطلب إليك يا أبا الأب.</a:t>
            </a:r>
            <a:br>
              <a:rPr lang="ar-EG" dirty="0"/>
            </a:br>
            <a:endParaRPr lang="ar-EG" dirty="0"/>
          </a:p>
          <a:p>
            <a:endParaRPr lang="en-GB" dirty="0"/>
          </a:p>
        </p:txBody>
      </p:sp>
    </p:spTree>
    <p:extLst>
      <p:ext uri="{BB962C8B-B14F-4D97-AF65-F5344CB8AC3E}">
        <p14:creationId xmlns:p14="http://schemas.microsoft.com/office/powerpoint/2010/main" val="1279565852"/>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2437BD-F2E7-495F-BE26-98500727825D}"/>
              </a:ext>
            </a:extLst>
          </p:cNvPr>
          <p:cNvSpPr>
            <a:spLocks noGrp="1"/>
          </p:cNvSpPr>
          <p:nvPr>
            <p:ph type="body" sz="quarter" idx="10"/>
          </p:nvPr>
        </p:nvSpPr>
        <p:spPr/>
        <p:txBody>
          <a:bodyPr/>
          <a:lstStyle/>
          <a:p>
            <a:r>
              <a:rPr lang="ar-EG" dirty="0"/>
              <a:t>لكى إذ تركنا كثرة كلام الأمم الباطل وإستكبار اليهود، نسـتطيع أن نقدم توسل الصلاة كشريعة إبنك الوحيد المملوءة خلاصاً. فبصوت متواضع يليق بالمسيحيين، وبطهارة النفس والجسد والروح</a:t>
            </a:r>
            <a:endParaRPr lang="en-GB" dirty="0"/>
          </a:p>
        </p:txBody>
      </p:sp>
    </p:spTree>
    <p:extLst>
      <p:ext uri="{BB962C8B-B14F-4D97-AF65-F5344CB8AC3E}">
        <p14:creationId xmlns:p14="http://schemas.microsoft.com/office/powerpoint/2010/main" val="733259410"/>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104C5E7D-9765-4EEA-A33F-9AED4352C37C}"/>
              </a:ext>
            </a:extLst>
          </p:cNvPr>
          <p:cNvSpPr>
            <a:spLocks noGrp="1"/>
          </p:cNvSpPr>
          <p:nvPr>
            <p:ph type="body" sz="quarter" idx="10"/>
          </p:nvPr>
        </p:nvSpPr>
        <p:spPr>
          <a:xfrm>
            <a:off x="0" y="4424082"/>
            <a:ext cx="9144000" cy="2433918"/>
          </a:xfrm>
        </p:spPr>
        <p:txBody>
          <a:bodyPr/>
          <a:lstStyle/>
          <a:p>
            <a:r>
              <a:rPr lang="ar-EG" sz="5000" dirty="0"/>
              <a:t>نجســر بغــير خوف أن نصرخ إليك أنت غير المخلوق ولا مبتدئ ولا مولود، سيد كل أحد، الله الآب القدوس الذى فى السموات ونقول:</a:t>
            </a:r>
            <a:br>
              <a:rPr lang="ar-EG" sz="5000" dirty="0"/>
            </a:br>
            <a:endParaRPr lang="ar-EG" sz="5000" dirty="0"/>
          </a:p>
          <a:p>
            <a:endParaRPr lang="ar-EG" sz="5000" dirty="0"/>
          </a:p>
        </p:txBody>
      </p:sp>
    </p:spTree>
    <p:extLst>
      <p:ext uri="{BB962C8B-B14F-4D97-AF65-F5344CB8AC3E}">
        <p14:creationId xmlns:p14="http://schemas.microsoft.com/office/powerpoint/2010/main" val="2624204786"/>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0D3E5DF-90B5-4CF3-A9C9-5FD413970D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78ACE59-93E4-41B9-B926-3910516EBE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063665881"/>
      </p:ext>
    </p:extLst>
  </p:cSld>
  <p:clrMapOvr>
    <a:masterClrMapping/>
  </p:clrMapOvr>
  <p:transition spd="slow" advClick="0" advTm="0"/>
</p:sld>
</file>

<file path=ppt/slides/slide2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800" dirty="0">
                <a:solidFill>
                  <a:srgbClr val="FFC000"/>
                </a:solidFill>
              </a:rPr>
              <a:t>قسمه عيد الغطاس </a:t>
            </a:r>
            <a:r>
              <a:rPr lang="ar-EG" sz="2800" dirty="0"/>
              <a:t>(يا الله الذي أنعم على زكريا)</a:t>
            </a:r>
          </a:p>
        </p:txBody>
      </p:sp>
      <p:sp>
        <p:nvSpPr>
          <p:cNvPr id="3" name="Text Placeholder 2">
            <a:extLst>
              <a:ext uri="{FF2B5EF4-FFF2-40B4-BE49-F238E27FC236}">
                <a16:creationId xmlns:a16="http://schemas.microsoft.com/office/drawing/2014/main" id="{9D1C9344-4B06-4BD7-A956-BAAF05B1D102}"/>
              </a:ext>
            </a:extLst>
          </p:cNvPr>
          <p:cNvSpPr>
            <a:spLocks noGrp="1"/>
          </p:cNvSpPr>
          <p:nvPr>
            <p:ph type="body" sz="quarter" idx="10"/>
          </p:nvPr>
        </p:nvSpPr>
        <p:spPr/>
        <p:txBody>
          <a:bodyPr/>
          <a:lstStyle/>
          <a:p>
            <a:r>
              <a:rPr lang="ar-SA" dirty="0"/>
              <a:t>يا الله الذي أنعم على زكريا من بعد الكبر وعلى إليصابات من بعد الشيخوخة والعقم</a:t>
            </a:r>
            <a:r>
              <a:rPr lang="ar-EG" dirty="0"/>
              <a:t> </a:t>
            </a:r>
            <a:r>
              <a:rPr lang="ar-SA" dirty="0"/>
              <a:t>فنطق لسانه بعد البكم وتكلم بتسابيح وتماجيد وعظائم وتهللت إليصابات قائلة مبارك</a:t>
            </a:r>
            <a:r>
              <a:rPr lang="ar-EG" dirty="0"/>
              <a:t> </a:t>
            </a:r>
            <a:r>
              <a:rPr lang="ar-SA" dirty="0"/>
              <a:t>الرب الإله الذي نزع عاري</a:t>
            </a:r>
            <a:br>
              <a:rPr lang="ar-EG" dirty="0"/>
            </a:br>
            <a:endParaRPr lang="en-GB" dirty="0"/>
          </a:p>
        </p:txBody>
      </p:sp>
    </p:spTree>
    <p:extLst>
      <p:ext uri="{BB962C8B-B14F-4D97-AF65-F5344CB8AC3E}">
        <p14:creationId xmlns:p14="http://schemas.microsoft.com/office/powerpoint/2010/main" val="344642670"/>
      </p:ext>
    </p:extLst>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771DB1D-504C-46A9-8145-6A0357B0490C}"/>
              </a:ext>
            </a:extLst>
          </p:cNvPr>
          <p:cNvSpPr>
            <a:spLocks noGrp="1"/>
          </p:cNvSpPr>
          <p:nvPr>
            <p:ph type="body" sz="quarter" idx="10"/>
          </p:nvPr>
        </p:nvSpPr>
        <p:spPr/>
        <p:txBody>
          <a:bodyPr/>
          <a:lstStyle/>
          <a:p>
            <a:r>
              <a:rPr lang="ar-SA" dirty="0"/>
              <a:t>من بين الناس</a:t>
            </a:r>
            <a:r>
              <a:rPr lang="ar-EG" dirty="0"/>
              <a:t> </a:t>
            </a:r>
            <a:r>
              <a:rPr lang="ar-SA" dirty="0"/>
              <a:t>الذي ليس أحد في مواليد النساء أعظم منه الذي شهد عنه وشهادته حق هي</a:t>
            </a:r>
            <a:r>
              <a:rPr lang="ar-EG" dirty="0"/>
              <a:t>. </a:t>
            </a:r>
            <a:r>
              <a:rPr lang="ar-SA" dirty="0"/>
              <a:t>إني لست بالمسيا المنتظر الذي يأتي بعدي</a:t>
            </a:r>
            <a:r>
              <a:rPr lang="ar-EG" dirty="0"/>
              <a:t> </a:t>
            </a:r>
            <a:r>
              <a:rPr lang="ar-SA" dirty="0"/>
              <a:t>هو أعظم مني الذي</a:t>
            </a:r>
            <a:r>
              <a:rPr lang="ar-EG" dirty="0"/>
              <a:t> أعطي نعمة بدل نعمة إذ أتاه سيد الكل</a:t>
            </a:r>
            <a:br>
              <a:rPr lang="ar-EG" dirty="0"/>
            </a:br>
            <a:endParaRPr lang="ar-EG" dirty="0"/>
          </a:p>
        </p:txBody>
      </p:sp>
    </p:spTree>
    <p:extLst>
      <p:ext uri="{BB962C8B-B14F-4D97-AF65-F5344CB8AC3E}">
        <p14:creationId xmlns:p14="http://schemas.microsoft.com/office/powerpoint/2010/main" val="584031076"/>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F54F1E4-BB90-49FD-BB55-933F59C2DAC2}"/>
              </a:ext>
            </a:extLst>
          </p:cNvPr>
          <p:cNvSpPr>
            <a:spLocks noGrp="1"/>
          </p:cNvSpPr>
          <p:nvPr>
            <p:ph type="body" sz="quarter" idx="10"/>
          </p:nvPr>
        </p:nvSpPr>
        <p:spPr/>
        <p:txBody>
          <a:bodyPr/>
          <a:lstStyle/>
          <a:p>
            <a:r>
              <a:rPr lang="ar-EG" dirty="0"/>
              <a:t>معتمداً منه في نهر الأردن. فرأي السموات مفتوحة والروح القدس نازلاً مثل حمامة إذا صوت قد حدث من السموات قائلاً هذا هو ابني الحبيب الذي به سررت الذي كان لباسه من وبر الأبل </a:t>
            </a:r>
            <a:r>
              <a:rPr lang="ar-EG" sz="4400" dirty="0">
                <a:solidFill>
                  <a:schemeClr val="bg1"/>
                </a:solidFill>
                <a:latin typeface="Times New Roman" panose="02020603050405020304" pitchFamily="18" charset="0"/>
                <a:cs typeface="Times New Roman" panose="02020603050405020304" pitchFamily="18" charset="0"/>
              </a:rPr>
              <a:t>وعلي حقوية</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072250857"/>
      </p:ext>
    </p:extLst>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BD03B2-634F-4F43-83D7-434ED4E67708}"/>
              </a:ext>
            </a:extLst>
          </p:cNvPr>
          <p:cNvSpPr>
            <a:spLocks noGrp="1"/>
          </p:cNvSpPr>
          <p:nvPr>
            <p:ph type="body" sz="quarter" idx="10"/>
          </p:nvPr>
        </p:nvSpPr>
        <p:spPr/>
        <p:txBody>
          <a:bodyPr/>
          <a:lstStyle/>
          <a:p>
            <a:pPr>
              <a:lnSpc>
                <a:spcPct val="100000"/>
              </a:lnSpc>
            </a:pPr>
            <a:r>
              <a:rPr lang="ar-EG" sz="5200" dirty="0">
                <a:solidFill>
                  <a:schemeClr val="bg1"/>
                </a:solidFill>
                <a:latin typeface="Times New Roman" panose="02020603050405020304" pitchFamily="18" charset="0"/>
                <a:cs typeface="Times New Roman" panose="02020603050405020304" pitchFamily="18" charset="0"/>
              </a:rPr>
              <a:t>منطقة من جلد وكان طعامه جراداً وعسلاً برياً يا يوحنا يا ابن الموعد شفاعة من أجل خطايانا وذنوبنا لكي ندعوه بشكر قائلين:</a:t>
            </a:r>
            <a:br>
              <a:rPr lang="ar-EG" sz="5200" dirty="0">
                <a:solidFill>
                  <a:schemeClr val="bg1"/>
                </a:solidFill>
                <a:latin typeface="Times New Roman" panose="02020603050405020304" pitchFamily="18" charset="0"/>
                <a:cs typeface="Times New Roman" panose="02020603050405020304" pitchFamily="18" charset="0"/>
              </a:rPr>
            </a:br>
            <a:endParaRPr lang="en-GB" sz="5200" dirty="0"/>
          </a:p>
        </p:txBody>
      </p:sp>
    </p:spTree>
    <p:extLst>
      <p:ext uri="{BB962C8B-B14F-4D97-AF65-F5344CB8AC3E}">
        <p14:creationId xmlns:p14="http://schemas.microsoft.com/office/powerpoint/2010/main" val="566147674"/>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4FDB0AD-8074-4324-97D9-85C3DA62D8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376116-0880-4B93-9B77-ABDBBED141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32559794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a:xfrm>
            <a:off x="-1586753" y="0"/>
            <a:ext cx="1586753" cy="1183341"/>
          </a:xfrm>
        </p:spPr>
        <p:txBody>
          <a:bodyPr anchor="ctr">
            <a:noAutofit/>
          </a:bodyPr>
          <a:lstStyle/>
          <a:p>
            <a:r>
              <a:rPr lang="ar-EG" sz="2800" dirty="0">
                <a:solidFill>
                  <a:srgbClr val="FFC000"/>
                </a:solidFill>
              </a:rPr>
              <a:t>قسمة صوم نينوى </a:t>
            </a:r>
            <a:r>
              <a:rPr lang="ar-EG" sz="2800" dirty="0"/>
              <a:t>(الله الرحوم)</a:t>
            </a:r>
            <a:endParaRPr lang="en-GB" sz="2800" dirty="0"/>
          </a:p>
        </p:txBody>
      </p:sp>
      <p:sp>
        <p:nvSpPr>
          <p:cNvPr id="3" name="Text Placeholder 2">
            <a:extLst>
              <a:ext uri="{FF2B5EF4-FFF2-40B4-BE49-F238E27FC236}">
                <a16:creationId xmlns:a16="http://schemas.microsoft.com/office/drawing/2014/main" id="{E83A0337-5D06-4ED5-A25D-1ED858CD6664}"/>
              </a:ext>
            </a:extLst>
          </p:cNvPr>
          <p:cNvSpPr>
            <a:spLocks noGrp="1"/>
          </p:cNvSpPr>
          <p:nvPr>
            <p:ph type="body" sz="quarter" idx="10"/>
          </p:nvPr>
        </p:nvSpPr>
        <p:spPr/>
        <p:txBody>
          <a:bodyPr/>
          <a:lstStyle/>
          <a:p>
            <a:r>
              <a:rPr lang="ar-EG" sz="4300" dirty="0"/>
              <a:t>اللـه الرحوم الذي لا يشاء موت الخاطئ مثلما يرجع اليه و يحيا. لذلك عندما صعد شر نينوى امامك ارسلت يونان ينادي لهم بالتوبة. اذا علم يونان انك اله رؤوف رحيم كثيـر الرحمة متأني في العقاب،</a:t>
            </a:r>
            <a:br>
              <a:rPr lang="ar-EG" sz="4300" dirty="0"/>
            </a:br>
            <a:endParaRPr lang="en-GB" sz="4300" dirty="0"/>
          </a:p>
          <a:p>
            <a:endParaRPr lang="en-GB" sz="4300" dirty="0"/>
          </a:p>
        </p:txBody>
      </p:sp>
      <p:sp>
        <p:nvSpPr>
          <p:cNvPr id="6" name="TextBox 5">
            <a:hlinkClick r:id="rId2" action="ppaction://hlinksldjump"/>
            <a:extLst>
              <a:ext uri="{FF2B5EF4-FFF2-40B4-BE49-F238E27FC236}">
                <a16:creationId xmlns:a16="http://schemas.microsoft.com/office/drawing/2014/main" id="{22762FC5-8828-474F-9B00-5C1509F03624}"/>
              </a:ext>
            </a:extLst>
          </p:cNvPr>
          <p:cNvSpPr txBox="1"/>
          <p:nvPr/>
        </p:nvSpPr>
        <p:spPr>
          <a:xfrm>
            <a:off x="5970494" y="3968634"/>
            <a:ext cx="317350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الصوم</a:t>
            </a:r>
            <a:r>
              <a:rPr lang="en-GB" sz="2000" b="1" dirty="0">
                <a:solidFill>
                  <a:srgbClr val="FFC000"/>
                </a:solidFill>
                <a:cs typeface="+mj-cs"/>
              </a:rPr>
              <a:t> </a:t>
            </a:r>
            <a:r>
              <a:rPr lang="en-GB" sz="2000" b="1" dirty="0" err="1">
                <a:solidFill>
                  <a:srgbClr val="FFC000"/>
                </a:solidFill>
                <a:cs typeface="+mj-cs"/>
              </a:rPr>
              <a:t>الكبير</a:t>
            </a:r>
            <a:r>
              <a:rPr lang="en-GB" sz="2000" b="1" dirty="0">
                <a:solidFill>
                  <a:srgbClr val="FFC000"/>
                </a:solidFill>
                <a:cs typeface="+mj-cs"/>
              </a:rPr>
              <a:t> </a:t>
            </a:r>
            <a:r>
              <a:rPr lang="ar-EG" b="1" dirty="0">
                <a:solidFill>
                  <a:schemeClr val="bg1"/>
                </a:solidFill>
                <a:cs typeface="+mj-cs"/>
              </a:rPr>
              <a:t>(</a:t>
            </a:r>
            <a:r>
              <a:rPr lang="en-GB" b="1" dirty="0" err="1">
                <a:solidFill>
                  <a:schemeClr val="bg1"/>
                </a:solidFill>
                <a:cs typeface="+mj-cs"/>
              </a:rPr>
              <a:t>أيها</a:t>
            </a:r>
            <a:r>
              <a:rPr lang="en-GB" b="1" dirty="0">
                <a:solidFill>
                  <a:schemeClr val="bg1"/>
                </a:solidFill>
                <a:cs typeface="+mj-cs"/>
              </a:rPr>
              <a:t> </a:t>
            </a:r>
            <a:r>
              <a:rPr lang="en-GB" b="1" dirty="0" err="1">
                <a:solidFill>
                  <a:schemeClr val="bg1"/>
                </a:solidFill>
                <a:cs typeface="+mj-cs"/>
              </a:rPr>
              <a:t>السيد</a:t>
            </a:r>
            <a:r>
              <a:rPr lang="en-GB" b="1" dirty="0">
                <a:solidFill>
                  <a:schemeClr val="bg1"/>
                </a:solidFill>
                <a:cs typeface="+mj-cs"/>
              </a:rPr>
              <a:t> </a:t>
            </a:r>
            <a:r>
              <a:rPr lang="en-GB" b="1" dirty="0" err="1">
                <a:solidFill>
                  <a:schemeClr val="bg1"/>
                </a:solidFill>
                <a:cs typeface="+mj-cs"/>
              </a:rPr>
              <a:t>الرب</a:t>
            </a:r>
            <a:r>
              <a:rPr lang="ar-EG" b="1" dirty="0">
                <a:solidFill>
                  <a:schemeClr val="bg1"/>
                </a:solidFill>
                <a:cs typeface="+mj-cs"/>
              </a:rPr>
              <a:t>)</a:t>
            </a:r>
            <a:endParaRPr lang="en-GB"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D306FE00-94A8-49AF-96F7-F2A0D9D5BCF8}"/>
              </a:ext>
            </a:extLst>
          </p:cNvPr>
          <p:cNvSpPr txBox="1"/>
          <p:nvPr/>
        </p:nvSpPr>
        <p:spPr>
          <a:xfrm>
            <a:off x="2205318" y="3968634"/>
            <a:ext cx="376517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صوم</a:t>
            </a:r>
            <a:r>
              <a:rPr lang="en-GB" sz="2000" b="1" dirty="0">
                <a:solidFill>
                  <a:srgbClr val="FFC000"/>
                </a:solidFill>
                <a:cs typeface="+mj-cs"/>
              </a:rPr>
              <a:t> </a:t>
            </a:r>
            <a:r>
              <a:rPr lang="ar-EG" sz="2000" b="1" dirty="0">
                <a:solidFill>
                  <a:srgbClr val="FFC000"/>
                </a:solidFill>
                <a:cs typeface="+mj-cs"/>
              </a:rPr>
              <a:t>الاربعيني</a:t>
            </a:r>
            <a:r>
              <a:rPr lang="en-US" sz="2000" b="1" dirty="0">
                <a:solidFill>
                  <a:srgbClr val="FFC000"/>
                </a:solidFill>
                <a:cs typeface="+mj-cs"/>
              </a:rPr>
              <a:t> </a:t>
            </a:r>
            <a:r>
              <a:rPr lang="ar-EG" sz="2000" b="1" dirty="0">
                <a:solidFill>
                  <a:schemeClr val="bg1"/>
                </a:solidFill>
                <a:cs typeface="+mj-cs"/>
              </a:rPr>
              <a:t>(</a:t>
            </a:r>
            <a:r>
              <a:rPr lang="en-GB" b="1" dirty="0" err="1">
                <a:solidFill>
                  <a:schemeClr val="bg1"/>
                </a:solidFill>
                <a:cs typeface="+mj-cs"/>
              </a:rPr>
              <a:t>أنت</a:t>
            </a:r>
            <a:r>
              <a:rPr lang="en-GB" b="1" dirty="0">
                <a:solidFill>
                  <a:schemeClr val="bg1"/>
                </a:solidFill>
                <a:cs typeface="+mj-cs"/>
              </a:rPr>
              <a:t> </a:t>
            </a:r>
            <a:r>
              <a:rPr lang="en-GB" b="1" dirty="0" err="1">
                <a:solidFill>
                  <a:schemeClr val="bg1"/>
                </a:solidFill>
                <a:cs typeface="+mj-cs"/>
              </a:rPr>
              <a:t>هو</a:t>
            </a:r>
            <a:r>
              <a:rPr lang="en-GB" b="1" dirty="0">
                <a:solidFill>
                  <a:schemeClr val="bg1"/>
                </a:solidFill>
                <a:cs typeface="+mj-cs"/>
              </a:rPr>
              <a:t> </a:t>
            </a:r>
            <a:r>
              <a:rPr lang="en-GB" b="1" dirty="0" err="1">
                <a:solidFill>
                  <a:schemeClr val="bg1"/>
                </a:solidFill>
                <a:cs typeface="+mj-cs"/>
              </a:rPr>
              <a:t>الله</a:t>
            </a:r>
            <a:r>
              <a:rPr lang="en-GB" b="1" dirty="0">
                <a:solidFill>
                  <a:schemeClr val="bg1"/>
                </a:solidFill>
                <a:cs typeface="+mj-cs"/>
              </a:rPr>
              <a:t> </a:t>
            </a:r>
            <a:r>
              <a:rPr lang="en-GB" b="1" dirty="0" err="1">
                <a:solidFill>
                  <a:schemeClr val="bg1"/>
                </a:solidFill>
                <a:cs typeface="+mj-cs"/>
              </a:rPr>
              <a:t>الرحوم</a:t>
            </a:r>
            <a:r>
              <a:rPr lang="en-GB" b="1" dirty="0">
                <a:solidFill>
                  <a:schemeClr val="bg1"/>
                </a:solidFill>
                <a:cs typeface="+mj-cs"/>
              </a:rPr>
              <a:t>(</a:t>
            </a:r>
          </a:p>
        </p:txBody>
      </p:sp>
    </p:spTree>
    <p:extLst>
      <p:ext uri="{BB962C8B-B14F-4D97-AF65-F5344CB8AC3E}">
        <p14:creationId xmlns:p14="http://schemas.microsoft.com/office/powerpoint/2010/main" val="8390546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11" name="Text Placeholder 10">
            <a:extLst>
              <a:ext uri="{FF2B5EF4-FFF2-40B4-BE49-F238E27FC236}">
                <a16:creationId xmlns:a16="http://schemas.microsoft.com/office/drawing/2014/main" id="{58CF22CF-6D78-45F0-B6C5-972CE1CAAB02}"/>
              </a:ext>
            </a:extLst>
          </p:cNvPr>
          <p:cNvSpPr>
            <a:spLocks noGrp="1"/>
          </p:cNvSpPr>
          <p:nvPr>
            <p:ph type="body" sz="quarter" idx="10"/>
          </p:nvPr>
        </p:nvSpPr>
        <p:spPr>
          <a:xfrm>
            <a:off x="-1" y="4397828"/>
            <a:ext cx="9144001" cy="2460171"/>
          </a:xfrm>
        </p:spPr>
        <p:txBody>
          <a:bodyPr/>
          <a:lstStyle/>
          <a:p>
            <a:pPr algn="justLow"/>
            <a:r>
              <a:rPr lang="ar-EG" altLang="en-US" sz="4400" b="1" dirty="0">
                <a:solidFill>
                  <a:schemeClr val="bg1"/>
                </a:solidFill>
                <a:latin typeface="Calibri" panose="020F0502020204030204" pitchFamily="34" charset="0"/>
                <a:cs typeface="Times New Roman" panose="02020603050405020304" pitchFamily="18" charset="0"/>
              </a:rPr>
              <a:t>والقديس أثناسيوس الرسولي والقديس بطرس خاتم الشهداء رئيس الكهنة والقديس يوحنا فَمِ الذهبِ والقديس كيرلس والقديس باسيليوس و القديس إغريغوريوس </a:t>
            </a:r>
            <a:endParaRPr lang="en-GB" sz="4400" dirty="0"/>
          </a:p>
        </p:txBody>
      </p:sp>
    </p:spTree>
    <p:extLst>
      <p:ext uri="{BB962C8B-B14F-4D97-AF65-F5344CB8AC3E}">
        <p14:creationId xmlns:p14="http://schemas.microsoft.com/office/powerpoint/2010/main" val="932094848"/>
      </p:ext>
    </p:extLst>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endParaRPr lang="en-GB" sz="4500" dirty="0"/>
          </a:p>
        </p:txBody>
      </p:sp>
      <p:sp>
        <p:nvSpPr>
          <p:cNvPr id="3" name="Text Placeholder 2">
            <a:extLst>
              <a:ext uri="{FF2B5EF4-FFF2-40B4-BE49-F238E27FC236}">
                <a16:creationId xmlns:a16="http://schemas.microsoft.com/office/drawing/2014/main" id="{F4FCD712-CA11-41B3-A557-A09B87E384B8}"/>
              </a:ext>
            </a:extLst>
          </p:cNvPr>
          <p:cNvSpPr>
            <a:spLocks noGrp="1"/>
          </p:cNvSpPr>
          <p:nvPr>
            <p:ph type="body" sz="quarter" idx="10"/>
          </p:nvPr>
        </p:nvSpPr>
        <p:spPr/>
        <p:txBody>
          <a:bodyPr/>
          <a:lstStyle/>
          <a:p>
            <a:r>
              <a:rPr lang="ar-EG" dirty="0"/>
              <a:t>لذا هرب من توبيخ و انذار اهل نينوى على شرورهم، لكنك علمته بقوة كيف يسمع لك و يتمم خدمتك. سلمت يونان للموت و للدفن في بطن الحوت ثلاث ايام و ثلاث ليالي بعدها خرج حيا</a:t>
            </a:r>
            <a:br>
              <a:rPr lang="ar-EG" dirty="0"/>
            </a:br>
            <a:endParaRPr lang="en-GB" dirty="0"/>
          </a:p>
        </p:txBody>
      </p:sp>
    </p:spTree>
    <p:extLst>
      <p:ext uri="{BB962C8B-B14F-4D97-AF65-F5344CB8AC3E}">
        <p14:creationId xmlns:p14="http://schemas.microsoft.com/office/powerpoint/2010/main" val="2679691553"/>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7F25E70F-3FDD-4771-9114-B85ABD3D84DE}"/>
              </a:ext>
            </a:extLst>
          </p:cNvPr>
          <p:cNvSpPr>
            <a:spLocks noGrp="1"/>
          </p:cNvSpPr>
          <p:nvPr>
            <p:ph type="body" sz="quarter" idx="10"/>
          </p:nvPr>
        </p:nvSpPr>
        <p:spPr/>
        <p:txBody>
          <a:bodyPr/>
          <a:lstStyle/>
          <a:p>
            <a:r>
              <a:rPr lang="ar-EG" dirty="0"/>
              <a:t>لتجعله مثلا ورمزا لموت ابنك و دفنه في القبر و قيامته من الموت لاجل خلاصنا. ناداك يونان من عمق البحار واثقا في مجئ صلاته اليك و اصعاد حياته من جوف الهاويه وعودته لينظر هيكل قدسك </a:t>
            </a:r>
            <a:br>
              <a:rPr lang="ar-EG" dirty="0"/>
            </a:br>
            <a:endParaRPr lang="en-GB" dirty="0"/>
          </a:p>
          <a:p>
            <a:endParaRPr lang="en-GB" dirty="0"/>
          </a:p>
        </p:txBody>
      </p:sp>
    </p:spTree>
    <p:extLst>
      <p:ext uri="{BB962C8B-B14F-4D97-AF65-F5344CB8AC3E}">
        <p14:creationId xmlns:p14="http://schemas.microsoft.com/office/powerpoint/2010/main" val="1218641302"/>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8C5D097E-B7DA-40CF-8F8E-93AF572C9870}"/>
              </a:ext>
            </a:extLst>
          </p:cNvPr>
          <p:cNvSpPr>
            <a:spLocks noGrp="1"/>
          </p:cNvSpPr>
          <p:nvPr>
            <p:ph type="body" sz="quarter" idx="10"/>
          </p:nvPr>
        </p:nvSpPr>
        <p:spPr/>
        <p:txBody>
          <a:bodyPr/>
          <a:lstStyle/>
          <a:p>
            <a:r>
              <a:rPr lang="ar-EG" dirty="0"/>
              <a:t>لأنك صفيك في وقت ضيقه تحفظ نفسه. سمع اهل نينوى ليونان وامنوا بك و ندموا على خطاياهم، </a:t>
            </a:r>
            <a:r>
              <a:rPr lang="ar-EG" sz="4400" dirty="0"/>
              <a:t>قدموا توبه حقيقيه واذا نادوا بصوما، لبسوا مسوحا من كبيرهم إلى صغيرهم، صرخوا اليك</a:t>
            </a:r>
            <a:br>
              <a:rPr lang="ar-EG" sz="4400" dirty="0"/>
            </a:br>
            <a:endParaRPr lang="en-GB" dirty="0"/>
          </a:p>
          <a:p>
            <a:endParaRPr lang="en-GB" dirty="0"/>
          </a:p>
        </p:txBody>
      </p:sp>
    </p:spTree>
    <p:extLst>
      <p:ext uri="{BB962C8B-B14F-4D97-AF65-F5344CB8AC3E}">
        <p14:creationId xmlns:p14="http://schemas.microsoft.com/office/powerpoint/2010/main" val="2328836558"/>
      </p:ext>
    </p:extLst>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600" dirty="0"/>
          </a:p>
        </p:txBody>
      </p:sp>
      <p:sp>
        <p:nvSpPr>
          <p:cNvPr id="3" name="Text Placeholder 2">
            <a:extLst>
              <a:ext uri="{FF2B5EF4-FFF2-40B4-BE49-F238E27FC236}">
                <a16:creationId xmlns:a16="http://schemas.microsoft.com/office/drawing/2014/main" id="{94A47C1C-A019-4C8C-87EA-B8B1434EF6A5}"/>
              </a:ext>
            </a:extLst>
          </p:cNvPr>
          <p:cNvSpPr>
            <a:spLocks noGrp="1"/>
          </p:cNvSpPr>
          <p:nvPr>
            <p:ph type="body" sz="quarter" idx="10"/>
          </p:nvPr>
        </p:nvSpPr>
        <p:spPr/>
        <p:txBody>
          <a:bodyPr/>
          <a:lstStyle/>
          <a:p>
            <a:r>
              <a:rPr lang="ar-EG" sz="4400" dirty="0"/>
              <a:t>بشده، رجعوا كل واحد عن </a:t>
            </a:r>
            <a:r>
              <a:rPr lang="ar-EG" dirty="0"/>
              <a:t>طريقه الرديه وعن الظلم الذي في اياديهم. فرجعت عن حموا غضبك و صفحت عنهم. يا ربنا يسوع المسيح لقد مدحت اهل نينوى لانهم تابوا بمنادات يونان، اقمتهم ديانين</a:t>
            </a:r>
            <a:br>
              <a:rPr lang="ar-EG" dirty="0"/>
            </a:br>
            <a:endParaRPr lang="en-GB" dirty="0"/>
          </a:p>
        </p:txBody>
      </p:sp>
    </p:spTree>
    <p:extLst>
      <p:ext uri="{BB962C8B-B14F-4D97-AF65-F5344CB8AC3E}">
        <p14:creationId xmlns:p14="http://schemas.microsoft.com/office/powerpoint/2010/main" val="2766810828"/>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E1A7B20F-A738-420F-8A28-33C85196853D}"/>
              </a:ext>
            </a:extLst>
          </p:cNvPr>
          <p:cNvSpPr>
            <a:spLocks noGrp="1"/>
          </p:cNvSpPr>
          <p:nvPr>
            <p:ph type="body" sz="quarter" idx="10"/>
          </p:nvPr>
        </p:nvSpPr>
        <p:spPr/>
        <p:txBody>
          <a:bodyPr/>
          <a:lstStyle/>
          <a:p>
            <a:r>
              <a:rPr lang="ar-EG" dirty="0"/>
              <a:t>للخطاه الذين لم يتوبوا. ليتنا نتذكر اقوال الانبياء و نتفهم واصايا انجيلك ولا نقسي قلوبنا ولا نستغين بغنى لطفك وامهالك وطول اناتك علينا لانها انما لكي تقتادنا للتوبه و الرجوع اليك. </a:t>
            </a:r>
            <a:endParaRPr lang="en-GB" dirty="0"/>
          </a:p>
        </p:txBody>
      </p:sp>
    </p:spTree>
    <p:extLst>
      <p:ext uri="{BB962C8B-B14F-4D97-AF65-F5344CB8AC3E}">
        <p14:creationId xmlns:p14="http://schemas.microsoft.com/office/powerpoint/2010/main" val="2081856286"/>
      </p:ext>
    </p:extLst>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dirty="0"/>
              <a:t>يا الهنا العشار اخترته، اللص اليمين قبلته والزانية غفرت لها، رحمتك لا نهاية لها. امنحنا أن نجاهد بالصوم و الصلاة و السجدات المتواتره لتدركنا مراحمك وتنعم علينا بغفران خطايانا. </a:t>
            </a:r>
            <a:br>
              <a:rPr lang="ar-EG" dirty="0"/>
            </a:br>
            <a:endParaRPr lang="en-GB" dirty="0">
              <a:solidFill>
                <a:srgbClr val="FFC000"/>
              </a:solidFill>
            </a:endParaRPr>
          </a:p>
          <a:p>
            <a:endParaRPr lang="en-GB" dirty="0"/>
          </a:p>
        </p:txBody>
      </p:sp>
    </p:spTree>
    <p:extLst>
      <p:ext uri="{BB962C8B-B14F-4D97-AF65-F5344CB8AC3E}">
        <p14:creationId xmlns:p14="http://schemas.microsoft.com/office/powerpoint/2010/main" val="3597817857"/>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sz="6000" dirty="0"/>
              <a:t>اجعلنا مستحقين لننال من ذبيحة جسدك و دمك الاقدسين و نصرخ نحو ابيك الصالح و نقول:</a:t>
            </a:r>
            <a:endParaRPr lang="en-GB" sz="6000" dirty="0"/>
          </a:p>
        </p:txBody>
      </p:sp>
    </p:spTree>
    <p:extLst>
      <p:ext uri="{BB962C8B-B14F-4D97-AF65-F5344CB8AC3E}">
        <p14:creationId xmlns:p14="http://schemas.microsoft.com/office/powerpoint/2010/main" val="2963277567"/>
      </p:ext>
    </p:extLst>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04D78ADA-69DB-49DB-B8D6-8A6A1DF1CC3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6BC7A-430F-4547-9847-F347ABEE66E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969807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218765" y="0"/>
            <a:ext cx="2218765" cy="1990165"/>
          </a:xfrm>
        </p:spPr>
        <p:txBody>
          <a:bodyPr anchor="t">
            <a:noAutofit/>
          </a:bodyPr>
          <a:lstStyle/>
          <a:p>
            <a:r>
              <a:rPr lang="ar-EG" sz="2800" dirty="0">
                <a:solidFill>
                  <a:srgbClr val="FFC000"/>
                </a:solidFill>
              </a:rPr>
              <a:t>قسمة للآب في الصوم الكبير المقدس </a:t>
            </a:r>
            <a:r>
              <a:rPr lang="ar-EG" sz="2800" dirty="0"/>
              <a:t>(أيها السيد الرب الإله ضابط الكل)</a:t>
            </a:r>
          </a:p>
        </p:txBody>
      </p:sp>
      <p:sp>
        <p:nvSpPr>
          <p:cNvPr id="4" name="Text Placeholder 3">
            <a:extLst>
              <a:ext uri="{FF2B5EF4-FFF2-40B4-BE49-F238E27FC236}">
                <a16:creationId xmlns:a16="http://schemas.microsoft.com/office/drawing/2014/main" id="{95DFEF6E-4C9F-4AC0-9EF9-BDA233D61716}"/>
              </a:ext>
            </a:extLst>
          </p:cNvPr>
          <p:cNvSpPr>
            <a:spLocks noGrp="1"/>
          </p:cNvSpPr>
          <p:nvPr>
            <p:ph type="body" sz="quarter" idx="10"/>
          </p:nvPr>
        </p:nvSpPr>
        <p:spPr/>
        <p:txBody>
          <a:bodyPr/>
          <a:lstStyle/>
          <a:p>
            <a:r>
              <a:rPr lang="ar-EG" dirty="0"/>
              <a:t>أيها السيد الرب الإله ضابط الكل، الذى أرسل إبنه الوحيد إلى العالم. وعلمنا الناموس والوصايا المكتوبة فى الإنجيل المقدس. وعلمنا أن الصوم والصلاة هما اللذان يخرجان الشياطين، إذ قال: </a:t>
            </a:r>
            <a:br>
              <a:rPr lang="ar-EG" dirty="0"/>
            </a:br>
            <a:endParaRPr lang="ar-EG" dirty="0"/>
          </a:p>
          <a:p>
            <a:endParaRPr lang="en-GB" dirty="0"/>
          </a:p>
        </p:txBody>
      </p:sp>
    </p:spTree>
    <p:extLst>
      <p:ext uri="{BB962C8B-B14F-4D97-AF65-F5344CB8AC3E}">
        <p14:creationId xmlns:p14="http://schemas.microsoft.com/office/powerpoint/2010/main" val="1524695904"/>
      </p:ext>
    </p:extLst>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F8FAB1A1-BC5A-4873-8E53-3B7295C91A44}"/>
              </a:ext>
            </a:extLst>
          </p:cNvPr>
          <p:cNvSpPr>
            <a:spLocks noGrp="1"/>
          </p:cNvSpPr>
          <p:nvPr>
            <p:ph type="body" sz="quarter" idx="10"/>
          </p:nvPr>
        </p:nvSpPr>
        <p:spPr/>
        <p:txBody>
          <a:bodyPr/>
          <a:lstStyle/>
          <a:p>
            <a:r>
              <a:rPr lang="ar-EG" dirty="0"/>
              <a:t>إن هـذا الجنس لا يخرج بشئ إلا بالصلاة والصوم. الصــوم والصلاة هما اللذان رفعا إيليا إلى السماء وخلصا دانيال من جب الأسود. الصوم والصلاة هما اللذان عمل بهما موسى، حتى أخـذ الناموس</a:t>
            </a:r>
            <a:br>
              <a:rPr lang="ar-EG" dirty="0"/>
            </a:br>
            <a:endParaRPr lang="en-GB" dirty="0"/>
          </a:p>
        </p:txBody>
      </p:sp>
    </p:spTree>
    <p:extLst>
      <p:ext uri="{BB962C8B-B14F-4D97-AF65-F5344CB8AC3E}">
        <p14:creationId xmlns:p14="http://schemas.microsoft.com/office/powerpoint/2010/main" val="30306603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11" name="Text Placeholder 10">
            <a:extLst>
              <a:ext uri="{FF2B5EF4-FFF2-40B4-BE49-F238E27FC236}">
                <a16:creationId xmlns:a16="http://schemas.microsoft.com/office/drawing/2014/main" id="{B9B1DB71-38E2-4176-B140-1012B3423A10}"/>
              </a:ext>
            </a:extLst>
          </p:cNvPr>
          <p:cNvSpPr>
            <a:spLocks noGrp="1"/>
          </p:cNvSpPr>
          <p:nvPr>
            <p:ph type="body" sz="quarter" idx="10"/>
          </p:nvPr>
        </p:nvSpPr>
        <p:spPr/>
        <p:txBody>
          <a:bodyPr anchor="t"/>
          <a:lstStyle/>
          <a:p>
            <a:r>
              <a:rPr lang="ar-SA" altLang="en-US" sz="6000" b="1" dirty="0">
                <a:solidFill>
                  <a:schemeClr val="bg1"/>
                </a:solidFill>
                <a:latin typeface="Calibri" panose="020F0502020204030204" pitchFamily="34" charset="0"/>
                <a:cs typeface="Times New Roman" panose="02020603050405020304" pitchFamily="18" charset="0"/>
              </a:rPr>
              <a:t>ومن أفواه الثلاثمائة والثمانية عشر</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المجتمعين بنيقية</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والم</a:t>
            </a:r>
            <a:r>
              <a:rPr lang="ar-EG" altLang="en-US" sz="6000" b="1" dirty="0">
                <a:solidFill>
                  <a:schemeClr val="bg1"/>
                </a:solidFill>
                <a:latin typeface="Calibri" panose="020F0502020204030204" pitchFamily="34" charset="0"/>
                <a:cs typeface="Times New Roman" panose="02020603050405020304" pitchFamily="18" charset="0"/>
              </a:rPr>
              <a:t>ا</a:t>
            </a:r>
            <a:r>
              <a:rPr lang="ar-SA" altLang="en-US" sz="6000" b="1" dirty="0">
                <a:solidFill>
                  <a:schemeClr val="bg1"/>
                </a:solidFill>
                <a:latin typeface="Calibri" panose="020F0502020204030204" pitchFamily="34" charset="0"/>
                <a:cs typeface="Times New Roman" panose="02020603050405020304" pitchFamily="18" charset="0"/>
              </a:rPr>
              <a:t>ئة و الخمسين بالقسطنطينية و</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المائتين بأفسس</a:t>
            </a:r>
            <a:endParaRPr lang="en-GB" sz="6000" dirty="0"/>
          </a:p>
        </p:txBody>
      </p:sp>
    </p:spTree>
    <p:extLst>
      <p:ext uri="{BB962C8B-B14F-4D97-AF65-F5344CB8AC3E}">
        <p14:creationId xmlns:p14="http://schemas.microsoft.com/office/powerpoint/2010/main" val="3221565635"/>
      </p:ext>
    </p:extLst>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358400F1-15BE-4DE2-B47B-F6D3EC46CC4A}"/>
              </a:ext>
            </a:extLst>
          </p:cNvPr>
          <p:cNvSpPr>
            <a:spLocks noGrp="1"/>
          </p:cNvSpPr>
          <p:nvPr>
            <p:ph type="body" sz="quarter" idx="10"/>
          </p:nvPr>
        </p:nvSpPr>
        <p:spPr/>
        <p:txBody>
          <a:bodyPr/>
          <a:lstStyle/>
          <a:p>
            <a:r>
              <a:rPr lang="ar-EG" dirty="0"/>
              <a:t>والوصايا المكتوبة بإصبع الله. الصوم والصلاة هما اللذان عمل بهما أهل نينوى، فرحمهم الله وغــفر لهم خطاياهم ورفع غضبه عنهم. الصوم والصلاة هما اللذان عمل بهما الأنبياء، وتنبأوا من أجل</a:t>
            </a:r>
            <a:br>
              <a:rPr lang="ar-EG" dirty="0"/>
            </a:br>
            <a:endParaRPr lang="ar-EG" dirty="0"/>
          </a:p>
        </p:txBody>
      </p:sp>
    </p:spTree>
    <p:extLst>
      <p:ext uri="{BB962C8B-B14F-4D97-AF65-F5344CB8AC3E}">
        <p14:creationId xmlns:p14="http://schemas.microsoft.com/office/powerpoint/2010/main" val="2600818887"/>
      </p:ext>
    </p:extLst>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3F2500-B1ED-4287-A329-E4602A9E05CD}"/>
              </a:ext>
            </a:extLst>
          </p:cNvPr>
          <p:cNvSpPr>
            <a:spLocks noGrp="1"/>
          </p:cNvSpPr>
          <p:nvPr>
            <p:ph type="body" sz="quarter" idx="10"/>
          </p:nvPr>
        </p:nvSpPr>
        <p:spPr/>
        <p:txBody>
          <a:bodyPr/>
          <a:lstStyle/>
          <a:p>
            <a:r>
              <a:rPr lang="ar-EG" dirty="0"/>
              <a:t>مجئ المسيح قبل مجيئه بأجيال كثيرة. الصوم والصلاة هما اللذان عمل بهما الرســل، وبشروا فى جميع الأمم وصيروهم مسيحيين، وعمدوهم بإسم الآب والإبن والروح القدس.</a:t>
            </a:r>
          </a:p>
          <a:p>
            <a:endParaRPr lang="en-GB" dirty="0"/>
          </a:p>
        </p:txBody>
      </p:sp>
    </p:spTree>
    <p:extLst>
      <p:ext uri="{BB962C8B-B14F-4D97-AF65-F5344CB8AC3E}">
        <p14:creationId xmlns:p14="http://schemas.microsoft.com/office/powerpoint/2010/main" val="2879321808"/>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F5A9B0B6-94F4-4790-85FC-20B0EA1F3402}"/>
              </a:ext>
            </a:extLst>
          </p:cNvPr>
          <p:cNvSpPr>
            <a:spLocks noGrp="1"/>
          </p:cNvSpPr>
          <p:nvPr>
            <p:ph type="body" sz="quarter" idx="10"/>
          </p:nvPr>
        </p:nvSpPr>
        <p:spPr/>
        <p:txBody>
          <a:bodyPr/>
          <a:lstStyle/>
          <a:p>
            <a:r>
              <a:rPr lang="ar-EG" dirty="0"/>
              <a:t>الصوم والصلاة هما اللذان عمل بهما الشهداء، حتى سفكوا دمائهم من أجـل إسم المسـيح، الذى إعترف الإعتراف الحسن أمام بيلاطس البنطى. الصوم والصلاة هما اللذان عمل بهما الأبرار</a:t>
            </a:r>
            <a:br>
              <a:rPr lang="ar-EG" dirty="0"/>
            </a:br>
            <a:endParaRPr lang="ar-EG" dirty="0"/>
          </a:p>
        </p:txBody>
      </p:sp>
    </p:spTree>
    <p:extLst>
      <p:ext uri="{BB962C8B-B14F-4D97-AF65-F5344CB8AC3E}">
        <p14:creationId xmlns:p14="http://schemas.microsoft.com/office/powerpoint/2010/main" val="454851537"/>
      </p:ext>
    </p:extLst>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F28E11-1DEF-4E97-9CEF-A48C411D5405}"/>
              </a:ext>
            </a:extLst>
          </p:cNvPr>
          <p:cNvSpPr>
            <a:spLocks noGrp="1"/>
          </p:cNvSpPr>
          <p:nvPr>
            <p:ph type="body" sz="quarter" idx="10"/>
          </p:nvPr>
        </p:nvSpPr>
        <p:spPr/>
        <p:txBody>
          <a:bodyPr/>
          <a:lstStyle/>
          <a:p>
            <a:r>
              <a:rPr lang="ar-EG" dirty="0"/>
              <a:t>والصديقون ولباس الصليب، وسكنوا الجبال والبرارى وشقوق الأرض، من أجـــل عظـــم محبتهم فى الملك المسيح. ونحن أيضاً فلنصم عن كل شر بطهارة وبر، ونتقدم إلى هذه الذبيحة</a:t>
            </a:r>
            <a:br>
              <a:rPr lang="ar-EG" dirty="0"/>
            </a:br>
            <a:endParaRPr lang="ar-EG" dirty="0"/>
          </a:p>
          <a:p>
            <a:endParaRPr lang="en-GB" dirty="0"/>
          </a:p>
        </p:txBody>
      </p:sp>
    </p:spTree>
    <p:extLst>
      <p:ext uri="{BB962C8B-B14F-4D97-AF65-F5344CB8AC3E}">
        <p14:creationId xmlns:p14="http://schemas.microsoft.com/office/powerpoint/2010/main" val="3781566890"/>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36D3EAA-F5BA-4D34-B36C-03788996BF9A}"/>
              </a:ext>
            </a:extLst>
          </p:cNvPr>
          <p:cNvSpPr>
            <a:spLocks noGrp="1"/>
          </p:cNvSpPr>
          <p:nvPr>
            <p:ph type="body" sz="quarter" idx="10"/>
          </p:nvPr>
        </p:nvSpPr>
        <p:spPr/>
        <p:txBody>
          <a:bodyPr/>
          <a:lstStyle/>
          <a:p>
            <a:r>
              <a:rPr lang="ar-EG" sz="4200" dirty="0"/>
              <a:t>المقدسة ونتناول منها بشكر، لكى بقلب طاهر ونفس مستنيرة ووجه غير مخزى، وإيمان بلا رياء ومحبة كاملة ورجاء ثابت. نجسر بدالة بغـير خوف أن ندعوك يا الله الآب القدوس الذى فى السموات ونقول</a:t>
            </a:r>
            <a:br>
              <a:rPr lang="ar-EG" sz="4200" dirty="0"/>
            </a:br>
            <a:endParaRPr lang="ar-EG" sz="4200" dirty="0"/>
          </a:p>
        </p:txBody>
      </p:sp>
    </p:spTree>
    <p:extLst>
      <p:ext uri="{BB962C8B-B14F-4D97-AF65-F5344CB8AC3E}">
        <p14:creationId xmlns:p14="http://schemas.microsoft.com/office/powerpoint/2010/main" val="2507468161"/>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084BC86-F3B3-417E-B742-498BEDBB5D7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A901A7-FBED-4951-BBB9-92BC26EB7B3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90606453"/>
      </p:ext>
    </p:extLst>
  </p:cSld>
  <p:clrMapOvr>
    <a:masterClrMapping/>
  </p:clrMapOvr>
  <p:transition spd="slow" advClick="0" advTm="0"/>
</p:sld>
</file>

<file path=ppt/slides/slide2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nSpc>
                <a:spcPct val="100000"/>
              </a:lnSpc>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lang="ar-EG" sz="2400" dirty="0"/>
          </a:p>
        </p:txBody>
      </p:sp>
      <p:sp>
        <p:nvSpPr>
          <p:cNvPr id="4" name="Text Placeholder 3">
            <a:extLst>
              <a:ext uri="{FF2B5EF4-FFF2-40B4-BE49-F238E27FC236}">
                <a16:creationId xmlns:a16="http://schemas.microsoft.com/office/drawing/2014/main" id="{681A4905-AF28-46FB-A0FF-C4D2FD946F00}"/>
              </a:ext>
            </a:extLst>
          </p:cNvPr>
          <p:cNvSpPr>
            <a:spLocks noGrp="1"/>
          </p:cNvSpPr>
          <p:nvPr>
            <p:ph type="body" sz="quarter" idx="10"/>
          </p:nvPr>
        </p:nvSpPr>
        <p:spPr/>
        <p:txBody>
          <a:bodyPr/>
          <a:lstStyle/>
          <a:p>
            <a:r>
              <a:rPr lang="ar-EG" dirty="0"/>
              <a:t>أنت هو الله الرحوم مخلص كل أحد الذى تجسد لأجل خلاصنا. الذى أضاء لنا نحن الخطاة. </a:t>
            </a:r>
            <a:r>
              <a:rPr lang="ar-EG" sz="4400" dirty="0"/>
              <a:t>الذى صام عنا أربعين يوماً وأربعين ليلة بسر لا يُنطق به. الذى أنقذنا من الموت وأعطانا جسـده المقدس</a:t>
            </a:r>
            <a:br>
              <a:rPr lang="ar-EG" sz="4400" dirty="0"/>
            </a:br>
            <a:endParaRPr lang="en-GB" dirty="0"/>
          </a:p>
        </p:txBody>
      </p:sp>
    </p:spTree>
    <p:extLst>
      <p:ext uri="{BB962C8B-B14F-4D97-AF65-F5344CB8AC3E}">
        <p14:creationId xmlns:p14="http://schemas.microsoft.com/office/powerpoint/2010/main" val="1987960226"/>
      </p:ext>
    </p:extLst>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83EDC681-7DC8-475B-A05D-8EE15EFC5B61}"/>
              </a:ext>
            </a:extLst>
          </p:cNvPr>
          <p:cNvSpPr>
            <a:spLocks noGrp="1"/>
          </p:cNvSpPr>
          <p:nvPr>
            <p:ph type="body" sz="quarter" idx="10"/>
          </p:nvPr>
        </p:nvSpPr>
        <p:spPr/>
        <p:txBody>
          <a:bodyPr/>
          <a:lstStyle/>
          <a:p>
            <a:r>
              <a:rPr lang="ar-EG" sz="4400" dirty="0"/>
              <a:t>ودمه الكريم لغفران </a:t>
            </a:r>
            <a:r>
              <a:rPr lang="ar-EG" dirty="0"/>
              <a:t>خطايانا. الذى كلَّم الجمــع وتلاميذه القديسين ورسله الأطهار قائلاً: هذا هو خبز الحياة الذى نزل من السماء، ليس كما أكل آباءكم المن فى البرية وماتوا. </a:t>
            </a:r>
          </a:p>
        </p:txBody>
      </p:sp>
    </p:spTree>
    <p:extLst>
      <p:ext uri="{BB962C8B-B14F-4D97-AF65-F5344CB8AC3E}">
        <p14:creationId xmlns:p14="http://schemas.microsoft.com/office/powerpoint/2010/main" val="2492606954"/>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dirty="0"/>
              <a:t>من يأكل جسدى ويشرب دمى يحيا إلى الآبـد وأنا أقيمه فى اليوم الأخير. فلهذا نسأل ونطلب من صلاحك يا محب البشر طهر نفوسنا وأجسادنا وأرواحنا لكى بقلب طاهر نجـرؤ بدالة بغير خوف</a:t>
            </a:r>
            <a:br>
              <a:rPr lang="ar-EG" dirty="0"/>
            </a:br>
            <a:endParaRPr lang="en-GB" dirty="0"/>
          </a:p>
        </p:txBody>
      </p:sp>
    </p:spTree>
    <p:extLst>
      <p:ext uri="{BB962C8B-B14F-4D97-AF65-F5344CB8AC3E}">
        <p14:creationId xmlns:p14="http://schemas.microsoft.com/office/powerpoint/2010/main" val="3719138263"/>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sz="5400" dirty="0"/>
              <a:t>أن نصرخ نحو أبيك القدوس الذى فى السموات ونقول:</a:t>
            </a:r>
          </a:p>
        </p:txBody>
      </p:sp>
    </p:spTree>
    <p:extLst>
      <p:ext uri="{BB962C8B-B14F-4D97-AF65-F5344CB8AC3E}">
        <p14:creationId xmlns:p14="http://schemas.microsoft.com/office/powerpoint/2010/main" val="4929780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819526043"/>
              </p:ext>
            </p:extLst>
          </p:nvPr>
        </p:nvGraphicFramePr>
        <p:xfrm>
          <a:off x="0" y="1344871"/>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Text Placeholder 10">
            <a:extLst>
              <a:ext uri="{FF2B5EF4-FFF2-40B4-BE49-F238E27FC236}">
                <a16:creationId xmlns:a16="http://schemas.microsoft.com/office/drawing/2014/main" id="{598A3EAD-96CA-4AFA-B072-9EBADAAD3F98}"/>
              </a:ext>
            </a:extLst>
          </p:cNvPr>
          <p:cNvSpPr>
            <a:spLocks noGrp="1"/>
          </p:cNvSpPr>
          <p:nvPr>
            <p:ph type="body" sz="quarter" idx="10"/>
          </p:nvPr>
        </p:nvSpPr>
        <p:spPr/>
        <p:txBody>
          <a:bodyPr/>
          <a:lstStyle/>
          <a:p>
            <a:r>
              <a:rPr lang="ar-SA" sz="4800" dirty="0">
                <a:cs typeface="+mj-cs"/>
              </a:rPr>
              <a:t>ومن</a:t>
            </a:r>
            <a:r>
              <a:rPr lang="ar-EG" sz="4800" dirty="0">
                <a:cs typeface="+mj-cs"/>
              </a:rPr>
              <a:t> ف</a:t>
            </a:r>
            <a:r>
              <a:rPr lang="ar-SA" sz="4800" dirty="0">
                <a:cs typeface="+mj-cs"/>
              </a:rPr>
              <a:t>م أبينا</a:t>
            </a:r>
            <a:r>
              <a:rPr lang="ar-EG" sz="4800" dirty="0">
                <a:cs typeface="+mj-cs"/>
              </a:rPr>
              <a:t> </a:t>
            </a:r>
            <a:r>
              <a:rPr lang="ar-SA" sz="4800" dirty="0">
                <a:cs typeface="+mj-cs"/>
              </a:rPr>
              <a:t>المكرم رئيس الكهنة البابا أنبا</a:t>
            </a:r>
            <a:r>
              <a:rPr lang="ar-EG" sz="4800" dirty="0">
                <a:cs typeface="+mj-cs"/>
              </a:rPr>
              <a:t> (تاوضروس الثانى)</a:t>
            </a:r>
            <a:r>
              <a:rPr lang="ar-SA" sz="4800" dirty="0">
                <a:cs typeface="+mj-cs"/>
              </a:rPr>
              <a:t> </a:t>
            </a:r>
            <a:r>
              <a:rPr lang="ar-EG" sz="4800" dirty="0">
                <a:latin typeface="Garamond" pitchFamily="18" charset="0"/>
                <a:cs typeface="+mj-cs"/>
              </a:rPr>
              <a:t>و شريكه فى الخدمة الرسولية ابينا المطران المكرم الانبا (دانيال)</a:t>
            </a:r>
            <a:endParaRPr lang="ar-EG" sz="4800" dirty="0">
              <a:latin typeface="+mn-lt"/>
              <a:cs typeface="+mj-cs"/>
            </a:endParaRPr>
          </a:p>
        </p:txBody>
      </p:sp>
    </p:spTree>
    <p:extLst>
      <p:ext uri="{BB962C8B-B14F-4D97-AF65-F5344CB8AC3E}">
        <p14:creationId xmlns:p14="http://schemas.microsoft.com/office/powerpoint/2010/main" val="2017156027"/>
      </p:ext>
    </p:extLst>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80E2C22-A473-412B-AAEE-CE13EC5419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96E0A6-AF34-4972-8633-729077079D1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92768448"/>
      </p:ext>
    </p:extLst>
  </p:cSld>
  <p:clrMapOvr>
    <a:masterClrMapping/>
  </p:clrMapOvr>
  <p:transition spd="slow" advClick="0" advTm="0"/>
</p:sld>
</file>

<file path=ppt/slides/slide2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sz="2400" dirty="0">
                <a:solidFill>
                  <a:srgbClr val="FFC000"/>
                </a:solidFill>
              </a:rPr>
              <a:t>قسمة عيد البشارة المجيد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B656AF1A-8C01-42C7-B383-E8ED0F11EAFC}"/>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a:t>
            </a:r>
            <a:r>
              <a:rPr lang="ar-EG" dirty="0">
                <a:latin typeface="Times New Roman" panose="02020603050405020304" pitchFamily="18" charset="0"/>
              </a:rPr>
              <a:t> نسر بالتماجيد الروحية والتراتيل السماوية لأن الرب أرسل جبرائيل الملاك مبشراً سيدتنا كلنا مريم</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501235613"/>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ED5A534-4F3D-4FFC-BBA8-933B9F49AF42}"/>
              </a:ext>
            </a:extLst>
          </p:cNvPr>
          <p:cNvSpPr>
            <a:spLocks noGrp="1"/>
          </p:cNvSpPr>
          <p:nvPr>
            <p:ph type="body" sz="quarter" idx="10"/>
          </p:nvPr>
        </p:nvSpPr>
        <p:spPr/>
        <p:txBody>
          <a:bodyPr/>
          <a:lstStyle/>
          <a:p>
            <a:r>
              <a:rPr lang="ar-EG" dirty="0">
                <a:latin typeface="Times New Roman" panose="02020603050405020304" pitchFamily="18" charset="0"/>
              </a:rPr>
              <a:t>العذراء بتجسد كلمة الآب الأزلي الذي هو مخلصنا يسوع المسيح. جبرئيل الملاك بشر العذراء مريم </a:t>
            </a:r>
            <a:r>
              <a:rPr lang="ar-SA" dirty="0">
                <a:latin typeface="Times New Roman" panose="02020603050405020304" pitchFamily="18" charset="0"/>
              </a:rPr>
              <a:t>وبعد أن منحها السلام ثبتها بهذا الكلام قائلاً: لا تخافي</a:t>
            </a:r>
            <a:r>
              <a:rPr lang="ar-EG" dirty="0">
                <a:latin typeface="Times New Roman" panose="02020603050405020304" pitchFamily="18" charset="0"/>
              </a:rPr>
              <a:t> يا مريم لأنك قد وجدت نعمة أمام الله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641574308"/>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BBE17EB-0C27-469D-8527-DFA86B7CB763}"/>
              </a:ext>
            </a:extLst>
          </p:cNvPr>
          <p:cNvSpPr>
            <a:spLocks noGrp="1"/>
          </p:cNvSpPr>
          <p:nvPr>
            <p:ph type="body" sz="quarter" idx="10"/>
          </p:nvPr>
        </p:nvSpPr>
        <p:spPr/>
        <p:txBody>
          <a:bodyPr/>
          <a:lstStyle/>
          <a:p>
            <a:r>
              <a:rPr lang="ar-EG" dirty="0">
                <a:latin typeface="Times New Roman" panose="02020603050405020304" pitchFamily="18" charset="0"/>
              </a:rPr>
              <a:t>وستلدين إبناً وتسميه يسوع والقدوس المولود منك يدعي إبن الله. الرب الإله الذي على الكل، المبارك إلى الأبد، الغير متجسد تجسد وولد من العذراء ولفته بالخرق ووضعته في المزود وعساكر</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2937521548"/>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C20FF7F-47E6-42A9-8F12-FC1243E565B8}"/>
              </a:ext>
            </a:extLst>
          </p:cNvPr>
          <p:cNvSpPr>
            <a:spLocks noGrp="1"/>
          </p:cNvSpPr>
          <p:nvPr>
            <p:ph type="body" sz="quarter" idx="10"/>
          </p:nvPr>
        </p:nvSpPr>
        <p:spPr/>
        <p:txBody>
          <a:bodyPr/>
          <a:lstStyle/>
          <a:p>
            <a:r>
              <a:rPr lang="ar-EG" dirty="0">
                <a:latin typeface="Times New Roman" panose="02020603050405020304" pitchFamily="18" charset="0"/>
              </a:rPr>
              <a:t>السماوات ترتل له صارخين المجد لله في الأعالي وعلى الأرض السلام وبالناس المسرة. </a:t>
            </a:r>
            <a:r>
              <a:rPr lang="ar-SA" dirty="0">
                <a:latin typeface="Times New Roman" panose="02020603050405020304" pitchFamily="18" charset="0"/>
              </a:rPr>
              <a:t>هكذا أيضاً يا سيدنا نحن الضعفاء الخطاة عبيدك الطالبين رحمتك، تفضل أنعم لنا بسلامك وخلصنا كل حين</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1650012609"/>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3454694-8659-4096-81F7-4352E5321D11}"/>
              </a:ext>
            </a:extLst>
          </p:cNvPr>
          <p:cNvSpPr>
            <a:spLocks noGrp="1"/>
          </p:cNvSpPr>
          <p:nvPr>
            <p:ph type="body" sz="quarter" idx="10"/>
          </p:nvPr>
        </p:nvSpPr>
        <p:spPr/>
        <p:txBody>
          <a:bodyPr/>
          <a:lstStyle/>
          <a:p>
            <a:r>
              <a:rPr lang="ar-SA" dirty="0">
                <a:latin typeface="Times New Roman" panose="02020603050405020304" pitchFamily="18" charset="0"/>
              </a:rPr>
              <a:t>بيمينك المحيية لكي بطهارة نتناول من هذه الأسرار النقية ونتطهر كلنا كاملين في أنفسنا</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وأجسادنا وأرواحنا</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ونجسر بدالة بغير خوف أن ندعوك يا الله</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الآب الذي في السموات ونقول:</a:t>
            </a:r>
            <a:r>
              <a:rPr lang="ar-SA" sz="4400" dirty="0">
                <a:solidFill>
                  <a:srgbClr val="FFC000"/>
                </a:solidFill>
                <a:latin typeface="Times New Roman" panose="02020603050405020304" pitchFamily="18" charset="0"/>
                <a:cs typeface="Times New Roman" panose="02020603050405020304" pitchFamily="18" charset="0"/>
              </a:rPr>
              <a:t> </a:t>
            </a:r>
            <a:endParaRPr lang="ar-EG" dirty="0"/>
          </a:p>
        </p:txBody>
      </p:sp>
    </p:spTree>
    <p:extLst>
      <p:ext uri="{BB962C8B-B14F-4D97-AF65-F5344CB8AC3E}">
        <p14:creationId xmlns:p14="http://schemas.microsoft.com/office/powerpoint/2010/main" val="1322185503"/>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CE91B12-BEF3-47DB-8115-6809140FE091}"/>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EB1C0405-63FA-4564-B7F9-989CC5EE532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893099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990165" y="0"/>
            <a:ext cx="1990165" cy="2245659"/>
          </a:xfrm>
        </p:spPr>
        <p:txBody>
          <a:bodyPr>
            <a:noAutofit/>
          </a:bodyPr>
          <a:lstStyle/>
          <a:p>
            <a:r>
              <a:rPr kumimoji="0" lang="ar-EG" sz="28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في أحد الشعانين وسنوى </a:t>
            </a:r>
            <a:r>
              <a:rPr kumimoji="0" lang="ar-EG" sz="28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a:t>
            </a:r>
            <a:endParaRPr lang="ar-EG" sz="2800" dirty="0"/>
          </a:p>
        </p:txBody>
      </p:sp>
      <p:sp>
        <p:nvSpPr>
          <p:cNvPr id="4" name="Text Placeholder 3">
            <a:extLst>
              <a:ext uri="{FF2B5EF4-FFF2-40B4-BE49-F238E27FC236}">
                <a16:creationId xmlns:a16="http://schemas.microsoft.com/office/drawing/2014/main" id="{448877F4-B447-459C-8E62-B17561857AD2}"/>
              </a:ext>
            </a:extLst>
          </p:cNvPr>
          <p:cNvSpPr>
            <a:spLocks noGrp="1"/>
          </p:cNvSpPr>
          <p:nvPr>
            <p:ph type="body" sz="quarter" idx="10"/>
          </p:nvPr>
        </p:nvSpPr>
        <p:spPr/>
        <p:txBody>
          <a:bodyPr/>
          <a:lstStyle/>
          <a:p>
            <a:r>
              <a:rPr lang="ar-EG" dirty="0"/>
              <a:t>أيها الرب ربنا لقد صار إسمك عجيباً على الأرض كلها، لأنه قد إرتفع عظـيم بهائك فوق السموات، من أفواه الأطفال والرضعان هيأت سبحاً. فهيئ أيضاً يا رب نفوسنا لنسبحك ونرتل لك، ونباركك،</a:t>
            </a:r>
            <a:br>
              <a:rPr lang="ar-EG" dirty="0"/>
            </a:br>
            <a:endParaRPr lang="ar-EG" dirty="0"/>
          </a:p>
          <a:p>
            <a:endParaRPr lang="en-GB" dirty="0"/>
          </a:p>
        </p:txBody>
      </p:sp>
    </p:spTree>
    <p:extLst>
      <p:ext uri="{BB962C8B-B14F-4D97-AF65-F5344CB8AC3E}">
        <p14:creationId xmlns:p14="http://schemas.microsoft.com/office/powerpoint/2010/main" val="3510322364"/>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A56F744-8CE4-4507-A972-AA956DA45E55}"/>
              </a:ext>
            </a:extLst>
          </p:cNvPr>
          <p:cNvSpPr>
            <a:spLocks noGrp="1"/>
          </p:cNvSpPr>
          <p:nvPr>
            <p:ph type="body" sz="quarter" idx="10"/>
          </p:nvPr>
        </p:nvSpPr>
        <p:spPr>
          <a:xfrm>
            <a:off x="0" y="4531659"/>
            <a:ext cx="9144000" cy="2326341"/>
          </a:xfrm>
        </p:spPr>
        <p:txBody>
          <a:bodyPr/>
          <a:lstStyle/>
          <a:p>
            <a:r>
              <a:rPr lang="ar-EG" sz="4800" dirty="0"/>
              <a:t>ونخدمك، ونسجد لك ونمجدك، ونشكرك كل يوم وكل ساعة. لكى نعترف لك ونصرخ نحوك أيها الآب القدوس الذى فى السموات ونقول:</a:t>
            </a:r>
            <a:br>
              <a:rPr lang="ar-EG" sz="4800" dirty="0"/>
            </a:br>
            <a:endParaRPr lang="ar-EG" sz="4800" dirty="0"/>
          </a:p>
          <a:p>
            <a:endParaRPr lang="en-GB" sz="4800" dirty="0"/>
          </a:p>
        </p:txBody>
      </p:sp>
    </p:spTree>
    <p:extLst>
      <p:ext uri="{BB962C8B-B14F-4D97-AF65-F5344CB8AC3E}">
        <p14:creationId xmlns:p14="http://schemas.microsoft.com/office/powerpoint/2010/main" val="1985510895"/>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EE212C6-D319-482B-AB26-5EE7337070B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BA6C855-F579-4C1E-AD98-563999D59A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9088531"/>
      </p:ext>
    </p:extLst>
  </p:cSld>
  <p:clrMapOvr>
    <a:masterClrMapping/>
  </p:clrMapOvr>
  <p:transition spd="slow" advClick="0" advTm="0"/>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p:cNvSpPr>
            <a:spLocks noGrp="1"/>
          </p:cNvSpPr>
          <p:nvPr>
            <p:ph type="body" idx="1"/>
          </p:nvPr>
        </p:nvSpPr>
        <p:spPr>
          <a:xfrm>
            <a:off x="0" y="6187153"/>
            <a:ext cx="9143999" cy="670847"/>
          </a:xfrm>
        </p:spPr>
        <p:txBody>
          <a:bodyPr anchor="ctr"/>
          <a:lstStyle/>
          <a:p>
            <a:r>
              <a:rPr lang="ar-EG" sz="3900" dirty="0"/>
              <a:t>نيم بي بنيڤما إمباراكليطون: تي إترياس إن أوموسيوس.</a:t>
            </a:r>
          </a:p>
        </p:txBody>
      </p:sp>
      <p:sp>
        <p:nvSpPr>
          <p:cNvPr id="5" name="Text Placeholder 4"/>
          <p:cNvSpPr>
            <a:spLocks noGrp="1"/>
          </p:cNvSpPr>
          <p:nvPr>
            <p:ph type="body" sz="quarter" idx="3"/>
          </p:nvPr>
        </p:nvSpPr>
        <p:spPr>
          <a:xfrm>
            <a:off x="-2" y="5015754"/>
            <a:ext cx="9143999" cy="1171399"/>
          </a:xfrm>
        </p:spPr>
        <p:txBody>
          <a:bodyPr anchor="ctr"/>
          <a:lstStyle/>
          <a:p>
            <a:r>
              <a:rPr lang="en-US" dirty="0" err="1"/>
              <a:t>nem</a:t>
            </a:r>
            <a:r>
              <a:rPr lang="en-US" dirty="0"/>
              <a:t> </a:t>
            </a:r>
            <a:r>
              <a:rPr lang="en-US" dirty="0" err="1"/>
              <a:t>Pipneuma</a:t>
            </a:r>
            <a:r>
              <a:rPr lang="en-US" dirty="0"/>
              <a:t> `</a:t>
            </a:r>
            <a:r>
              <a:rPr lang="en-US" dirty="0" err="1"/>
              <a:t>mparaklyton</a:t>
            </a:r>
            <a:r>
              <a:rPr lang="en-US" dirty="0"/>
              <a:t> @ }</a:t>
            </a:r>
            <a:r>
              <a:rPr lang="en-US" dirty="0" err="1"/>
              <a:t>triac</a:t>
            </a:r>
            <a:r>
              <a:rPr lang="en-US" dirty="0"/>
              <a:t> `</a:t>
            </a:r>
            <a:r>
              <a:rPr lang="en-US" dirty="0" err="1"/>
              <a:t>nomooucioc</a:t>
            </a:r>
            <a:r>
              <a:rPr lang="en-US" dirty="0"/>
              <a:t>.</a:t>
            </a:r>
          </a:p>
        </p:txBody>
      </p:sp>
      <p:sp>
        <p:nvSpPr>
          <p:cNvPr id="2" name="Text Placeholder 1">
            <a:extLst>
              <a:ext uri="{FF2B5EF4-FFF2-40B4-BE49-F238E27FC236}">
                <a16:creationId xmlns:a16="http://schemas.microsoft.com/office/drawing/2014/main" id="{0860218A-5680-41BE-AF08-5DCB47C7BBA3}"/>
              </a:ext>
            </a:extLst>
          </p:cNvPr>
          <p:cNvSpPr>
            <a:spLocks noGrp="1"/>
          </p:cNvSpPr>
          <p:nvPr>
            <p:ph type="body" sz="quarter" idx="10"/>
          </p:nvPr>
        </p:nvSpPr>
        <p:spPr>
          <a:xfrm>
            <a:off x="-2" y="4344908"/>
            <a:ext cx="9144000" cy="670846"/>
          </a:xfrm>
        </p:spPr>
        <p:txBody>
          <a:bodyPr/>
          <a:lstStyle/>
          <a:p>
            <a:r>
              <a:rPr lang="ar-EG" sz="4400" dirty="0"/>
              <a:t>والروح المعزي، الثالوث المساوي.</a:t>
            </a:r>
          </a:p>
        </p:txBody>
      </p:sp>
    </p:spTree>
    <p:extLst>
      <p:ext uri="{BB962C8B-B14F-4D97-AF65-F5344CB8AC3E}">
        <p14:creationId xmlns:p14="http://schemas.microsoft.com/office/powerpoint/2010/main" val="1470935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22 الرب يرعانى</a:t>
            </a:r>
            <a:endParaRPr lang="en-US" dirty="0"/>
          </a:p>
        </p:txBody>
      </p:sp>
      <p:sp>
        <p:nvSpPr>
          <p:cNvPr id="2" name="Text Placeholder 1">
            <a:extLst>
              <a:ext uri="{FF2B5EF4-FFF2-40B4-BE49-F238E27FC236}">
                <a16:creationId xmlns:a16="http://schemas.microsoft.com/office/drawing/2014/main" id="{F9662CB4-E4F3-4696-966B-70EE8D10C440}"/>
              </a:ext>
            </a:extLst>
          </p:cNvPr>
          <p:cNvSpPr>
            <a:spLocks noGrp="1"/>
          </p:cNvSpPr>
          <p:nvPr>
            <p:ph type="body" sz="quarter" idx="10"/>
          </p:nvPr>
        </p:nvSpPr>
        <p:spPr/>
        <p:txBody>
          <a:bodyPr/>
          <a:lstStyle/>
          <a:p>
            <a:r>
              <a:rPr lang="ar-SA" sz="4400" dirty="0"/>
              <a:t>الرب يرعاني فلا يعوزني شئ. في مراع خضر يسكنني، إلى ماء الراحة يوردني. يرد نفسي. يهدني إلى سبل البر من أجل اسمه. إن سلكت في وسط ظلال الموت فلا أخاف شرا، لأنك أنت معي.</a:t>
            </a:r>
            <a:endParaRPr lang="en-US" sz="4400" dirty="0"/>
          </a:p>
        </p:txBody>
      </p:sp>
      <p:sp>
        <p:nvSpPr>
          <p:cNvPr id="7" name="Title 1"/>
          <p:cNvSpPr txBox="1">
            <a:spLocks/>
          </p:cNvSpPr>
          <p:nvPr/>
        </p:nvSpPr>
        <p:spPr bwMode="auto">
          <a:xfrm>
            <a:off x="5509380" y="3850631"/>
            <a:ext cx="3634620"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(2) المزمور الثاني والعشرون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987864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5" name="Text Placeholder 14">
            <a:extLst>
              <a:ext uri="{FF2B5EF4-FFF2-40B4-BE49-F238E27FC236}">
                <a16:creationId xmlns:a16="http://schemas.microsoft.com/office/drawing/2014/main" id="{D20CBF63-8543-47F5-BAA1-6DAB7A6EFFFD}"/>
              </a:ext>
            </a:extLst>
          </p:cNvPr>
          <p:cNvSpPr>
            <a:spLocks noGrp="1"/>
          </p:cNvSpPr>
          <p:nvPr>
            <p:ph type="body" sz="quarter" idx="10"/>
          </p:nvPr>
        </p:nvSpPr>
        <p:spPr/>
        <p:txBody>
          <a:bodyPr/>
          <a:lstStyle/>
          <a:p>
            <a:pPr>
              <a:lnSpc>
                <a:spcPct val="100000"/>
              </a:lnSpc>
            </a:pPr>
            <a:r>
              <a:rPr lang="ar-EG" altLang="en-US" sz="5000" b="1" dirty="0">
                <a:solidFill>
                  <a:schemeClr val="bg1"/>
                </a:solidFill>
                <a:latin typeface="Calibri" panose="020F0502020204030204" pitchFamily="34" charset="0"/>
                <a:cs typeface="Times New Roman" panose="02020603050405020304" pitchFamily="18" charset="0"/>
              </a:rPr>
              <a:t>ومن فم حقارتي لأنه مبارك ومملوء مجداً إسمك القدوس أيها الآب والإبن الروح القدس </a:t>
            </a:r>
            <a:r>
              <a:rPr lang="ar-EG" altLang="en-US" sz="5000" b="1" dirty="0">
                <a:solidFill>
                  <a:schemeClr val="bg1"/>
                </a:solidFill>
                <a:latin typeface="Times New Roman" panose="02020603050405020304" pitchFamily="18" charset="0"/>
                <a:cs typeface="Times New Roman" panose="02020603050405020304" pitchFamily="18" charset="0"/>
              </a:rPr>
              <a:t>الآن وكل اوان وإلى دهر الدهور آمين</a:t>
            </a:r>
            <a:endParaRPr lang="en-GB" sz="5000" dirty="0"/>
          </a:p>
        </p:txBody>
      </p:sp>
    </p:spTree>
    <p:extLst>
      <p:ext uri="{BB962C8B-B14F-4D97-AF65-F5344CB8AC3E}">
        <p14:creationId xmlns:p14="http://schemas.microsoft.com/office/powerpoint/2010/main" val="2145797532"/>
      </p:ext>
    </p:extLst>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nSpc>
                <a:spcPct val="100000"/>
              </a:lnSpc>
            </a:pPr>
            <a:r>
              <a:rPr lang="ar-EG" sz="2400" dirty="0">
                <a:solidFill>
                  <a:srgbClr val="FFC000"/>
                </a:solidFill>
              </a:rPr>
              <a:t>قسمة تُقال في احد الشعانين </a:t>
            </a:r>
            <a:r>
              <a:rPr lang="ar-EG" sz="2400" dirty="0"/>
              <a:t>(أيها الرب مثل ربنا مثل عجيب صار إسمك)</a:t>
            </a:r>
          </a:p>
        </p:txBody>
      </p:sp>
      <p:sp>
        <p:nvSpPr>
          <p:cNvPr id="3" name="Text Placeholder 2">
            <a:extLst>
              <a:ext uri="{FF2B5EF4-FFF2-40B4-BE49-F238E27FC236}">
                <a16:creationId xmlns:a16="http://schemas.microsoft.com/office/drawing/2014/main" id="{385E5E70-86F9-4612-BF87-29BD2A45E870}"/>
              </a:ext>
            </a:extLst>
          </p:cNvPr>
          <p:cNvSpPr>
            <a:spLocks noGrp="1"/>
          </p:cNvSpPr>
          <p:nvPr>
            <p:ph type="body" sz="quarter" idx="10"/>
          </p:nvPr>
        </p:nvSpPr>
        <p:spPr>
          <a:xfrm>
            <a:off x="0" y="4329953"/>
            <a:ext cx="9144000" cy="2528047"/>
          </a:xfrm>
        </p:spPr>
        <p:txBody>
          <a:bodyPr/>
          <a:lstStyle/>
          <a:p>
            <a:pPr>
              <a:lnSpc>
                <a:spcPct val="100000"/>
              </a:lnSpc>
            </a:pPr>
            <a:r>
              <a:rPr lang="ar-SA" sz="4100" dirty="0">
                <a:latin typeface="Times New Roman" panose="02020603050405020304" pitchFamily="18" charset="0"/>
              </a:rPr>
              <a:t>أيها الرب ربنا مثل عجيب صار إسمك على الأرض كلها لأنه قد ارتفع عظم بهائك فوق السموات من أفواه الأطفال والرضعان هيأت سبحاً.</a:t>
            </a:r>
            <a:r>
              <a:rPr lang="ar-EG" sz="4100" dirty="0">
                <a:latin typeface="Times New Roman" panose="02020603050405020304" pitchFamily="18" charset="0"/>
              </a:rPr>
              <a:t> </a:t>
            </a:r>
            <a:r>
              <a:rPr lang="ar-SA" sz="4100" dirty="0">
                <a:latin typeface="Times New Roman" panose="02020603050405020304" pitchFamily="18" charset="0"/>
              </a:rPr>
              <a:t>الرب الجالس على الشاروبيم ركب على جحش أتان</a:t>
            </a:r>
            <a:r>
              <a:rPr lang="ar-EG" sz="4100" dirty="0">
                <a:latin typeface="Times New Roman" panose="02020603050405020304" pitchFamily="18" charset="0"/>
              </a:rPr>
              <a:t> </a:t>
            </a:r>
            <a:r>
              <a:rPr lang="ar-SA" sz="4100" dirty="0">
                <a:latin typeface="Times New Roman" panose="02020603050405020304" pitchFamily="18" charset="0"/>
              </a:rPr>
              <a:t>ودخل إلى أورشليم.</a:t>
            </a:r>
            <a:br>
              <a:rPr lang="ar-EG" sz="4100" dirty="0">
                <a:latin typeface="Times New Roman" panose="02020603050405020304" pitchFamily="18" charset="0"/>
              </a:rPr>
            </a:br>
            <a:endParaRPr lang="ar-EG" sz="4100" dirty="0"/>
          </a:p>
          <a:p>
            <a:pPr>
              <a:lnSpc>
                <a:spcPct val="100000"/>
              </a:lnSpc>
            </a:pPr>
            <a:endParaRPr lang="en-GB" sz="4100" dirty="0"/>
          </a:p>
        </p:txBody>
      </p:sp>
    </p:spTree>
    <p:extLst>
      <p:ext uri="{BB962C8B-B14F-4D97-AF65-F5344CB8AC3E}">
        <p14:creationId xmlns:p14="http://schemas.microsoft.com/office/powerpoint/2010/main" val="2324179963"/>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D3227B2A-549D-4A68-B847-137B00DBC77A}"/>
              </a:ext>
            </a:extLst>
          </p:cNvPr>
          <p:cNvSpPr>
            <a:spLocks noGrp="1"/>
          </p:cNvSpPr>
          <p:nvPr>
            <p:ph type="body" sz="quarter" idx="10"/>
          </p:nvPr>
        </p:nvSpPr>
        <p:spPr/>
        <p:txBody>
          <a:bodyPr/>
          <a:lstStyle/>
          <a:p>
            <a:r>
              <a:rPr lang="ar-SA" dirty="0">
                <a:latin typeface="Times New Roman" panose="02020603050405020304" pitchFamily="18" charset="0"/>
              </a:rPr>
              <a:t>بتواضع عظيم لكي يتم ما قيل بالنبي القائل: قولوا لإبنة صهيون هوذا ملكك يأتيك وديعاً راكباً على أتان وجحش إبن أتان.</a:t>
            </a:r>
            <a:r>
              <a:rPr lang="ar-EG" dirty="0">
                <a:latin typeface="Times New Roman" panose="02020603050405020304" pitchFamily="18" charset="0"/>
              </a:rPr>
              <a:t> </a:t>
            </a:r>
            <a:r>
              <a:rPr lang="ar-SA" dirty="0">
                <a:latin typeface="Times New Roman" panose="02020603050405020304" pitchFamily="18" charset="0"/>
              </a:rPr>
              <a:t>وحمل الأطفال سعفاً من النخل وخرجوا للقائه وكانوا</a:t>
            </a:r>
            <a:r>
              <a:rPr lang="ar-EG" dirty="0">
                <a:latin typeface="Times New Roman" panose="02020603050405020304" pitchFamily="18" charset="0"/>
              </a:rPr>
              <a:t> </a:t>
            </a:r>
            <a:r>
              <a:rPr lang="ar-SA" dirty="0">
                <a:latin typeface="Times New Roman" panose="02020603050405020304" pitchFamily="18" charset="0"/>
              </a:rPr>
              <a:t>يصرخون</a:t>
            </a:r>
            <a:r>
              <a:rPr lang="ar-EG" dirty="0"/>
              <a:t> </a:t>
            </a:r>
            <a:r>
              <a:rPr lang="ar-SA" dirty="0">
                <a:latin typeface="Times New Roman" panose="02020603050405020304" pitchFamily="18" charset="0"/>
              </a:rPr>
              <a:t>أوصنا في</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683555737"/>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F204307-87C9-475C-96EA-2A6DA5368246}"/>
              </a:ext>
            </a:extLst>
          </p:cNvPr>
          <p:cNvSpPr>
            <a:spLocks noGrp="1"/>
          </p:cNvSpPr>
          <p:nvPr>
            <p:ph type="body" sz="quarter" idx="10"/>
          </p:nvPr>
        </p:nvSpPr>
        <p:spPr/>
        <p:txBody>
          <a:bodyPr/>
          <a:lstStyle/>
          <a:p>
            <a:r>
              <a:rPr lang="ar-SA" dirty="0">
                <a:latin typeface="Times New Roman" panose="02020603050405020304" pitchFamily="18" charset="0"/>
              </a:rPr>
              <a:t>الأعالي مبارك الآتي باسم الرب ملك إسرائيل.</a:t>
            </a:r>
            <a:r>
              <a:rPr lang="ar-EG" dirty="0">
                <a:latin typeface="Times New Roman" panose="02020603050405020304" pitchFamily="18" charset="0"/>
              </a:rPr>
              <a:t> </a:t>
            </a:r>
            <a:r>
              <a:rPr lang="ar-SA" dirty="0">
                <a:latin typeface="Times New Roman" panose="02020603050405020304" pitchFamily="18" charset="0"/>
              </a:rPr>
              <a:t>والجمع الأكثر فرشوا ثيابهم في الطريق وآخرون قطعوا أغصاناً من</a:t>
            </a:r>
            <a:r>
              <a:rPr lang="ar-EG" dirty="0">
                <a:latin typeface="Times New Roman" panose="02020603050405020304" pitchFamily="18" charset="0"/>
              </a:rPr>
              <a:t> </a:t>
            </a:r>
            <a:r>
              <a:rPr lang="ar-SA" dirty="0">
                <a:latin typeface="Times New Roman" panose="02020603050405020304" pitchFamily="18" charset="0"/>
              </a:rPr>
              <a:t>الشجر وفرشوها في الطريق.</a:t>
            </a:r>
            <a:r>
              <a:rPr lang="ar-EG" dirty="0">
                <a:latin typeface="Times New Roman" panose="02020603050405020304" pitchFamily="18" charset="0"/>
              </a:rPr>
              <a:t> </a:t>
            </a:r>
            <a:r>
              <a:rPr lang="ar-SA" dirty="0">
                <a:latin typeface="Times New Roman" panose="02020603050405020304" pitchFamily="18" charset="0"/>
              </a:rPr>
              <a:t>والجموع الذين تقدموا</a:t>
            </a:r>
            <a:r>
              <a:rPr lang="ar-EG" dirty="0">
                <a:latin typeface="Times New Roman" panose="02020603050405020304" pitchFamily="18" charset="0"/>
              </a:rPr>
              <a:t> </a:t>
            </a:r>
            <a:r>
              <a:rPr lang="ar-SA" dirty="0">
                <a:latin typeface="Times New Roman" panose="02020603050405020304" pitchFamily="18" charset="0"/>
              </a:rPr>
              <a:t>والذين تبعوا كانوا</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3764839726"/>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75854EE6-8EFE-493F-B7E4-E1E1AF632DA7}"/>
              </a:ext>
            </a:extLst>
          </p:cNvPr>
          <p:cNvSpPr>
            <a:spLocks noGrp="1"/>
          </p:cNvSpPr>
          <p:nvPr>
            <p:ph type="body" sz="quarter" idx="10"/>
          </p:nvPr>
        </p:nvSpPr>
        <p:spPr/>
        <p:txBody>
          <a:bodyPr/>
          <a:lstStyle/>
          <a:p>
            <a:r>
              <a:rPr lang="ar-SA" dirty="0">
                <a:latin typeface="Times New Roman" panose="02020603050405020304" pitchFamily="18" charset="0"/>
              </a:rPr>
              <a:t>يصرخون قائلين: أوصنا لابن داود مبارك الآتي باسم الرب ومباركة مملكة أبينا داود الأتية باسم الرب أوصنا في الأعالي</a:t>
            </a:r>
            <a:r>
              <a:rPr lang="ar-EG" dirty="0">
                <a:latin typeface="Times New Roman" panose="02020603050405020304" pitchFamily="18" charset="0"/>
              </a:rPr>
              <a:t> </a:t>
            </a:r>
            <a:r>
              <a:rPr lang="ar-SA" dirty="0">
                <a:latin typeface="Times New Roman" panose="02020603050405020304" pitchFamily="18" charset="0"/>
              </a:rPr>
              <a:t>ولما دخل اورشليم إرتجت المدينة كلها قائلة من هو هذا ؟</a:t>
            </a:r>
            <a:r>
              <a:rPr lang="ar-EG" dirty="0">
                <a:latin typeface="Times New Roman" panose="02020603050405020304" pitchFamily="18" charset="0"/>
              </a:rPr>
              <a:t> </a:t>
            </a:r>
            <a:r>
              <a:rPr lang="ar-SA" dirty="0">
                <a:latin typeface="Times New Roman" panose="02020603050405020304" pitchFamily="18" charset="0"/>
              </a:rPr>
              <a:t>فقالت الجموع هذا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926614283"/>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9EC60C4-24BA-4DBE-9FDC-7A6111AA22EE}"/>
              </a:ext>
            </a:extLst>
          </p:cNvPr>
          <p:cNvSpPr>
            <a:spLocks noGrp="1"/>
          </p:cNvSpPr>
          <p:nvPr>
            <p:ph type="body" sz="quarter" idx="10"/>
          </p:nvPr>
        </p:nvSpPr>
        <p:spPr/>
        <p:txBody>
          <a:bodyPr/>
          <a:lstStyle/>
          <a:p>
            <a:r>
              <a:rPr lang="ar-SA" dirty="0">
                <a:latin typeface="Times New Roman" panose="02020603050405020304" pitchFamily="18" charset="0"/>
              </a:rPr>
              <a:t>هو يسوع الذي من ناصرة الجليل.</a:t>
            </a:r>
            <a:r>
              <a:rPr lang="ar-EG" dirty="0">
                <a:latin typeface="Times New Roman" panose="02020603050405020304" pitchFamily="18" charset="0"/>
              </a:rPr>
              <a:t> </a:t>
            </a:r>
            <a:r>
              <a:rPr lang="ar-SA" dirty="0">
                <a:latin typeface="Times New Roman" panose="02020603050405020304" pitchFamily="18" charset="0"/>
              </a:rPr>
              <a:t>فيا ربنا هيئ نفوسنا لنسبحك ونرتل لك ونباركك ونخدمك ونسجد لك ونمجدك ونشكرك </a:t>
            </a:r>
            <a:r>
              <a:rPr lang="ar-EG" dirty="0">
                <a:latin typeface="Times New Roman" panose="02020603050405020304" pitchFamily="18" charset="0"/>
              </a:rPr>
              <a:t>كل </a:t>
            </a:r>
            <a:r>
              <a:rPr lang="ar-SA" dirty="0">
                <a:latin typeface="Times New Roman" panose="02020603050405020304" pitchFamily="18" charset="0"/>
              </a:rPr>
              <a:t>يوم وكل وقت وكل ساعة لكي بقلب طاهر </a:t>
            </a:r>
            <a:r>
              <a:rPr lang="ar-SA" sz="4400" dirty="0">
                <a:latin typeface="Times New Roman" panose="02020603050405020304" pitchFamily="18" charset="0"/>
              </a:rPr>
              <a:t>وشفتين نقيتين نعترف لك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748688750"/>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89DCB16-342F-4D8D-8B80-67D4B0A48060}"/>
              </a:ext>
            </a:extLst>
          </p:cNvPr>
          <p:cNvSpPr>
            <a:spLocks noGrp="1"/>
          </p:cNvSpPr>
          <p:nvPr>
            <p:ph type="body" sz="quarter" idx="10"/>
          </p:nvPr>
        </p:nvSpPr>
        <p:spPr/>
        <p:txBody>
          <a:bodyPr/>
          <a:lstStyle/>
          <a:p>
            <a:pPr>
              <a:lnSpc>
                <a:spcPct val="100000"/>
              </a:lnSpc>
            </a:pPr>
            <a:r>
              <a:rPr lang="ar-SA" sz="6000" dirty="0">
                <a:latin typeface="Times New Roman" panose="02020603050405020304" pitchFamily="18" charset="0"/>
              </a:rPr>
              <a:t>ونصرخ نحو أبيك القدوس الذي في السموات ونقول:</a:t>
            </a:r>
            <a:endParaRPr lang="ar-EG" sz="6000" dirty="0"/>
          </a:p>
          <a:p>
            <a:pPr>
              <a:lnSpc>
                <a:spcPct val="100000"/>
              </a:lnSpc>
            </a:pPr>
            <a:endParaRPr lang="en-GB" sz="6000" dirty="0"/>
          </a:p>
        </p:txBody>
      </p:sp>
    </p:spTree>
    <p:extLst>
      <p:ext uri="{BB962C8B-B14F-4D97-AF65-F5344CB8AC3E}">
        <p14:creationId xmlns:p14="http://schemas.microsoft.com/office/powerpoint/2010/main" val="2828851722"/>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3F7E6147-F25B-499B-BB28-C02A9361D3CC}"/>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055B673-672E-4730-B52F-6AD0A70C168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0718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936375" y="1"/>
            <a:ext cx="1936376" cy="1707776"/>
          </a:xfrm>
        </p:spPr>
        <p:txBody>
          <a:bodyPr>
            <a:noAutofit/>
          </a:bodyPr>
          <a:lstStyle/>
          <a:p>
            <a:pPr>
              <a:spcBef>
                <a:spcPct val="50000"/>
              </a:spcBef>
            </a:pPr>
            <a:r>
              <a:rPr lang="ar-EG" sz="2800" dirty="0">
                <a:solidFill>
                  <a:srgbClr val="FFC000"/>
                </a:solidFill>
              </a:rPr>
              <a:t>قسمة للأب علي ذبح اسحق </a:t>
            </a:r>
            <a:r>
              <a:rPr lang="ar-EG" sz="2800" dirty="0"/>
              <a:t>(وحدث في الأيام)</a:t>
            </a:r>
          </a:p>
        </p:txBody>
      </p:sp>
      <p:sp>
        <p:nvSpPr>
          <p:cNvPr id="4" name="Text Placeholder 3">
            <a:extLst>
              <a:ext uri="{FF2B5EF4-FFF2-40B4-BE49-F238E27FC236}">
                <a16:creationId xmlns:a16="http://schemas.microsoft.com/office/drawing/2014/main" id="{B815A8A3-14D1-48C1-B2DB-0B0687F519D6}"/>
              </a:ext>
            </a:extLst>
          </p:cNvPr>
          <p:cNvSpPr>
            <a:spLocks noGrp="1"/>
          </p:cNvSpPr>
          <p:nvPr>
            <p:ph type="body" sz="quarter" idx="10"/>
          </p:nvPr>
        </p:nvSpPr>
        <p:spPr/>
        <p:txBody>
          <a:bodyPr/>
          <a:lstStyle/>
          <a:p>
            <a:r>
              <a:rPr lang="ar-EG" sz="4400" dirty="0"/>
              <a:t>وحدث في الأيام التى أراد الله فيها أن يجرب إبراهيم ويعلم قلبه ومحبته فيه، أن قال له إبراهيم إبراهيم، خـذ ابنــك الحبـيب اسحق وقدمه لى محرقة على الجبل الذى أعلمك به. </a:t>
            </a:r>
            <a:endParaRPr lang="en-GB" dirty="0"/>
          </a:p>
        </p:txBody>
      </p:sp>
    </p:spTree>
    <p:extLst>
      <p:ext uri="{BB962C8B-B14F-4D97-AF65-F5344CB8AC3E}">
        <p14:creationId xmlns:p14="http://schemas.microsoft.com/office/powerpoint/2010/main" val="2080398584"/>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5F7A66C1-3CDE-4D26-9A50-6D85C76E5925}"/>
              </a:ext>
            </a:extLst>
          </p:cNvPr>
          <p:cNvSpPr>
            <a:spLocks noGrp="1"/>
          </p:cNvSpPr>
          <p:nvPr>
            <p:ph type="body" sz="quarter" idx="10"/>
          </p:nvPr>
        </p:nvSpPr>
        <p:spPr/>
        <p:txBody>
          <a:bodyPr/>
          <a:lstStyle/>
          <a:p>
            <a:r>
              <a:rPr lang="ar-EG" dirty="0"/>
              <a:t>فقام إبراهيم باكــراً وأسرج دابته، وأخذ غلامين واسحق إبنه، وأخـذ ســكيناً وناراً ومشى على الأرض، وأما أنا وإسحق ابنى فنذهب ونسـجد ثم نرجـع إليكـما. وأخذ إبراهيم حطب المحرقة </a:t>
            </a:r>
            <a:endParaRPr lang="ar-EG" dirty="0">
              <a:solidFill>
                <a:srgbClr val="FFC000"/>
              </a:solidFill>
            </a:endParaRPr>
          </a:p>
          <a:p>
            <a:endParaRPr lang="en-GB" dirty="0"/>
          </a:p>
        </p:txBody>
      </p:sp>
    </p:spTree>
    <p:extLst>
      <p:ext uri="{BB962C8B-B14F-4D97-AF65-F5344CB8AC3E}">
        <p14:creationId xmlns:p14="http://schemas.microsoft.com/office/powerpoint/2010/main" val="4294182580"/>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AAC98932-83B2-4959-AF91-1996F98031F7}"/>
              </a:ext>
            </a:extLst>
          </p:cNvPr>
          <p:cNvSpPr>
            <a:spLocks noGrp="1"/>
          </p:cNvSpPr>
          <p:nvPr>
            <p:ph type="body" sz="quarter" idx="10"/>
          </p:nvPr>
        </p:nvSpPr>
        <p:spPr/>
        <p:txBody>
          <a:bodyPr/>
          <a:lstStyle/>
          <a:p>
            <a:r>
              <a:rPr lang="ar-EG" dirty="0"/>
              <a:t>ووضعه على إسحق إبنه، وأخذ بيده النار والسكين. فقال إسحق لأبيه : يا أبتاه هوذا النار والحطب وأين الخروف الذى نقدمه للمحرقة ؟. فقال له إبراهيم : إن الله الذى أمرنا أن نقدم له</a:t>
            </a:r>
            <a:br>
              <a:rPr lang="ar-EG" dirty="0"/>
            </a:br>
            <a:endParaRPr lang="en-GB" dirty="0"/>
          </a:p>
        </p:txBody>
      </p:sp>
    </p:spTree>
    <p:extLst>
      <p:ext uri="{BB962C8B-B14F-4D97-AF65-F5344CB8AC3E}">
        <p14:creationId xmlns:p14="http://schemas.microsoft.com/office/powerpoint/2010/main" val="16863387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a:extLst>
              <a:ext uri="{FF2B5EF4-FFF2-40B4-BE49-F238E27FC236}">
                <a16:creationId xmlns:a16="http://schemas.microsoft.com/office/drawing/2014/main" id="{4710C5EF-F304-4E1E-B66E-64553056042F}"/>
              </a:ext>
            </a:extLst>
          </p:cNvPr>
          <p:cNvSpPr>
            <a:spLocks noGrp="1"/>
          </p:cNvSpPr>
          <p:nvPr>
            <p:ph type="title"/>
          </p:nvPr>
        </p:nvSpPr>
        <p:spPr/>
        <p:txBody>
          <a:bodyPr>
            <a:normAutofit/>
          </a:bodyPr>
          <a:lstStyle/>
          <a:p>
            <a:r>
              <a:rPr lang="ar-EG" sz="3200" dirty="0"/>
              <a:t>إمبين يوت إت طايوت</a:t>
            </a:r>
            <a:endParaRPr lang="en-US" dirty="0"/>
          </a:p>
        </p:txBody>
      </p:sp>
      <p:sp>
        <p:nvSpPr>
          <p:cNvPr id="14" name="Text Placeholder 13">
            <a:extLst>
              <a:ext uri="{FF2B5EF4-FFF2-40B4-BE49-F238E27FC236}">
                <a16:creationId xmlns:a16="http://schemas.microsoft.com/office/drawing/2014/main" id="{01754969-F458-421E-B886-36782175D87B}"/>
              </a:ext>
            </a:extLst>
          </p:cNvPr>
          <p:cNvSpPr>
            <a:spLocks noGrp="1"/>
          </p:cNvSpPr>
          <p:nvPr>
            <p:ph type="body" idx="1"/>
          </p:nvPr>
        </p:nvSpPr>
        <p:spPr>
          <a:xfrm>
            <a:off x="0" y="6147822"/>
            <a:ext cx="9143999" cy="710178"/>
          </a:xfrm>
        </p:spPr>
        <p:txBody>
          <a:bodyPr anchor="ctr"/>
          <a:lstStyle/>
          <a:p>
            <a:r>
              <a:rPr lang="ar-EG" sz="3600" dirty="0"/>
              <a:t>إمبين يوت إت طايوت إن أرشي إيريڤس بابا أڤا (تواضروس) </a:t>
            </a:r>
            <a:endParaRPr lang="en-US" sz="3600" dirty="0"/>
          </a:p>
        </p:txBody>
      </p:sp>
      <p:sp>
        <p:nvSpPr>
          <p:cNvPr id="4" name="Text Placeholder 3">
            <a:extLst>
              <a:ext uri="{FF2B5EF4-FFF2-40B4-BE49-F238E27FC236}">
                <a16:creationId xmlns:a16="http://schemas.microsoft.com/office/drawing/2014/main" id="{C5CC6A98-92CE-412D-B4A5-6BBAABBCB17A}"/>
              </a:ext>
            </a:extLst>
          </p:cNvPr>
          <p:cNvSpPr>
            <a:spLocks noGrp="1"/>
          </p:cNvSpPr>
          <p:nvPr>
            <p:ph type="body" sz="quarter" idx="3"/>
          </p:nvPr>
        </p:nvSpPr>
        <p:spPr>
          <a:xfrm>
            <a:off x="-2" y="5073388"/>
            <a:ext cx="9144000" cy="1074433"/>
          </a:xfrm>
        </p:spPr>
        <p:txBody>
          <a:bodyPr/>
          <a:lstStyle/>
          <a:p>
            <a:r>
              <a:rPr lang="en-US" sz="4000" dirty="0" err="1"/>
              <a:t>Mpeniwt</a:t>
            </a:r>
            <a:r>
              <a:rPr lang="en-US" sz="4000" dirty="0"/>
              <a:t> </a:t>
            </a:r>
            <a:r>
              <a:rPr lang="en-US" sz="4000" dirty="0" err="1"/>
              <a:t>ettaiyout</a:t>
            </a:r>
            <a:r>
              <a:rPr lang="en-US" sz="4000" dirty="0"/>
              <a:t> `</a:t>
            </a:r>
            <a:r>
              <a:rPr lang="en-US" sz="4000" dirty="0" err="1"/>
              <a:t>nar,i`ereuc</a:t>
            </a:r>
            <a:r>
              <a:rPr lang="en-US" sz="4000" dirty="0"/>
              <a:t> papa abba (</a:t>
            </a:r>
            <a:r>
              <a:rPr lang="pl-PL" sz="4000" kern="1200" dirty="0">
                <a:effectLst/>
                <a:latin typeface="CS New Athanasius" panose="020B0500000000000000" pitchFamily="34" charset="0"/>
                <a:ea typeface="+mn-ea"/>
                <a:cs typeface="Traditional Arabic" panose="02020603050405020304" pitchFamily="18" charset="-78"/>
              </a:rPr>
              <a:t>:e`odoroc</a:t>
            </a:r>
            <a:r>
              <a:rPr lang="en-US" sz="4000" kern="1200" dirty="0">
                <a:effectLst/>
                <a:latin typeface="CS New Athanasius" panose="020B0500000000000000" pitchFamily="34" charset="0"/>
                <a:ea typeface="+mn-ea"/>
                <a:cs typeface="Traditional Arabic" panose="02020603050405020304" pitchFamily="18" charset="-78"/>
              </a:rPr>
              <a:t>)</a:t>
            </a:r>
            <a:endParaRPr lang="en-US" sz="4000" dirty="0"/>
          </a:p>
        </p:txBody>
      </p:sp>
      <p:sp>
        <p:nvSpPr>
          <p:cNvPr id="2" name="Text Placeholder 1">
            <a:extLst>
              <a:ext uri="{FF2B5EF4-FFF2-40B4-BE49-F238E27FC236}">
                <a16:creationId xmlns:a16="http://schemas.microsoft.com/office/drawing/2014/main" id="{E3E812FF-7745-4740-B76A-D6BF9DD10F80}"/>
              </a:ext>
            </a:extLst>
          </p:cNvPr>
          <p:cNvSpPr>
            <a:spLocks noGrp="1"/>
          </p:cNvSpPr>
          <p:nvPr>
            <p:ph type="body" sz="quarter" idx="10"/>
          </p:nvPr>
        </p:nvSpPr>
        <p:spPr/>
        <p:txBody>
          <a:bodyPr/>
          <a:lstStyle/>
          <a:p>
            <a:r>
              <a:rPr lang="ar-EG" sz="4400" dirty="0"/>
              <a:t>أبينا المُكرَّم رئيس الكهنة ابابا أنبا (تواضروس) </a:t>
            </a:r>
            <a:endParaRPr lang="en-US" sz="4400" dirty="0"/>
          </a:p>
        </p:txBody>
      </p:sp>
    </p:spTree>
    <p:extLst>
      <p:ext uri="{BB962C8B-B14F-4D97-AF65-F5344CB8AC3E}">
        <p14:creationId xmlns:p14="http://schemas.microsoft.com/office/powerpoint/2010/main" val="3499623824"/>
      </p:ext>
    </p:extLst>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1AACB28A-DC9B-4278-B9F9-C5BED2107EC0}"/>
              </a:ext>
            </a:extLst>
          </p:cNvPr>
          <p:cNvSpPr>
            <a:spLocks noGrp="1"/>
          </p:cNvSpPr>
          <p:nvPr>
            <p:ph type="body" sz="quarter" idx="10"/>
          </p:nvPr>
        </p:nvSpPr>
        <p:spPr/>
        <p:txBody>
          <a:bodyPr/>
          <a:lstStyle/>
          <a:p>
            <a:r>
              <a:rPr lang="ar-EG" dirty="0"/>
              <a:t>ذبيحة هو يرى حملاً له للمحرقة ياإبنى. وأخذ ابراهيم وبنى حجارة وبنى مذبحاً، وأخذ الحطب ورفعه على المذبح، وأخذ إسحق إبنه وربطه ووصعه على المذبح وأخذ السكين ليذبحه.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42294603"/>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7CF407A-0889-4414-B26F-C9F802B57240}"/>
              </a:ext>
            </a:extLst>
          </p:cNvPr>
          <p:cNvSpPr>
            <a:spLocks noGrp="1"/>
          </p:cNvSpPr>
          <p:nvPr>
            <p:ph type="body" sz="quarter" idx="10"/>
          </p:nvPr>
        </p:nvSpPr>
        <p:spPr>
          <a:xfrm>
            <a:off x="-85725" y="4346575"/>
            <a:ext cx="9229725" cy="2511425"/>
          </a:xfrm>
        </p:spPr>
        <p:txBody>
          <a:bodyPr/>
          <a:lstStyle/>
          <a:p>
            <a:r>
              <a:rPr lang="ar-EG" dirty="0"/>
              <a:t>ونادى ملاك الرب إبراهيم قائلاً له: إبراهيم إبراهيم أنظر لا تلمس فتاك ولا تصنع به شراً. لما نظر الرب محبتك فيه قال : إنى أنا هو الرب إلهك أقسمت بذاتى إنى بالبركة أباركك، وبالكثرة أكثر نسلك. </a:t>
            </a:r>
            <a:endParaRPr lang="en-GB" dirty="0"/>
          </a:p>
        </p:txBody>
      </p:sp>
    </p:spTree>
    <p:extLst>
      <p:ext uri="{BB962C8B-B14F-4D97-AF65-F5344CB8AC3E}">
        <p14:creationId xmlns:p14="http://schemas.microsoft.com/office/powerpoint/2010/main" val="2071450308"/>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lnSpc>
                <a:spcPct val="100000"/>
              </a:lnSpc>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35743C0B-99EC-4371-98B1-3D7A11A2B581}"/>
              </a:ext>
            </a:extLst>
          </p:cNvPr>
          <p:cNvSpPr>
            <a:spLocks noGrp="1"/>
          </p:cNvSpPr>
          <p:nvPr>
            <p:ph type="body" sz="quarter" idx="10"/>
          </p:nvPr>
        </p:nvSpPr>
        <p:spPr/>
        <p:txBody>
          <a:bodyPr/>
          <a:lstStyle/>
          <a:p>
            <a:r>
              <a:rPr lang="ar-EG" dirty="0"/>
              <a:t>فرفع إبراهيم عينيه فنظر خروفاً عند الشــجرة موثقــاً بقرنيه، فـترك إسـحق ابنــه وأخـذ الخروف وأصعده محرقة عوضاً عنه. فذبح إسحق كان إشارة إلى هرق دم المسيح ابن الله على الصليب</a:t>
            </a:r>
            <a:br>
              <a:rPr lang="ar-EG" dirty="0"/>
            </a:br>
            <a:endParaRPr lang="en-GB" dirty="0"/>
          </a:p>
        </p:txBody>
      </p:sp>
    </p:spTree>
    <p:extLst>
      <p:ext uri="{BB962C8B-B14F-4D97-AF65-F5344CB8AC3E}">
        <p14:creationId xmlns:p14="http://schemas.microsoft.com/office/powerpoint/2010/main" val="3047440658"/>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9BDC6258-95B1-45C4-8313-67B31E46F933}"/>
              </a:ext>
            </a:extLst>
          </p:cNvPr>
          <p:cNvSpPr>
            <a:spLocks noGrp="1"/>
          </p:cNvSpPr>
          <p:nvPr>
            <p:ph type="body" sz="quarter" idx="10"/>
          </p:nvPr>
        </p:nvSpPr>
        <p:spPr/>
        <p:txBody>
          <a:bodyPr/>
          <a:lstStyle/>
          <a:p>
            <a:r>
              <a:rPr lang="ar-EG" dirty="0"/>
              <a:t>عن خلاص العالم، وكما حمل إسحق حطب المحرقة، كذلك حمل المسيح خشبة الصليب. اللهم يا مَن قَبلَ ذبيحة أبينا إبراهيم، إقبـل هذه الذبيحة منا فى هذه الساعة. بارك هذه القرابين،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23736437"/>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700" dirty="0">
              <a:solidFill>
                <a:srgbClr val="FFC000"/>
              </a:solidFill>
            </a:endParaRPr>
          </a:p>
        </p:txBody>
      </p:sp>
      <p:sp>
        <p:nvSpPr>
          <p:cNvPr id="3" name="Text Placeholder 2">
            <a:extLst>
              <a:ext uri="{FF2B5EF4-FFF2-40B4-BE49-F238E27FC236}">
                <a16:creationId xmlns:a16="http://schemas.microsoft.com/office/drawing/2014/main" id="{09C69704-EA9D-4B40-AF99-2853470D1629}"/>
              </a:ext>
            </a:extLst>
          </p:cNvPr>
          <p:cNvSpPr>
            <a:spLocks noGrp="1"/>
          </p:cNvSpPr>
          <p:nvPr>
            <p:ph type="body" sz="quarter" idx="10"/>
          </p:nvPr>
        </p:nvSpPr>
        <p:spPr/>
        <p:txBody>
          <a:bodyPr/>
          <a:lstStyle/>
          <a:p>
            <a:r>
              <a:rPr lang="ar-EG" sz="5200" dirty="0"/>
              <a:t>بارك الذين قدمت عنهم، نيح نفوس الأموات. فليبارك المسيح على قلوبنا وأرواحنا لكى بقلب طاهر ونفس مستنيرة، </a:t>
            </a:r>
            <a:br>
              <a:rPr lang="ar-EG" sz="5200" dirty="0"/>
            </a:br>
            <a:endParaRPr lang="en-GB" sz="5200" dirty="0"/>
          </a:p>
        </p:txBody>
      </p:sp>
    </p:spTree>
    <p:extLst>
      <p:ext uri="{BB962C8B-B14F-4D97-AF65-F5344CB8AC3E}">
        <p14:creationId xmlns:p14="http://schemas.microsoft.com/office/powerpoint/2010/main" val="3238685582"/>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0468B45-6559-4BF6-B74A-3ADF28DADEC1}"/>
              </a:ext>
            </a:extLst>
          </p:cNvPr>
          <p:cNvSpPr>
            <a:spLocks noGrp="1"/>
          </p:cNvSpPr>
          <p:nvPr>
            <p:ph type="body" sz="quarter" idx="10"/>
          </p:nvPr>
        </p:nvSpPr>
        <p:spPr>
          <a:xfrm>
            <a:off x="0" y="4346575"/>
            <a:ext cx="9144000" cy="2511425"/>
          </a:xfrm>
        </p:spPr>
        <p:txBody>
          <a:bodyPr/>
          <a:lstStyle/>
          <a:p>
            <a:r>
              <a:rPr lang="ar-EG" sz="5100" dirty="0"/>
              <a:t>وإيمان بلا رياء، ومحبة كاملة، ورجاء ثابت، نجسر بدالة بغير خوف أن ندعـوك يا الله الآب القدوس الذى فى السموات ونقول</a:t>
            </a:r>
            <a:endParaRPr lang="ar-EG" sz="5100" dirty="0">
              <a:solidFill>
                <a:srgbClr val="FFC000"/>
              </a:solidFill>
            </a:endParaRPr>
          </a:p>
          <a:p>
            <a:endParaRPr lang="en-GB" sz="5100" dirty="0"/>
          </a:p>
        </p:txBody>
      </p:sp>
    </p:spTree>
    <p:extLst>
      <p:ext uri="{BB962C8B-B14F-4D97-AF65-F5344CB8AC3E}">
        <p14:creationId xmlns:p14="http://schemas.microsoft.com/office/powerpoint/2010/main" val="1278181121"/>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4B61DCE-8880-4F73-8710-EBCC999ACC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FA443F-EB46-4D20-84C6-CB643EBEB8B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55360840"/>
      </p:ext>
    </p:extLst>
  </p:cSld>
  <p:clrMapOvr>
    <a:masterClrMapping/>
  </p:clrMapOvr>
  <p:transition spd="slow" advClick="0" advTm="0"/>
</p:sld>
</file>

<file path=ppt/slides/slide3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kumimoji="0" lang="ar-EG" sz="32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سبت الفرح. </a:t>
            </a:r>
            <a:r>
              <a:rPr kumimoji="0" lang="ar-EG" sz="32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a:t>
            </a:r>
            <a:endParaRPr lang="ar-EG" sz="3200" dirty="0">
              <a:solidFill>
                <a:srgbClr val="FFC000"/>
              </a:solidFill>
            </a:endParaRPr>
          </a:p>
        </p:txBody>
      </p:sp>
      <p:sp>
        <p:nvSpPr>
          <p:cNvPr id="4" name="Text Placeholder 3">
            <a:extLst>
              <a:ext uri="{FF2B5EF4-FFF2-40B4-BE49-F238E27FC236}">
                <a16:creationId xmlns:a16="http://schemas.microsoft.com/office/drawing/2014/main" id="{93DEFA48-326E-4B58-8765-62B71842EA0B}"/>
              </a:ext>
            </a:extLst>
          </p:cNvPr>
          <p:cNvSpPr>
            <a:spLocks noGrp="1"/>
          </p:cNvSpPr>
          <p:nvPr>
            <p:ph type="body" sz="quarter" idx="10"/>
          </p:nvPr>
        </p:nvSpPr>
        <p:spPr/>
        <p:txBody>
          <a:bodyPr/>
          <a:lstStyle/>
          <a:p>
            <a:r>
              <a:rPr lang="ar-EG" sz="4200" dirty="0"/>
              <a:t>يا يسوع المسيح ذا الإسم المخلص الذى بكثرة رحمته نزل إلى الجحيم وأبطل عز الموت. أنت هو ملك الدهور غـير المائت الأبدى كلمة الله الذى على الكل. راعى الخراف الناطقة، رئيس كهنة الخيرات العتيدة،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296012951"/>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BB83489E-C53B-4FE7-ABD4-6C2A5A0B13DF}"/>
              </a:ext>
            </a:extLst>
          </p:cNvPr>
          <p:cNvSpPr>
            <a:spLocks noGrp="1"/>
          </p:cNvSpPr>
          <p:nvPr>
            <p:ph type="body" sz="quarter" idx="10"/>
          </p:nvPr>
        </p:nvSpPr>
        <p:spPr/>
        <p:txBody>
          <a:bodyPr/>
          <a:lstStyle/>
          <a:p>
            <a:r>
              <a:rPr lang="ar-EG" sz="4300" dirty="0"/>
              <a:t>الذى صعد إلى السموات وصار فوق السموات ودخل داخل الحجاب موضع قدس الأقداس، الموضع الذى لا يدخل إليه ذو طبيعة بشرية. وسار سابقاً عنا، صائراً رئيس كهنة إلى الآبد على رتبـة ملكى صادق.</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2937420708"/>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6E94CA-3151-4938-A2BC-062C20E824D1}"/>
              </a:ext>
            </a:extLst>
          </p:cNvPr>
          <p:cNvSpPr>
            <a:spLocks noGrp="1"/>
          </p:cNvSpPr>
          <p:nvPr>
            <p:ph type="body" sz="quarter" idx="10"/>
          </p:nvPr>
        </p:nvSpPr>
        <p:spPr/>
        <p:txBody>
          <a:bodyPr/>
          <a:lstStyle/>
          <a:p>
            <a:r>
              <a:rPr lang="ar-EG" dirty="0"/>
              <a:t>أنت هو الذى تنبأ من أجلك إشعياء النبى قائلاً: مثل خروف سيق إلى الذبح ومثل حمل بلا صوت أمام الذى يجزه، هكذا لا يفتح فاه. رفــع حكمه فى تواضعه وجيله من يقدر أن يقصه. </a:t>
            </a:r>
            <a:endParaRPr lang="ar-EG" dirty="0">
              <a:solidFill>
                <a:srgbClr val="FFC000"/>
              </a:solidFill>
            </a:endParaRPr>
          </a:p>
          <a:p>
            <a:endParaRPr lang="en-GB" dirty="0"/>
          </a:p>
        </p:txBody>
      </p:sp>
    </p:spTree>
    <p:extLst>
      <p:ext uri="{BB962C8B-B14F-4D97-AF65-F5344CB8AC3E}">
        <p14:creationId xmlns:p14="http://schemas.microsoft.com/office/powerpoint/2010/main" val="40804194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E6C72324-FFDF-45F8-AE19-B2965A530C1B}"/>
              </a:ext>
            </a:extLst>
          </p:cNvPr>
          <p:cNvSpPr>
            <a:spLocks noGrp="1"/>
          </p:cNvSpPr>
          <p:nvPr>
            <p:ph type="body" idx="1"/>
          </p:nvPr>
        </p:nvSpPr>
        <p:spPr/>
        <p:txBody>
          <a:bodyPr anchor="ctr"/>
          <a:lstStyle/>
          <a:p>
            <a:r>
              <a:rPr lang="ar-EG" sz="4400" dirty="0"/>
              <a:t>نيم بين يوت إن متروبوليتيس أڤا (دانيال)</a:t>
            </a:r>
          </a:p>
        </p:txBody>
      </p:sp>
      <p:sp>
        <p:nvSpPr>
          <p:cNvPr id="4" name="Text Placeholder 3">
            <a:extLst>
              <a:ext uri="{FF2B5EF4-FFF2-40B4-BE49-F238E27FC236}">
                <a16:creationId xmlns:a16="http://schemas.microsoft.com/office/drawing/2014/main" id="{B0A39B16-2C97-4E4E-894E-0C3268DAF1DA}"/>
              </a:ext>
            </a:extLst>
          </p:cNvPr>
          <p:cNvSpPr>
            <a:spLocks noGrp="1"/>
          </p:cNvSpPr>
          <p:nvPr>
            <p:ph type="body" sz="quarter" idx="3"/>
          </p:nvPr>
        </p:nvSpPr>
        <p:spPr>
          <a:xfrm>
            <a:off x="-2" y="5073389"/>
            <a:ext cx="9144000" cy="975718"/>
          </a:xfrm>
        </p:spPr>
        <p:txBody>
          <a:bodyPr/>
          <a:lstStyle/>
          <a:p>
            <a:r>
              <a:rPr lang="en-US" sz="4000" dirty="0" err="1"/>
              <a:t>nem</a:t>
            </a:r>
            <a:r>
              <a:rPr lang="en-US" sz="4000" dirty="0"/>
              <a:t> </a:t>
            </a:r>
            <a:r>
              <a:rPr lang="en-US" sz="4000" dirty="0" err="1"/>
              <a:t>penwit</a:t>
            </a:r>
            <a:r>
              <a:rPr lang="en-US" sz="4000" dirty="0"/>
              <a:t> `</a:t>
            </a:r>
            <a:r>
              <a:rPr lang="en-US" sz="4000" dirty="0" err="1">
                <a:ea typeface="Times New Roman" panose="02020603050405020304" pitchFamily="18" charset="0"/>
                <a:cs typeface="Arial" panose="020B0604020202020204" pitchFamily="34" charset="0"/>
              </a:rPr>
              <a:t>mmytropolityc</a:t>
            </a:r>
            <a:r>
              <a:rPr lang="en-US" sz="4000" dirty="0">
                <a:ea typeface="Times New Roman" panose="02020603050405020304" pitchFamily="18" charset="0"/>
                <a:cs typeface="Arial" panose="020B0604020202020204" pitchFamily="34" charset="0"/>
              </a:rPr>
              <a:t> </a:t>
            </a:r>
            <a:r>
              <a:rPr lang="en-US" sz="4000" dirty="0"/>
              <a:t>`abba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2" name="Text Placeholder 1">
            <a:extLst>
              <a:ext uri="{FF2B5EF4-FFF2-40B4-BE49-F238E27FC236}">
                <a16:creationId xmlns:a16="http://schemas.microsoft.com/office/drawing/2014/main" id="{B7B3BFD5-9559-4C18-A04C-50DD5A3C540B}"/>
              </a:ext>
            </a:extLst>
          </p:cNvPr>
          <p:cNvSpPr>
            <a:spLocks noGrp="1"/>
          </p:cNvSpPr>
          <p:nvPr>
            <p:ph type="body" sz="quarter" idx="10"/>
          </p:nvPr>
        </p:nvSpPr>
        <p:spPr>
          <a:xfrm>
            <a:off x="-2" y="4401852"/>
            <a:ext cx="9144000" cy="710178"/>
          </a:xfrm>
        </p:spPr>
        <p:txBody>
          <a:bodyPr anchor="t"/>
          <a:lstStyle/>
          <a:p>
            <a:r>
              <a:rPr lang="ar-SA" sz="4800" dirty="0">
                <a:solidFill>
                  <a:srgbClr val="FFFFFF"/>
                </a:solidFill>
              </a:rPr>
              <a:t>و أبانا </a:t>
            </a:r>
            <a:r>
              <a:rPr lang="ar-EG" sz="4800" dirty="0">
                <a:solidFill>
                  <a:srgbClr val="FFFFFF"/>
                </a:solidFill>
              </a:rPr>
              <a:t>المطران</a:t>
            </a:r>
            <a:r>
              <a:rPr lang="ar-SA" sz="4800" dirty="0">
                <a:solidFill>
                  <a:srgbClr val="FFFFFF"/>
                </a:solidFill>
              </a:rPr>
              <a:t> أنبا (</a:t>
            </a:r>
            <a:r>
              <a:rPr lang="ar-EG" sz="4800" dirty="0">
                <a:solidFill>
                  <a:srgbClr val="FFFFFF"/>
                </a:solidFill>
              </a:rPr>
              <a:t>دانيال</a:t>
            </a:r>
            <a:r>
              <a:rPr lang="ar-SA" sz="4800" dirty="0">
                <a:solidFill>
                  <a:srgbClr val="FFFFFF"/>
                </a:solidFill>
              </a:rPr>
              <a:t>)</a:t>
            </a:r>
            <a:endParaRPr lang="en-US" sz="4800" dirty="0"/>
          </a:p>
        </p:txBody>
      </p:sp>
    </p:spTree>
    <p:extLst>
      <p:ext uri="{BB962C8B-B14F-4D97-AF65-F5344CB8AC3E}">
        <p14:creationId xmlns:p14="http://schemas.microsoft.com/office/powerpoint/2010/main" val="2115689371"/>
      </p:ext>
    </p:extLst>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AE0EE02-2DCF-418D-956E-526059F6C450}"/>
              </a:ext>
            </a:extLst>
          </p:cNvPr>
          <p:cNvSpPr>
            <a:spLocks noGrp="1"/>
          </p:cNvSpPr>
          <p:nvPr>
            <p:ph type="body" sz="quarter" idx="10"/>
          </p:nvPr>
        </p:nvSpPr>
        <p:spPr/>
        <p:txBody>
          <a:bodyPr/>
          <a:lstStyle/>
          <a:p>
            <a:r>
              <a:rPr lang="ar-EG" dirty="0"/>
              <a:t>جُرحتَ لأجل خطايانا، توجعـت لأجل آثامنا. تأديب سلامنا عليك وبجراحاتك شفينا، كنا كلنا ضالين مثل خروف، أتيت يا سيدنا وأنقذتنا بمعرفة صليبك الحقيقية. وأنعمت علينا بشجرة الحياة، التى هى</a:t>
            </a:r>
            <a:br>
              <a:rPr lang="ar-EG" dirty="0"/>
            </a:br>
            <a:endParaRPr lang="en-GB" dirty="0"/>
          </a:p>
        </p:txBody>
      </p:sp>
    </p:spTree>
    <p:extLst>
      <p:ext uri="{BB962C8B-B14F-4D97-AF65-F5344CB8AC3E}">
        <p14:creationId xmlns:p14="http://schemas.microsoft.com/office/powerpoint/2010/main" val="1186625798"/>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0BB0546-8AF3-46F2-B357-C8F08246611B}"/>
              </a:ext>
            </a:extLst>
          </p:cNvPr>
          <p:cNvSpPr>
            <a:spLocks noGrp="1"/>
          </p:cNvSpPr>
          <p:nvPr>
            <p:ph type="body" sz="quarter" idx="10"/>
          </p:nvPr>
        </p:nvSpPr>
        <p:spPr/>
        <p:txBody>
          <a:bodyPr/>
          <a:lstStyle/>
          <a:p>
            <a:r>
              <a:rPr lang="ar-EG" dirty="0"/>
              <a:t>جسدك الإلهى ودمك الحقيقى من أجل هذا نسبحك ونباركك ونخدمك ونسجد  لك ونمجدك ونشكرك كل حين. نسأل ونطلب إليك يا محب البشر، الهم اقبل ذبيحتنا منا يا سيدنا، كما قبل قرابين وبخور</a:t>
            </a:r>
            <a:br>
              <a:rPr lang="ar-EG" dirty="0"/>
            </a:br>
            <a:endParaRPr lang="ar-EG" dirty="0">
              <a:solidFill>
                <a:srgbClr val="FFC000"/>
              </a:solidFill>
            </a:endParaRPr>
          </a:p>
          <a:p>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531562259"/>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696300F-78AF-49E9-9CE9-D0975F4E4AEA}"/>
              </a:ext>
            </a:extLst>
          </p:cNvPr>
          <p:cNvSpPr>
            <a:spLocks noGrp="1"/>
          </p:cNvSpPr>
          <p:nvPr>
            <p:ph type="body" sz="quarter" idx="10"/>
          </p:nvPr>
        </p:nvSpPr>
        <p:spPr/>
        <p:txBody>
          <a:bodyPr/>
          <a:lstStyle/>
          <a:p>
            <a:r>
              <a:rPr lang="ar-EG" sz="4300" dirty="0"/>
              <a:t>وسؤالات رؤساء الآباء والأنبياء والرسل وجميع قديسيك. طهر نفوسنا وأجسادنا وأرواحنا ونياتنا، لكى بقلب طاهر ونفــس مستنيرة ووجه غير مخزى، وإيمان بلا رياء، ومحبة كاملة ورجاء ثابت، </a:t>
            </a:r>
            <a:endParaRPr lang="en-GB" sz="4300" dirty="0"/>
          </a:p>
        </p:txBody>
      </p:sp>
    </p:spTree>
    <p:extLst>
      <p:ext uri="{BB962C8B-B14F-4D97-AF65-F5344CB8AC3E}">
        <p14:creationId xmlns:p14="http://schemas.microsoft.com/office/powerpoint/2010/main" val="2610495939"/>
      </p:ext>
    </p:extLst>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B430CC7-ED2B-45A5-BE90-255BB1B11334}"/>
              </a:ext>
            </a:extLst>
          </p:cNvPr>
          <p:cNvSpPr>
            <a:spLocks noGrp="1"/>
          </p:cNvSpPr>
          <p:nvPr>
            <p:ph type="body" sz="quarter" idx="10"/>
          </p:nvPr>
        </p:nvSpPr>
        <p:spPr>
          <a:xfrm>
            <a:off x="-53788" y="4346575"/>
            <a:ext cx="9238129" cy="2511425"/>
          </a:xfrm>
        </p:spPr>
        <p:txBody>
          <a:bodyPr/>
          <a:lstStyle/>
          <a:p>
            <a:pPr>
              <a:lnSpc>
                <a:spcPct val="100000"/>
              </a:lnSpc>
            </a:pPr>
            <a:r>
              <a:rPr lang="ar-EG" sz="4700" dirty="0"/>
              <a:t>نجسر بدالة بغير خوف أن نقول الصلاة المقدسة التى سلمتها لتلاميذك القديسين ورسلك الأطهار قائلاً لهم إذا صليتم فأطلبوا هكذا وقولوا:</a:t>
            </a:r>
            <a:br>
              <a:rPr lang="ar-EG" sz="4700" dirty="0"/>
            </a:br>
            <a:endParaRPr lang="ar-EG" sz="4700" dirty="0">
              <a:solidFill>
                <a:srgbClr val="FFC000"/>
              </a:solidFill>
            </a:endParaRPr>
          </a:p>
          <a:p>
            <a:pPr>
              <a:lnSpc>
                <a:spcPct val="100000"/>
              </a:lnSpc>
            </a:pPr>
            <a:endParaRPr lang="ar-EG" sz="4700" dirty="0">
              <a:solidFill>
                <a:srgbClr val="FFC000"/>
              </a:solidFill>
            </a:endParaRPr>
          </a:p>
        </p:txBody>
      </p:sp>
    </p:spTree>
    <p:extLst>
      <p:ext uri="{BB962C8B-B14F-4D97-AF65-F5344CB8AC3E}">
        <p14:creationId xmlns:p14="http://schemas.microsoft.com/office/powerpoint/2010/main" val="3956370054"/>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68D54F9-D0D3-4B66-B7EF-301309A272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CB4428-54D6-45C2-93D5-67BB9B00CEB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603974051"/>
      </p:ext>
    </p:extLst>
  </p:cSld>
  <p:clrMapOvr>
    <a:masterClrMapping/>
  </p:clrMapOvr>
  <p:transition spd="slow" advClick="0" advTm="0"/>
</p:sld>
</file>

<file path=ppt/slides/slide302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للآب في عيد القيامة والخمسين </a:t>
            </a:r>
            <a:r>
              <a:rPr lang="ar-EG" sz="2400" dirty="0"/>
              <a:t>(أيها السيد الرب الإله ضابط الكل)</a:t>
            </a:r>
          </a:p>
        </p:txBody>
      </p:sp>
      <p:sp>
        <p:nvSpPr>
          <p:cNvPr id="4" name="Text Placeholder 3">
            <a:extLst>
              <a:ext uri="{FF2B5EF4-FFF2-40B4-BE49-F238E27FC236}">
                <a16:creationId xmlns:a16="http://schemas.microsoft.com/office/drawing/2014/main" id="{6C82283C-D3AE-46A5-9FCB-E0A8F1EBA459}"/>
              </a:ext>
            </a:extLst>
          </p:cNvPr>
          <p:cNvSpPr>
            <a:spLocks noGrp="1"/>
          </p:cNvSpPr>
          <p:nvPr>
            <p:ph type="body" sz="quarter" idx="10"/>
          </p:nvPr>
        </p:nvSpPr>
        <p:spPr>
          <a:xfrm>
            <a:off x="0" y="4346575"/>
            <a:ext cx="9144000" cy="2511425"/>
          </a:xfrm>
        </p:spPr>
        <p:txBody>
          <a:bodyPr/>
          <a:lstStyle/>
          <a:p>
            <a:pPr>
              <a:lnSpc>
                <a:spcPct val="100000"/>
              </a:lnSpc>
            </a:pPr>
            <a:r>
              <a:rPr lang="ar-EG" sz="4000" dirty="0"/>
              <a:t>أيها السيد الرب الإله ضابط الكل أبو ربنا وإلهنا ومخلصنا يسوع المسيح، الذى من قِبَل صليبه نزل إلى الجحيم، وردَّ أبـانا آدم وبنيه إلى الفردوس. ودفننا معه، بموته أبطل عز الموت، وفى ثالث يوم قام مـن الأموات.</a:t>
            </a:r>
            <a:br>
              <a:rPr lang="ar-EG" sz="4000" dirty="0"/>
            </a:br>
            <a:endParaRPr lang="ar-EG" sz="4000" dirty="0">
              <a:solidFill>
                <a:srgbClr val="FFC000"/>
              </a:solidFill>
            </a:endParaRPr>
          </a:p>
          <a:p>
            <a:pPr>
              <a:lnSpc>
                <a:spcPct val="100000"/>
              </a:lnSpc>
            </a:pPr>
            <a:endParaRPr lang="en-GB" sz="4000" dirty="0"/>
          </a:p>
        </p:txBody>
      </p:sp>
      <p:sp>
        <p:nvSpPr>
          <p:cNvPr id="5" name="TextBox 4">
            <a:hlinkClick r:id="rId2" action="ppaction://hlinksldjump"/>
            <a:extLst>
              <a:ext uri="{FF2B5EF4-FFF2-40B4-BE49-F238E27FC236}">
                <a16:creationId xmlns:a16="http://schemas.microsoft.com/office/drawing/2014/main" id="{C5917F44-A882-46E1-9658-B9470F1197E4}"/>
              </a:ext>
            </a:extLst>
          </p:cNvPr>
          <p:cNvSpPr txBox="1"/>
          <p:nvPr/>
        </p:nvSpPr>
        <p:spPr>
          <a:xfrm>
            <a:off x="4034118" y="3946465"/>
            <a:ext cx="5109882" cy="400110"/>
          </a:xfrm>
          <a:prstGeom prst="rect">
            <a:avLst/>
          </a:prstGeom>
          <a:noFill/>
        </p:spPr>
        <p:txBody>
          <a:bodyPr wrap="square">
            <a:spAutoFit/>
          </a:bodyPr>
          <a:lstStyle/>
          <a:p>
            <a:pPr algn="r" rtl="1"/>
            <a:r>
              <a:rPr lang="en-GB" sz="2000" b="1" dirty="0" err="1">
                <a:solidFill>
                  <a:srgbClr val="FFC000"/>
                </a:solidFill>
                <a:latin typeface="Times New Roman" panose="02020603050405020304" pitchFamily="18" charset="0"/>
                <a:cs typeface="Times New Roman" panose="02020603050405020304" pitchFamily="18" charset="0"/>
              </a:rPr>
              <a:t>قسمة</a:t>
            </a:r>
            <a:r>
              <a:rPr lang="en-GB" sz="2000" b="1" dirty="0">
                <a:solidFill>
                  <a:srgbClr val="FFC000"/>
                </a:solidFill>
                <a:latin typeface="Times New Roman" panose="02020603050405020304" pitchFamily="18" charset="0"/>
                <a:cs typeface="Times New Roman" panose="02020603050405020304" pitchFamily="18" charset="0"/>
              </a:rPr>
              <a:t> </a:t>
            </a:r>
            <a:r>
              <a:rPr lang="ar-EG" sz="2000" b="1" dirty="0">
                <a:solidFill>
                  <a:srgbClr val="FFC000"/>
                </a:solidFill>
                <a:latin typeface="Times New Roman" panose="02020603050405020304" pitchFamily="18" charset="0"/>
                <a:cs typeface="Times New Roman" panose="02020603050405020304" pitchFamily="18" charset="0"/>
              </a:rPr>
              <a:t>اخرى لعيد </a:t>
            </a:r>
            <a:r>
              <a:rPr lang="en-GB" sz="2000" b="1" dirty="0" err="1">
                <a:solidFill>
                  <a:srgbClr val="FFC000"/>
                </a:solidFill>
                <a:latin typeface="Times New Roman" panose="02020603050405020304" pitchFamily="18" charset="0"/>
                <a:cs typeface="Times New Roman" panose="02020603050405020304" pitchFamily="18" charset="0"/>
              </a:rPr>
              <a:t>القيامة</a:t>
            </a:r>
            <a:r>
              <a:rPr lang="ar-EG" sz="2000" b="1" dirty="0">
                <a:solidFill>
                  <a:srgbClr val="FFC000"/>
                </a:solidFill>
                <a:latin typeface="Times New Roman" panose="02020603050405020304" pitchFamily="18" charset="0"/>
                <a:cs typeface="Times New Roman" panose="02020603050405020304" pitchFamily="18" charset="0"/>
              </a:rPr>
              <a:t> </a:t>
            </a:r>
            <a:r>
              <a:rPr lang="ar-EG" sz="2000" b="1" dirty="0">
                <a:solidFill>
                  <a:schemeClr val="bg1"/>
                </a:solidFill>
                <a:latin typeface="Times New Roman" panose="02020603050405020304" pitchFamily="18" charset="0"/>
                <a:cs typeface="Times New Roman" panose="02020603050405020304" pitchFamily="18" charset="0"/>
              </a:rPr>
              <a:t>(</a:t>
            </a:r>
            <a:r>
              <a:rPr lang="en-GB" sz="2000" b="1" dirty="0" err="1">
                <a:solidFill>
                  <a:schemeClr val="bg1"/>
                </a:solidFill>
                <a:latin typeface="Times New Roman" panose="02020603050405020304" pitchFamily="18" charset="0"/>
                <a:cs typeface="Times New Roman" panose="02020603050405020304" pitchFamily="18" charset="0"/>
              </a:rPr>
              <a:t>أيها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المسيح</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إلهنا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رئيس</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كهنة</a:t>
            </a:r>
            <a:r>
              <a:rPr lang="ar-EG" sz="2000" b="1" dirty="0">
                <a:solidFill>
                  <a:schemeClr val="bg1"/>
                </a:solidFill>
                <a:latin typeface="Times New Roman" panose="02020603050405020304" pitchFamily="18" charset="0"/>
                <a:cs typeface="Times New Roman" panose="02020603050405020304" pitchFamily="18" charset="0"/>
              </a:rPr>
              <a:t>)</a:t>
            </a:r>
            <a:endParaRPr lang="en-GB"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265056"/>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343400"/>
            <a:ext cx="9144000" cy="2514600"/>
          </a:xfrm>
        </p:spPr>
        <p:txBody>
          <a:bodyPr/>
          <a:lstStyle/>
          <a:p>
            <a:r>
              <a:rPr lang="ar-EG" sz="4600" dirty="0"/>
              <a:t>وظهر لمريم المجدلية وكلمها هكذا قائلاً: اعلمى أخوتى أن يذهبوا إلى الجليل هناك يروننى. ميخائيل رئيس الملائكة نزل من السماء ودحرج الحجر عن باب القبر وبشر النسوة حاملات</a:t>
            </a:r>
            <a:br>
              <a:rPr lang="ar-EG" sz="4600" dirty="0">
                <a:solidFill>
                  <a:schemeClr val="bg1"/>
                </a:solidFill>
                <a:latin typeface="Times New Roman" panose="02020603050405020304" pitchFamily="18" charset="0"/>
                <a:cs typeface="Times New Roman" panose="02020603050405020304" pitchFamily="18" charset="0"/>
              </a:rPr>
            </a:br>
            <a:endParaRPr lang="ar-EG" sz="4600" dirty="0"/>
          </a:p>
        </p:txBody>
      </p:sp>
    </p:spTree>
    <p:extLst>
      <p:ext uri="{BB962C8B-B14F-4D97-AF65-F5344CB8AC3E}">
        <p14:creationId xmlns:p14="http://schemas.microsoft.com/office/powerpoint/2010/main" val="2718191105"/>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504764"/>
            <a:ext cx="9144000" cy="2353235"/>
          </a:xfrm>
        </p:spPr>
        <p:txBody>
          <a:bodyPr/>
          <a:lstStyle/>
          <a:p>
            <a:r>
              <a:rPr lang="ar-EG" sz="4900" dirty="0"/>
              <a:t>الطيب قائلاً: </a:t>
            </a:r>
            <a:r>
              <a:rPr lang="ar-EG" sz="4900" dirty="0">
                <a:solidFill>
                  <a:schemeClr val="bg1"/>
                </a:solidFill>
                <a:latin typeface="Times New Roman" panose="02020603050405020304" pitchFamily="18" charset="0"/>
                <a:cs typeface="Times New Roman" panose="02020603050405020304" pitchFamily="18" charset="0"/>
              </a:rPr>
              <a:t>جى إخرستوس أنيستى إكنكرون. </a:t>
            </a:r>
            <a:r>
              <a:rPr lang="ar-EG" sz="4900" dirty="0"/>
              <a:t>المسيح قام من الأموات. بالموت داس الموت، والذين فى القبور أنعم عليهم بالحياة الآبدية. </a:t>
            </a:r>
            <a:br>
              <a:rPr lang="ar-EG" sz="4900" dirty="0"/>
            </a:br>
            <a:endParaRPr lang="ar-EG" sz="4900" dirty="0"/>
          </a:p>
        </p:txBody>
      </p:sp>
    </p:spTree>
    <p:extLst>
      <p:ext uri="{BB962C8B-B14F-4D97-AF65-F5344CB8AC3E}">
        <p14:creationId xmlns:p14="http://schemas.microsoft.com/office/powerpoint/2010/main" val="583141972"/>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A650FB4-2E22-46EE-A523-307061ED87B1}"/>
              </a:ext>
            </a:extLst>
          </p:cNvPr>
          <p:cNvSpPr>
            <a:spLocks noGrp="1"/>
          </p:cNvSpPr>
          <p:nvPr>
            <p:ph type="body" sz="quarter" idx="10"/>
          </p:nvPr>
        </p:nvSpPr>
        <p:spPr>
          <a:xfrm>
            <a:off x="0" y="4329953"/>
            <a:ext cx="9144000" cy="2528047"/>
          </a:xfrm>
        </p:spPr>
        <p:txBody>
          <a:bodyPr/>
          <a:lstStyle/>
          <a:p>
            <a:r>
              <a:rPr lang="ar-EG" sz="4600" dirty="0"/>
              <a:t>ونفخ فى وجه تلاميذه القديسين ورسله الأطهار قائلاً: اقبلوا الروح القدس، مَن غفرتم لهم خطاياهم غُفِرَت، ومَن أمسكتموها عليهم أمسكت. </a:t>
            </a:r>
            <a:endParaRPr lang="ar-EG" sz="4600" dirty="0">
              <a:solidFill>
                <a:srgbClr val="FFC000"/>
              </a:solidFill>
            </a:endParaRPr>
          </a:p>
          <a:p>
            <a:endParaRPr lang="en-GB" sz="4600" dirty="0"/>
          </a:p>
        </p:txBody>
      </p:sp>
    </p:spTree>
    <p:extLst>
      <p:ext uri="{BB962C8B-B14F-4D97-AF65-F5344CB8AC3E}">
        <p14:creationId xmlns:p14="http://schemas.microsoft.com/office/powerpoint/2010/main" val="2391384692"/>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070847" y="0"/>
            <a:ext cx="2057400" cy="510988"/>
          </a:xfrm>
        </p:spPr>
        <p:txBody>
          <a:bodyPr>
            <a:noAutofit/>
          </a:bodyPr>
          <a:lstStyle/>
          <a:p>
            <a:pPr algn="r"/>
            <a:r>
              <a:rPr lang="ar-EG" sz="3600" u="sng" dirty="0">
                <a:solidFill>
                  <a:srgbClr val="FFC000"/>
                </a:solidFill>
                <a:latin typeface="Times New Roman" panose="02020603050405020304" pitchFamily="18" charset="0"/>
                <a:cs typeface="Times New Roman" panose="02020603050405020304" pitchFamily="18" charset="0"/>
              </a:rPr>
              <a:t>عيد الصعود</a:t>
            </a:r>
            <a:endParaRPr lang="ar-EG" sz="3600" dirty="0"/>
          </a:p>
        </p:txBody>
      </p:sp>
      <p:sp>
        <p:nvSpPr>
          <p:cNvPr id="3" name="Text Placeholder 2">
            <a:extLst>
              <a:ext uri="{FF2B5EF4-FFF2-40B4-BE49-F238E27FC236}">
                <a16:creationId xmlns:a16="http://schemas.microsoft.com/office/drawing/2014/main" id="{8270554F-CE42-4EDF-9542-230FF0A9656C}"/>
              </a:ext>
            </a:extLst>
          </p:cNvPr>
          <p:cNvSpPr>
            <a:spLocks noGrp="1"/>
          </p:cNvSpPr>
          <p:nvPr>
            <p:ph type="body" sz="quarter" idx="10"/>
          </p:nvPr>
        </p:nvSpPr>
        <p:spPr>
          <a:xfrm>
            <a:off x="0" y="4477873"/>
            <a:ext cx="9144000" cy="2541493"/>
          </a:xfrm>
        </p:spPr>
        <p:txBody>
          <a:bodyPr anchor="t"/>
          <a:lstStyle/>
          <a:p>
            <a:r>
              <a:rPr lang="ar-EG" sz="5400" dirty="0"/>
              <a:t>وبعد أربعين  يوماً صعد إلى السموات، وجلس عن يمين أبيه الصالح، وأرسل لنا المعزى روح الحق مثل ألسنة نار.</a:t>
            </a:r>
            <a:br>
              <a:rPr lang="en-US" sz="5400" dirty="0"/>
            </a:br>
            <a:endParaRPr lang="ar-EG" sz="5400" dirty="0"/>
          </a:p>
          <a:p>
            <a:endParaRPr lang="en-GB" sz="5400" dirty="0"/>
          </a:p>
        </p:txBody>
      </p:sp>
      <p:sp>
        <p:nvSpPr>
          <p:cNvPr id="5" name="Title 1">
            <a:extLst>
              <a:ext uri="{FF2B5EF4-FFF2-40B4-BE49-F238E27FC236}">
                <a16:creationId xmlns:a16="http://schemas.microsoft.com/office/drawing/2014/main" id="{84850CA4-1899-44A4-8D4A-6B0B70A656A0}"/>
              </a:ext>
            </a:extLst>
          </p:cNvPr>
          <p:cNvSpPr txBox="1">
            <a:spLocks/>
          </p:cNvSpPr>
          <p:nvPr/>
        </p:nvSpPr>
        <p:spPr>
          <a:xfrm>
            <a:off x="3119718" y="3805516"/>
            <a:ext cx="6024282" cy="510988"/>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5400" b="1" kern="1200">
                <a:solidFill>
                  <a:schemeClr val="bg1"/>
                </a:solidFill>
                <a:latin typeface="Times New Roman" panose="02020603050405020304" pitchFamily="18" charset="0"/>
                <a:ea typeface="+mj-ea"/>
                <a:cs typeface="Times New Roman" panose="02020603050405020304" pitchFamily="18" charset="0"/>
              </a:defRPr>
            </a:lvl1pPr>
          </a:lstStyle>
          <a:p>
            <a:pPr algn="r"/>
            <a:r>
              <a:rPr lang="ar-EG" sz="3600" u="sng">
                <a:solidFill>
                  <a:srgbClr val="FFC000"/>
                </a:solidFill>
              </a:rPr>
              <a:t>و من عيد الصعود يُقال:</a:t>
            </a:r>
            <a:endParaRPr lang="ar-EG" sz="3600" dirty="0"/>
          </a:p>
        </p:txBody>
      </p:sp>
    </p:spTree>
    <p:extLst>
      <p:ext uri="{BB962C8B-B14F-4D97-AF65-F5344CB8AC3E}">
        <p14:creationId xmlns:p14="http://schemas.microsoft.com/office/powerpoint/2010/main" val="48177553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8DA3D6C-2596-4D5A-8F52-3C99B9E20CBB}"/>
              </a:ext>
            </a:extLst>
          </p:cNvPr>
          <p:cNvSpPr>
            <a:spLocks noGrp="1"/>
          </p:cNvSpPr>
          <p:nvPr>
            <p:ph type="body" idx="1"/>
          </p:nvPr>
        </p:nvSpPr>
        <p:spPr/>
        <p:txBody>
          <a:bodyPr/>
          <a:lstStyle/>
          <a:p>
            <a:r>
              <a:rPr lang="ar-EG" sz="4800" dirty="0"/>
              <a:t>ني مين راتي إنتيه بي خرستوس.</a:t>
            </a:r>
            <a:endParaRPr lang="en-GB" sz="4400" dirty="0"/>
          </a:p>
        </p:txBody>
      </p:sp>
      <p:sp>
        <p:nvSpPr>
          <p:cNvPr id="4" name="Text Placeholder 3">
            <a:extLst>
              <a:ext uri="{FF2B5EF4-FFF2-40B4-BE49-F238E27FC236}">
                <a16:creationId xmlns:a16="http://schemas.microsoft.com/office/drawing/2014/main" id="{56E0276A-1E16-4955-AC52-DF079483B4BA}"/>
              </a:ext>
            </a:extLst>
          </p:cNvPr>
          <p:cNvSpPr>
            <a:spLocks noGrp="1"/>
          </p:cNvSpPr>
          <p:nvPr>
            <p:ph type="body" sz="quarter" idx="3"/>
          </p:nvPr>
        </p:nvSpPr>
        <p:spPr>
          <a:xfrm>
            <a:off x="-2" y="5240213"/>
            <a:ext cx="9144000" cy="808893"/>
          </a:xfrm>
        </p:spPr>
        <p:txBody>
          <a:bodyPr/>
          <a:lstStyle/>
          <a:p>
            <a:r>
              <a:rPr lang="en-US" sz="5400" dirty="0" err="1"/>
              <a:t>nimenra</a:t>
            </a:r>
            <a:r>
              <a:rPr lang="en-US" sz="5400" dirty="0"/>
              <a:t>] `</a:t>
            </a:r>
            <a:r>
              <a:rPr lang="en-US" sz="5400" dirty="0" err="1"/>
              <a:t>nte</a:t>
            </a:r>
            <a:r>
              <a:rPr lang="en-US" sz="5400" dirty="0"/>
              <a:t> Pi`,</a:t>
            </a:r>
            <a:r>
              <a:rPr lang="en-US" sz="5400" dirty="0" err="1"/>
              <a:t>rictoc</a:t>
            </a:r>
            <a:endParaRPr lang="en-GB" sz="5400" dirty="0"/>
          </a:p>
        </p:txBody>
      </p:sp>
      <p:sp>
        <p:nvSpPr>
          <p:cNvPr id="5" name="Text Placeholder 4">
            <a:extLst>
              <a:ext uri="{FF2B5EF4-FFF2-40B4-BE49-F238E27FC236}">
                <a16:creationId xmlns:a16="http://schemas.microsoft.com/office/drawing/2014/main" id="{A54D6FFA-9C45-44B6-B737-8AF066E3A7A8}"/>
              </a:ext>
            </a:extLst>
          </p:cNvPr>
          <p:cNvSpPr>
            <a:spLocks noGrp="1"/>
          </p:cNvSpPr>
          <p:nvPr>
            <p:ph type="body" sz="quarter" idx="10"/>
          </p:nvPr>
        </p:nvSpPr>
        <p:spPr>
          <a:xfrm>
            <a:off x="-2" y="4363210"/>
            <a:ext cx="9144000" cy="877001"/>
          </a:xfrm>
        </p:spPr>
        <p:txBody>
          <a:bodyPr/>
          <a:lstStyle/>
          <a:p>
            <a:r>
              <a:rPr lang="ar-SA" sz="5400" dirty="0">
                <a:solidFill>
                  <a:srgbClr val="FFFFFF"/>
                </a:solidFill>
              </a:rPr>
              <a:t>أحباء المسيح.</a:t>
            </a:r>
            <a:endParaRPr lang="en-GB" sz="5400" dirty="0"/>
          </a:p>
        </p:txBody>
      </p:sp>
    </p:spTree>
    <p:extLst>
      <p:ext uri="{BB962C8B-B14F-4D97-AF65-F5344CB8AC3E}">
        <p14:creationId xmlns:p14="http://schemas.microsoft.com/office/powerpoint/2010/main" val="1041492634"/>
      </p:ext>
    </p:extLst>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4A2EAAE-2B39-4197-8B82-FB01691BFBB8}"/>
              </a:ext>
            </a:extLst>
          </p:cNvPr>
          <p:cNvSpPr>
            <a:spLocks noGrp="1"/>
          </p:cNvSpPr>
          <p:nvPr>
            <p:ph type="body" sz="quarter" idx="10"/>
          </p:nvPr>
        </p:nvSpPr>
        <p:spPr>
          <a:xfrm>
            <a:off x="0" y="4450976"/>
            <a:ext cx="9144000" cy="2407024"/>
          </a:xfrm>
        </p:spPr>
        <p:txBody>
          <a:bodyPr/>
          <a:lstStyle/>
          <a:p>
            <a:r>
              <a:rPr lang="ar-EG" sz="4700" dirty="0"/>
              <a:t>من أجل هذا نسألك يا سيدنا طهرنا من كل رياء لكى بقلب طاهر نجسر بدالة بغير خوف أن نطلب إليك يا الله الآب الذى فى السموات ونقول</a:t>
            </a:r>
            <a:br>
              <a:rPr lang="ar-EG" sz="4700" dirty="0"/>
            </a:br>
            <a:endParaRPr lang="ar-EG" sz="4700" dirty="0"/>
          </a:p>
        </p:txBody>
      </p:sp>
    </p:spTree>
    <p:extLst>
      <p:ext uri="{BB962C8B-B14F-4D97-AF65-F5344CB8AC3E}">
        <p14:creationId xmlns:p14="http://schemas.microsoft.com/office/powerpoint/2010/main" val="1956423302"/>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832D714-B291-4230-9260-CE305D2ABE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45E6852-A4AC-4FAA-BB5A-E93839ABC4B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91925048"/>
      </p:ext>
    </p:extLst>
  </p:cSld>
  <p:clrMapOvr>
    <a:masterClrMapping/>
  </p:clrMapOvr>
  <p:transition spd="slow" advClick="0" advTm="0"/>
</p:sld>
</file>

<file path=ppt/slides/slide3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للإبن تقال في القيامة </a:t>
            </a:r>
            <a:r>
              <a:rPr lang="ar-EG" sz="2400" dirty="0"/>
              <a:t>(أيها المسيح إلهنا رئيس كهنة)</a:t>
            </a:r>
          </a:p>
        </p:txBody>
      </p:sp>
      <p:sp>
        <p:nvSpPr>
          <p:cNvPr id="4" name="Text Placeholder 3">
            <a:extLst>
              <a:ext uri="{FF2B5EF4-FFF2-40B4-BE49-F238E27FC236}">
                <a16:creationId xmlns:a16="http://schemas.microsoft.com/office/drawing/2014/main" id="{1FE75752-7DF2-4495-AE8B-D3274468591E}"/>
              </a:ext>
            </a:extLst>
          </p:cNvPr>
          <p:cNvSpPr>
            <a:spLocks noGrp="1"/>
          </p:cNvSpPr>
          <p:nvPr>
            <p:ph type="body" sz="quarter" idx="10"/>
          </p:nvPr>
        </p:nvSpPr>
        <p:spPr/>
        <p:txBody>
          <a:bodyPr/>
          <a:lstStyle/>
          <a:p>
            <a:r>
              <a:rPr lang="ar-EG" dirty="0"/>
              <a:t>أيها المسيح إلهنا رئيس كهنة الخيرات العتيدة، ملك الدهور غير المائت الأبدى، كلمة الله الذى على الكل. الذى أنعم علينا بهذا الســر العظيم الذى هو جسده المقدس ودمه الكريم لغفران خطايانا.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623924876"/>
      </p:ext>
    </p:extLst>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729FBC2-5B54-4241-A72C-2CCE29135358}"/>
              </a:ext>
            </a:extLst>
          </p:cNvPr>
          <p:cNvSpPr>
            <a:spLocks noGrp="1"/>
          </p:cNvSpPr>
          <p:nvPr>
            <p:ph type="body" sz="quarter" idx="10"/>
          </p:nvPr>
        </p:nvSpPr>
        <p:spPr/>
        <p:txBody>
          <a:bodyPr/>
          <a:lstStyle/>
          <a:p>
            <a:r>
              <a:rPr lang="ar-EG" dirty="0"/>
              <a:t>هـذا هو الجسد الذى أخذه من سيدتنا وملكتنا كلنا القديسة مريم وجعله واحـداً مع لاهوته. هذا هو الذى نزل إلى الجحيم، وأبطل عز الموت، وسبى سبياً وأعطى الناس كرامات. رفع قديسيه إلى العُلا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3754228787"/>
      </p:ext>
    </p:extLst>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F438F26-F409-4EB5-92F6-C510E26C1091}"/>
              </a:ext>
            </a:extLst>
          </p:cNvPr>
          <p:cNvSpPr>
            <a:spLocks noGrp="1"/>
          </p:cNvSpPr>
          <p:nvPr>
            <p:ph type="body" sz="quarter" idx="10"/>
          </p:nvPr>
        </p:nvSpPr>
        <p:spPr/>
        <p:txBody>
          <a:bodyPr/>
          <a:lstStyle/>
          <a:p>
            <a:r>
              <a:rPr lang="ar-EG" dirty="0"/>
              <a:t>معه أعطاهم قرباناً لأبيه بذوقه الموت عنا خلص الأحياء، وأعطى النياح للذين ماتوا. ونحن أيضاً الجلوس فى الظلمة زماناً أنعم علينا بنور قيامته من قِبل تجسده الطاهر. فليضئ علينا نور معرفتك</a:t>
            </a:r>
            <a:br>
              <a:rPr lang="ar-EG" dirty="0"/>
            </a:br>
            <a:endParaRPr lang="en-GB" dirty="0"/>
          </a:p>
        </p:txBody>
      </p:sp>
    </p:spTree>
    <p:extLst>
      <p:ext uri="{BB962C8B-B14F-4D97-AF65-F5344CB8AC3E}">
        <p14:creationId xmlns:p14="http://schemas.microsoft.com/office/powerpoint/2010/main" val="1922307876"/>
      </p:ext>
    </p:extLst>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CF2335-3819-4CA2-8CCF-EAD0F01E7920}"/>
              </a:ext>
            </a:extLst>
          </p:cNvPr>
          <p:cNvSpPr>
            <a:spLocks noGrp="1"/>
          </p:cNvSpPr>
          <p:nvPr>
            <p:ph type="body" sz="quarter" idx="10"/>
          </p:nvPr>
        </p:nvSpPr>
        <p:spPr/>
        <p:txBody>
          <a:bodyPr/>
          <a:lstStyle/>
          <a:p>
            <a:pPr>
              <a:lnSpc>
                <a:spcPct val="100000"/>
              </a:lnSpc>
            </a:pPr>
            <a:r>
              <a:rPr lang="ar-EG" sz="5400" dirty="0"/>
              <a:t>الحقيقية لنضئ بشكلك المحيى،</a:t>
            </a:r>
            <a:r>
              <a:rPr lang="ar-EG" sz="5400" dirty="0">
                <a:solidFill>
                  <a:srgbClr val="FFC000"/>
                </a:solidFill>
              </a:rPr>
              <a:t> </a:t>
            </a:r>
            <a:r>
              <a:rPr lang="ar-EG" sz="5400" dirty="0"/>
              <a:t>ونجسر بدالة بغـير خـوف أن نصرخ نحو أبيك الذى فى السموات ونقول : </a:t>
            </a:r>
            <a:endParaRPr lang="en-GB" sz="5400" dirty="0"/>
          </a:p>
        </p:txBody>
      </p:sp>
      <p:sp>
        <p:nvSpPr>
          <p:cNvPr id="5" name="Title 4">
            <a:extLst>
              <a:ext uri="{FF2B5EF4-FFF2-40B4-BE49-F238E27FC236}">
                <a16:creationId xmlns:a16="http://schemas.microsoft.com/office/drawing/2014/main" id="{23E1A6E7-95B7-4B4A-82D8-A637A851E9A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0115842"/>
      </p:ext>
    </p:extLst>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E7F67EB-AF68-45F3-855E-595356C23A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785AE6-4FD3-4B69-BE13-31D6ABA7ABE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83468798"/>
      </p:ext>
    </p:extLst>
  </p:cSld>
  <p:clrMapOvr>
    <a:masterClrMapping/>
  </p:clrMapOvr>
  <p:transition spd="slow" advClick="0" advTm="0"/>
</p:sld>
</file>

<file path=ppt/slides/slide3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017059" y="0"/>
            <a:ext cx="2017059" cy="1613647"/>
          </a:xfrm>
        </p:spPr>
        <p:txBody>
          <a:bodyPr>
            <a:noAutofit/>
          </a:bodyPr>
          <a:lstStyle/>
          <a:p>
            <a:pPr>
              <a:spcBef>
                <a:spcPct val="50000"/>
              </a:spcBef>
            </a:pPr>
            <a:r>
              <a:rPr lang="ar-EG" sz="2800" dirty="0">
                <a:solidFill>
                  <a:srgbClr val="FFC000"/>
                </a:solidFill>
              </a:rPr>
              <a:t>قسمة للإبن تقال في صوم الرسل </a:t>
            </a:r>
            <a:r>
              <a:rPr lang="ar-EG" sz="2800" dirty="0"/>
              <a:t>(أنت هو كلمة الآب)</a:t>
            </a:r>
          </a:p>
        </p:txBody>
      </p:sp>
      <p:sp>
        <p:nvSpPr>
          <p:cNvPr id="5" name="Text Placeholder 4">
            <a:extLst>
              <a:ext uri="{FF2B5EF4-FFF2-40B4-BE49-F238E27FC236}">
                <a16:creationId xmlns:a16="http://schemas.microsoft.com/office/drawing/2014/main" id="{FC32D171-2929-436E-955C-D650FE62932B}"/>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جميع الأمم جنساً مختاراً، مملكة وكهنوتاً وأمة مقدسة وشعباً مبرراً.</a:t>
            </a:r>
            <a:br>
              <a:rPr lang="ar-EG" dirty="0"/>
            </a:br>
            <a:endParaRPr lang="ar-EG" dirty="0">
              <a:solidFill>
                <a:srgbClr val="FFC000"/>
              </a:solidFill>
            </a:endParaRPr>
          </a:p>
        </p:txBody>
      </p:sp>
    </p:spTree>
    <p:extLst>
      <p:ext uri="{BB962C8B-B14F-4D97-AF65-F5344CB8AC3E}">
        <p14:creationId xmlns:p14="http://schemas.microsoft.com/office/powerpoint/2010/main" val="3735840746"/>
      </p:ext>
    </p:extLst>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355BC2D-9BCA-4021-BA5D-69B7B9DF16C6}"/>
              </a:ext>
            </a:extLst>
          </p:cNvPr>
          <p:cNvSpPr>
            <a:spLocks noGrp="1"/>
          </p:cNvSpPr>
          <p:nvPr>
            <p:ph type="body" sz="quarter" idx="10"/>
          </p:nvPr>
        </p:nvSpPr>
        <p:spPr/>
        <p:txBody>
          <a:bodyPr/>
          <a:lstStyle/>
          <a:p>
            <a:r>
              <a:rPr lang="ar-EG" dirty="0"/>
              <a:t>إذ أرسلت الروح القدس على الرسل يوم الخمسين، وحلّ عليهم مثل ألسنة نار منقسمة على كل واحد منهم. وملأهم من كل معرفة وكل فهم وكل حكمة روحية كوعدك الصادق. وتكلموا بكل اللغات</a:t>
            </a:r>
            <a:br>
              <a:rPr lang="ar-EG" dirty="0"/>
            </a:br>
            <a:endParaRPr lang="en-GB" dirty="0"/>
          </a:p>
        </p:txBody>
      </p:sp>
    </p:spTree>
    <p:extLst>
      <p:ext uri="{BB962C8B-B14F-4D97-AF65-F5344CB8AC3E}">
        <p14:creationId xmlns:p14="http://schemas.microsoft.com/office/powerpoint/2010/main" val="2301668577"/>
      </p:ext>
    </p:extLst>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DABDF28-49AF-4C41-8279-73C3DA5EF80B}"/>
              </a:ext>
            </a:extLst>
          </p:cNvPr>
          <p:cNvSpPr>
            <a:spLocks noGrp="1"/>
          </p:cNvSpPr>
          <p:nvPr>
            <p:ph type="body" sz="quarter" idx="10"/>
          </p:nvPr>
        </p:nvSpPr>
        <p:spPr/>
        <p:txBody>
          <a:bodyPr/>
          <a:lstStyle/>
          <a:p>
            <a:r>
              <a:rPr lang="ar-EG" dirty="0"/>
              <a:t>وبشروا بإسمك القدوس فى جميع الأمم. أمَّا بطرس وبولس الرسولان فكان ظل أحدهما يشفى الأمراض، وكانت مناديل وعصائب الآخر تُذهِب الأمراض، وتُخرِج الأرواح الشريرة. وبعدما كرزا</a:t>
            </a:r>
            <a:br>
              <a:rPr lang="ar-EG" dirty="0"/>
            </a:br>
            <a:endParaRPr lang="en-GB" dirty="0"/>
          </a:p>
        </p:txBody>
      </p:sp>
    </p:spTree>
    <p:extLst>
      <p:ext uri="{BB962C8B-B14F-4D97-AF65-F5344CB8AC3E}">
        <p14:creationId xmlns:p14="http://schemas.microsoft.com/office/powerpoint/2010/main" val="35711390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3" name="Title 22">
            <a:extLst>
              <a:ext uri="{FF2B5EF4-FFF2-40B4-BE49-F238E27FC236}">
                <a16:creationId xmlns:a16="http://schemas.microsoft.com/office/drawing/2014/main" id="{B3472411-CB9C-4B74-B9E1-EED75D984BAB}"/>
              </a:ext>
            </a:extLst>
          </p:cNvPr>
          <p:cNvSpPr>
            <a:spLocks noGrp="1"/>
          </p:cNvSpPr>
          <p:nvPr>
            <p:ph type="title"/>
          </p:nvPr>
        </p:nvSpPr>
        <p:spPr>
          <a:xfrm>
            <a:off x="-1311967" y="0"/>
            <a:ext cx="1311967" cy="1220301"/>
          </a:xfrm>
        </p:spPr>
        <p:txBody>
          <a:bodyPr/>
          <a:lstStyle/>
          <a:p>
            <a:r>
              <a:rPr lang="ar-EG" dirty="0"/>
              <a:t>سوتيس امين</a:t>
            </a:r>
            <a:endParaRPr lang="en-GB" dirty="0"/>
          </a:p>
        </p:txBody>
      </p:sp>
      <p:sp>
        <p:nvSpPr>
          <p:cNvPr id="22" name="TextBox 21">
            <a:extLst>
              <a:ext uri="{FF2B5EF4-FFF2-40B4-BE49-F238E27FC236}">
                <a16:creationId xmlns:a16="http://schemas.microsoft.com/office/drawing/2014/main" id="{6384818D-C441-4726-9145-B4F5630E32D3}"/>
              </a:ext>
            </a:extLst>
          </p:cNvPr>
          <p:cNvSpPr txBox="1"/>
          <p:nvPr/>
        </p:nvSpPr>
        <p:spPr>
          <a:xfrm>
            <a:off x="27033" y="5672984"/>
            <a:ext cx="9103520" cy="1160562"/>
          </a:xfrm>
          <a:prstGeom prst="round2SameRect">
            <a:avLst>
              <a:gd name="adj1" fmla="val 0"/>
              <a:gd name="adj2" fmla="val 27575"/>
            </a:avLst>
          </a:prstGeom>
          <a:noFill/>
          <a:ln w="28575">
            <a:solidFill>
              <a:srgbClr val="FFC000"/>
            </a:solidFill>
            <a:prstDash val="lgDashDot"/>
          </a:ln>
        </p:spPr>
        <p:txBody>
          <a:bodyPr wrap="squar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3200" b="1" i="0" u="none" strike="noStrike" kern="0" cap="none" spc="0" normalizeH="0" baseline="0" noProof="0" dirty="0">
                <a:ln>
                  <a:noFill/>
                </a:ln>
                <a:solidFill>
                  <a:srgbClr val="FFC000"/>
                </a:solidFill>
                <a:effectLst/>
                <a:uLnTx/>
                <a:uFillTx/>
                <a:latin typeface="Arial" panose="020B0604020202020204" pitchFamily="34" charset="0"/>
                <a:ea typeface="+mn-ea"/>
                <a:cs typeface="+mj-cs"/>
              </a:rPr>
              <a:t>ثم يسجد الكاهن الخديم قدام باب المذبح إلى الشرق و يدخل الهيكل، و يناوله الشماس المجمرة فيرفع بخور البولس</a:t>
            </a:r>
          </a:p>
        </p:txBody>
      </p:sp>
      <p:sp>
        <p:nvSpPr>
          <p:cNvPr id="44" name="Text Placeholder 2">
            <a:extLst>
              <a:ext uri="{FF2B5EF4-FFF2-40B4-BE49-F238E27FC236}">
                <a16:creationId xmlns:a16="http://schemas.microsoft.com/office/drawing/2014/main" id="{99EC19B0-8B18-4CA3-A14A-8DFBC6B0116E}"/>
              </a:ext>
            </a:extLst>
          </p:cNvPr>
          <p:cNvSpPr>
            <a:spLocks noGrp="1"/>
          </p:cNvSpPr>
          <p:nvPr>
            <p:ph type="body" idx="1"/>
          </p:nvPr>
        </p:nvSpPr>
        <p:spPr>
          <a:xfrm>
            <a:off x="-2800" y="4344219"/>
            <a:ext cx="2624838" cy="1220301"/>
          </a:xfrm>
        </p:spPr>
        <p:txBody>
          <a:bodyPr anchor="ctr"/>
          <a:lstStyle/>
          <a:p>
            <a:r>
              <a:rPr lang="ar-EG" dirty="0"/>
              <a:t>سوتيس امين كيطو ابنفما تى سو</a:t>
            </a:r>
          </a:p>
        </p:txBody>
      </p:sp>
      <p:sp>
        <p:nvSpPr>
          <p:cNvPr id="45" name="Text Placeholder 3">
            <a:extLst>
              <a:ext uri="{FF2B5EF4-FFF2-40B4-BE49-F238E27FC236}">
                <a16:creationId xmlns:a16="http://schemas.microsoft.com/office/drawing/2014/main" id="{8ED3B1A9-E4DB-43A0-98F7-A3974F6BBB8C}"/>
              </a:ext>
            </a:extLst>
          </p:cNvPr>
          <p:cNvSpPr>
            <a:spLocks noGrp="1"/>
          </p:cNvSpPr>
          <p:nvPr>
            <p:ph type="body" sz="quarter" idx="3"/>
          </p:nvPr>
        </p:nvSpPr>
        <p:spPr>
          <a:xfrm>
            <a:off x="2622037" y="4362540"/>
            <a:ext cx="3676650" cy="1220301"/>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46" name="Text Placeholder 5">
            <a:extLst>
              <a:ext uri="{FF2B5EF4-FFF2-40B4-BE49-F238E27FC236}">
                <a16:creationId xmlns:a16="http://schemas.microsoft.com/office/drawing/2014/main" id="{8B955F41-78B2-4F38-8527-E9143F6F5955}"/>
              </a:ext>
            </a:extLst>
          </p:cNvPr>
          <p:cNvSpPr>
            <a:spLocks noGrp="1"/>
          </p:cNvSpPr>
          <p:nvPr>
            <p:ph type="body" sz="quarter" idx="10"/>
          </p:nvPr>
        </p:nvSpPr>
        <p:spPr>
          <a:xfrm>
            <a:off x="6292279" y="4362540"/>
            <a:ext cx="2829345" cy="1251141"/>
          </a:xfrm>
        </p:spPr>
        <p:txBody>
          <a:bodyPr/>
          <a:lstStyle/>
          <a:p>
            <a:r>
              <a:rPr lang="ar-SA" sz="4000" dirty="0">
                <a:latin typeface="Garamond" pitchFamily="18" charset="0"/>
                <a:cs typeface="Arial" pitchFamily="34" charset="0"/>
              </a:rPr>
              <a:t>خلصت حقاً ومع روحك أيضاً</a:t>
            </a:r>
            <a:endParaRPr lang="en-US" sz="4000" dirty="0"/>
          </a:p>
        </p:txBody>
      </p:sp>
    </p:spTree>
    <p:extLst>
      <p:ext uri="{BB962C8B-B14F-4D97-AF65-F5344CB8AC3E}">
        <p14:creationId xmlns:p14="http://schemas.microsoft.com/office/powerpoint/2010/main" val="315845217"/>
      </p:ext>
    </p:extLst>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2D2E975-9313-497A-B2B2-207C88443C4E}"/>
              </a:ext>
            </a:extLst>
          </p:cNvPr>
          <p:cNvSpPr>
            <a:spLocks noGrp="1"/>
          </p:cNvSpPr>
          <p:nvPr>
            <p:ph type="body" sz="quarter" idx="10"/>
          </p:nvPr>
        </p:nvSpPr>
        <p:spPr/>
        <p:txBody>
          <a:bodyPr/>
          <a:lstStyle/>
          <a:p>
            <a:r>
              <a:rPr lang="ar-EG" dirty="0"/>
              <a:t>بإنجيل الملكوت وعلَّما الأمم، سفكا دمهما من أجل إسمك، ونالا إكليل الرسولية وإكليل الشهادة. فيا من أنعم على تلاميذه القديسين ورسله المكرمين بحلول الروح القدس عليهم، وأعطاهم السلطان أن</a:t>
            </a:r>
            <a:br>
              <a:rPr lang="ar-EG" dirty="0"/>
            </a:br>
            <a:endParaRPr lang="en-GB" dirty="0"/>
          </a:p>
        </p:txBody>
      </p:sp>
    </p:spTree>
    <p:extLst>
      <p:ext uri="{BB962C8B-B14F-4D97-AF65-F5344CB8AC3E}">
        <p14:creationId xmlns:p14="http://schemas.microsoft.com/office/powerpoint/2010/main" val="3890753475"/>
      </p:ext>
    </p:extLst>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58AE755-3309-471F-AC14-B9B309B1714A}"/>
              </a:ext>
            </a:extLst>
          </p:cNvPr>
          <p:cNvSpPr>
            <a:spLocks noGrp="1"/>
          </p:cNvSpPr>
          <p:nvPr>
            <p:ph type="body" sz="quarter" idx="10"/>
          </p:nvPr>
        </p:nvSpPr>
        <p:spPr/>
        <p:txBody>
          <a:bodyPr/>
          <a:lstStyle/>
          <a:p>
            <a:r>
              <a:rPr lang="ar-EG" dirty="0"/>
              <a:t>يصنعو الأشفية والآيات والعجائب، وبشرونا بإسـمه القـدوس، وردونا  إلى  الإيمـان الحقيقى بالثالوث المقدس، نسبحك ونباركك ونمجدك ونشكرك لأجل هذه النعم العظيمة، ونسألك يا سيدنا</a:t>
            </a:r>
            <a:br>
              <a:rPr lang="ar-EG" dirty="0"/>
            </a:br>
            <a:endParaRPr lang="ar-EG" dirty="0">
              <a:solidFill>
                <a:srgbClr val="FFC000"/>
              </a:solidFill>
            </a:endParaRPr>
          </a:p>
        </p:txBody>
      </p:sp>
    </p:spTree>
    <p:extLst>
      <p:ext uri="{BB962C8B-B14F-4D97-AF65-F5344CB8AC3E}">
        <p14:creationId xmlns:p14="http://schemas.microsoft.com/office/powerpoint/2010/main" val="2130031675"/>
      </p:ext>
    </p:extLst>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5C98AC4-2B22-44DB-B771-E970F3F5CD49}"/>
              </a:ext>
            </a:extLst>
          </p:cNvPr>
          <p:cNvSpPr>
            <a:spLocks noGrp="1"/>
          </p:cNvSpPr>
          <p:nvPr>
            <p:ph type="body" sz="quarter" idx="10"/>
          </p:nvPr>
        </p:nvSpPr>
        <p:spPr/>
        <p:txBody>
          <a:bodyPr/>
          <a:lstStyle/>
          <a:p>
            <a:r>
              <a:rPr lang="ar-EG" dirty="0"/>
              <a:t>أن تنعم علينا بغفران خطايانا، وتطهِّر قلوبنا وأنفسـنا وأجسادنا وأرواحنا لكى بقلب طاهر نجسر بدالة بغير خوف أن نصرخ نحو أبيك القدوس الذى فى السموات ونقول:</a:t>
            </a:r>
            <a:endParaRPr lang="ar-EG" dirty="0">
              <a:solidFill>
                <a:srgbClr val="FFC000"/>
              </a:solidFill>
            </a:endParaRPr>
          </a:p>
        </p:txBody>
      </p:sp>
    </p:spTree>
    <p:extLst>
      <p:ext uri="{BB962C8B-B14F-4D97-AF65-F5344CB8AC3E}">
        <p14:creationId xmlns:p14="http://schemas.microsoft.com/office/powerpoint/2010/main" val="1992977519"/>
      </p:ext>
    </p:extLst>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B0E1E5-DFF8-4678-B684-3C276E419BB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6A4B1D-AC87-4FB7-B722-B8FD24FA5CE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39882070"/>
      </p:ext>
    </p:extLst>
  </p:cSld>
  <p:clrMapOvr>
    <a:masterClrMapping/>
  </p:clrMapOvr>
  <p:transition spd="slow" advClick="0" advTm="0"/>
</p:sld>
</file>

<file path=ppt/slides/slide3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205318" y="0"/>
            <a:ext cx="2205319" cy="1896035"/>
          </a:xfrm>
        </p:spPr>
        <p:txBody>
          <a:bodyPr anchor="t">
            <a:noAutofit/>
          </a:bodyPr>
          <a:lstStyle/>
          <a:p>
            <a:r>
              <a:rPr lang="ar-EG" sz="3200" dirty="0">
                <a:solidFill>
                  <a:srgbClr val="FFC000"/>
                </a:solidFill>
              </a:rPr>
              <a:t>قسمة صوم الرسل وسنوي </a:t>
            </a:r>
            <a:r>
              <a:rPr lang="ar-EG" sz="3200" dirty="0"/>
              <a:t>(ما أبعد أحكامك عن الفحص)</a:t>
            </a:r>
          </a:p>
        </p:txBody>
      </p:sp>
      <p:sp>
        <p:nvSpPr>
          <p:cNvPr id="3" name="Text Placeholder 2">
            <a:extLst>
              <a:ext uri="{FF2B5EF4-FFF2-40B4-BE49-F238E27FC236}">
                <a16:creationId xmlns:a16="http://schemas.microsoft.com/office/drawing/2014/main" id="{7A7CC7DE-5797-4374-A0D7-E693693D3240}"/>
              </a:ext>
            </a:extLst>
          </p:cNvPr>
          <p:cNvSpPr>
            <a:spLocks noGrp="1"/>
          </p:cNvSpPr>
          <p:nvPr>
            <p:ph type="body" sz="quarter" idx="10"/>
          </p:nvPr>
        </p:nvSpPr>
        <p:spPr/>
        <p:txBody>
          <a:bodyPr/>
          <a:lstStyle/>
          <a:p>
            <a:r>
              <a:rPr lang="ar-SA" dirty="0">
                <a:latin typeface="Times New Roman" panose="02020603050405020304" pitchFamily="18" charset="0"/>
              </a:rPr>
              <a:t>ما أبعد أحكامك عن الفحص وطرقك عن الاستقصاء كما بعدت (علت) السموات عن الأرض كذلك أيضاً بعدت أفكارك عن بني البشر إذ أخفيت هذه عن حكماء وفهماء وأعلنتها للأطفال الصغار.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52091160"/>
      </p:ext>
    </p:extLst>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AE1CD332-4921-4CD6-A16D-F15E0DE83496}"/>
              </a:ext>
            </a:extLst>
          </p:cNvPr>
          <p:cNvSpPr>
            <a:spLocks noGrp="1"/>
          </p:cNvSpPr>
          <p:nvPr>
            <p:ph type="body" sz="quarter" idx="10"/>
          </p:nvPr>
        </p:nvSpPr>
        <p:spPr/>
        <p:txBody>
          <a:bodyPr/>
          <a:lstStyle/>
          <a:p>
            <a:r>
              <a:rPr lang="ar-SA" dirty="0">
                <a:latin typeface="Times New Roman" panose="02020603050405020304" pitchFamily="18" charset="0"/>
              </a:rPr>
              <a:t>نعم أيها الآب هكذا قد صارت المسرة أمامك أخترت جهلاء العالم لتخزي بهم الحكماء وأخترت ضعفاء العالم لتخزي بهم الأقوياء أخترت بطرس هذا وكان صياداً للسمك فصيرته صياداً للناس.</a:t>
            </a:r>
            <a:r>
              <a:rPr lang="ar-EG" dirty="0">
                <a:latin typeface="Times New Roman" panose="02020603050405020304" pitchFamily="18" charset="0"/>
              </a:rPr>
              <a:t> </a:t>
            </a:r>
            <a:r>
              <a:rPr lang="ar-SA" dirty="0">
                <a:latin typeface="Times New Roman" panose="02020603050405020304" pitchFamily="18" charset="0"/>
              </a:rPr>
              <a:t>أنت بطرس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69686897"/>
      </p:ext>
    </p:extLst>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2BE24A58-523B-4864-8D70-C269AA803774}"/>
              </a:ext>
            </a:extLst>
          </p:cNvPr>
          <p:cNvSpPr>
            <a:spLocks noGrp="1"/>
          </p:cNvSpPr>
          <p:nvPr>
            <p:ph type="body" sz="quarter" idx="10"/>
          </p:nvPr>
        </p:nvSpPr>
        <p:spPr/>
        <p:txBody>
          <a:bodyPr/>
          <a:lstStyle/>
          <a:p>
            <a:r>
              <a:rPr lang="ar-SA" dirty="0">
                <a:latin typeface="Times New Roman" panose="02020603050405020304" pitchFamily="18" charset="0"/>
              </a:rPr>
              <a:t>وعلى هذه</a:t>
            </a:r>
            <a:r>
              <a:rPr lang="ar-EG" dirty="0">
                <a:latin typeface="Times New Roman" panose="02020603050405020304" pitchFamily="18" charset="0"/>
              </a:rPr>
              <a:t> </a:t>
            </a:r>
            <a:r>
              <a:rPr lang="ar-SA" dirty="0">
                <a:latin typeface="Times New Roman" panose="02020603050405020304" pitchFamily="18" charset="0"/>
              </a:rPr>
              <a:t>الصخرة سأبني كنيستي وأبواب الجحيم</a:t>
            </a:r>
            <a:r>
              <a:rPr lang="ar-EG" dirty="0">
                <a:latin typeface="Times New Roman" panose="02020603050405020304" pitchFamily="18" charset="0"/>
              </a:rPr>
              <a:t> لن تقوي عليها هذا الذي عندما سألت تلاميذك الأطهار قائلاً لهم: من يقول الناس أني أنا ؟ صرخ قائلاً: أنت هو المسيح ابن الله الحي مخلص العالم.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726992537"/>
      </p:ext>
    </p:extLst>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793EAB9-2931-41A6-94D1-CEB682FEB603}"/>
              </a:ext>
            </a:extLst>
          </p:cNvPr>
          <p:cNvSpPr>
            <a:spLocks noGrp="1"/>
          </p:cNvSpPr>
          <p:nvPr>
            <p:ph type="body" sz="quarter" idx="10"/>
          </p:nvPr>
        </p:nvSpPr>
        <p:spPr/>
        <p:txBody>
          <a:bodyPr/>
          <a:lstStyle/>
          <a:p>
            <a:r>
              <a:rPr lang="ar-SA" dirty="0">
                <a:latin typeface="Times New Roman" panose="02020603050405020304" pitchFamily="18" charset="0"/>
              </a:rPr>
              <a:t>طوباك يا بطرس فإن دماً ولحماً لم يعلن لك ذلك لكن روح الله الحال فيك. والذي أنكرك امام الجارية أعترف بك أمام الملوك والولاة</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أما بولس هذا الذي ظل طارداً زماناً طويلاً صيرته إناءاً مختاراً يحمل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348787085"/>
      </p:ext>
    </p:extLst>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4510FC3-662B-4242-84FA-35E5697CAAD2}"/>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اسمك القدوس، فيما هو ذاهب إلى دمشق ليقبض</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على المسيحيين ويعذبهم،</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تة أشرق نور من السماء حوله وسمع صوتاً من السماء يقول </a:t>
            </a:r>
            <a:r>
              <a:rPr lang="ar-EG" sz="4400" dirty="0">
                <a:solidFill>
                  <a:schemeClr val="bg1"/>
                </a:solidFill>
                <a:latin typeface="Times New Roman" panose="02020603050405020304" pitchFamily="18" charset="0"/>
                <a:cs typeface="Times New Roman" panose="02020603050405020304" pitchFamily="18" charset="0"/>
              </a:rPr>
              <a:t>ل</a:t>
            </a:r>
            <a:r>
              <a:rPr lang="ar-SA" sz="4400" dirty="0">
                <a:solidFill>
                  <a:schemeClr val="bg1"/>
                </a:solidFill>
                <a:latin typeface="Times New Roman" panose="02020603050405020304" pitchFamily="18" charset="0"/>
                <a:cs typeface="Times New Roman" panose="02020603050405020304" pitchFamily="18" charset="0"/>
              </a:rPr>
              <a:t>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شاول شاول لماذا تضطهدني، صعب عليك أن</a:t>
            </a:r>
            <a:br>
              <a:rPr lang="ar-EG" sz="4400" dirty="0">
                <a:solidFill>
                  <a:schemeClr val="bg1"/>
                </a:solidFill>
                <a:latin typeface="Times New Roman" panose="02020603050405020304" pitchFamily="18" charset="0"/>
                <a:cs typeface="Times New Roman" panose="02020603050405020304" pitchFamily="18" charset="0"/>
              </a:rPr>
            </a:br>
            <a:endParaRPr lang="ar-EG"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41953696"/>
      </p:ext>
    </p:extLst>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B50A097-F770-4CE8-B459-DDD11AF6930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ترفس مناخس. لسان العطر هذا الذي كرز وبشر وعلم وأسس كنيستك المقدسة وفي أخر الكل أنعمت على رسوليك بطرس وبولس</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بما لم تره عين وما لم تسمع به أذن مالم يخطر على قلب بشر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005728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966E822-E926-43F6-A781-0ECE5D41448E}"/>
              </a:ext>
            </a:extLst>
          </p:cNvPr>
          <p:cNvSpPr>
            <a:spLocks noGrp="1"/>
          </p:cNvSpPr>
          <p:nvPr>
            <p:ph type="title"/>
          </p:nvPr>
        </p:nvSpPr>
        <p:spPr/>
        <p:txBody>
          <a:bodyPr/>
          <a:lstStyle/>
          <a:p>
            <a:r>
              <a:rPr lang="ar-EG" dirty="0"/>
              <a:t>انثو تي تي شوري</a:t>
            </a:r>
            <a:endParaRPr lang="en-GB" dirty="0"/>
          </a:p>
        </p:txBody>
      </p:sp>
      <p:sp>
        <p:nvSpPr>
          <p:cNvPr id="5" name="Text Placeholder 4">
            <a:extLst>
              <a:ext uri="{FF2B5EF4-FFF2-40B4-BE49-F238E27FC236}">
                <a16:creationId xmlns:a16="http://schemas.microsoft.com/office/drawing/2014/main" id="{29357D43-2A74-400D-A854-BE48D17F1686}"/>
              </a:ext>
            </a:extLst>
          </p:cNvPr>
          <p:cNvSpPr>
            <a:spLocks noGrp="1"/>
          </p:cNvSpPr>
          <p:nvPr>
            <p:ph type="body" idx="1"/>
          </p:nvPr>
        </p:nvSpPr>
        <p:spPr>
          <a:xfrm>
            <a:off x="0" y="5867399"/>
            <a:ext cx="9143999" cy="990601"/>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إنثو تيه تى شورى إن نوب إن كاثاروس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إتفاى خا بى چيبس إن إكروم إت إسماروؤوت.</a:t>
            </a:r>
          </a:p>
        </p:txBody>
      </p:sp>
      <p:sp>
        <p:nvSpPr>
          <p:cNvPr id="6" name="Text Placeholder 5">
            <a:extLst>
              <a:ext uri="{FF2B5EF4-FFF2-40B4-BE49-F238E27FC236}">
                <a16:creationId xmlns:a16="http://schemas.microsoft.com/office/drawing/2014/main" id="{DD56C0EB-7B0C-4E12-93CB-43FD30317335}"/>
              </a:ext>
            </a:extLst>
          </p:cNvPr>
          <p:cNvSpPr>
            <a:spLocks noGrp="1"/>
          </p:cNvSpPr>
          <p:nvPr>
            <p:ph type="body" sz="quarter" idx="3"/>
          </p:nvPr>
        </p:nvSpPr>
        <p:spPr>
          <a:xfrm>
            <a:off x="-67238" y="4965700"/>
            <a:ext cx="9278473" cy="901699"/>
          </a:xfrm>
        </p:spPr>
        <p:txBody>
          <a:bodyPr/>
          <a:lstStyle/>
          <a:p>
            <a:pPr>
              <a:lnSpc>
                <a:spcPct val="80000"/>
              </a:lnSpc>
              <a:spcBef>
                <a:spcPts val="0"/>
              </a:spcBef>
            </a:pPr>
            <a:r>
              <a:rPr lang="en-GB" dirty="0"/>
              <a:t>`</a:t>
            </a:r>
            <a:r>
              <a:rPr lang="en-GB" dirty="0" err="1"/>
              <a:t>N;o</a:t>
            </a:r>
            <a:r>
              <a:rPr lang="en-GB" dirty="0"/>
              <a:t> </a:t>
            </a:r>
            <a:r>
              <a:rPr lang="en-GB" dirty="0" err="1"/>
              <a:t>te</a:t>
            </a:r>
            <a:r>
              <a:rPr lang="en-GB" dirty="0"/>
              <a:t> ]</a:t>
            </a:r>
            <a:r>
              <a:rPr lang="en-GB" dirty="0" err="1"/>
              <a:t>soury</a:t>
            </a:r>
            <a:r>
              <a:rPr lang="en-US" dirty="0"/>
              <a:t>@</a:t>
            </a:r>
            <a:r>
              <a:rPr lang="en-GB" dirty="0"/>
              <a:t> `</a:t>
            </a:r>
            <a:r>
              <a:rPr lang="en-GB" dirty="0" err="1"/>
              <a:t>nnoub</a:t>
            </a:r>
            <a:r>
              <a:rPr lang="en-GB" dirty="0"/>
              <a:t> `</a:t>
            </a:r>
            <a:r>
              <a:rPr lang="en-GB" dirty="0" err="1"/>
              <a:t>nka;aroc</a:t>
            </a:r>
            <a:r>
              <a:rPr lang="en-GB" dirty="0"/>
              <a:t>@ </a:t>
            </a:r>
            <a:r>
              <a:rPr lang="en-GB" dirty="0" err="1"/>
              <a:t>etfai</a:t>
            </a:r>
            <a:r>
              <a:rPr lang="en-GB" dirty="0"/>
              <a:t> </a:t>
            </a:r>
            <a:r>
              <a:rPr lang="en-GB" dirty="0" err="1"/>
              <a:t>qa</a:t>
            </a:r>
            <a:r>
              <a:rPr lang="en-GB" dirty="0"/>
              <a:t> </a:t>
            </a:r>
            <a:r>
              <a:rPr lang="en-GB" dirty="0" err="1"/>
              <a:t>pijebc</a:t>
            </a:r>
            <a:r>
              <a:rPr lang="en-GB" dirty="0"/>
              <a:t>@</a:t>
            </a:r>
          </a:p>
          <a:p>
            <a:pPr>
              <a:lnSpc>
                <a:spcPct val="80000"/>
              </a:lnSpc>
              <a:spcBef>
                <a:spcPts val="0"/>
              </a:spcBef>
            </a:pPr>
            <a:r>
              <a:rPr lang="en-GB" dirty="0"/>
              <a:t> `n`,</a:t>
            </a:r>
            <a:r>
              <a:rPr lang="en-GB" dirty="0" err="1"/>
              <a:t>rwm</a:t>
            </a:r>
            <a:r>
              <a:rPr lang="en-GB" dirty="0"/>
              <a:t> </a:t>
            </a:r>
            <a:r>
              <a:rPr lang="en-GB" dirty="0" err="1"/>
              <a:t>et`cmarwout</a:t>
            </a:r>
            <a:r>
              <a:rPr lang="en-GB" dirty="0"/>
              <a:t>.</a:t>
            </a:r>
          </a:p>
        </p:txBody>
      </p:sp>
      <p:sp>
        <p:nvSpPr>
          <p:cNvPr id="7" name="Text Placeholder 6">
            <a:extLst>
              <a:ext uri="{FF2B5EF4-FFF2-40B4-BE49-F238E27FC236}">
                <a16:creationId xmlns:a16="http://schemas.microsoft.com/office/drawing/2014/main" id="{D4D53F6B-8EA7-478C-9692-400CF7E8DE72}"/>
              </a:ext>
            </a:extLst>
          </p:cNvPr>
          <p:cNvSpPr>
            <a:spLocks noGrp="1"/>
          </p:cNvSpPr>
          <p:nvPr>
            <p:ph type="body" sz="quarter" idx="10"/>
          </p:nvPr>
        </p:nvSpPr>
        <p:spPr>
          <a:xfrm>
            <a:off x="-2" y="4363211"/>
            <a:ext cx="9144000" cy="602489"/>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أنت هي المجمرة الذهب النقي</a:t>
            </a:r>
            <a:r>
              <a:rPr lang="ar-EG" altLang="en-US" sz="3800" b="1" dirty="0">
                <a:solidFill>
                  <a:schemeClr val="bg1"/>
                </a:solidFill>
                <a:latin typeface="Times New Roman" panose="02020603050405020304" pitchFamily="18" charset="0"/>
                <a:cs typeface="Times New Roman" panose="02020603050405020304" pitchFamily="18" charset="0"/>
              </a:rPr>
              <a:t>،</a:t>
            </a:r>
            <a:r>
              <a:rPr lang="ar-SA" altLang="en-US" sz="3800" b="1" dirty="0">
                <a:solidFill>
                  <a:schemeClr val="bg1"/>
                </a:solidFill>
                <a:latin typeface="Times New Roman" panose="02020603050405020304" pitchFamily="18" charset="0"/>
                <a:cs typeface="Times New Roman" panose="02020603050405020304" pitchFamily="18" charset="0"/>
              </a:rPr>
              <a:t> الحاملة جمر النار المبارك.</a:t>
            </a:r>
          </a:p>
        </p:txBody>
      </p:sp>
      <p:sp>
        <p:nvSpPr>
          <p:cNvPr id="8" name="Rectangle 7">
            <a:hlinkClick r:id="rId2" action="ppaction://hlinksldjump"/>
            <a:extLst>
              <a:ext uri="{FF2B5EF4-FFF2-40B4-BE49-F238E27FC236}">
                <a16:creationId xmlns:a16="http://schemas.microsoft.com/office/drawing/2014/main" id="{B852066E-E23E-443A-8A83-13BACD48930C}"/>
              </a:ext>
            </a:extLst>
          </p:cNvPr>
          <p:cNvSpPr/>
          <p:nvPr/>
        </p:nvSpPr>
        <p:spPr>
          <a:xfrm>
            <a:off x="7540675" y="3886157"/>
            <a:ext cx="1603323" cy="477054"/>
          </a:xfrm>
          <a:prstGeom prst="rect">
            <a:avLst/>
          </a:prstGeom>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48079232"/>
      </p:ext>
    </p:extLst>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8875C6-D2CA-49F1-9192-F742F3BF7172}"/>
              </a:ext>
            </a:extLst>
          </p:cNvPr>
          <p:cNvSpPr>
            <a:spLocks noGrp="1"/>
          </p:cNvSpPr>
          <p:nvPr>
            <p:ph type="body" sz="quarter" idx="10"/>
          </p:nvPr>
        </p:nvSpPr>
        <p:spPr>
          <a:xfrm>
            <a:off x="0" y="4504765"/>
            <a:ext cx="9144000" cy="2353235"/>
          </a:xfrm>
        </p:spPr>
        <p:txBody>
          <a:bodyPr/>
          <a:lstStyle/>
          <a:p>
            <a:r>
              <a:rPr lang="ar-SA" sz="3900" dirty="0">
                <a:solidFill>
                  <a:schemeClr val="bg1"/>
                </a:solidFill>
                <a:latin typeface="Times New Roman" panose="02020603050405020304" pitchFamily="18" charset="0"/>
                <a:cs typeface="Times New Roman" panose="02020603050405020304" pitchFamily="18" charset="0"/>
              </a:rPr>
              <a:t>فإستشهد بطرس مصلوباً منكساً الرأس وبولس بحد السيف فنالا إكليل</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الرسولية وإكليل الشهادة</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يا الله الذي أنعم على</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رسوليه بتلك النعم الجزيلة أنعم علينا نحن الخطاة بغفران خطايانا وذنوبنا وآثامنا كي ندعوك بشكر:</a:t>
            </a:r>
            <a:br>
              <a:rPr lang="ar-EG" sz="3900" dirty="0">
                <a:solidFill>
                  <a:schemeClr val="bg1"/>
                </a:solidFill>
                <a:latin typeface="Times New Roman" panose="02020603050405020304" pitchFamily="18" charset="0"/>
                <a:cs typeface="Times New Roman" panose="02020603050405020304" pitchFamily="18" charset="0"/>
              </a:rPr>
            </a:br>
            <a:r>
              <a:rPr lang="ar-SA" sz="3900" dirty="0">
                <a:solidFill>
                  <a:schemeClr val="bg1"/>
                </a:solidFill>
                <a:latin typeface="Times New Roman" panose="02020603050405020304" pitchFamily="18" charset="0"/>
                <a:cs typeface="Times New Roman" panose="02020603050405020304" pitchFamily="18" charset="0"/>
              </a:rPr>
              <a:t> </a:t>
            </a:r>
            <a:endParaRPr lang="en-GB" sz="3900" dirty="0"/>
          </a:p>
        </p:txBody>
      </p:sp>
      <p:sp>
        <p:nvSpPr>
          <p:cNvPr id="6" name="Title 5">
            <a:extLst>
              <a:ext uri="{FF2B5EF4-FFF2-40B4-BE49-F238E27FC236}">
                <a16:creationId xmlns:a16="http://schemas.microsoft.com/office/drawing/2014/main" id="{7059B558-E51A-4FA4-89E9-9277F52262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10271987"/>
      </p:ext>
    </p:extLst>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3EA56888-E224-40B3-958E-817EDE4779B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B3CD9CE-8556-493A-AFC5-39B92B9300F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552281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788459" y="0"/>
            <a:ext cx="1788459" cy="2189435"/>
          </a:xfrm>
        </p:spPr>
        <p:txBody>
          <a:bodyPr anchor="t">
            <a:noAutofit/>
          </a:bodyPr>
          <a:lstStyle/>
          <a:p>
            <a:r>
              <a:rPr lang="ar-EG" sz="3600" dirty="0">
                <a:solidFill>
                  <a:srgbClr val="FFC000"/>
                </a:solidFill>
              </a:rPr>
              <a:t>قسمة لعيد الرسل </a:t>
            </a:r>
            <a:r>
              <a:rPr lang="ar-EG" sz="3600" dirty="0"/>
              <a:t>(يا الله الآب السماوي)</a:t>
            </a:r>
          </a:p>
        </p:txBody>
      </p:sp>
      <p:sp>
        <p:nvSpPr>
          <p:cNvPr id="3" name="Text Placeholder 2">
            <a:extLst>
              <a:ext uri="{FF2B5EF4-FFF2-40B4-BE49-F238E27FC236}">
                <a16:creationId xmlns:a16="http://schemas.microsoft.com/office/drawing/2014/main" id="{18DEE769-0A19-47FA-9CB8-C83FCCECFD68}"/>
              </a:ext>
            </a:extLst>
          </p:cNvPr>
          <p:cNvSpPr>
            <a:spLocks noGrp="1"/>
          </p:cNvSpPr>
          <p:nvPr>
            <p:ph type="body" sz="quarter" idx="10"/>
          </p:nvPr>
        </p:nvSpPr>
        <p:spPr/>
        <p:txBody>
          <a:bodyPr/>
          <a:lstStyle/>
          <a:p>
            <a:r>
              <a:rPr lang="ar-EG" dirty="0"/>
              <a:t>يا الله الآب السماوي القادر على كل شيء أبا ربنا وإلهنا ومخلصنا وملكنا يسوع المسيح الذي دعا له إثني عشر رسولًا ليكونا له تلاميذ وسبعين آخرين </a:t>
            </a:r>
            <a:r>
              <a:rPr lang="ar-SA" dirty="0">
                <a:latin typeface="Times New Roman" panose="02020603050405020304" pitchFamily="18" charset="0"/>
              </a:rPr>
              <a:t>وأعطاهم السلطان أن يشفوا المرضي ويطهروا</a:t>
            </a:r>
            <a:br>
              <a:rPr lang="ar-EG" dirty="0">
                <a:latin typeface="Times New Roman" panose="02020603050405020304" pitchFamily="18" charset="0"/>
              </a:rPr>
            </a:br>
            <a:endParaRPr lang="ar-EG" dirty="0"/>
          </a:p>
          <a:p>
            <a:endParaRPr lang="en-GB" dirty="0"/>
          </a:p>
        </p:txBody>
      </p:sp>
      <p:sp>
        <p:nvSpPr>
          <p:cNvPr id="5" name="Rectangle 4">
            <a:hlinkClick r:id="" action="ppaction://noaction"/>
          </p:cNvPr>
          <p:cNvSpPr/>
          <p:nvPr/>
        </p:nvSpPr>
        <p:spPr>
          <a:xfrm>
            <a:off x="5960851" y="4004919"/>
            <a:ext cx="1851789" cy="38087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148492" y="4010000"/>
            <a:ext cx="1221066" cy="38087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89851473"/>
      </p:ext>
    </p:extLst>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28308BE5-2321-47E5-A9C9-7FC06BF641C5}"/>
              </a:ext>
            </a:extLst>
          </p:cNvPr>
          <p:cNvSpPr>
            <a:spLocks noGrp="1"/>
          </p:cNvSpPr>
          <p:nvPr>
            <p:ph type="body" sz="quarter" idx="10"/>
          </p:nvPr>
        </p:nvSpPr>
        <p:spPr/>
        <p:txBody>
          <a:bodyPr/>
          <a:lstStyle/>
          <a:p>
            <a:r>
              <a:rPr lang="ar-SA" sz="4300" dirty="0">
                <a:latin typeface="Times New Roman" panose="02020603050405020304" pitchFamily="18" charset="0"/>
              </a:rPr>
              <a:t>البرص ويطردوا الشياطين والأرواح النجسة ويقيموا الموتي، وليكرزوا بالإنجيل للخليقة كلها ويعمدوهم باسم الآب والإبن والروح القدس.</a:t>
            </a:r>
            <a:r>
              <a:rPr lang="ar-EG" sz="4300" dirty="0">
                <a:latin typeface="Times New Roman" panose="02020603050405020304" pitchFamily="18" charset="0"/>
              </a:rPr>
              <a:t> </a:t>
            </a:r>
            <a:r>
              <a:rPr lang="ar-SA" sz="4300" dirty="0">
                <a:latin typeface="Times New Roman" panose="02020603050405020304" pitchFamily="18" charset="0"/>
              </a:rPr>
              <a:t>يا من أقام تلميذه القديسين ورسله الأطهار</a:t>
            </a:r>
            <a:r>
              <a:rPr lang="ar-EG" sz="4300" dirty="0">
                <a:latin typeface="Times New Roman" panose="02020603050405020304" pitchFamily="18" charset="0"/>
              </a:rPr>
              <a:t> </a:t>
            </a:r>
            <a:r>
              <a:rPr lang="ar-SA" sz="4300" dirty="0">
                <a:latin typeface="Times New Roman" panose="02020603050405020304" pitchFamily="18" charset="0"/>
              </a:rPr>
              <a:t>ليكونوا رؤساء</a:t>
            </a:r>
            <a:endParaRPr lang="ar-EG" sz="4300" dirty="0"/>
          </a:p>
          <a:p>
            <a:endParaRPr lang="en-GB" sz="4300" dirty="0"/>
          </a:p>
        </p:txBody>
      </p:sp>
    </p:spTree>
    <p:extLst>
      <p:ext uri="{BB962C8B-B14F-4D97-AF65-F5344CB8AC3E}">
        <p14:creationId xmlns:p14="http://schemas.microsoft.com/office/powerpoint/2010/main" val="903673482"/>
      </p:ext>
    </p:extLst>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EE0E21B8-A2EF-4DB3-BBE5-7A747D851094}"/>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كهنة العهد الجديد يكرزون ويعلمون</a:t>
            </a:r>
            <a:r>
              <a:rPr lang="ar-EG" sz="4000" dirty="0"/>
              <a:t> </a:t>
            </a:r>
            <a:r>
              <a:rPr lang="ar-SA" sz="4000" dirty="0">
                <a:latin typeface="Times New Roman" panose="02020603050405020304" pitchFamily="18" charset="0"/>
              </a:rPr>
              <a:t>ويباركون ويقدسون المؤمنين بالروح القدس الذي أعطاهم ويقبلون التائبين ويغفرون لهم خطاياهم</a:t>
            </a:r>
            <a:r>
              <a:rPr lang="ar-EG" sz="4000" dirty="0">
                <a:latin typeface="Times New Roman" panose="02020603050405020304" pitchFamily="18" charset="0"/>
              </a:rPr>
              <a:t> </a:t>
            </a:r>
            <a:r>
              <a:rPr lang="ar-SA" sz="4000" dirty="0">
                <a:latin typeface="Times New Roman" panose="02020603050405020304" pitchFamily="18" charset="0"/>
              </a:rPr>
              <a:t>ويجعلونهم أهلاً لتناول أسراره المقدسة غذاء لنفوسهم وقوتاً لأرواحهم</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207591094"/>
      </p:ext>
    </p:extLst>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506F8DAD-A33F-43D3-BBD2-592EE07F2ECF}"/>
              </a:ext>
            </a:extLst>
          </p:cNvPr>
          <p:cNvSpPr>
            <a:spLocks noGrp="1"/>
          </p:cNvSpPr>
          <p:nvPr>
            <p:ph type="body" sz="quarter" idx="10"/>
          </p:nvPr>
        </p:nvSpPr>
        <p:spPr/>
        <p:txBody>
          <a:bodyPr/>
          <a:lstStyle/>
          <a:p>
            <a:r>
              <a:rPr lang="ar-SA" sz="4200" dirty="0">
                <a:latin typeface="Times New Roman" panose="02020603050405020304" pitchFamily="18" charset="0"/>
              </a:rPr>
              <a:t>للحياة الأبدية. يا من نفخ في وجه تلاميذه القديسين ورسله الأطهار ومنحهم سلطاناً أن يدرسوا الحيات والعقارب وكل قوة العدو الشيطان،</a:t>
            </a:r>
            <a:r>
              <a:rPr lang="ar-EG" sz="4200" dirty="0">
                <a:latin typeface="Times New Roman" panose="02020603050405020304" pitchFamily="18" charset="0"/>
              </a:rPr>
              <a:t> </a:t>
            </a:r>
            <a:r>
              <a:rPr lang="ar-SA" sz="4200" dirty="0">
                <a:latin typeface="Times New Roman" panose="02020603050405020304" pitchFamily="18" charset="0"/>
              </a:rPr>
              <a:t>وأن يتعهدوا المؤمنين بوسائط الخلاص وأن يكونوا</a:t>
            </a:r>
            <a:r>
              <a:rPr lang="ar-EG" sz="4200" dirty="0">
                <a:latin typeface="Times New Roman" panose="02020603050405020304" pitchFamily="18" charset="0"/>
              </a:rPr>
              <a:t> </a:t>
            </a:r>
            <a:r>
              <a:rPr lang="ar-SA" sz="4200" dirty="0">
                <a:latin typeface="Times New Roman" panose="02020603050405020304" pitchFamily="18" charset="0"/>
              </a:rPr>
              <a:t>له وكلاء على</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478913977"/>
      </p:ext>
    </p:extLst>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F503548E-7944-4518-AE0C-6F6E89D27CD7}"/>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الأرض ومستودعاً لمواهبه الخلاصية واستحقاقاته الكفارية يوزعونها على مستحقيها ووكلاء أسراره المحيية.</a:t>
            </a:r>
            <a:r>
              <a:rPr lang="ar-EG" sz="4000" dirty="0">
                <a:latin typeface="Times New Roman" panose="02020603050405020304" pitchFamily="18" charset="0"/>
              </a:rPr>
              <a:t> </a:t>
            </a:r>
            <a:r>
              <a:rPr lang="ar-SA" sz="4000" dirty="0">
                <a:latin typeface="Times New Roman" panose="02020603050405020304" pitchFamily="18" charset="0"/>
              </a:rPr>
              <a:t>يا من</a:t>
            </a:r>
            <a:r>
              <a:rPr lang="ar-EG" sz="4000" dirty="0">
                <a:latin typeface="Times New Roman" panose="02020603050405020304" pitchFamily="18" charset="0"/>
              </a:rPr>
              <a:t> </a:t>
            </a:r>
            <a:r>
              <a:rPr lang="ar-SA" sz="4000" dirty="0">
                <a:latin typeface="Times New Roman" panose="02020603050405020304" pitchFamily="18" charset="0"/>
              </a:rPr>
              <a:t>سكب على تلاميذه القديسين بعد صعوده إلى السماء مواهب الروح القدس. روح الحق المنبثق</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3577065221"/>
      </p:ext>
    </p:extLst>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4800" dirty="0"/>
          </a:p>
        </p:txBody>
      </p:sp>
      <p:sp>
        <p:nvSpPr>
          <p:cNvPr id="3" name="Text Placeholder 2">
            <a:extLst>
              <a:ext uri="{FF2B5EF4-FFF2-40B4-BE49-F238E27FC236}">
                <a16:creationId xmlns:a16="http://schemas.microsoft.com/office/drawing/2014/main" id="{5839FDB9-E1B8-44BC-A459-BDE3491EE396}"/>
              </a:ext>
            </a:extLst>
          </p:cNvPr>
          <p:cNvSpPr>
            <a:spLocks noGrp="1"/>
          </p:cNvSpPr>
          <p:nvPr>
            <p:ph type="body" sz="quarter" idx="10"/>
          </p:nvPr>
        </p:nvSpPr>
        <p:spPr/>
        <p:txBody>
          <a:bodyPr/>
          <a:lstStyle/>
          <a:p>
            <a:r>
              <a:rPr lang="ar-SA" dirty="0">
                <a:latin typeface="Times New Roman" panose="02020603050405020304" pitchFamily="18" charset="0"/>
              </a:rPr>
              <a:t>من الآب فقدسهم وبررهم وطهرهم وملأهم من كل حكمة وفهم ومشورة وشجاعة وقوة</a:t>
            </a:r>
            <a:r>
              <a:rPr lang="ar-EG" dirty="0">
                <a:latin typeface="Times New Roman" panose="02020603050405020304" pitchFamily="18" charset="0"/>
              </a:rPr>
              <a:t> </a:t>
            </a:r>
            <a:r>
              <a:rPr lang="ar-SA" dirty="0">
                <a:latin typeface="Times New Roman" panose="02020603050405020304" pitchFamily="18" charset="0"/>
              </a:rPr>
              <a:t>وصيرهم قادرين على أن يتنبأوا ويتكلموا باللغات ويفتنوا بإنجيل الخلاص المسكونة كلها. </a:t>
            </a:r>
            <a:endParaRPr lang="ar-EG" dirty="0"/>
          </a:p>
          <a:p>
            <a:endParaRPr lang="en-GB" dirty="0"/>
          </a:p>
        </p:txBody>
      </p:sp>
    </p:spTree>
    <p:extLst>
      <p:ext uri="{BB962C8B-B14F-4D97-AF65-F5344CB8AC3E}">
        <p14:creationId xmlns:p14="http://schemas.microsoft.com/office/powerpoint/2010/main" val="3725720382"/>
      </p:ext>
    </p:extLst>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9F77E9DE-C21F-4A5F-A00D-0F02032D8730}"/>
              </a:ext>
            </a:extLst>
          </p:cNvPr>
          <p:cNvSpPr>
            <a:spLocks noGrp="1"/>
          </p:cNvSpPr>
          <p:nvPr>
            <p:ph type="body" sz="quarter" idx="10"/>
          </p:nvPr>
        </p:nvSpPr>
        <p:spPr/>
        <p:txBody>
          <a:bodyPr/>
          <a:lstStyle/>
          <a:p>
            <a:r>
              <a:rPr lang="ar-SA" dirty="0">
                <a:latin typeface="Times New Roman" panose="02020603050405020304" pitchFamily="18" charset="0"/>
              </a:rPr>
              <a:t>اللهم يا من وكل تلاميذه القديسين ورسله الأطهار أن يقيموا من بين المؤمنين أساقفة وكهنة وشمامسة لخدمة إنجيل الملكوت ورعاية قطيع المسيح وتدبير كنيسته المقدسة. </a:t>
            </a:r>
            <a:endParaRPr lang="ar-EG" dirty="0"/>
          </a:p>
          <a:p>
            <a:endParaRPr lang="en-GB" dirty="0"/>
          </a:p>
        </p:txBody>
      </p:sp>
    </p:spTree>
    <p:extLst>
      <p:ext uri="{BB962C8B-B14F-4D97-AF65-F5344CB8AC3E}">
        <p14:creationId xmlns:p14="http://schemas.microsoft.com/office/powerpoint/2010/main" val="3840326486"/>
      </p:ext>
    </p:extLst>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B136FE71-1AA9-4B84-AAD4-D44466057547}"/>
              </a:ext>
            </a:extLst>
          </p:cNvPr>
          <p:cNvSpPr>
            <a:spLocks noGrp="1"/>
          </p:cNvSpPr>
          <p:nvPr>
            <p:ph type="body" sz="quarter" idx="10"/>
          </p:nvPr>
        </p:nvSpPr>
        <p:spPr/>
        <p:txBody>
          <a:bodyPr/>
          <a:lstStyle/>
          <a:p>
            <a:r>
              <a:rPr lang="ar-SA" sz="4300" dirty="0">
                <a:latin typeface="Times New Roman" panose="02020603050405020304" pitchFamily="18" charset="0"/>
              </a:rPr>
              <a:t>وبعد ان كرزوا وعاموا وقدسوا وأقاموا</a:t>
            </a:r>
            <a:r>
              <a:rPr lang="ar-EG" sz="4300" dirty="0">
                <a:latin typeface="Times New Roman" panose="02020603050405020304" pitchFamily="18" charset="0"/>
              </a:rPr>
              <a:t> </a:t>
            </a:r>
            <a:r>
              <a:rPr lang="ar-SA" sz="4300" dirty="0">
                <a:latin typeface="Times New Roman" panose="02020603050405020304" pitchFamily="18" charset="0"/>
              </a:rPr>
              <a:t>لهم خلفاء ووكلاء وعرفاء لم يحسبوا أنفسهم ثمينة لديهم فبذلوا حياتهم من أجل إسمك القدوس في أسفار وفي أسهار وفي أصوام وفي أتعاب كثيرة وبعد أن قاسوا</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411244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000" dirty="0"/>
              <a:t>تي شوري</a:t>
            </a:r>
            <a:endParaRPr lang="en-US" sz="4000" dirty="0"/>
          </a:p>
        </p:txBody>
      </p:sp>
      <p:sp>
        <p:nvSpPr>
          <p:cNvPr id="7" name="Text Placeholder 6"/>
          <p:cNvSpPr>
            <a:spLocks noGrp="1"/>
          </p:cNvSpPr>
          <p:nvPr>
            <p:ph type="body" idx="1"/>
          </p:nvPr>
        </p:nvSpPr>
        <p:spPr>
          <a:xfrm>
            <a:off x="0" y="5889811"/>
            <a:ext cx="9143999" cy="968189"/>
          </a:xfrm>
        </p:spPr>
        <p:txBody>
          <a:bodyPr anchor="ctr"/>
          <a:lstStyle/>
          <a:p>
            <a:r>
              <a:rPr lang="ar-EG" sz="3800" dirty="0"/>
              <a:t>تي شوري إن نوب تيه تي بارثينوس بيس آروماطا بيه بين سوتير </a:t>
            </a:r>
          </a:p>
        </p:txBody>
      </p:sp>
      <p:sp>
        <p:nvSpPr>
          <p:cNvPr id="8" name="Text Placeholder 7"/>
          <p:cNvSpPr>
            <a:spLocks noGrp="1"/>
          </p:cNvSpPr>
          <p:nvPr>
            <p:ph type="body" sz="quarter" idx="3"/>
          </p:nvPr>
        </p:nvSpPr>
        <p:spPr>
          <a:xfrm>
            <a:off x="-3" y="4948518"/>
            <a:ext cx="9144000" cy="954741"/>
          </a:xfrm>
        </p:spPr>
        <p:txBody>
          <a:bodyPr anchor="t"/>
          <a:lstStyle/>
          <a:p>
            <a:pPr>
              <a:lnSpc>
                <a:spcPct val="70000"/>
              </a:lnSpc>
            </a:pPr>
            <a:r>
              <a:rPr lang="en-US" sz="4000" dirty="0"/>
              <a:t>}</a:t>
            </a:r>
            <a:r>
              <a:rPr lang="en-US" sz="4000" dirty="0" err="1"/>
              <a:t>soury</a:t>
            </a:r>
            <a:r>
              <a:rPr lang="en-US" sz="4000" dirty="0"/>
              <a:t> `</a:t>
            </a:r>
            <a:r>
              <a:rPr lang="en-US" sz="4000" dirty="0" err="1"/>
              <a:t>nnoub</a:t>
            </a:r>
            <a:r>
              <a:rPr lang="en-US" sz="4000" dirty="0"/>
              <a:t> </a:t>
            </a:r>
            <a:r>
              <a:rPr lang="en-US" sz="4000" dirty="0" err="1"/>
              <a:t>te</a:t>
            </a:r>
            <a:r>
              <a:rPr lang="en-US" sz="4000" dirty="0"/>
              <a:t> ]</a:t>
            </a:r>
            <a:r>
              <a:rPr lang="en-US" sz="4000" dirty="0" err="1"/>
              <a:t>par;enoc</a:t>
            </a:r>
            <a:r>
              <a:rPr lang="en-US" sz="4000" dirty="0"/>
              <a:t>@ </a:t>
            </a:r>
            <a:r>
              <a:rPr lang="en-US" sz="4000" dirty="0" err="1"/>
              <a:t>pec`arwmata</a:t>
            </a:r>
            <a:r>
              <a:rPr lang="en-US" sz="4000" dirty="0"/>
              <a:t> pe </a:t>
            </a:r>
            <a:r>
              <a:rPr lang="en-US" sz="4000" dirty="0" err="1"/>
              <a:t>pencwtyr</a:t>
            </a:r>
            <a:r>
              <a:rPr lang="en-US" sz="4000" dirty="0"/>
              <a:t>@</a:t>
            </a:r>
          </a:p>
        </p:txBody>
      </p:sp>
      <p:sp>
        <p:nvSpPr>
          <p:cNvPr id="2" name="Text Placeholder 1">
            <a:extLst>
              <a:ext uri="{FF2B5EF4-FFF2-40B4-BE49-F238E27FC236}">
                <a16:creationId xmlns:a16="http://schemas.microsoft.com/office/drawing/2014/main" id="{16BC7A7C-EBFC-4F67-93AB-668FE73B1580}"/>
              </a:ext>
            </a:extLst>
          </p:cNvPr>
          <p:cNvSpPr>
            <a:spLocks noGrp="1"/>
          </p:cNvSpPr>
          <p:nvPr>
            <p:ph type="body" sz="quarter" idx="10"/>
          </p:nvPr>
        </p:nvSpPr>
        <p:spPr>
          <a:xfrm>
            <a:off x="-2" y="4363211"/>
            <a:ext cx="9144000" cy="585307"/>
          </a:xfrm>
        </p:spPr>
        <p:txBody>
          <a:bodyPr/>
          <a:lstStyle/>
          <a:p>
            <a:r>
              <a:rPr lang="ar-EG" sz="4000" dirty="0"/>
              <a:t>المجمرة الذهب هي العذراء</a:t>
            </a:r>
            <a:r>
              <a:rPr lang="en-US" sz="4000" dirty="0"/>
              <a:t> </a:t>
            </a:r>
            <a:r>
              <a:rPr lang="ar-EG" sz="4000" dirty="0"/>
              <a:t>وعنبرها هو مخلصنا</a:t>
            </a:r>
            <a:endParaRPr lang="en-US" sz="4000" dirty="0"/>
          </a:p>
        </p:txBody>
      </p:sp>
      <p:sp>
        <p:nvSpPr>
          <p:cNvPr id="9" name="Rectangle 8">
            <a:hlinkClick r:id="rId2" action="ppaction://hlinksldjump"/>
          </p:cNvPr>
          <p:cNvSpPr/>
          <p:nvPr/>
        </p:nvSpPr>
        <p:spPr>
          <a:xfrm>
            <a:off x="7540674" y="3913390"/>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13870760"/>
      </p:ext>
    </p:extLst>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809E4095-7BF7-4DD9-90D1-0E712CB59E43}"/>
              </a:ext>
            </a:extLst>
          </p:cNvPr>
          <p:cNvSpPr>
            <a:spLocks noGrp="1"/>
          </p:cNvSpPr>
          <p:nvPr>
            <p:ph type="body" sz="quarter" idx="10"/>
          </p:nvPr>
        </p:nvSpPr>
        <p:spPr/>
        <p:txBody>
          <a:bodyPr/>
          <a:lstStyle/>
          <a:p>
            <a:r>
              <a:rPr lang="ar-SA" sz="4200" dirty="0">
                <a:latin typeface="Times New Roman" panose="02020603050405020304" pitchFamily="18" charset="0"/>
              </a:rPr>
              <a:t>عذابات أليمة ماتوا رجماً او حرقاً أو صلباً أو قطعت</a:t>
            </a:r>
            <a:r>
              <a:rPr lang="ar-EG" sz="4200" dirty="0">
                <a:latin typeface="Times New Roman" panose="02020603050405020304" pitchFamily="18" charset="0"/>
              </a:rPr>
              <a:t> </a:t>
            </a:r>
            <a:r>
              <a:rPr lang="ar-SA" sz="4200" dirty="0">
                <a:latin typeface="Times New Roman" panose="02020603050405020304" pitchFamily="18" charset="0"/>
              </a:rPr>
              <a:t>رؤوسهم فنالوا إكليل الشهادة وإكليل الرسولية.</a:t>
            </a:r>
            <a:r>
              <a:rPr lang="ar-EG" sz="4200" dirty="0">
                <a:latin typeface="Times New Roman" panose="02020603050405020304" pitchFamily="18" charset="0"/>
              </a:rPr>
              <a:t> </a:t>
            </a:r>
            <a:r>
              <a:rPr lang="ar-SA" sz="4200" dirty="0">
                <a:latin typeface="Times New Roman" panose="02020603050405020304" pitchFamily="18" charset="0"/>
              </a:rPr>
              <a:t>فبطرس الرسول مات مصلوباً منكساً وبولس الرسول قطعت رأسه بالسيف</a:t>
            </a:r>
            <a:r>
              <a:rPr lang="ar-EG" sz="4200" dirty="0">
                <a:latin typeface="Times New Roman" panose="02020603050405020304" pitchFamily="18" charset="0"/>
              </a:rPr>
              <a:t> </a:t>
            </a:r>
            <a:r>
              <a:rPr lang="ar-SA" sz="4200" dirty="0">
                <a:latin typeface="Times New Roman" panose="02020603050405020304" pitchFamily="18" charset="0"/>
              </a:rPr>
              <a:t>ومرقس الرسول سلموه مربوطاً</a:t>
            </a:r>
            <a:br>
              <a:rPr lang="ar-EG" sz="4200" dirty="0">
                <a:latin typeface="Times New Roman" panose="02020603050405020304" pitchFamily="18" charset="0"/>
              </a:rPr>
            </a:br>
            <a:endParaRPr lang="ar-EG" sz="4200" dirty="0"/>
          </a:p>
          <a:p>
            <a:endParaRPr lang="en-GB" dirty="0"/>
          </a:p>
        </p:txBody>
      </p:sp>
    </p:spTree>
    <p:extLst>
      <p:ext uri="{BB962C8B-B14F-4D97-AF65-F5344CB8AC3E}">
        <p14:creationId xmlns:p14="http://schemas.microsoft.com/office/powerpoint/2010/main" val="2056896448"/>
      </p:ext>
    </p:extLst>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827F6ED2-8F97-4971-A91B-A5773553893C}"/>
              </a:ext>
            </a:extLst>
          </p:cNvPr>
          <p:cNvSpPr>
            <a:spLocks noGrp="1"/>
          </p:cNvSpPr>
          <p:nvPr>
            <p:ph type="body" sz="quarter" idx="10"/>
          </p:nvPr>
        </p:nvSpPr>
        <p:spPr/>
        <p:txBody>
          <a:bodyPr/>
          <a:lstStyle/>
          <a:p>
            <a:r>
              <a:rPr lang="ar-SA" sz="4300" dirty="0">
                <a:latin typeface="Times New Roman" panose="02020603050405020304" pitchFamily="18" charset="0"/>
              </a:rPr>
              <a:t>في شوارع الإسكندية</a:t>
            </a:r>
            <a:r>
              <a:rPr lang="ar-EG" sz="4300" dirty="0">
                <a:latin typeface="Times New Roman" panose="02020603050405020304" pitchFamily="18" charset="0"/>
              </a:rPr>
              <a:t> </a:t>
            </a:r>
            <a:r>
              <a:rPr lang="ar-SA" sz="4300" dirty="0">
                <a:latin typeface="Times New Roman" panose="02020603050405020304" pitchFamily="18" charset="0"/>
              </a:rPr>
              <a:t>فتقطعت أوصاله وتهشمت عظامه وسالت دمائه فكانت بركة لبلادنا المصرية</a:t>
            </a:r>
            <a:r>
              <a:rPr lang="ar-EG" sz="4300" dirty="0">
                <a:latin typeface="Times New Roman" panose="02020603050405020304" pitchFamily="18" charset="0"/>
              </a:rPr>
              <a:t> </a:t>
            </a:r>
            <a:r>
              <a:rPr lang="ar-SA" sz="4300" dirty="0">
                <a:latin typeface="Times New Roman" panose="02020603050405020304" pitchFamily="18" charset="0"/>
              </a:rPr>
              <a:t>وكنيستنا الأرثوذكسية</a:t>
            </a:r>
            <a:r>
              <a:rPr lang="ar-EG" sz="4300" dirty="0">
                <a:latin typeface="Times New Roman" panose="02020603050405020304" pitchFamily="18" charset="0"/>
              </a:rPr>
              <a:t>.</a:t>
            </a:r>
            <a:r>
              <a:rPr lang="ar-SA" sz="4300" dirty="0">
                <a:latin typeface="Times New Roman" panose="02020603050405020304" pitchFamily="18" charset="0"/>
              </a:rPr>
              <a:t> الله إقبلنا نحن أيضاً طاهرين بلا عيب أمامك ونقي بروحك القدوس وبسر القربان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964578819"/>
      </p:ext>
    </p:extLst>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4B219903-75F3-4390-A6ED-9B0863DEE65A}"/>
              </a:ext>
            </a:extLst>
          </p:cNvPr>
          <p:cNvSpPr>
            <a:spLocks noGrp="1"/>
          </p:cNvSpPr>
          <p:nvPr>
            <p:ph type="body" sz="quarter" idx="10"/>
          </p:nvPr>
        </p:nvSpPr>
        <p:spPr/>
        <p:txBody>
          <a:bodyPr/>
          <a:lstStyle/>
          <a:p>
            <a:r>
              <a:rPr lang="ar-SA" sz="4100" dirty="0">
                <a:latin typeface="Times New Roman" panose="02020603050405020304" pitchFamily="18" charset="0"/>
              </a:rPr>
              <a:t>المحيي أرواحنا وأنفسنا وأجسادنا</a:t>
            </a:r>
            <a:r>
              <a:rPr lang="ar-EG" sz="4100" dirty="0">
                <a:latin typeface="Times New Roman" panose="02020603050405020304" pitchFamily="18" charset="0"/>
              </a:rPr>
              <a:t> </a:t>
            </a:r>
            <a:r>
              <a:rPr lang="ar-SA" sz="4100" dirty="0">
                <a:latin typeface="Times New Roman" panose="02020603050405020304" pitchFamily="18" charset="0"/>
              </a:rPr>
              <a:t>بل أيضاً أفكارناً</a:t>
            </a:r>
            <a:r>
              <a:rPr lang="ar-EG" sz="4100" dirty="0">
                <a:latin typeface="Times New Roman" panose="02020603050405020304" pitchFamily="18" charset="0"/>
              </a:rPr>
              <a:t> </a:t>
            </a:r>
            <a:r>
              <a:rPr lang="ar-SA" sz="4100" dirty="0">
                <a:latin typeface="Times New Roman" panose="02020603050405020304" pitchFamily="18" charset="0"/>
              </a:rPr>
              <a:t>وقلوبنا ونياتنا حتى نجرؤ بمحبة غير ناقصة ودالة بغير مخادعة أن نصرخ نحو أيها الآب القدوس السماوي بالصلاة التي علمتها لتلاميذك الطهار قائلين:</a:t>
            </a:r>
            <a:br>
              <a:rPr lang="ar-EG" sz="4100" dirty="0">
                <a:latin typeface="Times New Roman" panose="02020603050405020304" pitchFamily="18" charset="0"/>
              </a:rPr>
            </a:br>
            <a:endParaRPr lang="en-GB" sz="4100" dirty="0"/>
          </a:p>
        </p:txBody>
      </p:sp>
    </p:spTree>
    <p:extLst>
      <p:ext uri="{BB962C8B-B14F-4D97-AF65-F5344CB8AC3E}">
        <p14:creationId xmlns:p14="http://schemas.microsoft.com/office/powerpoint/2010/main" val="2659286136"/>
      </p:ext>
    </p:extLst>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C0825293-915B-41DA-BEE4-7BFFBE842EC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8B51A5A-0CAD-43B6-96D7-750C38712F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442412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lang="ar-EG" sz="2400" dirty="0"/>
          </a:p>
        </p:txBody>
      </p:sp>
      <p:sp>
        <p:nvSpPr>
          <p:cNvPr id="3" name="Text Placeholder 2">
            <a:extLst>
              <a:ext uri="{FF2B5EF4-FFF2-40B4-BE49-F238E27FC236}">
                <a16:creationId xmlns:a16="http://schemas.microsoft.com/office/drawing/2014/main" id="{7395D73E-BF9A-46FA-8DEE-C7175A134731}"/>
              </a:ext>
            </a:extLst>
          </p:cNvPr>
          <p:cNvSpPr>
            <a:spLocks noGrp="1"/>
          </p:cNvSpPr>
          <p:nvPr>
            <p:ph type="body" sz="quarter" idx="10"/>
          </p:nvPr>
        </p:nvSpPr>
        <p:spPr/>
        <p:txBody>
          <a:bodyPr/>
          <a:lstStyle/>
          <a:p>
            <a:r>
              <a:rPr lang="ar-EG" dirty="0"/>
              <a:t>هوذا كائن معنا على هذه المائدة اليوم عمانوئيل إلهنا حمل الله الذى يحمل خطية العالم كله. الجالس على كرسى مجـده الذى يقف أمامه جميع الطغمات السمائية، الذى تسبحه الملائكة بأصـوات البركة، </a:t>
            </a:r>
            <a:br>
              <a:rPr lang="ar-EG" dirty="0"/>
            </a:br>
            <a:endParaRPr lang="ar-EG" dirty="0"/>
          </a:p>
          <a:p>
            <a:endParaRPr lang="en-GB" dirty="0"/>
          </a:p>
        </p:txBody>
      </p:sp>
      <p:sp>
        <p:nvSpPr>
          <p:cNvPr id="9" name="TextBox 8">
            <a:hlinkClick r:id="rId2" action="ppaction://hlinksldjump"/>
            <a:extLst>
              <a:ext uri="{FF2B5EF4-FFF2-40B4-BE49-F238E27FC236}">
                <a16:creationId xmlns:a16="http://schemas.microsoft.com/office/drawing/2014/main" id="{D7A99F66-E68C-47CE-AD2D-E80080233272}"/>
              </a:ext>
            </a:extLst>
          </p:cNvPr>
          <p:cNvSpPr txBox="1"/>
          <p:nvPr/>
        </p:nvSpPr>
        <p:spPr>
          <a:xfrm>
            <a:off x="3375212" y="3977243"/>
            <a:ext cx="5593976" cy="369332"/>
          </a:xfrm>
          <a:prstGeom prst="rect">
            <a:avLst/>
          </a:prstGeom>
          <a:noFill/>
        </p:spPr>
        <p:txBody>
          <a:bodyPr wrap="square">
            <a:spAutoFit/>
          </a:bodyPr>
          <a:lstStyle/>
          <a:p>
            <a:pPr algn="r" rtl="1"/>
            <a:r>
              <a:rPr kumimoji="0" lang="ar-EG"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صوم و أعياد القديسة العذراء مريم </a:t>
            </a:r>
            <a:r>
              <a:rPr kumimoji="0" lang="ar-EG"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(يا الله الساكن في الأعالي)</a:t>
            </a:r>
            <a:endParaRPr lang="en-GB" sz="1200" dirty="0"/>
          </a:p>
        </p:txBody>
      </p:sp>
    </p:spTree>
    <p:extLst>
      <p:ext uri="{BB962C8B-B14F-4D97-AF65-F5344CB8AC3E}">
        <p14:creationId xmlns:p14="http://schemas.microsoft.com/office/powerpoint/2010/main" val="2609357017"/>
      </p:ext>
    </p:extLst>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53EE46D7-D999-4E36-8F10-1BCA7B2CF2D4}"/>
              </a:ext>
            </a:extLst>
          </p:cNvPr>
          <p:cNvSpPr>
            <a:spLocks noGrp="1"/>
          </p:cNvSpPr>
          <p:nvPr>
            <p:ph type="body" sz="quarter" idx="10"/>
          </p:nvPr>
        </p:nvSpPr>
        <p:spPr/>
        <p:txBody>
          <a:bodyPr/>
          <a:lstStyle/>
          <a:p>
            <a:r>
              <a:rPr lang="ar-EG" sz="4300" dirty="0"/>
              <a:t>ويخر ويسجد له رؤساء الملائكة. الأربعــة الكائنـات غير المتجسدين يقولون تسبحة الثلاث التقديسات. والأربعة والعشرون قسيساً جلوس على كراسيهم، وأربعــة وعشرون إكليل ذهب على رؤوسهم،</a:t>
            </a:r>
            <a:br>
              <a:rPr lang="ar-EG" sz="4300" dirty="0"/>
            </a:br>
            <a:r>
              <a:rPr lang="ar-EG" sz="4300" dirty="0"/>
              <a:t> </a:t>
            </a:r>
          </a:p>
          <a:p>
            <a:endParaRPr lang="en-GB" sz="4300" dirty="0"/>
          </a:p>
        </p:txBody>
      </p:sp>
    </p:spTree>
    <p:extLst>
      <p:ext uri="{BB962C8B-B14F-4D97-AF65-F5344CB8AC3E}">
        <p14:creationId xmlns:p14="http://schemas.microsoft.com/office/powerpoint/2010/main" val="4247863476"/>
      </p:ext>
    </p:extLst>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50BF4545-6CCC-4A3B-89C4-6D1E0A0BF668}"/>
              </a:ext>
            </a:extLst>
          </p:cNvPr>
          <p:cNvSpPr>
            <a:spLocks noGrp="1"/>
          </p:cNvSpPr>
          <p:nvPr>
            <p:ph type="body" sz="quarter" idx="10"/>
          </p:nvPr>
        </p:nvSpPr>
        <p:spPr/>
        <p:txBody>
          <a:bodyPr/>
          <a:lstStyle/>
          <a:p>
            <a:r>
              <a:rPr lang="ar-EG" dirty="0"/>
              <a:t>وأربعة وعشرون جاماً من ذهب فى أيديهم، </a:t>
            </a:r>
            <a:r>
              <a:rPr lang="ar-EG" sz="4400" dirty="0"/>
              <a:t>مملوءة بخوراً الذى هو صلوات القديسين، ويسجدون أمام الحى إلى أبد الآبدين. والمــائة وأربعــة وأربعون ألفاً البتوليين </a:t>
            </a:r>
            <a:r>
              <a:rPr lang="ar-EG" dirty="0"/>
              <a:t>غير الدنسين</a:t>
            </a:r>
            <a:br>
              <a:rPr lang="ar-EG" dirty="0"/>
            </a:br>
            <a:endParaRPr lang="en-GB" dirty="0"/>
          </a:p>
        </p:txBody>
      </p:sp>
    </p:spTree>
    <p:extLst>
      <p:ext uri="{BB962C8B-B14F-4D97-AF65-F5344CB8AC3E}">
        <p14:creationId xmlns:p14="http://schemas.microsoft.com/office/powerpoint/2010/main" val="2822574290"/>
      </p:ext>
    </p:extLst>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6000" dirty="0"/>
          </a:p>
        </p:txBody>
      </p:sp>
      <p:sp>
        <p:nvSpPr>
          <p:cNvPr id="3" name="Text Placeholder 2">
            <a:extLst>
              <a:ext uri="{FF2B5EF4-FFF2-40B4-BE49-F238E27FC236}">
                <a16:creationId xmlns:a16="http://schemas.microsoft.com/office/drawing/2014/main" id="{9A9C29DC-6021-4267-B050-EA0B2BBCF56E}"/>
              </a:ext>
            </a:extLst>
          </p:cNvPr>
          <p:cNvSpPr>
            <a:spLocks noGrp="1"/>
          </p:cNvSpPr>
          <p:nvPr>
            <p:ph type="body" sz="quarter" idx="10"/>
          </p:nvPr>
        </p:nvSpPr>
        <p:spPr/>
        <p:txBody>
          <a:bodyPr/>
          <a:lstStyle/>
          <a:p>
            <a:r>
              <a:rPr lang="ar-EG" dirty="0"/>
              <a:t>يسبحون الرب قائلين قدوس قدوس قدوس آمين الليلويا. بإسم الآب والإبن والروح القدس الإله الواحد آمين الليلويا . ونحن أيضاً نسجد للثالوث القدوس ونسبحه قائلين: قدوس الله الآب ضابط</a:t>
            </a:r>
            <a:br>
              <a:rPr lang="ar-EG" dirty="0"/>
            </a:br>
            <a:endParaRPr lang="ar-EG" dirty="0"/>
          </a:p>
          <a:p>
            <a:endParaRPr lang="en-GB" dirty="0"/>
          </a:p>
        </p:txBody>
      </p:sp>
    </p:spTree>
    <p:extLst>
      <p:ext uri="{BB962C8B-B14F-4D97-AF65-F5344CB8AC3E}">
        <p14:creationId xmlns:p14="http://schemas.microsoft.com/office/powerpoint/2010/main" val="3282259397"/>
      </p:ext>
    </p:extLst>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A9B2DA61-9A08-4C27-88F7-922EB7F35586}"/>
              </a:ext>
            </a:extLst>
          </p:cNvPr>
          <p:cNvSpPr>
            <a:spLocks noGrp="1"/>
          </p:cNvSpPr>
          <p:nvPr>
            <p:ph type="body" sz="quarter" idx="10"/>
          </p:nvPr>
        </p:nvSpPr>
        <p:spPr/>
        <p:txBody>
          <a:bodyPr/>
          <a:lstStyle/>
          <a:p>
            <a:r>
              <a:rPr lang="ar-EG" sz="4300" dirty="0"/>
              <a:t>الكل آمين الليلويا. قدوس إبنه الوحيد يسوع المسيح ربنا آمين الليلويا. قدوس الروح القدس الباراقليط آمين الليلويا. مقدسة ومملوءة مجداً والدة الإله الطاهرة القديسة مريم العذراء آمين الليلويا. </a:t>
            </a:r>
            <a:br>
              <a:rPr lang="ar-EG" sz="4300" dirty="0"/>
            </a:br>
            <a:endParaRPr lang="ar-EG" sz="4300" dirty="0"/>
          </a:p>
          <a:p>
            <a:endParaRPr lang="en-GB" sz="4300" dirty="0"/>
          </a:p>
        </p:txBody>
      </p:sp>
    </p:spTree>
    <p:extLst>
      <p:ext uri="{BB962C8B-B14F-4D97-AF65-F5344CB8AC3E}">
        <p14:creationId xmlns:p14="http://schemas.microsoft.com/office/powerpoint/2010/main" val="932508296"/>
      </p:ext>
    </p:extLst>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9272CB7F-2BBC-4319-B125-4B249A4E6D9D}"/>
              </a:ext>
            </a:extLst>
          </p:cNvPr>
          <p:cNvSpPr>
            <a:spLocks noGrp="1"/>
          </p:cNvSpPr>
          <p:nvPr>
            <p:ph type="body" sz="quarter" idx="10"/>
          </p:nvPr>
        </p:nvSpPr>
        <p:spPr/>
        <p:txBody>
          <a:bodyPr/>
          <a:lstStyle/>
          <a:p>
            <a:r>
              <a:rPr lang="ar-EG" sz="4300" dirty="0"/>
              <a:t>مقدسة ومملوءة مجداً هذه الذبيحة التى ُذِبحَت عن حياة العالم كله آمين الليلويا. من أجل هذا صرخ مخلصنا الصالح قائلاً: إن جسدى هو مأكل حـق ودمى هو مشرب حق، من يأكل جسدى ويشرب دمى</a:t>
            </a:r>
            <a:endParaRPr lang="en-GB" sz="4300" dirty="0"/>
          </a:p>
        </p:txBody>
      </p:sp>
    </p:spTree>
    <p:extLst>
      <p:ext uri="{BB962C8B-B14F-4D97-AF65-F5344CB8AC3E}">
        <p14:creationId xmlns:p14="http://schemas.microsoft.com/office/powerpoint/2010/main" val="10804480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a:xfrm>
            <a:off x="-53788" y="6252882"/>
            <a:ext cx="9265024" cy="605118"/>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أسميسي إمموف أفصوتي إممون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أووه أف كانين نوڤي نان إيڤول.</a:t>
            </a:r>
            <a:endParaRPr lang="ar-EG" sz="3400" dirty="0"/>
          </a:p>
        </p:txBody>
      </p:sp>
      <p:sp>
        <p:nvSpPr>
          <p:cNvPr id="8" name="Text Placeholder 7"/>
          <p:cNvSpPr>
            <a:spLocks noGrp="1"/>
          </p:cNvSpPr>
          <p:nvPr>
            <p:ph type="body" sz="quarter" idx="3"/>
          </p:nvPr>
        </p:nvSpPr>
        <p:spPr>
          <a:xfrm>
            <a:off x="-2" y="5173354"/>
            <a:ext cx="9144000" cy="975718"/>
          </a:xfrm>
        </p:spPr>
        <p:txBody>
          <a:bodyPr/>
          <a:lstStyle/>
          <a:p>
            <a:r>
              <a:rPr lang="en-US" sz="4000" dirty="0" err="1"/>
              <a:t>acmici</a:t>
            </a:r>
            <a:r>
              <a:rPr lang="en-US" sz="4000" dirty="0"/>
              <a:t> `</a:t>
            </a:r>
            <a:r>
              <a:rPr lang="en-US" sz="4000" dirty="0" err="1"/>
              <a:t>mmof</a:t>
            </a:r>
            <a:r>
              <a:rPr lang="en-US" sz="4000" dirty="0"/>
              <a:t> </a:t>
            </a:r>
            <a:r>
              <a:rPr lang="en-US" sz="4000" dirty="0" err="1"/>
              <a:t>afcw</a:t>
            </a:r>
            <a:r>
              <a:rPr lang="en-US" sz="4000" dirty="0"/>
              <a:t>] `</a:t>
            </a:r>
            <a:r>
              <a:rPr lang="en-US" sz="4000" dirty="0" err="1"/>
              <a:t>mmon</a:t>
            </a:r>
            <a:r>
              <a:rPr lang="en-US" sz="4000" dirty="0"/>
              <a:t>@ </a:t>
            </a:r>
            <a:r>
              <a:rPr lang="en-US" sz="4000" dirty="0" err="1"/>
              <a:t>ouoh</a:t>
            </a:r>
            <a:r>
              <a:rPr lang="en-US" sz="4000" dirty="0"/>
              <a:t> </a:t>
            </a:r>
            <a:r>
              <a:rPr lang="en-US" sz="4000" dirty="0" err="1"/>
              <a:t>af,a</a:t>
            </a:r>
            <a:r>
              <a:rPr lang="en-US" sz="4000" dirty="0"/>
              <a:t> </a:t>
            </a:r>
            <a:r>
              <a:rPr lang="en-US" sz="4000" dirty="0" err="1"/>
              <a:t>nennobi</a:t>
            </a:r>
            <a:r>
              <a:rPr lang="en-US" sz="4000" dirty="0"/>
              <a:t> nan `</a:t>
            </a:r>
            <a:r>
              <a:rPr lang="en-US" sz="4000" dirty="0" err="1"/>
              <a:t>ebol</a:t>
            </a:r>
            <a:r>
              <a:rPr lang="en-US" sz="4000" dirty="0"/>
              <a:t>.</a:t>
            </a:r>
          </a:p>
        </p:txBody>
      </p:sp>
      <p:sp>
        <p:nvSpPr>
          <p:cNvPr id="2" name="Text Placeholder 1">
            <a:extLst>
              <a:ext uri="{FF2B5EF4-FFF2-40B4-BE49-F238E27FC236}">
                <a16:creationId xmlns:a16="http://schemas.microsoft.com/office/drawing/2014/main" id="{D9603890-F4C8-4948-9E8D-7E619682387C}"/>
              </a:ext>
            </a:extLst>
          </p:cNvPr>
          <p:cNvSpPr>
            <a:spLocks noGrp="1"/>
          </p:cNvSpPr>
          <p:nvPr>
            <p:ph type="body" sz="quarter" idx="10"/>
          </p:nvPr>
        </p:nvSpPr>
        <p:spPr>
          <a:xfrm>
            <a:off x="-2" y="4363211"/>
            <a:ext cx="9144000" cy="81390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ولدته وخلصنا</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وغفر لنا خطايانا.</a:t>
            </a:r>
            <a:endParaRPr lang="en-GB" sz="4800" dirty="0"/>
          </a:p>
        </p:txBody>
      </p:sp>
    </p:spTree>
    <p:extLst>
      <p:ext uri="{BB962C8B-B14F-4D97-AF65-F5344CB8AC3E}">
        <p14:creationId xmlns:p14="http://schemas.microsoft.com/office/powerpoint/2010/main" val="1995001145"/>
      </p:ext>
    </p:extLst>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sz="3200" dirty="0"/>
          </a:p>
        </p:txBody>
      </p:sp>
      <p:sp>
        <p:nvSpPr>
          <p:cNvPr id="3" name="Text Placeholder 2">
            <a:extLst>
              <a:ext uri="{FF2B5EF4-FFF2-40B4-BE49-F238E27FC236}">
                <a16:creationId xmlns:a16="http://schemas.microsoft.com/office/drawing/2014/main" id="{E055056C-DAAA-4AA9-8EB0-E7BBDAD5C37B}"/>
              </a:ext>
            </a:extLst>
          </p:cNvPr>
          <p:cNvSpPr>
            <a:spLocks noGrp="1"/>
          </p:cNvSpPr>
          <p:nvPr>
            <p:ph type="body" sz="quarter" idx="10"/>
          </p:nvPr>
        </p:nvSpPr>
        <p:spPr/>
        <p:txBody>
          <a:bodyPr/>
          <a:lstStyle/>
          <a:p>
            <a:r>
              <a:rPr lang="ar-EG" dirty="0"/>
              <a:t>يكون فىَّ وأنا أيضاً أكون فيه. نسألك يا سيدنا طهر نفوسنا وأجسادنا وأرواحنا ، لكى بقلب طاهر وشفتين نقيتين ونفس مستنيرة ووجه غير مخزى، وإيمان بلا رياء ونية نقية وصبر كامل ورجاء</a:t>
            </a:r>
            <a:br>
              <a:rPr lang="ar-EG" dirty="0"/>
            </a:br>
            <a:endParaRPr lang="ar-EG" dirty="0"/>
          </a:p>
          <a:p>
            <a:endParaRPr lang="en-GB" dirty="0"/>
          </a:p>
        </p:txBody>
      </p:sp>
    </p:spTree>
    <p:extLst>
      <p:ext uri="{BB962C8B-B14F-4D97-AF65-F5344CB8AC3E}">
        <p14:creationId xmlns:p14="http://schemas.microsoft.com/office/powerpoint/2010/main" val="1767196809"/>
      </p:ext>
    </p:extLst>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ar-EG" dirty="0"/>
          </a:p>
        </p:txBody>
      </p:sp>
      <p:sp>
        <p:nvSpPr>
          <p:cNvPr id="3" name="Text Placeholder 2">
            <a:extLst>
              <a:ext uri="{FF2B5EF4-FFF2-40B4-BE49-F238E27FC236}">
                <a16:creationId xmlns:a16="http://schemas.microsoft.com/office/drawing/2014/main" id="{A54B4AA6-A5A1-495E-A80B-61AD673B2488}"/>
              </a:ext>
            </a:extLst>
          </p:cNvPr>
          <p:cNvSpPr>
            <a:spLocks noGrp="1"/>
          </p:cNvSpPr>
          <p:nvPr>
            <p:ph type="body" sz="quarter" idx="10"/>
          </p:nvPr>
        </p:nvSpPr>
        <p:spPr/>
        <p:txBody>
          <a:bodyPr/>
          <a:lstStyle/>
          <a:p>
            <a:r>
              <a:rPr lang="ar-EG" sz="6000" dirty="0"/>
              <a:t>ثابت، نجسر بدالة بغير خوفٍ نطلب إليك أيها الآب القدوس الذى فى السموات ونقول:</a:t>
            </a:r>
            <a:endParaRPr lang="en-GB" sz="6000" dirty="0"/>
          </a:p>
        </p:txBody>
      </p:sp>
    </p:spTree>
    <p:extLst>
      <p:ext uri="{BB962C8B-B14F-4D97-AF65-F5344CB8AC3E}">
        <p14:creationId xmlns:p14="http://schemas.microsoft.com/office/powerpoint/2010/main" val="413237077"/>
      </p:ext>
    </p:extLst>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6A4C583-D7A4-4801-9672-BCEA663EA57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0D2241-C85E-45F9-84D5-356B4062F0F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5744434"/>
      </p:ext>
    </p:extLst>
  </p:cSld>
  <p:clrMapOvr>
    <a:masterClrMapping/>
  </p:clrMapOvr>
  <p:transition spd="slow" advClick="0" advTm="0"/>
</p:sld>
</file>

<file path=ppt/slides/slide3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842247" y="0"/>
            <a:ext cx="1842248" cy="2189435"/>
          </a:xfrm>
        </p:spPr>
        <p:txBody>
          <a:bodyPr anchor="t">
            <a:noAutofit/>
          </a:bodyPr>
          <a:lstStyle/>
          <a:p>
            <a:r>
              <a:rPr lang="ar-EG" sz="2800" dirty="0">
                <a:solidFill>
                  <a:srgbClr val="FFC000"/>
                </a:solidFill>
              </a:rPr>
              <a:t>صوم و أعياد القديسة العذراء مريم </a:t>
            </a:r>
            <a:r>
              <a:rPr lang="ar-EG" sz="2800" dirty="0"/>
              <a:t>(يا الله الساكن في الأعالي)</a:t>
            </a:r>
          </a:p>
        </p:txBody>
      </p:sp>
      <p:sp>
        <p:nvSpPr>
          <p:cNvPr id="3" name="Text Placeholder 2">
            <a:extLst>
              <a:ext uri="{FF2B5EF4-FFF2-40B4-BE49-F238E27FC236}">
                <a16:creationId xmlns:a16="http://schemas.microsoft.com/office/drawing/2014/main" id="{C30629A2-080C-49D7-B66A-F02459AE3537}"/>
              </a:ext>
            </a:extLst>
          </p:cNvPr>
          <p:cNvSpPr>
            <a:spLocks noGrp="1"/>
          </p:cNvSpPr>
          <p:nvPr>
            <p:ph type="body" sz="quarter" idx="10"/>
          </p:nvPr>
        </p:nvSpPr>
        <p:spPr/>
        <p:txBody>
          <a:bodyPr/>
          <a:lstStyle/>
          <a:p>
            <a:r>
              <a:rPr lang="ar-SA" dirty="0">
                <a:latin typeface="Times New Roman" panose="02020603050405020304" pitchFamily="18" charset="0"/>
              </a:rPr>
              <a:t>يا الله الساكن في الأعالي والناظر من علو سماه إلى قلوب المتواضعين من عبيده، الذي شاء أن يفتقدنا برحمته وأن يجيئ إلينا متجسداً من الروح القدس ومن القديسة العذراء مريم.</a:t>
            </a:r>
            <a:endParaRPr lang="ar-EG" dirty="0"/>
          </a:p>
          <a:p>
            <a:endParaRPr lang="en-GB" dirty="0"/>
          </a:p>
        </p:txBody>
      </p:sp>
    </p:spTree>
    <p:extLst>
      <p:ext uri="{BB962C8B-B14F-4D97-AF65-F5344CB8AC3E}">
        <p14:creationId xmlns:p14="http://schemas.microsoft.com/office/powerpoint/2010/main" val="4053980940"/>
      </p:ext>
    </p:extLst>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E3377327-5702-4F15-8F4C-D32697CC63DD}"/>
              </a:ext>
            </a:extLst>
          </p:cNvPr>
          <p:cNvSpPr>
            <a:spLocks noGrp="1"/>
          </p:cNvSpPr>
          <p:nvPr>
            <p:ph type="body" sz="quarter" idx="10"/>
          </p:nvPr>
        </p:nvSpPr>
        <p:spPr/>
        <p:txBody>
          <a:bodyPr/>
          <a:lstStyle/>
          <a:p>
            <a:r>
              <a:rPr lang="ar-SA" dirty="0">
                <a:latin typeface="Times New Roman" panose="02020603050405020304" pitchFamily="18" charset="0"/>
              </a:rPr>
              <a:t>يا من وعد أبانا آدم بالخلاص وثبت وعده المقدس لجميع الآباء بميلاده البتولي في ملئ الزمان من بكر بتول نقية وعفيفة قدسها وطهرها وملأها نعمة وفضها على نساء العالم.</a:t>
            </a:r>
            <a:endParaRPr lang="ar-EG" dirty="0"/>
          </a:p>
          <a:p>
            <a:endParaRPr lang="en-GB" dirty="0"/>
          </a:p>
        </p:txBody>
      </p:sp>
    </p:spTree>
    <p:extLst>
      <p:ext uri="{BB962C8B-B14F-4D97-AF65-F5344CB8AC3E}">
        <p14:creationId xmlns:p14="http://schemas.microsoft.com/office/powerpoint/2010/main" val="3243817244"/>
      </p:ext>
    </p:extLst>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300" dirty="0"/>
          </a:p>
        </p:txBody>
      </p:sp>
      <p:sp>
        <p:nvSpPr>
          <p:cNvPr id="3" name="Text Placeholder 2">
            <a:extLst>
              <a:ext uri="{FF2B5EF4-FFF2-40B4-BE49-F238E27FC236}">
                <a16:creationId xmlns:a16="http://schemas.microsoft.com/office/drawing/2014/main" id="{5BDBD18C-EC99-46AA-938E-92E9768EB316}"/>
              </a:ext>
            </a:extLst>
          </p:cNvPr>
          <p:cNvSpPr>
            <a:spLocks noGrp="1"/>
          </p:cNvSpPr>
          <p:nvPr>
            <p:ph type="body" sz="quarter" idx="10"/>
          </p:nvPr>
        </p:nvSpPr>
        <p:spPr/>
        <p:txBody>
          <a:bodyPr/>
          <a:lstStyle/>
          <a:p>
            <a:r>
              <a:rPr lang="ar-SA" sz="4300" dirty="0">
                <a:latin typeface="Times New Roman" panose="02020603050405020304" pitchFamily="18" charset="0"/>
              </a:rPr>
              <a:t>هي العذراء الدائمة البتولية العذراء كل حين</a:t>
            </a:r>
            <a:r>
              <a:rPr lang="ar-EG" sz="4300" dirty="0">
                <a:latin typeface="Times New Roman" panose="02020603050405020304" pitchFamily="18" charset="0"/>
              </a:rPr>
              <a:t> </a:t>
            </a:r>
            <a:r>
              <a:rPr lang="ar-SA" sz="4300" dirty="0">
                <a:latin typeface="Times New Roman" panose="02020603050405020304" pitchFamily="18" charset="0"/>
              </a:rPr>
              <a:t>مريم </a:t>
            </a:r>
            <a:r>
              <a:rPr lang="en-AU" sz="4300" dirty="0">
                <a:latin typeface="Times New Roman" panose="02020603050405020304" pitchFamily="18" charset="0"/>
                <a:cs typeface="Times New Roman" panose="02020603050405020304" pitchFamily="18" charset="0"/>
              </a:rPr>
              <a:t>–</a:t>
            </a:r>
            <a:r>
              <a:rPr lang="ar-SA" sz="4300" dirty="0">
                <a:latin typeface="Times New Roman" panose="02020603050405020304" pitchFamily="18" charset="0"/>
              </a:rPr>
              <a:t> حواء الجديدة فخر جنسنا والسماء</a:t>
            </a:r>
            <a:r>
              <a:rPr lang="ar-EG" sz="4300" dirty="0">
                <a:latin typeface="Times New Roman" panose="02020603050405020304" pitchFamily="18" charset="0"/>
              </a:rPr>
              <a:t> </a:t>
            </a:r>
            <a:r>
              <a:rPr lang="ar-SA" sz="4300" dirty="0">
                <a:latin typeface="Times New Roman" panose="02020603050405020304" pitchFamily="18" charset="0"/>
              </a:rPr>
              <a:t>الثانية الجسدانية. يا من أحبنا وأراد من فيض حبه ورحمته ومن دلائل عدله وبره وثبوت حكمه وقضائه</a:t>
            </a:r>
            <a:r>
              <a:rPr lang="ar-EG" sz="4300" dirty="0">
                <a:latin typeface="Times New Roman" panose="02020603050405020304" pitchFamily="18" charset="0"/>
              </a:rPr>
              <a:t> </a:t>
            </a:r>
            <a:r>
              <a:rPr lang="ar-SA" sz="4300" dirty="0">
                <a:latin typeface="Times New Roman" panose="02020603050405020304" pitchFamily="18" charset="0"/>
              </a:rPr>
              <a:t>أن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1398331638"/>
      </p:ext>
    </p:extLst>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E5D2654A-92FA-4227-8EE0-51653147D401}"/>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يفدينا</a:t>
            </a:r>
            <a:r>
              <a:rPr lang="ar-EG" sz="4100" dirty="0">
                <a:latin typeface="Times New Roman" panose="02020603050405020304" pitchFamily="18" charset="0"/>
              </a:rPr>
              <a:t> </a:t>
            </a:r>
            <a:r>
              <a:rPr lang="ar-SA" sz="4100" dirty="0">
                <a:latin typeface="Times New Roman" panose="02020603050405020304" pitchFamily="18" charset="0"/>
              </a:rPr>
              <a:t>من موت الخطية الأصلية ويرغ عنا عقوبتها الأبدية بأن يموت بدلاً عنا في جنس البشرية الذي أخذه من العذراء مريم أم الخلاص وكما كانت حواء الأولي أصل البلاء، هكذا صارت حواء الجديدة باب السماء.</a:t>
            </a:r>
            <a:br>
              <a:rPr lang="ar-EG" sz="4100" dirty="0">
                <a:latin typeface="Times New Roman" panose="02020603050405020304" pitchFamily="18" charset="0"/>
              </a:rPr>
            </a:br>
            <a:endParaRPr lang="ar-EG" sz="4100" dirty="0"/>
          </a:p>
          <a:p>
            <a:endParaRPr lang="en-GB" sz="4100" dirty="0"/>
          </a:p>
        </p:txBody>
      </p:sp>
    </p:spTree>
    <p:extLst>
      <p:ext uri="{BB962C8B-B14F-4D97-AF65-F5344CB8AC3E}">
        <p14:creationId xmlns:p14="http://schemas.microsoft.com/office/powerpoint/2010/main" val="256675512"/>
      </p:ext>
    </p:extLst>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1D691CC3-638A-4EAA-8BBF-4038BDEACBF2}"/>
              </a:ext>
            </a:extLst>
          </p:cNvPr>
          <p:cNvSpPr>
            <a:spLocks noGrp="1"/>
          </p:cNvSpPr>
          <p:nvPr>
            <p:ph type="body" sz="quarter" idx="10"/>
          </p:nvPr>
        </p:nvSpPr>
        <p:spPr/>
        <p:txBody>
          <a:bodyPr/>
          <a:lstStyle/>
          <a:p>
            <a:r>
              <a:rPr lang="ar-SA" sz="4200" dirty="0">
                <a:latin typeface="Times New Roman" panose="02020603050405020304" pitchFamily="18" charset="0"/>
              </a:rPr>
              <a:t>يا من تجسد من البكر البتول، وأكرم بميلاده</a:t>
            </a:r>
            <a:r>
              <a:rPr lang="ar-EG" sz="4200" dirty="0">
                <a:latin typeface="Times New Roman" panose="02020603050405020304" pitchFamily="18" charset="0"/>
              </a:rPr>
              <a:t> </a:t>
            </a:r>
            <a:r>
              <a:rPr lang="ar-SA" sz="4200" dirty="0">
                <a:latin typeface="Times New Roman" panose="02020603050405020304" pitchFamily="18" charset="0"/>
              </a:rPr>
              <a:t>من العذراء دائماً وكل حين البتولية الدائمة والعفة الكاملة وهي صورة البهاء الأولية التي خلق الله بها الأبوين الأولين أدم وحواء</a:t>
            </a:r>
            <a:r>
              <a:rPr lang="ar-EG" sz="4200" dirty="0">
                <a:latin typeface="Times New Roman" panose="02020603050405020304" pitchFamily="18" charset="0"/>
              </a:rPr>
              <a:t> </a:t>
            </a:r>
            <a:r>
              <a:rPr lang="ar-SA" sz="4200" dirty="0">
                <a:latin typeface="Times New Roman" panose="02020603050405020304" pitchFamily="18" charset="0"/>
              </a:rPr>
              <a:t>عندما كانا معاً في فردوس النعيم.</a:t>
            </a:r>
            <a:br>
              <a:rPr lang="ar-EG" sz="4200" dirty="0">
                <a:latin typeface="Times New Roman" panose="02020603050405020304" pitchFamily="18" charset="0"/>
              </a:rPr>
            </a:br>
            <a:r>
              <a:rPr lang="ar-SA" sz="4200" dirty="0">
                <a:latin typeface="Times New Roman" panose="02020603050405020304" pitchFamily="18" charset="0"/>
              </a:rPr>
              <a:t> </a:t>
            </a:r>
            <a:endParaRPr lang="ar-EG" sz="4200" dirty="0"/>
          </a:p>
          <a:p>
            <a:endParaRPr lang="en-GB" dirty="0"/>
          </a:p>
        </p:txBody>
      </p:sp>
    </p:spTree>
    <p:extLst>
      <p:ext uri="{BB962C8B-B14F-4D97-AF65-F5344CB8AC3E}">
        <p14:creationId xmlns:p14="http://schemas.microsoft.com/office/powerpoint/2010/main" val="799848549"/>
      </p:ext>
    </p:extLst>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800" dirty="0"/>
          </a:p>
        </p:txBody>
      </p:sp>
      <p:sp>
        <p:nvSpPr>
          <p:cNvPr id="3" name="Text Placeholder 2">
            <a:extLst>
              <a:ext uri="{FF2B5EF4-FFF2-40B4-BE49-F238E27FC236}">
                <a16:creationId xmlns:a16="http://schemas.microsoft.com/office/drawing/2014/main" id="{F3A9A3E7-2FAE-4E56-A65F-DB5EFFC7BA77}"/>
              </a:ext>
            </a:extLst>
          </p:cNvPr>
          <p:cNvSpPr>
            <a:spLocks noGrp="1"/>
          </p:cNvSpPr>
          <p:nvPr>
            <p:ph type="body" sz="quarter" idx="10"/>
          </p:nvPr>
        </p:nvSpPr>
        <p:spPr/>
        <p:txBody>
          <a:bodyPr/>
          <a:lstStyle/>
          <a:p>
            <a:r>
              <a:rPr lang="ar-SA" dirty="0">
                <a:latin typeface="Times New Roman" panose="02020603050405020304" pitchFamily="18" charset="0"/>
              </a:rPr>
              <a:t>يا من شرف حواء الثانية بان سكن في أحشائها تسعة أ</a:t>
            </a:r>
            <a:r>
              <a:rPr lang="ar-EG" dirty="0">
                <a:latin typeface="Times New Roman" panose="02020603050405020304" pitchFamily="18" charset="0"/>
              </a:rPr>
              <a:t>ش</a:t>
            </a:r>
            <a:r>
              <a:rPr lang="ar-SA" dirty="0">
                <a:latin typeface="Times New Roman" panose="02020603050405020304" pitchFamily="18" charset="0"/>
              </a:rPr>
              <a:t>هر كاملة وكون منها بالروح القدس الذي حل عليها جسداً بنفس بشرية إتحد به في أقنوم واحد وطبيعة واحدة وولد منها الكلمة الذي كان</a:t>
            </a:r>
            <a:br>
              <a:rPr lang="ar-EG" dirty="0">
                <a:latin typeface="Times New Roman" panose="02020603050405020304" pitchFamily="18" charset="0"/>
              </a:rPr>
            </a:br>
            <a:endParaRPr lang="ar-EG" sz="4800" dirty="0"/>
          </a:p>
          <a:p>
            <a:endParaRPr lang="en-GB" dirty="0"/>
          </a:p>
        </p:txBody>
      </p:sp>
    </p:spTree>
    <p:extLst>
      <p:ext uri="{BB962C8B-B14F-4D97-AF65-F5344CB8AC3E}">
        <p14:creationId xmlns:p14="http://schemas.microsoft.com/office/powerpoint/2010/main" val="1424862850"/>
      </p:ext>
    </p:extLst>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4300" dirty="0"/>
          </a:p>
        </p:txBody>
      </p:sp>
      <p:sp>
        <p:nvSpPr>
          <p:cNvPr id="3" name="Text Placeholder 2">
            <a:extLst>
              <a:ext uri="{FF2B5EF4-FFF2-40B4-BE49-F238E27FC236}">
                <a16:creationId xmlns:a16="http://schemas.microsoft.com/office/drawing/2014/main" id="{BA5BE66C-9CFA-41D5-84B0-DC2B6421A3CD}"/>
              </a:ext>
            </a:extLst>
          </p:cNvPr>
          <p:cNvSpPr>
            <a:spLocks noGrp="1"/>
          </p:cNvSpPr>
          <p:nvPr>
            <p:ph type="body" sz="quarter" idx="10"/>
          </p:nvPr>
        </p:nvSpPr>
        <p:spPr/>
        <p:txBody>
          <a:bodyPr/>
          <a:lstStyle/>
          <a:p>
            <a:r>
              <a:rPr lang="ar-SA" dirty="0">
                <a:latin typeface="Times New Roman" panose="02020603050405020304" pitchFamily="18" charset="0"/>
              </a:rPr>
              <a:t>ولم يزل إلهاً مباركاً إلى الأبد.</a:t>
            </a:r>
            <a:r>
              <a:rPr lang="ar-EG" dirty="0">
                <a:latin typeface="Times New Roman" panose="02020603050405020304" pitchFamily="18" charset="0"/>
              </a:rPr>
              <a:t> </a:t>
            </a:r>
            <a:r>
              <a:rPr lang="ar-SA" dirty="0">
                <a:latin typeface="Times New Roman" panose="02020603050405020304" pitchFamily="18" charset="0"/>
              </a:rPr>
              <a:t>يا من خرج من بطن العذراء وختوم البتولية</a:t>
            </a:r>
            <a:r>
              <a:rPr lang="ar-EG" dirty="0">
                <a:latin typeface="Times New Roman" panose="02020603050405020304" pitchFamily="18" charset="0"/>
              </a:rPr>
              <a:t> </a:t>
            </a:r>
            <a:r>
              <a:rPr lang="ar-SA" dirty="0">
                <a:latin typeface="Times New Roman" panose="02020603050405020304" pitchFamily="18" charset="0"/>
              </a:rPr>
              <a:t>مختومة يا من رضع من لبن العذراء وهو الساقي الخليقة من نعمته وتربي في حضنها ونام بين يديها وجلس على ركبتيها</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34392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000" dirty="0"/>
              <a:t>طاي شوري</a:t>
            </a:r>
          </a:p>
        </p:txBody>
      </p:sp>
      <p:sp>
        <p:nvSpPr>
          <p:cNvPr id="7" name="Text Placeholder 6"/>
          <p:cNvSpPr>
            <a:spLocks noGrp="1"/>
          </p:cNvSpPr>
          <p:nvPr>
            <p:ph type="body" idx="1"/>
          </p:nvPr>
        </p:nvSpPr>
        <p:spPr>
          <a:xfrm>
            <a:off x="0" y="6147822"/>
            <a:ext cx="9143999" cy="710178"/>
          </a:xfrm>
        </p:spPr>
        <p:txBody>
          <a:bodyPr/>
          <a:lstStyle/>
          <a:p>
            <a:r>
              <a:rPr lang="ar-EG" sz="3800" dirty="0"/>
              <a:t>طاى شوري إن نوب إن كاثاروس إيت فاى خابي آروماطا:</a:t>
            </a:r>
          </a:p>
        </p:txBody>
      </p:sp>
      <p:sp>
        <p:nvSpPr>
          <p:cNvPr id="8" name="Text Placeholder 7"/>
          <p:cNvSpPr>
            <a:spLocks noGrp="1"/>
          </p:cNvSpPr>
          <p:nvPr>
            <p:ph type="body" sz="quarter" idx="3"/>
          </p:nvPr>
        </p:nvSpPr>
        <p:spPr>
          <a:xfrm>
            <a:off x="-2" y="5073388"/>
            <a:ext cx="9144000" cy="1074433"/>
          </a:xfrm>
        </p:spPr>
        <p:txBody>
          <a:bodyPr anchor="t"/>
          <a:lstStyle/>
          <a:p>
            <a:pPr rtl="0"/>
            <a:r>
              <a:rPr lang="en-US" altLang="en-US" sz="4400" dirty="0" err="1">
                <a:latin typeface="CS New Athanasius" panose="020B0500000000000000" pitchFamily="34" charset="0"/>
                <a:cs typeface="Times New Roman" panose="02020603050405020304" pitchFamily="18" charset="0"/>
              </a:rPr>
              <a:t>Taisoury</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nnoub</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nka;aroc</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etfai</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qa</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pi`arwmata</a:t>
            </a:r>
            <a:r>
              <a:rPr lang="en-US" altLang="en-US" sz="4400" dirty="0">
                <a:latin typeface="CS New Athanasius" panose="020B0500000000000000" pitchFamily="34" charset="0"/>
                <a:cs typeface="Times New Roman" panose="02020603050405020304" pitchFamily="18" charset="0"/>
              </a:rPr>
              <a:t>@ </a:t>
            </a:r>
            <a:endParaRPr lang="it-IT" sz="4400" dirty="0"/>
          </a:p>
        </p:txBody>
      </p:sp>
      <p:sp>
        <p:nvSpPr>
          <p:cNvPr id="3" name="Text Placeholder 2">
            <a:extLst>
              <a:ext uri="{FF2B5EF4-FFF2-40B4-BE49-F238E27FC236}">
                <a16:creationId xmlns:a16="http://schemas.microsoft.com/office/drawing/2014/main" id="{63122CDB-A821-4D3A-BAF8-93185393FB2B}"/>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هذه المجمرة الذهب النقي الحاملة العنبر </a:t>
            </a:r>
            <a:endParaRPr lang="en-GB" sz="4400" dirty="0"/>
          </a:p>
        </p:txBody>
      </p:sp>
      <p:sp>
        <p:nvSpPr>
          <p:cNvPr id="9" name="Rectangle 8">
            <a:hlinkClick r:id="rId2" action="ppaction://hlinksldjump"/>
            <a:extLst>
              <a:ext uri="{FF2B5EF4-FFF2-40B4-BE49-F238E27FC236}">
                <a16:creationId xmlns:a16="http://schemas.microsoft.com/office/drawing/2014/main" id="{419CC71B-55FA-415E-A586-B123CB3BE57B}"/>
              </a:ext>
            </a:extLst>
          </p:cNvPr>
          <p:cNvSpPr/>
          <p:nvPr/>
        </p:nvSpPr>
        <p:spPr>
          <a:xfrm>
            <a:off x="7540675" y="3926498"/>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026160989"/>
      </p:ext>
    </p:extLst>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C448009D-1739-4D0B-BB79-AB16984842CB}"/>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وهو الجالس على مركبة شاروبيمية وسجدت له</a:t>
            </a:r>
            <a:r>
              <a:rPr lang="ar-EG" sz="4000" dirty="0">
                <a:latin typeface="Times New Roman" panose="02020603050405020304" pitchFamily="18" charset="0"/>
              </a:rPr>
              <a:t> </a:t>
            </a:r>
            <a:r>
              <a:rPr lang="ar-SA" sz="4000" dirty="0">
                <a:latin typeface="Times New Roman" panose="02020603050405020304" pitchFamily="18" charset="0"/>
              </a:rPr>
              <a:t>الملائكة ورؤساء الملائكة الأطهار. يا من شرف مصر بحضوره راكباً على السحابة السريعة والخفيفة فإرتجت اوثان مصر من وجهه وذاب قلب مصر في داخلها </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669292329"/>
      </p:ext>
    </p:extLst>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8528655F-E394-4051-ADC1-255C9FE2CEA8}"/>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ولم تكن السحابة السريعة الخفيفة إلا العذراء مريم في نقاءها ورقتها وطهارتها كل حين. يا من شاء ان يكرم الأمومة في مريم العذراء وكان خاضعاً لها ودائماً يلبي ندائها ويقبل شفاعتها ويستجيب صلواتها.</a:t>
            </a:r>
            <a:br>
              <a:rPr lang="ar-EG" sz="4100" dirty="0">
                <a:latin typeface="Times New Roman" panose="02020603050405020304" pitchFamily="18" charset="0"/>
              </a:rPr>
            </a:br>
            <a:endParaRPr lang="ar-EG" sz="4100" dirty="0"/>
          </a:p>
          <a:p>
            <a:endParaRPr lang="en-GB" dirty="0"/>
          </a:p>
        </p:txBody>
      </p:sp>
    </p:spTree>
    <p:extLst>
      <p:ext uri="{BB962C8B-B14F-4D97-AF65-F5344CB8AC3E}">
        <p14:creationId xmlns:p14="http://schemas.microsoft.com/office/powerpoint/2010/main" val="4113141621"/>
      </p:ext>
    </p:extLst>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58FC5433-6763-454D-9CE1-46B770C30865}"/>
              </a:ext>
            </a:extLst>
          </p:cNvPr>
          <p:cNvSpPr>
            <a:spLocks noGrp="1"/>
          </p:cNvSpPr>
          <p:nvPr>
            <p:ph type="body" sz="quarter" idx="10"/>
          </p:nvPr>
        </p:nvSpPr>
        <p:spPr/>
        <p:txBody>
          <a:bodyPr/>
          <a:lstStyle/>
          <a:p>
            <a:r>
              <a:rPr lang="ar-SA" dirty="0">
                <a:latin typeface="Times New Roman" panose="02020603050405020304" pitchFamily="18" charset="0"/>
              </a:rPr>
              <a:t>يا من أودع أمه العذراء عند تلميذه يوحنا وجعل لها يوحنا إبنا. وفي يوحنا وهبنا العذراء اما لنا وجعلنا لها بالإيمان أولاداً</a:t>
            </a:r>
            <a:r>
              <a:rPr lang="ar-EG" dirty="0">
                <a:latin typeface="Times New Roman" panose="02020603050405020304" pitchFamily="18" charset="0"/>
              </a:rPr>
              <a:t> </a:t>
            </a:r>
            <a:r>
              <a:rPr lang="ar-SA" dirty="0">
                <a:latin typeface="Times New Roman" panose="02020603050405020304" pitchFamily="18" charset="0"/>
              </a:rPr>
              <a:t>وبنيناً. يا من لم يشأ للعذراء أم الخلاص وقد صارت تابوتاً مقدساً سكن</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77884597"/>
      </p:ext>
    </p:extLst>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B7DE3D5-BF14-4500-A78E-E32640AB3262}"/>
              </a:ext>
            </a:extLst>
          </p:cNvPr>
          <p:cNvSpPr>
            <a:spLocks noGrp="1"/>
          </p:cNvSpPr>
          <p:nvPr>
            <p:ph type="body" sz="quarter" idx="10"/>
          </p:nvPr>
        </p:nvSpPr>
        <p:spPr/>
        <p:txBody>
          <a:bodyPr/>
          <a:lstStyle/>
          <a:p>
            <a:r>
              <a:rPr lang="ar-SA" dirty="0">
                <a:latin typeface="Times New Roman" panose="02020603050405020304" pitchFamily="18" charset="0"/>
              </a:rPr>
              <a:t>فيه الرب جسدياً أن يبقي هذا الجسد على الأرض فرفعه بعد موتها إلى السماء على أيدي الملائكة ورؤساء الملائكة القديسين.</a:t>
            </a:r>
            <a:r>
              <a:rPr lang="ar-EG" dirty="0">
                <a:latin typeface="Times New Roman" panose="02020603050405020304" pitchFamily="18" charset="0"/>
              </a:rPr>
              <a:t> </a:t>
            </a:r>
            <a:r>
              <a:rPr lang="ar-SA" dirty="0">
                <a:latin typeface="Times New Roman" panose="02020603050405020304" pitchFamily="18" charset="0"/>
              </a:rPr>
              <a:t>يا من شرفنا وشرف جنسنا بأن إتخذ من العذراء مريم جسداً وصعد به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85255517"/>
      </p:ext>
    </p:extLst>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chor="t">
            <a:normAutofit/>
          </a:bodyPr>
          <a:lstStyle/>
          <a:p>
            <a:pPr algn="justLow"/>
            <a:endParaRPr lang="ar-EG" sz="4400" dirty="0"/>
          </a:p>
        </p:txBody>
      </p:sp>
      <p:sp>
        <p:nvSpPr>
          <p:cNvPr id="3" name="Text Placeholder 2">
            <a:extLst>
              <a:ext uri="{FF2B5EF4-FFF2-40B4-BE49-F238E27FC236}">
                <a16:creationId xmlns:a16="http://schemas.microsoft.com/office/drawing/2014/main" id="{B06C7D70-24E8-4293-AA62-51DC1A1FA07E}"/>
              </a:ext>
            </a:extLst>
          </p:cNvPr>
          <p:cNvSpPr>
            <a:spLocks noGrp="1"/>
          </p:cNvSpPr>
          <p:nvPr>
            <p:ph type="body" sz="quarter" idx="10"/>
          </p:nvPr>
        </p:nvSpPr>
        <p:spPr/>
        <p:txBody>
          <a:bodyPr/>
          <a:lstStyle/>
          <a:p>
            <a:r>
              <a:rPr lang="ar-SA" dirty="0">
                <a:latin typeface="Times New Roman" panose="02020603050405020304" pitchFamily="18" charset="0"/>
              </a:rPr>
              <a:t>إلى السماء فوجد فداءاً أبدياً وجلس به على العرش فصرنا فيه جالسين عن يمين الآب.</a:t>
            </a:r>
            <a:r>
              <a:rPr lang="ar-EG" dirty="0">
                <a:latin typeface="Times New Roman" panose="02020603050405020304" pitchFamily="18" charset="0"/>
              </a:rPr>
              <a:t> </a:t>
            </a:r>
            <a:r>
              <a:rPr lang="ar-SA" dirty="0">
                <a:latin typeface="Times New Roman" panose="02020603050405020304" pitchFamily="18" charset="0"/>
              </a:rPr>
              <a:t>يا الله الرحوم إرحمنا وإغفر خطايانا وإقبل شفاعة أمك العهذراء فينا وأجعلنا مستحقين للمس جسدك المقدس ودمك</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56182755"/>
      </p:ext>
    </p:extLst>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55D99B10-D90F-433C-A3DD-902B26709D27}"/>
              </a:ext>
            </a:extLst>
          </p:cNvPr>
          <p:cNvSpPr>
            <a:spLocks noGrp="1"/>
          </p:cNvSpPr>
          <p:nvPr>
            <p:ph type="body" sz="quarter" idx="10"/>
          </p:nvPr>
        </p:nvSpPr>
        <p:spPr/>
        <p:txBody>
          <a:bodyPr/>
          <a:lstStyle/>
          <a:p>
            <a:r>
              <a:rPr lang="ar-SA" dirty="0">
                <a:latin typeface="Times New Roman" panose="02020603050405020304" pitchFamily="18" charset="0"/>
              </a:rPr>
              <a:t>الكريم لكي بقلب طاهر ونفس مستنيرة ووجه غير مخزي وإيمان بلا رياء ومحبة كاملة ورجاء ثابت نصرخ نحو أبيك القدوس الذي في السموات ونصلي بشكر:</a:t>
            </a:r>
            <a:endParaRPr lang="en-GB" dirty="0"/>
          </a:p>
        </p:txBody>
      </p:sp>
    </p:spTree>
    <p:extLst>
      <p:ext uri="{BB962C8B-B14F-4D97-AF65-F5344CB8AC3E}">
        <p14:creationId xmlns:p14="http://schemas.microsoft.com/office/powerpoint/2010/main" val="1142053556"/>
      </p:ext>
    </p:extLst>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E3E1B28-D8AF-4CE2-B56C-2FA8716C67F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5BDD802-56E8-4222-94EE-F2CFA044A00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302711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070847" y="1"/>
            <a:ext cx="2070847" cy="1586820"/>
          </a:xfrm>
        </p:spPr>
        <p:txBody>
          <a:bodyPr>
            <a:noAutofit/>
          </a:bodyPr>
          <a:lstStyle/>
          <a:p>
            <a:pPr>
              <a:spcBef>
                <a:spcPct val="50000"/>
              </a:spcBef>
            </a:pPr>
            <a:r>
              <a:rPr lang="ar-EG" sz="2400" dirty="0">
                <a:solidFill>
                  <a:srgbClr val="FFC000"/>
                </a:solidFill>
              </a:rPr>
              <a:t>قسمة للإبن تقال في الأعياد السيدية وسنوى </a:t>
            </a:r>
            <a:r>
              <a:rPr lang="ar-EG" sz="2400" dirty="0"/>
              <a:t>(نسبح ونمجد إله الآلهة)</a:t>
            </a:r>
          </a:p>
        </p:txBody>
      </p:sp>
      <p:sp>
        <p:nvSpPr>
          <p:cNvPr id="4" name="Text Placeholder 3">
            <a:extLst>
              <a:ext uri="{FF2B5EF4-FFF2-40B4-BE49-F238E27FC236}">
                <a16:creationId xmlns:a16="http://schemas.microsoft.com/office/drawing/2014/main" id="{3E788138-A851-487A-832A-D85265881A88}"/>
              </a:ext>
            </a:extLst>
          </p:cNvPr>
          <p:cNvSpPr>
            <a:spLocks noGrp="1"/>
          </p:cNvSpPr>
          <p:nvPr>
            <p:ph type="body" sz="quarter" idx="10"/>
          </p:nvPr>
        </p:nvSpPr>
        <p:spPr>
          <a:xfrm>
            <a:off x="-53788" y="4400363"/>
            <a:ext cx="9238129" cy="2511425"/>
          </a:xfrm>
        </p:spPr>
        <p:txBody>
          <a:bodyPr/>
          <a:lstStyle/>
          <a:p>
            <a:r>
              <a:rPr lang="ar-EG" sz="4000" dirty="0"/>
              <a:t>نسبح ونمجد إله الآلهة ورب الأرباب، الذى تجسد من القديسة مريم، ولدته فى بيت لحم. وإذا ملاك الرب قد ظهر للرعاة وبشرهم بميلاده العجيب فأتوا ونظروه. الذى رأى المجوس نجمه فأتوا وسجدوا له وقدموا هدايا.</a:t>
            </a:r>
            <a:endParaRPr lang="ar-EG" sz="4000" dirty="0">
              <a:solidFill>
                <a:srgbClr val="FFC000"/>
              </a:solidFill>
            </a:endParaRPr>
          </a:p>
          <a:p>
            <a:endParaRPr lang="en-GB" sz="4000" dirty="0"/>
          </a:p>
        </p:txBody>
      </p:sp>
    </p:spTree>
    <p:extLst>
      <p:ext uri="{BB962C8B-B14F-4D97-AF65-F5344CB8AC3E}">
        <p14:creationId xmlns:p14="http://schemas.microsoft.com/office/powerpoint/2010/main" val="1602250174"/>
      </p:ext>
    </p:extLst>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B1E8DD-4A86-4C75-A4CE-5CD902728D16}"/>
              </a:ext>
            </a:extLst>
          </p:cNvPr>
          <p:cNvSpPr>
            <a:spLocks noGrp="1"/>
          </p:cNvSpPr>
          <p:nvPr>
            <p:ph type="body" sz="quarter" idx="10"/>
          </p:nvPr>
        </p:nvSpPr>
        <p:spPr/>
        <p:txBody>
          <a:bodyPr/>
          <a:lstStyle/>
          <a:p>
            <a:r>
              <a:rPr lang="ar-EG" dirty="0"/>
              <a:t>الذى أتى إلى أرض مصر ثم عاد وسكن فى ناصـرة الجليل. الذى نما قليلاً قليلاً بشبه البشر بغير خطية وحده. الذى أتى إلى الأردن وإعتمد من يوحنا السابق. الذى صام عنا أربعين يوماً وأربعين ليلة</a:t>
            </a:r>
            <a:br>
              <a:rPr lang="ar-EG" dirty="0"/>
            </a:br>
            <a:endParaRPr lang="en-GB" dirty="0"/>
          </a:p>
        </p:txBody>
      </p:sp>
    </p:spTree>
    <p:extLst>
      <p:ext uri="{BB962C8B-B14F-4D97-AF65-F5344CB8AC3E}">
        <p14:creationId xmlns:p14="http://schemas.microsoft.com/office/powerpoint/2010/main" val="2199220451"/>
      </p:ext>
    </p:extLst>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sz="6600" dirty="0">
              <a:solidFill>
                <a:srgbClr val="FFC000"/>
              </a:solidFill>
            </a:endParaRPr>
          </a:p>
        </p:txBody>
      </p:sp>
      <p:sp>
        <p:nvSpPr>
          <p:cNvPr id="3" name="Text Placeholder 2">
            <a:extLst>
              <a:ext uri="{FF2B5EF4-FFF2-40B4-BE49-F238E27FC236}">
                <a16:creationId xmlns:a16="http://schemas.microsoft.com/office/drawing/2014/main" id="{54D1498C-8381-4080-AF56-5423C147C62A}"/>
              </a:ext>
            </a:extLst>
          </p:cNvPr>
          <p:cNvSpPr>
            <a:spLocks noGrp="1"/>
          </p:cNvSpPr>
          <p:nvPr>
            <p:ph type="body" sz="quarter" idx="10"/>
          </p:nvPr>
        </p:nvSpPr>
        <p:spPr>
          <a:xfrm>
            <a:off x="-80682" y="4346575"/>
            <a:ext cx="9251576" cy="2511425"/>
          </a:xfrm>
        </p:spPr>
        <p:txBody>
          <a:bodyPr/>
          <a:lstStyle/>
          <a:p>
            <a:r>
              <a:rPr lang="ar-EG" sz="4300" dirty="0"/>
              <a:t>بسـر لا يُنطق به. الذى صيَّر الماء خمراً بقوة لاهوته فى عُرس قانا الجليل. الذى أعطى النظر للعميان وجعل العُرج يمشون والشُّـل يصِحُــون والبرص يطهرون، والصم يسمعون، والخرس يتكلمون، </a:t>
            </a:r>
            <a:br>
              <a:rPr lang="ar-EG" sz="4300" dirty="0"/>
            </a:br>
            <a:endParaRPr lang="ar-EG" sz="4300" dirty="0">
              <a:solidFill>
                <a:srgbClr val="FFC000"/>
              </a:solidFill>
            </a:endParaRPr>
          </a:p>
          <a:p>
            <a:endParaRPr lang="ar-EG" sz="4300" dirty="0">
              <a:solidFill>
                <a:srgbClr val="FFC000"/>
              </a:solidFill>
            </a:endParaRPr>
          </a:p>
        </p:txBody>
      </p:sp>
    </p:spTree>
    <p:extLst>
      <p:ext uri="{BB962C8B-B14F-4D97-AF65-F5344CB8AC3E}">
        <p14:creationId xmlns:p14="http://schemas.microsoft.com/office/powerpoint/2010/main" val="13995852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800" dirty="0" err="1"/>
              <a:t>etqen</a:t>
            </a:r>
            <a:r>
              <a:rPr lang="en-US" sz="4800" dirty="0"/>
              <a:t> </a:t>
            </a:r>
            <a:r>
              <a:rPr lang="en-US" sz="4800" dirty="0" err="1"/>
              <a:t>nenjij</a:t>
            </a:r>
            <a:r>
              <a:rPr lang="en-US" sz="4800" dirty="0"/>
              <a:t> `</a:t>
            </a:r>
            <a:r>
              <a:rPr lang="en-US" sz="4800" dirty="0" err="1"/>
              <a:t>n`Aarwn</a:t>
            </a:r>
            <a:r>
              <a:rPr lang="en-US" sz="4800" dirty="0"/>
              <a:t> </a:t>
            </a:r>
            <a:r>
              <a:rPr lang="en-US" sz="4800" dirty="0" err="1"/>
              <a:t>pi`ouyb</a:t>
            </a:r>
            <a:endParaRPr lang="en-US" sz="4800" dirty="0"/>
          </a:p>
        </p:txBody>
      </p:sp>
      <p:sp>
        <p:nvSpPr>
          <p:cNvPr id="6" name="Text Placeholder 5">
            <a:extLst>
              <a:ext uri="{FF2B5EF4-FFF2-40B4-BE49-F238E27FC236}">
                <a16:creationId xmlns:a16="http://schemas.microsoft.com/office/drawing/2014/main" id="{299D205A-B46D-4A06-9990-3F75709A098C}"/>
              </a:ext>
            </a:extLst>
          </p:cNvPr>
          <p:cNvSpPr>
            <a:spLocks noGrp="1"/>
          </p:cNvSpPr>
          <p:nvPr>
            <p:ph type="body" sz="quarter" idx="10"/>
          </p:nvPr>
        </p:nvSpPr>
        <p:spPr/>
        <p:txBody>
          <a:bodyPr/>
          <a:lstStyle/>
          <a:p>
            <a:r>
              <a:rPr lang="ar-EG" sz="4800" dirty="0"/>
              <a:t>التي في يدي هرون الكاهن</a:t>
            </a:r>
            <a:endParaRPr lang="en-US" sz="4800" dirty="0"/>
          </a:p>
        </p:txBody>
      </p:sp>
    </p:spTree>
    <p:extLst>
      <p:ext uri="{BB962C8B-B14F-4D97-AF65-F5344CB8AC3E}">
        <p14:creationId xmlns:p14="http://schemas.microsoft.com/office/powerpoint/2010/main" val="1142538309"/>
      </p:ext>
    </p:extLst>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7DFE29E-2B65-45E4-99B6-4FB7E6646EA9}"/>
              </a:ext>
            </a:extLst>
          </p:cNvPr>
          <p:cNvSpPr>
            <a:spLocks noGrp="1"/>
          </p:cNvSpPr>
          <p:nvPr>
            <p:ph type="body" sz="quarter" idx="10"/>
          </p:nvPr>
        </p:nvSpPr>
        <p:spPr/>
        <p:txBody>
          <a:bodyPr/>
          <a:lstStyle/>
          <a:p>
            <a:r>
              <a:rPr lang="ar-EG" dirty="0"/>
              <a:t>والشياطين يخرجون. الذى أقام ابن الأرملة بنايين وابنة يايروس. الذى تجلى على جبـل طابور قـدام تلاميذه القديسين وأضاء وجهه كالشمس. الذى أقام لعازر من القبر بعد أربعة أيام. </a:t>
            </a:r>
            <a:br>
              <a:rPr lang="ar-EG" dirty="0"/>
            </a:br>
            <a:endParaRPr lang="en-GB" dirty="0"/>
          </a:p>
        </p:txBody>
      </p:sp>
    </p:spTree>
    <p:extLst>
      <p:ext uri="{BB962C8B-B14F-4D97-AF65-F5344CB8AC3E}">
        <p14:creationId xmlns:p14="http://schemas.microsoft.com/office/powerpoint/2010/main" val="1909931493"/>
      </p:ext>
    </p:extLst>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376DE1-2C13-43F9-816D-5EA26A43DA3B}"/>
              </a:ext>
            </a:extLst>
          </p:cNvPr>
          <p:cNvSpPr>
            <a:spLocks noGrp="1"/>
          </p:cNvSpPr>
          <p:nvPr>
            <p:ph type="body" sz="quarter" idx="10"/>
          </p:nvPr>
        </p:nvSpPr>
        <p:spPr/>
        <p:txBody>
          <a:bodyPr/>
          <a:lstStyle/>
          <a:p>
            <a:r>
              <a:rPr lang="ar-EG" dirty="0"/>
              <a:t>الذى دخل أورشليم راكباً على أتان وجحش ابن أتان مثل ملك. الذى عاهد تلاميذه القديسين وأعطاهم جسده المقدس ودمه الكريم لغفران خطايانا. الذى صُلِبَ على الصليب وسحق الشيطان</a:t>
            </a:r>
            <a:br>
              <a:rPr lang="ar-EG" dirty="0"/>
            </a:br>
            <a:endParaRPr lang="ar-EG" dirty="0">
              <a:solidFill>
                <a:srgbClr val="FFC000"/>
              </a:solidFill>
            </a:endParaRPr>
          </a:p>
        </p:txBody>
      </p:sp>
    </p:spTree>
    <p:extLst>
      <p:ext uri="{BB962C8B-B14F-4D97-AF65-F5344CB8AC3E}">
        <p14:creationId xmlns:p14="http://schemas.microsoft.com/office/powerpoint/2010/main" val="3843149451"/>
      </p:ext>
    </p:extLst>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F18C323-11AD-4C2A-AED0-269681B8948D}"/>
              </a:ext>
            </a:extLst>
          </p:cNvPr>
          <p:cNvSpPr>
            <a:spLocks noGrp="1"/>
          </p:cNvSpPr>
          <p:nvPr>
            <p:ph type="body" sz="quarter" idx="10"/>
          </p:nvPr>
        </p:nvSpPr>
        <p:spPr/>
        <p:txBody>
          <a:bodyPr/>
          <a:lstStyle/>
          <a:p>
            <a:r>
              <a:rPr lang="ar-EG" dirty="0"/>
              <a:t>ووضِعَ فى القبر وبعد ثلاثة أيام قام من الأموات. الذى رآه تلاميذه المختارون على بحر طبرية بعد قيــامته المقدسة، وبعد أربعين يوماً صعد إلى السموات وجلس عن يمــين أبيـه الصالح وأرسل</a:t>
            </a:r>
            <a:br>
              <a:rPr lang="ar-EG" dirty="0"/>
            </a:br>
            <a:endParaRPr lang="ar-EG" dirty="0">
              <a:solidFill>
                <a:srgbClr val="FFC000"/>
              </a:solidFill>
            </a:endParaRPr>
          </a:p>
        </p:txBody>
      </p:sp>
    </p:spTree>
    <p:extLst>
      <p:ext uri="{BB962C8B-B14F-4D97-AF65-F5344CB8AC3E}">
        <p14:creationId xmlns:p14="http://schemas.microsoft.com/office/powerpoint/2010/main" val="2548100406"/>
      </p:ext>
    </p:extLst>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FB3B632-5E9C-4670-9E40-9A0162F451C9}"/>
              </a:ext>
            </a:extLst>
          </p:cNvPr>
          <p:cNvSpPr>
            <a:spLocks noGrp="1"/>
          </p:cNvSpPr>
          <p:nvPr>
            <p:ph type="body" sz="quarter" idx="10"/>
          </p:nvPr>
        </p:nvSpPr>
        <p:spPr>
          <a:xfrm>
            <a:off x="0" y="4437529"/>
            <a:ext cx="9144000" cy="2420471"/>
          </a:xfrm>
        </p:spPr>
        <p:txBody>
          <a:bodyPr/>
          <a:lstStyle/>
          <a:p>
            <a:r>
              <a:rPr lang="ar-EG" sz="5200" dirty="0"/>
              <a:t>لنا الروح المعزى مثل ألسنة نار. الذى علَّم تلاميذه المختارين والرسل القديسين قائلاً لهم: متى صليتم فأطلبوا هكذا وقولوا:</a:t>
            </a:r>
            <a:br>
              <a:rPr lang="ar-EG" sz="5200" dirty="0"/>
            </a:br>
            <a:endParaRPr lang="ar-EG" sz="5200" dirty="0">
              <a:solidFill>
                <a:srgbClr val="FFC000"/>
              </a:solidFill>
            </a:endParaRPr>
          </a:p>
          <a:p>
            <a:endParaRPr lang="ar-EG" sz="5200" dirty="0">
              <a:solidFill>
                <a:srgbClr val="FFC000"/>
              </a:solidFill>
            </a:endParaRPr>
          </a:p>
        </p:txBody>
      </p:sp>
    </p:spTree>
    <p:extLst>
      <p:ext uri="{BB962C8B-B14F-4D97-AF65-F5344CB8AC3E}">
        <p14:creationId xmlns:p14="http://schemas.microsoft.com/office/powerpoint/2010/main" val="2728117137"/>
      </p:ext>
    </p:extLst>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72BECD5-FDCF-46E8-9F29-75EFFF1D92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EBC204-2BF7-4785-87FF-3686FF9C670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85419316"/>
      </p:ext>
    </p:extLst>
  </p:cSld>
  <p:clrMapOvr>
    <a:masterClrMapping/>
  </p:clrMapOvr>
  <p:transition spd="slow" advClick="0" advTm="0"/>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E516D1E-EA82-45D7-B8B9-86EFEDF8D826}"/>
              </a:ext>
            </a:extLst>
          </p:cNvPr>
          <p:cNvSpPr>
            <a:spLocks noGrp="1"/>
          </p:cNvSpPr>
          <p:nvPr>
            <p:ph type="title"/>
          </p:nvPr>
        </p:nvSpPr>
        <p:spPr>
          <a:xfrm>
            <a:off x="-2017059" y="-8475"/>
            <a:ext cx="2017059" cy="1151475"/>
          </a:xfrm>
        </p:spPr>
        <p:txBody>
          <a:bodyPr/>
          <a:lstStyle/>
          <a:p>
            <a:r>
              <a:rPr lang="ar-EG" dirty="0"/>
              <a:t>ابانا الذي في السموات</a:t>
            </a:r>
            <a:endParaRPr lang="en-GB" dirty="0"/>
          </a:p>
        </p:txBody>
      </p:sp>
      <p:sp>
        <p:nvSpPr>
          <p:cNvPr id="6" name="Text Placeholder 2">
            <a:extLst>
              <a:ext uri="{FF2B5EF4-FFF2-40B4-BE49-F238E27FC236}">
                <a16:creationId xmlns:a16="http://schemas.microsoft.com/office/drawing/2014/main" id="{260774D1-443B-43C9-A430-C3D78948B2A0}"/>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7" name="Text Placeholder 3">
            <a:extLst>
              <a:ext uri="{FF2B5EF4-FFF2-40B4-BE49-F238E27FC236}">
                <a16:creationId xmlns:a16="http://schemas.microsoft.com/office/drawing/2014/main" id="{3A2411D6-DC1A-4D26-87CA-DC46A06A0EF4}"/>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8" name="Text Placeholder 4">
            <a:extLst>
              <a:ext uri="{FF2B5EF4-FFF2-40B4-BE49-F238E27FC236}">
                <a16:creationId xmlns:a16="http://schemas.microsoft.com/office/drawing/2014/main" id="{A2AE9A9D-FB3B-47EB-857B-53CAA81EB590}"/>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Tree>
    <p:extLst>
      <p:ext uri="{BB962C8B-B14F-4D97-AF65-F5344CB8AC3E}">
        <p14:creationId xmlns:p14="http://schemas.microsoft.com/office/powerpoint/2010/main" val="562226919"/>
      </p:ext>
    </p:extLst>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B24CD4B-8310-4EC0-9CFF-DEF06DECE8A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5B184FFD-01CD-4A31-B554-FDA9B278B12E}"/>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7" name="Text Placeholder 3">
            <a:extLst>
              <a:ext uri="{FF2B5EF4-FFF2-40B4-BE49-F238E27FC236}">
                <a16:creationId xmlns:a16="http://schemas.microsoft.com/office/drawing/2014/main" id="{985AFA13-34A6-4B2F-9C8E-AD6DEC9F545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8" name="Text Placeholder 4">
            <a:extLst>
              <a:ext uri="{FF2B5EF4-FFF2-40B4-BE49-F238E27FC236}">
                <a16:creationId xmlns:a16="http://schemas.microsoft.com/office/drawing/2014/main" id="{3A469190-1FC5-4F28-A331-8035C8ECCF35}"/>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190662793"/>
      </p:ext>
    </p:extLst>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83A899B-023A-4038-8277-B00BBC542C1B}"/>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0EB320DA-F86F-49CD-A2EE-59CE0837653F}"/>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7" name="Text Placeholder 3">
            <a:extLst>
              <a:ext uri="{FF2B5EF4-FFF2-40B4-BE49-F238E27FC236}">
                <a16:creationId xmlns:a16="http://schemas.microsoft.com/office/drawing/2014/main" id="{F533B713-2999-436C-825C-A24B3A39CB04}"/>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8" name="Text Placeholder 4">
            <a:extLst>
              <a:ext uri="{FF2B5EF4-FFF2-40B4-BE49-F238E27FC236}">
                <a16:creationId xmlns:a16="http://schemas.microsoft.com/office/drawing/2014/main" id="{A4EDBDF3-2CD5-4111-9468-0525C4835626}"/>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103279981"/>
      </p:ext>
    </p:extLst>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761A6BC-05ED-4CC7-872E-40C71BD2DED2}"/>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2F8D34E9-B5DE-4868-B6EE-941F7C768EFF}"/>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7" name="Text Placeholder 3">
            <a:extLst>
              <a:ext uri="{FF2B5EF4-FFF2-40B4-BE49-F238E27FC236}">
                <a16:creationId xmlns:a16="http://schemas.microsoft.com/office/drawing/2014/main" id="{F34B4581-BD38-44EF-89A0-E11614F119E0}"/>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8" name="Text Placeholder 4">
            <a:extLst>
              <a:ext uri="{FF2B5EF4-FFF2-40B4-BE49-F238E27FC236}">
                <a16:creationId xmlns:a16="http://schemas.microsoft.com/office/drawing/2014/main" id="{31B13F9D-924C-4016-BA39-F0D35C845ADA}"/>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4187797318"/>
      </p:ext>
    </p:extLst>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A286E4-7B34-41F9-8C7B-5224C376F2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99689"/>
            <a:ext cx="9143999" cy="958311"/>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41632"/>
            <a:ext cx="9144000" cy="858057"/>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1770228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2D0835FC-DD1D-4A2F-8482-CA5DABBED751}"/>
              </a:ext>
            </a:extLst>
          </p:cNvPr>
          <p:cNvSpPr>
            <a:spLocks noGrp="1"/>
          </p:cNvSpPr>
          <p:nvPr>
            <p:ph type="body" sz="quarter" idx="10"/>
          </p:nvPr>
        </p:nvSpPr>
        <p:spPr/>
        <p:txBody>
          <a:bodyPr/>
          <a:lstStyle/>
          <a:p>
            <a:pPr>
              <a:spcBef>
                <a:spcPts val="0"/>
              </a:spcBef>
            </a:pPr>
            <a:r>
              <a:rPr lang="ar-SA" sz="4400" dirty="0"/>
              <a:t>عصاك وعكازك هما يعزيانني. هيأت قدامى مائدة تجاه مضايقي. مسحت بالزيت رأسي، وكأسك روتني بقوة. ورحمتك تدركني جميع أيام حياتي، ومسكني في بيت الرب إلى</a:t>
            </a:r>
            <a:r>
              <a:rPr lang="ar-EG" sz="4400" dirty="0"/>
              <a:t> </a:t>
            </a:r>
            <a:r>
              <a:rPr lang="ar-SA" sz="4400" dirty="0"/>
              <a:t>مدى الأيام. </a:t>
            </a:r>
            <a:r>
              <a:rPr lang="ar-EG" sz="4400" i="1" dirty="0">
                <a:solidFill>
                  <a:srgbClr val="FFC000"/>
                </a:solidFill>
                <a:latin typeface="Calibri" panose="020F0502020204030204" pitchFamily="34" charset="0"/>
              </a:rPr>
              <a:t>هلليلويا</a:t>
            </a:r>
            <a:endParaRPr lang="ar-SA" sz="4400" dirty="0"/>
          </a:p>
        </p:txBody>
      </p:sp>
      <p:sp>
        <p:nvSpPr>
          <p:cNvPr id="7" name="TextBox 3"/>
          <p:cNvSpPr txBox="1">
            <a:spLocks noChangeArrowheads="1"/>
          </p:cNvSpPr>
          <p:nvPr/>
        </p:nvSpPr>
        <p:spPr bwMode="auto">
          <a:xfrm>
            <a:off x="2344189" y="602773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a:t>
            </a:r>
            <a:endParaRPr kumimoji="0" lang="en-US"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99994640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47822"/>
            <a:ext cx="9143999" cy="710178"/>
          </a:xfrm>
        </p:spPr>
        <p:txBody>
          <a:bodyPr anchor="ctr"/>
          <a:lstStyle/>
          <a:p>
            <a:r>
              <a:rPr lang="ar-EG" sz="3700" dirty="0"/>
              <a:t>إفطالي أو إسطوى نوفي إى إبشوي إيجين بيما إن شؤوشي.</a:t>
            </a:r>
          </a:p>
        </p:txBody>
      </p:sp>
      <p:sp>
        <p:nvSpPr>
          <p:cNvPr id="4" name="Text Placeholder 3"/>
          <p:cNvSpPr>
            <a:spLocks noGrp="1"/>
          </p:cNvSpPr>
          <p:nvPr>
            <p:ph type="body" sz="quarter" idx="3"/>
          </p:nvPr>
        </p:nvSpPr>
        <p:spPr>
          <a:xfrm>
            <a:off x="-2" y="5073389"/>
            <a:ext cx="9144000" cy="1074433"/>
          </a:xfrm>
        </p:spPr>
        <p:txBody>
          <a:bodyPr/>
          <a:lstStyle/>
          <a:p>
            <a:pPr rtl="0"/>
            <a:r>
              <a:rPr lang="en-US" sz="4000" dirty="0" err="1"/>
              <a:t>eftale</a:t>
            </a:r>
            <a:r>
              <a:rPr lang="en-US" sz="4000" dirty="0"/>
              <a:t> </a:t>
            </a:r>
            <a:r>
              <a:rPr lang="en-US" sz="4000" dirty="0" err="1"/>
              <a:t>ou`c;oinoufi</a:t>
            </a:r>
            <a:r>
              <a:rPr lang="en-US" sz="4000" dirty="0"/>
              <a:t> `</a:t>
            </a:r>
            <a:r>
              <a:rPr lang="en-US" sz="4000" dirty="0" err="1"/>
              <a:t>e`pswi</a:t>
            </a:r>
            <a:r>
              <a:rPr lang="en-US" sz="4000" dirty="0"/>
              <a:t> `</a:t>
            </a:r>
            <a:r>
              <a:rPr lang="en-US" sz="4000" dirty="0" err="1"/>
              <a:t>ejen</a:t>
            </a:r>
            <a:r>
              <a:rPr lang="en-US" sz="4000" dirty="0"/>
              <a:t> </a:t>
            </a:r>
            <a:r>
              <a:rPr lang="en-US" sz="4000" dirty="0" err="1"/>
              <a:t>pima</a:t>
            </a:r>
            <a:r>
              <a:rPr lang="en-US" sz="4000" dirty="0"/>
              <a:t> `</a:t>
            </a:r>
            <a:r>
              <a:rPr lang="en-US" sz="4000" dirty="0" err="1"/>
              <a:t>n`ersw`ousi</a:t>
            </a:r>
            <a:r>
              <a:rPr lang="en-US" sz="4000" dirty="0"/>
              <a:t>.</a:t>
            </a:r>
          </a:p>
        </p:txBody>
      </p:sp>
      <p:sp>
        <p:nvSpPr>
          <p:cNvPr id="6" name="Text Placeholder 5">
            <a:extLst>
              <a:ext uri="{FF2B5EF4-FFF2-40B4-BE49-F238E27FC236}">
                <a16:creationId xmlns:a16="http://schemas.microsoft.com/office/drawing/2014/main" id="{88B86172-52A2-44E7-A62F-CE6D0B9CD102}"/>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يرفع بخور على المذبح.</a:t>
            </a:r>
            <a:endParaRPr lang="en-US" sz="4400" dirty="0"/>
          </a:p>
        </p:txBody>
      </p:sp>
    </p:spTree>
    <p:extLst>
      <p:ext uri="{BB962C8B-B14F-4D97-AF65-F5344CB8AC3E}">
        <p14:creationId xmlns:p14="http://schemas.microsoft.com/office/powerpoint/2010/main" val="901444184"/>
      </p:ext>
    </p:extLst>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34A820A-71B6-4572-A005-4CAB2B7F61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53041"/>
            <a:ext cx="9143999" cy="100495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1" y="4894730"/>
            <a:ext cx="9144000" cy="958311"/>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59276"/>
            <a:ext cx="9144000" cy="535454"/>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
        <p:nvSpPr>
          <p:cNvPr id="6" name="TextBox 5">
            <a:hlinkClick r:id="rId2" action="ppaction://hlinksldjump"/>
            <a:extLst>
              <a:ext uri="{FF2B5EF4-FFF2-40B4-BE49-F238E27FC236}">
                <a16:creationId xmlns:a16="http://schemas.microsoft.com/office/drawing/2014/main" id="{62C0BADC-538B-4CB9-9551-A26ED35B832D}"/>
              </a:ext>
            </a:extLst>
          </p:cNvPr>
          <p:cNvSpPr txBox="1"/>
          <p:nvPr/>
        </p:nvSpPr>
        <p:spPr>
          <a:xfrm>
            <a:off x="6777318" y="3959166"/>
            <a:ext cx="2366681" cy="400110"/>
          </a:xfrm>
          <a:prstGeom prst="rect">
            <a:avLst/>
          </a:prstGeom>
          <a:noFill/>
        </p:spPr>
        <p:txBody>
          <a:bodyPr wrap="square" rtlCol="0">
            <a:spAutoFit/>
          </a:bodyPr>
          <a:lstStyle/>
          <a:p>
            <a:pPr algn="r" rtl="1"/>
            <a:r>
              <a:rPr lang="ar-EG" sz="2000" b="1" dirty="0">
                <a:solidFill>
                  <a:srgbClr val="FFC000"/>
                </a:solidFill>
              </a:rPr>
              <a:t>ابانا الذي في السموات</a:t>
            </a:r>
            <a:endParaRPr lang="en-GB" sz="2000" b="1" dirty="0">
              <a:solidFill>
                <a:srgbClr val="FFC000"/>
              </a:solidFill>
            </a:endParaRPr>
          </a:p>
        </p:txBody>
      </p:sp>
    </p:spTree>
    <p:extLst>
      <p:ext uri="{BB962C8B-B14F-4D97-AF65-F5344CB8AC3E}">
        <p14:creationId xmlns:p14="http://schemas.microsoft.com/office/powerpoint/2010/main" val="3688609958"/>
      </p:ext>
    </p:extLst>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p:cNvSpPr>
            <a:spLocks noGrp="1"/>
          </p:cNvSpPr>
          <p:nvPr>
            <p:ph type="title"/>
          </p:nvPr>
        </p:nvSpPr>
        <p:spPr>
          <a:xfrm>
            <a:off x="-2259106" y="-8475"/>
            <a:ext cx="2259106" cy="1353181"/>
          </a:xfrm>
        </p:spPr>
        <p:txBody>
          <a:bodyPr>
            <a:noAutofit/>
          </a:bodyPr>
          <a:lstStyle/>
          <a:p>
            <a:r>
              <a:rPr lang="ar-EG" sz="4800" dirty="0"/>
              <a:t>ما قبل الإعتراف</a:t>
            </a:r>
            <a:endParaRPr lang="en-US" sz="4800" dirty="0"/>
          </a:p>
        </p:txBody>
      </p:sp>
      <p:sp>
        <p:nvSpPr>
          <p:cNvPr id="5" name="Text Placeholder 4"/>
          <p:cNvSpPr>
            <a:spLocks noGrp="1"/>
          </p:cNvSpPr>
          <p:nvPr>
            <p:ph type="body" idx="1"/>
          </p:nvPr>
        </p:nvSpPr>
        <p:spPr/>
        <p:txBody>
          <a:bodyPr/>
          <a:lstStyle/>
          <a:p>
            <a:r>
              <a:rPr lang="ar-EG" sz="5400" dirty="0"/>
              <a:t>خين بي خريستوس إيسوس بينشويس </a:t>
            </a:r>
          </a:p>
        </p:txBody>
      </p:sp>
      <p:sp>
        <p:nvSpPr>
          <p:cNvPr id="7" name="Text Placeholder 6"/>
          <p:cNvSpPr>
            <a:spLocks noGrp="1"/>
          </p:cNvSpPr>
          <p:nvPr>
            <p:ph type="body" sz="quarter" idx="3"/>
          </p:nvPr>
        </p:nvSpPr>
        <p:spPr>
          <a:xfrm>
            <a:off x="0" y="5191050"/>
            <a:ext cx="9144000" cy="808893"/>
          </a:xfrm>
        </p:spPr>
        <p:txBody>
          <a:bodyPr/>
          <a:lstStyle/>
          <a:p>
            <a:r>
              <a:rPr lang="en-US" sz="5400" dirty="0" err="1"/>
              <a:t>Qen</a:t>
            </a:r>
            <a:r>
              <a:rPr lang="en-US" sz="5400" dirty="0"/>
              <a:t> Pi`,</a:t>
            </a:r>
            <a:r>
              <a:rPr lang="en-US" sz="5400" dirty="0" err="1"/>
              <a:t>rictoc</a:t>
            </a:r>
            <a:r>
              <a:rPr lang="en-US" sz="5400" dirty="0"/>
              <a:t> </a:t>
            </a:r>
            <a:r>
              <a:rPr lang="en-US" sz="5400" dirty="0" err="1"/>
              <a:t>Iycouc</a:t>
            </a:r>
            <a:r>
              <a:rPr lang="en-US" sz="5400" dirty="0"/>
              <a:t> Pen[</a:t>
            </a:r>
            <a:r>
              <a:rPr lang="en-US" sz="5400" dirty="0" err="1"/>
              <a:t>oic</a:t>
            </a:r>
            <a:r>
              <a:rPr lang="en-US" sz="5400" dirty="0"/>
              <a:t> </a:t>
            </a:r>
          </a:p>
        </p:txBody>
      </p:sp>
      <p:sp>
        <p:nvSpPr>
          <p:cNvPr id="2" name="Text Placeholder 1">
            <a:extLst>
              <a:ext uri="{FF2B5EF4-FFF2-40B4-BE49-F238E27FC236}">
                <a16:creationId xmlns:a16="http://schemas.microsoft.com/office/drawing/2014/main" id="{68EFF0AA-14A1-4C9B-88D0-12E38EE28188}"/>
              </a:ext>
            </a:extLst>
          </p:cNvPr>
          <p:cNvSpPr>
            <a:spLocks noGrp="1"/>
          </p:cNvSpPr>
          <p:nvPr>
            <p:ph type="body" sz="quarter" idx="10"/>
          </p:nvPr>
        </p:nvSpPr>
        <p:spPr>
          <a:xfrm>
            <a:off x="0" y="4359275"/>
            <a:ext cx="9144000" cy="831775"/>
          </a:xfrm>
        </p:spPr>
        <p:txBody>
          <a:bodyPr/>
          <a:lstStyle/>
          <a:p>
            <a:r>
              <a:rPr lang="ar-EG" sz="6000" dirty="0"/>
              <a:t>بالمسيح يسوع ربنا </a:t>
            </a:r>
            <a:endParaRPr lang="en-US" sz="6000" dirty="0"/>
          </a:p>
        </p:txBody>
      </p:sp>
    </p:spTree>
    <p:extLst>
      <p:ext uri="{BB962C8B-B14F-4D97-AF65-F5344CB8AC3E}">
        <p14:creationId xmlns:p14="http://schemas.microsoft.com/office/powerpoint/2010/main" val="901697243"/>
      </p:ext>
    </p:extLst>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طاس كيفالاس إيمون طوكيريو إكليناتي</a:t>
            </a:r>
          </a:p>
        </p:txBody>
      </p:sp>
      <p:sp>
        <p:nvSpPr>
          <p:cNvPr id="5" name="Text Placeholder 4"/>
          <p:cNvSpPr>
            <a:spLocks noGrp="1"/>
          </p:cNvSpPr>
          <p:nvPr>
            <p:ph type="body" sz="quarter" idx="3"/>
          </p:nvPr>
        </p:nvSpPr>
        <p:spPr>
          <a:xfrm>
            <a:off x="0" y="5191050"/>
            <a:ext cx="9144000" cy="808893"/>
          </a:xfrm>
        </p:spPr>
        <p:txBody>
          <a:bodyPr/>
          <a:lstStyle/>
          <a:p>
            <a:r>
              <a:rPr lang="en-US" sz="4400" dirty="0"/>
              <a:t>Tac </a:t>
            </a:r>
            <a:r>
              <a:rPr lang="en-US" sz="4400" dirty="0" err="1"/>
              <a:t>kevalac</a:t>
            </a:r>
            <a:r>
              <a:rPr lang="en-US" sz="4400" dirty="0"/>
              <a:t> `</a:t>
            </a:r>
            <a:r>
              <a:rPr lang="en-US" sz="4400" dirty="0" err="1"/>
              <a:t>umwn</a:t>
            </a:r>
            <a:r>
              <a:rPr lang="en-US" sz="4400" dirty="0"/>
              <a:t> </a:t>
            </a:r>
            <a:r>
              <a:rPr lang="en-US" sz="4400" dirty="0" err="1"/>
              <a:t>tw</a:t>
            </a:r>
            <a:r>
              <a:rPr lang="en-US" sz="4400" dirty="0"/>
              <a:t> </a:t>
            </a:r>
            <a:r>
              <a:rPr lang="en-US" sz="4400" dirty="0" err="1"/>
              <a:t>Kuri`w</a:t>
            </a:r>
            <a:r>
              <a:rPr lang="en-US" sz="4400" dirty="0"/>
              <a:t> `</a:t>
            </a:r>
            <a:r>
              <a:rPr lang="en-US" sz="4400" dirty="0" err="1"/>
              <a:t>klinate</a:t>
            </a:r>
            <a:endParaRPr lang="en-US" sz="4400" dirty="0"/>
          </a:p>
        </p:txBody>
      </p:sp>
      <p:sp>
        <p:nvSpPr>
          <p:cNvPr id="2" name="Text Placeholder 1">
            <a:extLst>
              <a:ext uri="{FF2B5EF4-FFF2-40B4-BE49-F238E27FC236}">
                <a16:creationId xmlns:a16="http://schemas.microsoft.com/office/drawing/2014/main" id="{D17CE3FF-4DA5-407E-9DF5-92D5DF0FF760}"/>
              </a:ext>
            </a:extLst>
          </p:cNvPr>
          <p:cNvSpPr>
            <a:spLocks noGrp="1"/>
          </p:cNvSpPr>
          <p:nvPr>
            <p:ph type="body" sz="quarter" idx="10"/>
          </p:nvPr>
        </p:nvSpPr>
        <p:spPr>
          <a:xfrm>
            <a:off x="0" y="4359275"/>
            <a:ext cx="9144000" cy="958311"/>
          </a:xfrm>
        </p:spPr>
        <p:txBody>
          <a:bodyPr/>
          <a:lstStyle/>
          <a:p>
            <a:r>
              <a:rPr lang="ar-EG" sz="6000" dirty="0"/>
              <a:t>أحنوا رؤوسكم للرب</a:t>
            </a:r>
          </a:p>
        </p:txBody>
      </p:sp>
    </p:spTree>
    <p:extLst>
      <p:ext uri="{BB962C8B-B14F-4D97-AF65-F5344CB8AC3E}">
        <p14:creationId xmlns:p14="http://schemas.microsoft.com/office/powerpoint/2010/main" val="2503777170"/>
      </p:ext>
    </p:extLst>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600" dirty="0"/>
          </a:p>
        </p:txBody>
      </p:sp>
      <p:sp>
        <p:nvSpPr>
          <p:cNvPr id="4" name="Text Placeholder 3"/>
          <p:cNvSpPr>
            <a:spLocks noGrp="1"/>
          </p:cNvSpPr>
          <p:nvPr>
            <p:ph type="body" idx="1"/>
          </p:nvPr>
        </p:nvSpPr>
        <p:spPr/>
        <p:txBody>
          <a:bodyPr/>
          <a:lstStyle/>
          <a:p>
            <a:r>
              <a:rPr lang="ar-EG" sz="6000" dirty="0"/>
              <a:t>إينوبيون سو كيريي</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Enwpion</a:t>
            </a:r>
            <a:r>
              <a:rPr lang="en-US" sz="6000" dirty="0"/>
              <a:t> </a:t>
            </a:r>
            <a:r>
              <a:rPr lang="en-US" sz="6000" dirty="0" err="1"/>
              <a:t>cou</a:t>
            </a:r>
            <a:r>
              <a:rPr lang="en-US" sz="6000" dirty="0"/>
              <a:t> </a:t>
            </a:r>
            <a:r>
              <a:rPr lang="en-US" sz="6000" dirty="0" err="1"/>
              <a:t>Kuri`e</a:t>
            </a:r>
            <a:endParaRPr lang="en-US" sz="6000" dirty="0"/>
          </a:p>
        </p:txBody>
      </p:sp>
      <p:sp>
        <p:nvSpPr>
          <p:cNvPr id="2" name="Text Placeholder 1">
            <a:extLst>
              <a:ext uri="{FF2B5EF4-FFF2-40B4-BE49-F238E27FC236}">
                <a16:creationId xmlns:a16="http://schemas.microsoft.com/office/drawing/2014/main" id="{A989590C-47E0-4334-A68B-6C4ACFA0E0C7}"/>
              </a:ext>
            </a:extLst>
          </p:cNvPr>
          <p:cNvSpPr>
            <a:spLocks noGrp="1"/>
          </p:cNvSpPr>
          <p:nvPr>
            <p:ph type="body" sz="quarter" idx="10"/>
          </p:nvPr>
        </p:nvSpPr>
        <p:spPr>
          <a:xfrm>
            <a:off x="0" y="4359275"/>
            <a:ext cx="9144000" cy="831775"/>
          </a:xfrm>
        </p:spPr>
        <p:txBody>
          <a:bodyPr anchor="t"/>
          <a:lstStyle/>
          <a:p>
            <a:r>
              <a:rPr lang="ar-EG" sz="6000" dirty="0"/>
              <a:t>أمامك يا رب</a:t>
            </a:r>
          </a:p>
        </p:txBody>
      </p:sp>
    </p:spTree>
    <p:extLst>
      <p:ext uri="{BB962C8B-B14F-4D97-AF65-F5344CB8AC3E}">
        <p14:creationId xmlns:p14="http://schemas.microsoft.com/office/powerpoint/2010/main" val="4136481095"/>
      </p:ext>
    </p:extLst>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dirty="0"/>
              <a:t>إبروس خومين ثيئوميطافوفو آمين</a:t>
            </a:r>
          </a:p>
        </p:txBody>
      </p:sp>
      <p:sp>
        <p:nvSpPr>
          <p:cNvPr id="5" name="Text Placeholder 4"/>
          <p:cNvSpPr>
            <a:spLocks noGrp="1"/>
          </p:cNvSpPr>
          <p:nvPr>
            <p:ph type="body" sz="quarter" idx="3"/>
          </p:nvPr>
        </p:nvSpPr>
        <p:spPr>
          <a:xfrm>
            <a:off x="0" y="5191050"/>
            <a:ext cx="9144000" cy="808893"/>
          </a:xfrm>
        </p:spPr>
        <p:txBody>
          <a:bodyPr/>
          <a:lstStyle/>
          <a:p>
            <a:r>
              <a:rPr lang="en-US" sz="4800" dirty="0" err="1"/>
              <a:t>Proc,wmen</a:t>
            </a:r>
            <a:r>
              <a:rPr lang="en-US" sz="4800" dirty="0"/>
              <a:t> :</a:t>
            </a:r>
            <a:r>
              <a:rPr lang="en-US" sz="4800" dirty="0" err="1"/>
              <a:t>eou</a:t>
            </a:r>
            <a:r>
              <a:rPr lang="en-US" sz="4800" dirty="0"/>
              <a:t> meta </a:t>
            </a:r>
            <a:r>
              <a:rPr lang="en-US" sz="4800" dirty="0" err="1"/>
              <a:t>vobou</a:t>
            </a:r>
            <a:r>
              <a:rPr lang="en-US" sz="4800" dirty="0"/>
              <a:t>@ `</a:t>
            </a:r>
            <a:r>
              <a:rPr lang="en-US" sz="4800" dirty="0" err="1"/>
              <a:t>amyn</a:t>
            </a:r>
            <a:r>
              <a:rPr lang="en-US" sz="4800" dirty="0"/>
              <a:t>.</a:t>
            </a:r>
          </a:p>
        </p:txBody>
      </p:sp>
      <p:sp>
        <p:nvSpPr>
          <p:cNvPr id="2" name="Text Placeholder 1">
            <a:extLst>
              <a:ext uri="{FF2B5EF4-FFF2-40B4-BE49-F238E27FC236}">
                <a16:creationId xmlns:a16="http://schemas.microsoft.com/office/drawing/2014/main" id="{AFB08DD4-6252-4E37-97F4-D28F42FDF611}"/>
              </a:ext>
            </a:extLst>
          </p:cNvPr>
          <p:cNvSpPr>
            <a:spLocks noGrp="1"/>
          </p:cNvSpPr>
          <p:nvPr>
            <p:ph type="body" sz="quarter" idx="10"/>
          </p:nvPr>
        </p:nvSpPr>
        <p:spPr>
          <a:xfrm>
            <a:off x="0" y="4359275"/>
            <a:ext cx="9144000" cy="808893"/>
          </a:xfrm>
        </p:spPr>
        <p:txBody>
          <a:bodyPr/>
          <a:lstStyle/>
          <a:p>
            <a:r>
              <a:rPr lang="ar-EG" sz="5400" dirty="0">
                <a:cs typeface="+mj-cs"/>
              </a:rPr>
              <a:t>ننصت بخوف الله. آمين.</a:t>
            </a:r>
          </a:p>
        </p:txBody>
      </p:sp>
    </p:spTree>
    <p:extLst>
      <p:ext uri="{BB962C8B-B14F-4D97-AF65-F5344CB8AC3E}">
        <p14:creationId xmlns:p14="http://schemas.microsoft.com/office/powerpoint/2010/main" val="4191662652"/>
      </p:ext>
    </p:extLst>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a:t>إيرينى باسى</a:t>
            </a:r>
          </a:p>
        </p:txBody>
      </p:sp>
      <p:sp>
        <p:nvSpPr>
          <p:cNvPr id="5" name="Text Placeholder 4"/>
          <p:cNvSpPr>
            <a:spLocks noGrp="1"/>
          </p:cNvSpPr>
          <p:nvPr>
            <p:ph type="body" sz="quarter" idx="3"/>
          </p:nvPr>
        </p:nvSpPr>
        <p:spPr>
          <a:xfrm>
            <a:off x="-1" y="5240214"/>
            <a:ext cx="9144000" cy="808893"/>
          </a:xfrm>
        </p:spPr>
        <p:txBody>
          <a:bodyPr/>
          <a:lstStyle/>
          <a:p>
            <a:r>
              <a:rPr lang="en-US" sz="6600" dirty="0" err="1"/>
              <a:t>Iryny</a:t>
            </a:r>
            <a:r>
              <a:rPr lang="en-US" sz="6600" dirty="0"/>
              <a:t> </a:t>
            </a:r>
            <a:r>
              <a:rPr lang="en-US" sz="6600" dirty="0" err="1"/>
              <a:t>paci</a:t>
            </a:r>
            <a:endParaRPr lang="en-US" sz="6600" dirty="0"/>
          </a:p>
        </p:txBody>
      </p:sp>
      <p:sp>
        <p:nvSpPr>
          <p:cNvPr id="2" name="Text Placeholder 1">
            <a:extLst>
              <a:ext uri="{FF2B5EF4-FFF2-40B4-BE49-F238E27FC236}">
                <a16:creationId xmlns:a16="http://schemas.microsoft.com/office/drawing/2014/main" id="{B482A052-5C8E-4BA0-B803-293D16EF1979}"/>
              </a:ext>
            </a:extLst>
          </p:cNvPr>
          <p:cNvSpPr>
            <a:spLocks noGrp="1"/>
          </p:cNvSpPr>
          <p:nvPr>
            <p:ph type="body" sz="quarter" idx="10"/>
          </p:nvPr>
        </p:nvSpPr>
        <p:spPr>
          <a:xfrm>
            <a:off x="0" y="4359275"/>
            <a:ext cx="9144000" cy="808893"/>
          </a:xfrm>
        </p:spPr>
        <p:txBody>
          <a:bodyPr/>
          <a:lstStyle/>
          <a:p>
            <a:r>
              <a:rPr lang="ar-EG" sz="5400" dirty="0"/>
              <a:t>السلام لجميعكم</a:t>
            </a:r>
          </a:p>
        </p:txBody>
      </p:sp>
    </p:spTree>
    <p:extLst>
      <p:ext uri="{BB962C8B-B14F-4D97-AF65-F5344CB8AC3E}">
        <p14:creationId xmlns:p14="http://schemas.microsoft.com/office/powerpoint/2010/main" val="4226530872"/>
      </p:ext>
    </p:extLst>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a:xfrm>
            <a:off x="0" y="5999943"/>
            <a:ext cx="9143999" cy="858057"/>
          </a:xfrm>
        </p:spPr>
        <p:txBody>
          <a:bodyPr/>
          <a:lstStyle/>
          <a:p>
            <a:r>
              <a:rPr lang="ar-EG" sz="600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2" name="Text Placeholder 1">
            <a:extLst>
              <a:ext uri="{FF2B5EF4-FFF2-40B4-BE49-F238E27FC236}">
                <a16:creationId xmlns:a16="http://schemas.microsoft.com/office/drawing/2014/main" id="{E58A95CA-E164-4B41-A7B7-5217A7510EBD}"/>
              </a:ext>
            </a:extLst>
          </p:cNvPr>
          <p:cNvSpPr>
            <a:spLocks noGrp="1"/>
          </p:cNvSpPr>
          <p:nvPr>
            <p:ph type="body" sz="quarter" idx="10"/>
          </p:nvPr>
        </p:nvSpPr>
        <p:spPr>
          <a:xfrm>
            <a:off x="0" y="4359275"/>
            <a:ext cx="9144000" cy="831775"/>
          </a:xfrm>
        </p:spPr>
        <p:txBody>
          <a:bodyPr anchor="t"/>
          <a:lstStyle/>
          <a:p>
            <a:r>
              <a:rPr lang="ar-EG" sz="6000" dirty="0"/>
              <a:t>ولروحك أيضاً</a:t>
            </a:r>
          </a:p>
        </p:txBody>
      </p:sp>
    </p:spTree>
    <p:extLst>
      <p:ext uri="{BB962C8B-B14F-4D97-AF65-F5344CB8AC3E}">
        <p14:creationId xmlns:p14="http://schemas.microsoft.com/office/powerpoint/2010/main" val="1591229560"/>
      </p:ext>
    </p:extLst>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endParaRPr lang="en-US" dirty="0">
              <a:solidFill>
                <a:srgbClr val="FFC000"/>
              </a:solidFill>
            </a:endParaRPr>
          </a:p>
        </p:txBody>
      </p:sp>
      <p:sp>
        <p:nvSpPr>
          <p:cNvPr id="4" name="Text Placeholder 3">
            <a:extLst>
              <a:ext uri="{FF2B5EF4-FFF2-40B4-BE49-F238E27FC236}">
                <a16:creationId xmlns:a16="http://schemas.microsoft.com/office/drawing/2014/main" id="{F23BE6EB-4016-4966-9D75-A17CB28D0820}"/>
              </a:ext>
            </a:extLst>
          </p:cNvPr>
          <p:cNvSpPr>
            <a:spLocks noGrp="1"/>
          </p:cNvSpPr>
          <p:nvPr>
            <p:ph type="body" sz="quarter" idx="10"/>
          </p:nvPr>
        </p:nvSpPr>
        <p:spPr>
          <a:xfrm>
            <a:off x="0" y="4359275"/>
            <a:ext cx="9144000" cy="2498725"/>
          </a:xfrm>
        </p:spPr>
        <p:txBody>
          <a:bodyPr/>
          <a:lstStyle/>
          <a:p>
            <a:r>
              <a:rPr lang="ar-EG" sz="6600" dirty="0">
                <a:solidFill>
                  <a:srgbClr val="FFC000"/>
                </a:solidFill>
              </a:rPr>
              <a:t>و هنا يقرأ الكاهن الطِلبات سراً و يقرأ التحليل لكل الشعب الحاضر </a:t>
            </a:r>
            <a:endParaRPr lang="en-US" sz="6600" dirty="0">
              <a:solidFill>
                <a:srgbClr val="FFC000"/>
              </a:solidFill>
            </a:endParaRPr>
          </a:p>
        </p:txBody>
      </p:sp>
    </p:spTree>
    <p:extLst>
      <p:ext uri="{BB962C8B-B14F-4D97-AF65-F5344CB8AC3E}">
        <p14:creationId xmlns:p14="http://schemas.microsoft.com/office/powerpoint/2010/main" val="3728728533"/>
      </p:ext>
    </p:extLst>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dirty="0"/>
          </a:p>
        </p:txBody>
      </p:sp>
      <p:sp>
        <p:nvSpPr>
          <p:cNvPr id="4" name="Text Placeholder 3"/>
          <p:cNvSpPr>
            <a:spLocks noGrp="1"/>
          </p:cNvSpPr>
          <p:nvPr>
            <p:ph type="body" idx="1"/>
          </p:nvPr>
        </p:nvSpPr>
        <p:spPr/>
        <p:txBody>
          <a:bodyPr anchor="ctr"/>
          <a:lstStyle/>
          <a:p>
            <a:r>
              <a:rPr lang="ar-EG" sz="4200"/>
              <a:t>آري إفميفئي إبشويس إن نين جينثؤوتي إزمو إيرؤو</a:t>
            </a:r>
          </a:p>
        </p:txBody>
      </p:sp>
      <p:sp>
        <p:nvSpPr>
          <p:cNvPr id="5" name="Text Placeholder 4"/>
          <p:cNvSpPr>
            <a:spLocks noGrp="1"/>
          </p:cNvSpPr>
          <p:nvPr>
            <p:ph type="body" sz="quarter" idx="3"/>
          </p:nvPr>
        </p:nvSpPr>
        <p:spPr>
          <a:xfrm>
            <a:off x="-53788" y="5191050"/>
            <a:ext cx="9291918" cy="808893"/>
          </a:xfrm>
        </p:spPr>
        <p:txBody>
          <a:bodyPr/>
          <a:lstStyle/>
          <a:p>
            <a:r>
              <a:rPr lang="en-US" sz="4400" dirty="0" err="1"/>
              <a:t>Ari`vmeu`i</a:t>
            </a:r>
            <a:r>
              <a:rPr lang="en-US" sz="4400" dirty="0"/>
              <a:t> P=o=c `</a:t>
            </a:r>
            <a:r>
              <a:rPr lang="en-US" sz="4400" dirty="0" err="1"/>
              <a:t>nnenjin;wou</a:t>
            </a:r>
            <a:r>
              <a:rPr lang="en-US" sz="4400" dirty="0"/>
              <a:t>] `</a:t>
            </a:r>
            <a:r>
              <a:rPr lang="en-US" sz="4400" dirty="0" err="1"/>
              <a:t>cmou</a:t>
            </a:r>
            <a:r>
              <a:rPr lang="en-US" sz="4400" dirty="0"/>
              <a:t> `</a:t>
            </a:r>
            <a:r>
              <a:rPr lang="en-US" sz="4400" dirty="0" err="1"/>
              <a:t>erwou</a:t>
            </a:r>
            <a:endParaRPr lang="en-US" sz="4400" dirty="0"/>
          </a:p>
        </p:txBody>
      </p:sp>
      <p:sp>
        <p:nvSpPr>
          <p:cNvPr id="2" name="Text Placeholder 1">
            <a:extLst>
              <a:ext uri="{FF2B5EF4-FFF2-40B4-BE49-F238E27FC236}">
                <a16:creationId xmlns:a16="http://schemas.microsoft.com/office/drawing/2014/main" id="{6630D94D-954C-40A1-9D2E-2251D870B248}"/>
              </a:ext>
            </a:extLst>
          </p:cNvPr>
          <p:cNvSpPr>
            <a:spLocks noGrp="1"/>
          </p:cNvSpPr>
          <p:nvPr>
            <p:ph type="body" sz="quarter" idx="10"/>
          </p:nvPr>
        </p:nvSpPr>
        <p:spPr>
          <a:xfrm>
            <a:off x="0" y="4359275"/>
            <a:ext cx="9144000" cy="831775"/>
          </a:xfrm>
        </p:spPr>
        <p:txBody>
          <a:bodyPr/>
          <a:lstStyle/>
          <a:p>
            <a:r>
              <a:rPr lang="ar-EG" sz="5400" dirty="0"/>
              <a:t>أذكر يا رب اجتماعاتنا باركها</a:t>
            </a:r>
          </a:p>
        </p:txBody>
      </p:sp>
    </p:spTree>
    <p:extLst>
      <p:ext uri="{BB962C8B-B14F-4D97-AF65-F5344CB8AC3E}">
        <p14:creationId xmlns:p14="http://schemas.microsoft.com/office/powerpoint/2010/main" val="1612812582"/>
      </p:ext>
    </p:extLst>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85647"/>
            <a:ext cx="9143999" cy="672353"/>
          </a:xfrm>
        </p:spPr>
        <p:txBody>
          <a:bodyPr anchor="ctr"/>
          <a:lstStyle/>
          <a:p>
            <a:r>
              <a:rPr lang="ar-EG" sz="3600" dirty="0"/>
              <a:t>سوتيس آمين كيطو إبنيفماتي سو ميتا فوفو ثيؤبروس خومين</a:t>
            </a:r>
          </a:p>
        </p:txBody>
      </p:sp>
      <p:sp>
        <p:nvSpPr>
          <p:cNvPr id="5" name="Text Placeholder 4"/>
          <p:cNvSpPr>
            <a:spLocks noGrp="1"/>
          </p:cNvSpPr>
          <p:nvPr>
            <p:ph type="body" sz="quarter" idx="3"/>
          </p:nvPr>
        </p:nvSpPr>
        <p:spPr>
          <a:xfrm>
            <a:off x="0" y="5227336"/>
            <a:ext cx="9144000" cy="958311"/>
          </a:xfrm>
        </p:spPr>
        <p:txBody>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`pneuma </a:t>
            </a:r>
            <a:r>
              <a:rPr lang="en-US" sz="4000" dirty="0" err="1"/>
              <a:t>ti</a:t>
            </a:r>
            <a:r>
              <a:rPr lang="en-US" sz="4000" dirty="0"/>
              <a:t> </a:t>
            </a:r>
            <a:r>
              <a:rPr lang="en-US" sz="4000" dirty="0" err="1"/>
              <a:t>cou</a:t>
            </a:r>
            <a:r>
              <a:rPr lang="en-US" sz="4000" dirty="0"/>
              <a:t> meta </a:t>
            </a:r>
            <a:r>
              <a:rPr lang="en-US" sz="4000" dirty="0" err="1"/>
              <a:t>vobou</a:t>
            </a:r>
            <a:r>
              <a:rPr lang="en-US" sz="4000" dirty="0"/>
              <a:t> :</a:t>
            </a:r>
            <a:r>
              <a:rPr lang="en-US" sz="4000" dirty="0" err="1"/>
              <a:t>eou</a:t>
            </a:r>
            <a:r>
              <a:rPr lang="en-US" sz="4000" dirty="0"/>
              <a:t> `</a:t>
            </a:r>
            <a:r>
              <a:rPr lang="en-US" sz="4000" dirty="0" err="1"/>
              <a:t>proc,wmen</a:t>
            </a:r>
            <a:r>
              <a:rPr lang="en-US" sz="4000" dirty="0"/>
              <a:t>.</a:t>
            </a:r>
          </a:p>
        </p:txBody>
      </p:sp>
      <p:sp>
        <p:nvSpPr>
          <p:cNvPr id="2" name="Text Placeholder 1">
            <a:extLst>
              <a:ext uri="{FF2B5EF4-FFF2-40B4-BE49-F238E27FC236}">
                <a16:creationId xmlns:a16="http://schemas.microsoft.com/office/drawing/2014/main" id="{375BC801-2C71-4574-9780-F13CD5769241}"/>
              </a:ext>
            </a:extLst>
          </p:cNvPr>
          <p:cNvSpPr>
            <a:spLocks noGrp="1"/>
          </p:cNvSpPr>
          <p:nvPr>
            <p:ph type="body" sz="quarter" idx="10"/>
          </p:nvPr>
        </p:nvSpPr>
        <p:spPr>
          <a:xfrm>
            <a:off x="0" y="4359275"/>
            <a:ext cx="9144000" cy="868061"/>
          </a:xfrm>
        </p:spPr>
        <p:txBody>
          <a:bodyPr/>
          <a:lstStyle/>
          <a:p>
            <a:r>
              <a:rPr lang="ar-EG" sz="4400" dirty="0"/>
              <a:t>خلصت حقاً ومع روحك أيضا ننصت بخوف الله</a:t>
            </a:r>
          </a:p>
        </p:txBody>
      </p:sp>
    </p:spTree>
    <p:extLst>
      <p:ext uri="{BB962C8B-B14F-4D97-AF65-F5344CB8AC3E}">
        <p14:creationId xmlns:p14="http://schemas.microsoft.com/office/powerpoint/2010/main" val="17272908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r>
              <a:rPr lang="ar-EG" sz="3200" dirty="0"/>
              <a:t>فاى أيتاف اينف </a:t>
            </a:r>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p:txBody>
          <a:bodyPr anchor="ctr"/>
          <a:lstStyle/>
          <a:p>
            <a:pPr>
              <a:spcBef>
                <a:spcPts val="0"/>
              </a:spcBef>
            </a:pP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فاى أيتاف اينف إى ابشوى</a:t>
            </a:r>
            <a:r>
              <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 إن أوثيسيا ايس شيب:</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0" y="5240213"/>
            <a:ext cx="9144000" cy="808894"/>
          </a:xfrm>
        </p:spPr>
        <p:txBody>
          <a:bodyPr anchor="ctr"/>
          <a:lstStyle/>
          <a:p>
            <a:pPr>
              <a:lnSpc>
                <a:spcPct val="80000"/>
              </a:lnSpc>
              <a:spcBef>
                <a:spcPts val="0"/>
              </a:spcBef>
            </a:pPr>
            <a:r>
              <a:rPr lang="pt-BR" sz="4800" dirty="0"/>
              <a:t>Vai `etaf`enf `e`pswi@ `n`ou;ucia ecsyp@</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2" y="4390105"/>
            <a:ext cx="9144000" cy="808892"/>
          </a:xfrm>
        </p:spPr>
        <p:txBody>
          <a:bodyPr anchor="t"/>
          <a:lstStyle/>
          <a:p>
            <a:r>
              <a:rPr lang="ar-SA" sz="5400" dirty="0"/>
              <a:t>هذا الذى أصعد ذاته</a:t>
            </a:r>
            <a:r>
              <a:rPr lang="ar-EG" sz="5400" dirty="0"/>
              <a:t>،</a:t>
            </a:r>
            <a:r>
              <a:rPr lang="ar-SA" sz="5400" dirty="0"/>
              <a:t> ذبيحة مقبولة</a:t>
            </a:r>
            <a:r>
              <a:rPr lang="ar-EG" sz="5400" dirty="0"/>
              <a:t>،</a:t>
            </a:r>
            <a:endParaRPr lang="en-GB" sz="5400" dirty="0"/>
          </a:p>
        </p:txBody>
      </p:sp>
    </p:spTree>
    <p:extLst>
      <p:ext uri="{BB962C8B-B14F-4D97-AF65-F5344CB8AC3E}">
        <p14:creationId xmlns:p14="http://schemas.microsoft.com/office/powerpoint/2010/main" val="1939944775"/>
      </p:ext>
    </p:extLst>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58753"/>
            <a:ext cx="9143999" cy="699247"/>
          </a:xfrm>
        </p:spPr>
        <p:txBody>
          <a:bodyPr/>
          <a:lstStyle/>
          <a:p>
            <a:r>
              <a:rPr lang="ar-EG" sz="4400" dirty="0"/>
              <a:t>آمين</a:t>
            </a:r>
            <a:r>
              <a:rPr lang="en-US" sz="4400" dirty="0"/>
              <a:t> </a:t>
            </a:r>
            <a:r>
              <a:rPr lang="ar-EG" sz="4400" dirty="0"/>
              <a:t>كيريي إليسون كيريي إليسون</a:t>
            </a:r>
            <a:r>
              <a:rPr lang="en-US" sz="4400" dirty="0"/>
              <a:t> </a:t>
            </a:r>
            <a:r>
              <a:rPr lang="ar-EG" sz="4400" dirty="0"/>
              <a:t>كيريي إليسون</a:t>
            </a:r>
          </a:p>
        </p:txBody>
      </p:sp>
      <p:sp>
        <p:nvSpPr>
          <p:cNvPr id="5" name="Text Placeholder 4"/>
          <p:cNvSpPr>
            <a:spLocks noGrp="1"/>
          </p:cNvSpPr>
          <p:nvPr>
            <p:ph type="body" sz="quarter" idx="3"/>
          </p:nvPr>
        </p:nvSpPr>
        <p:spPr>
          <a:xfrm>
            <a:off x="0" y="5257800"/>
            <a:ext cx="9144000" cy="900953"/>
          </a:xfrm>
        </p:spPr>
        <p:txBody>
          <a:bodyPr/>
          <a:lstStyle/>
          <a:p>
            <a:r>
              <a:rPr lang="en-US" sz="4400" dirty="0" err="1"/>
              <a:t>Amyn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endParaRPr lang="en-US" sz="4400" dirty="0"/>
          </a:p>
        </p:txBody>
      </p:sp>
      <p:sp>
        <p:nvSpPr>
          <p:cNvPr id="2" name="Text Placeholder 1">
            <a:extLst>
              <a:ext uri="{FF2B5EF4-FFF2-40B4-BE49-F238E27FC236}">
                <a16:creationId xmlns:a16="http://schemas.microsoft.com/office/drawing/2014/main" id="{3493F81B-9942-482B-A02E-FE734DF4E726}"/>
              </a:ext>
            </a:extLst>
          </p:cNvPr>
          <p:cNvSpPr>
            <a:spLocks noGrp="1"/>
          </p:cNvSpPr>
          <p:nvPr>
            <p:ph type="body" sz="quarter" idx="10"/>
          </p:nvPr>
        </p:nvSpPr>
        <p:spPr>
          <a:xfrm>
            <a:off x="0" y="4359275"/>
            <a:ext cx="9144000" cy="774137"/>
          </a:xfrm>
        </p:spPr>
        <p:txBody>
          <a:bodyPr/>
          <a:lstStyle/>
          <a:p>
            <a:r>
              <a:rPr lang="ar-EG" sz="4800" dirty="0"/>
              <a:t>آمين</a:t>
            </a:r>
            <a:r>
              <a:rPr lang="en-US" sz="4800" dirty="0"/>
              <a:t> </a:t>
            </a:r>
            <a:r>
              <a:rPr lang="ar-EG" sz="4800" dirty="0"/>
              <a:t>يا رب ارحم</a:t>
            </a:r>
            <a:r>
              <a:rPr lang="en-US" sz="4800" dirty="0"/>
              <a:t> </a:t>
            </a:r>
            <a:r>
              <a:rPr lang="ar-EG" sz="4800" dirty="0"/>
              <a:t>يا رب إرحم </a:t>
            </a:r>
            <a:r>
              <a:rPr lang="en-US" sz="4800" dirty="0"/>
              <a:t> </a:t>
            </a:r>
            <a:r>
              <a:rPr lang="ar-EG" sz="4800" dirty="0"/>
              <a:t>يا رب إرحم</a:t>
            </a:r>
          </a:p>
        </p:txBody>
      </p:sp>
    </p:spTree>
    <p:extLst>
      <p:ext uri="{BB962C8B-B14F-4D97-AF65-F5344CB8AC3E}">
        <p14:creationId xmlns:p14="http://schemas.microsoft.com/office/powerpoint/2010/main" val="1394388767"/>
      </p:ext>
    </p:extLst>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endParaRPr lang="en-US" sz="4800" dirty="0"/>
          </a:p>
        </p:txBody>
      </p:sp>
      <p:sp>
        <p:nvSpPr>
          <p:cNvPr id="4" name="Text Placeholder 3"/>
          <p:cNvSpPr>
            <a:spLocks noGrp="1"/>
          </p:cNvSpPr>
          <p:nvPr>
            <p:ph type="body" idx="1"/>
          </p:nvPr>
        </p:nvSpPr>
        <p:spPr>
          <a:xfrm>
            <a:off x="-80683" y="5905367"/>
            <a:ext cx="9305365" cy="952634"/>
          </a:xfrm>
        </p:spPr>
        <p:txBody>
          <a:bodyPr anchor="ctr"/>
          <a:lstStyle/>
          <a:p>
            <a:r>
              <a:rPr lang="ar-EG" sz="3600" dirty="0"/>
              <a:t>طا آجياتيس آجيس</a:t>
            </a:r>
            <a:r>
              <a:rPr lang="en-US" sz="3600" dirty="0"/>
              <a:t> </a:t>
            </a:r>
            <a:r>
              <a:rPr lang="ar-EG" sz="3600" dirty="0"/>
              <a:t>إفلوجيطوس كيريروس إيسوس إخرستوس إيوس ثيئو </a:t>
            </a:r>
          </a:p>
        </p:txBody>
      </p:sp>
      <p:sp>
        <p:nvSpPr>
          <p:cNvPr id="5" name="Text Placeholder 4"/>
          <p:cNvSpPr>
            <a:spLocks noGrp="1"/>
          </p:cNvSpPr>
          <p:nvPr>
            <p:ph type="body" sz="quarter" idx="3"/>
          </p:nvPr>
        </p:nvSpPr>
        <p:spPr>
          <a:xfrm>
            <a:off x="0" y="4997317"/>
            <a:ext cx="9144000" cy="908050"/>
          </a:xfrm>
        </p:spPr>
        <p:txBody>
          <a:bodyPr/>
          <a:lstStyle/>
          <a:p>
            <a:pPr>
              <a:lnSpc>
                <a:spcPct val="80000"/>
              </a:lnSpc>
              <a:spcBef>
                <a:spcPts val="0"/>
              </a:spcBef>
            </a:pPr>
            <a:r>
              <a:rPr lang="en-US" sz="3800" dirty="0"/>
              <a:t>Ta `</a:t>
            </a:r>
            <a:r>
              <a:rPr lang="en-US" sz="3800" dirty="0" err="1"/>
              <a:t>agi`a</a:t>
            </a:r>
            <a:r>
              <a:rPr lang="en-US" sz="3800" dirty="0"/>
              <a:t> tic `</a:t>
            </a:r>
            <a:r>
              <a:rPr lang="en-US" sz="3800" dirty="0" err="1"/>
              <a:t>agiic</a:t>
            </a:r>
            <a:r>
              <a:rPr lang="en-US" sz="3800" dirty="0"/>
              <a:t> </a:t>
            </a:r>
            <a:r>
              <a:rPr lang="en-US" sz="3800" dirty="0" err="1"/>
              <a:t>eulogytoc</a:t>
            </a:r>
            <a:r>
              <a:rPr lang="en-US" sz="3800" dirty="0"/>
              <a:t> </a:t>
            </a:r>
            <a:r>
              <a:rPr lang="en-US" sz="3800" dirty="0" err="1"/>
              <a:t>Kurioc</a:t>
            </a:r>
            <a:r>
              <a:rPr lang="en-US" sz="3800" dirty="0"/>
              <a:t> </a:t>
            </a:r>
            <a:r>
              <a:rPr lang="en-US" sz="3800" dirty="0" err="1"/>
              <a:t>Iycouc</a:t>
            </a:r>
            <a:r>
              <a:rPr lang="en-US" sz="3800" dirty="0"/>
              <a:t> &lt;</a:t>
            </a:r>
            <a:r>
              <a:rPr lang="en-US" sz="3800" dirty="0" err="1"/>
              <a:t>rictoc</a:t>
            </a:r>
            <a:r>
              <a:rPr lang="en-US" sz="3800" dirty="0"/>
              <a:t> `</a:t>
            </a:r>
            <a:r>
              <a:rPr lang="en-US" sz="3800" dirty="0" err="1"/>
              <a:t>uioc</a:t>
            </a:r>
            <a:r>
              <a:rPr lang="en-US" sz="3800" dirty="0"/>
              <a:t> :</a:t>
            </a:r>
            <a:r>
              <a:rPr lang="en-US" sz="3800" dirty="0" err="1"/>
              <a:t>eou</a:t>
            </a:r>
            <a:endParaRPr lang="en-US" sz="3800" dirty="0"/>
          </a:p>
        </p:txBody>
      </p:sp>
      <p:sp>
        <p:nvSpPr>
          <p:cNvPr id="2" name="Text Placeholder 1">
            <a:extLst>
              <a:ext uri="{FF2B5EF4-FFF2-40B4-BE49-F238E27FC236}">
                <a16:creationId xmlns:a16="http://schemas.microsoft.com/office/drawing/2014/main" id="{D7416A06-323C-4FC6-841B-944CA2757597}"/>
              </a:ext>
            </a:extLst>
          </p:cNvPr>
          <p:cNvSpPr>
            <a:spLocks noGrp="1"/>
          </p:cNvSpPr>
          <p:nvPr>
            <p:ph type="body" sz="quarter" idx="10"/>
          </p:nvPr>
        </p:nvSpPr>
        <p:spPr>
          <a:xfrm>
            <a:off x="0" y="4359275"/>
            <a:ext cx="9144000" cy="593725"/>
          </a:xfrm>
        </p:spPr>
        <p:txBody>
          <a:bodyPr/>
          <a:lstStyle/>
          <a:p>
            <a:r>
              <a:rPr lang="ar-EG" sz="4000" dirty="0"/>
              <a:t>القدسات للقديسين مبارك الرب يسوع المسيح إبن الله </a:t>
            </a:r>
            <a:endParaRPr lang="en-US" sz="4000" dirty="0"/>
          </a:p>
        </p:txBody>
      </p:sp>
    </p:spTree>
    <p:extLst>
      <p:ext uri="{BB962C8B-B14F-4D97-AF65-F5344CB8AC3E}">
        <p14:creationId xmlns:p14="http://schemas.microsoft.com/office/powerpoint/2010/main" val="579392697"/>
      </p:ext>
    </p:extLst>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6000" dirty="0"/>
              <a:t>آجياسموس إبنيفما</a:t>
            </a:r>
            <a:r>
              <a:rPr lang="en-US" sz="6000" dirty="0"/>
              <a:t> </a:t>
            </a:r>
            <a:r>
              <a:rPr lang="ar-EG" sz="6000" dirty="0"/>
              <a:t>آجيون 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agiacmoc</a:t>
            </a:r>
            <a:r>
              <a:rPr lang="en-US" sz="5400" dirty="0"/>
              <a:t> `Pneuma `</a:t>
            </a:r>
            <a:r>
              <a:rPr lang="en-US" sz="5400" dirty="0" err="1"/>
              <a:t>agion</a:t>
            </a:r>
            <a:r>
              <a:rPr lang="en-US" sz="5400" dirty="0"/>
              <a:t>@ `</a:t>
            </a:r>
            <a:r>
              <a:rPr lang="en-US" sz="5400" dirty="0" err="1"/>
              <a:t>amyn</a:t>
            </a:r>
            <a:r>
              <a:rPr lang="en-US" sz="5400" dirty="0"/>
              <a:t>.</a:t>
            </a:r>
          </a:p>
        </p:txBody>
      </p:sp>
      <p:sp>
        <p:nvSpPr>
          <p:cNvPr id="2" name="Text Placeholder 1">
            <a:extLst>
              <a:ext uri="{FF2B5EF4-FFF2-40B4-BE49-F238E27FC236}">
                <a16:creationId xmlns:a16="http://schemas.microsoft.com/office/drawing/2014/main" id="{35EDE3E4-AA27-4ED3-AA2C-BBC5133DB809}"/>
              </a:ext>
            </a:extLst>
          </p:cNvPr>
          <p:cNvSpPr>
            <a:spLocks noGrp="1"/>
          </p:cNvSpPr>
          <p:nvPr>
            <p:ph type="body" sz="quarter" idx="10"/>
          </p:nvPr>
        </p:nvSpPr>
        <p:spPr>
          <a:xfrm>
            <a:off x="0" y="4359275"/>
            <a:ext cx="9144000" cy="831775"/>
          </a:xfrm>
        </p:spPr>
        <p:txBody>
          <a:bodyPr/>
          <a:lstStyle/>
          <a:p>
            <a:r>
              <a:rPr lang="ar-EG" sz="5400" dirty="0">
                <a:cs typeface="+mj-cs"/>
              </a:rPr>
              <a:t>وقدوس الروح القدس. آمين.</a:t>
            </a:r>
          </a:p>
        </p:txBody>
      </p:sp>
    </p:spTree>
    <p:extLst>
      <p:ext uri="{BB962C8B-B14F-4D97-AF65-F5344CB8AC3E}">
        <p14:creationId xmlns:p14="http://schemas.microsoft.com/office/powerpoint/2010/main" val="3218431669"/>
      </p:ext>
    </p:extLst>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nchor="ctr"/>
          <a:lstStyle/>
          <a:p>
            <a:r>
              <a:rPr lang="ar-EG" sz="4200" dirty="0"/>
              <a:t>إيس أوبان آجيوس باتير إيس أوبان آجيوس ثيؤوس</a:t>
            </a:r>
          </a:p>
        </p:txBody>
      </p:sp>
      <p:sp>
        <p:nvSpPr>
          <p:cNvPr id="5" name="Text Placeholder 4"/>
          <p:cNvSpPr>
            <a:spLocks noGrp="1"/>
          </p:cNvSpPr>
          <p:nvPr>
            <p:ph type="body" sz="quarter" idx="3"/>
          </p:nvPr>
        </p:nvSpPr>
        <p:spPr>
          <a:xfrm>
            <a:off x="0" y="5191050"/>
            <a:ext cx="9144000" cy="808893"/>
          </a:xfrm>
        </p:spPr>
        <p:txBody>
          <a:bodyPr/>
          <a:lstStyle/>
          <a:p>
            <a:r>
              <a:rPr lang="en-US" sz="4400" dirty="0" err="1"/>
              <a:t>Ic</a:t>
            </a:r>
            <a:r>
              <a:rPr lang="en-US" sz="4400" dirty="0"/>
              <a:t> `o </a:t>
            </a:r>
            <a:r>
              <a:rPr lang="en-US" sz="4400" dirty="0" err="1"/>
              <a:t>panagioc</a:t>
            </a:r>
            <a:r>
              <a:rPr lang="en-US" sz="4400" dirty="0"/>
              <a:t> </a:t>
            </a:r>
            <a:r>
              <a:rPr lang="en-US" sz="4400" dirty="0" err="1"/>
              <a:t>Patyr</a:t>
            </a:r>
            <a:r>
              <a:rPr lang="en-US" sz="4400" dirty="0"/>
              <a:t> </a:t>
            </a:r>
            <a:r>
              <a:rPr lang="en-US" sz="4400" dirty="0" err="1"/>
              <a:t>Ic</a:t>
            </a:r>
            <a:r>
              <a:rPr lang="en-US" sz="4400" dirty="0"/>
              <a:t> `o </a:t>
            </a:r>
            <a:r>
              <a:rPr lang="en-US" sz="4400" dirty="0" err="1"/>
              <a:t>panagioc</a:t>
            </a:r>
            <a:r>
              <a:rPr lang="en-US" sz="4400" dirty="0"/>
              <a:t> </a:t>
            </a:r>
            <a:r>
              <a:rPr lang="en-US" sz="4400" dirty="0" err="1"/>
              <a:t>Uioc</a:t>
            </a:r>
            <a:endParaRPr lang="en-US" sz="4400" dirty="0"/>
          </a:p>
        </p:txBody>
      </p:sp>
      <p:sp>
        <p:nvSpPr>
          <p:cNvPr id="2" name="Text Placeholder 1">
            <a:extLst>
              <a:ext uri="{FF2B5EF4-FFF2-40B4-BE49-F238E27FC236}">
                <a16:creationId xmlns:a16="http://schemas.microsoft.com/office/drawing/2014/main" id="{52EEB524-3455-4E72-9A80-F56DEF7EE0DA}"/>
              </a:ext>
            </a:extLst>
          </p:cNvPr>
          <p:cNvSpPr>
            <a:spLocks noGrp="1"/>
          </p:cNvSpPr>
          <p:nvPr>
            <p:ph type="body" sz="quarter" idx="10"/>
          </p:nvPr>
        </p:nvSpPr>
        <p:spPr>
          <a:xfrm>
            <a:off x="0" y="4359275"/>
            <a:ext cx="9144000" cy="831775"/>
          </a:xfrm>
        </p:spPr>
        <p:txBody>
          <a:bodyPr/>
          <a:lstStyle/>
          <a:p>
            <a:r>
              <a:rPr lang="ar-EG" sz="4400" dirty="0"/>
              <a:t>واحدٌ هو الآب القدوس واحدٌ هو الابن القدوس</a:t>
            </a:r>
          </a:p>
        </p:txBody>
      </p:sp>
    </p:spTree>
    <p:extLst>
      <p:ext uri="{BB962C8B-B14F-4D97-AF65-F5344CB8AC3E}">
        <p14:creationId xmlns:p14="http://schemas.microsoft.com/office/powerpoint/2010/main" val="2121939219"/>
      </p:ext>
    </p:extLst>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p:cNvSpPr>
            <a:spLocks noGrp="1"/>
          </p:cNvSpPr>
          <p:nvPr>
            <p:ph type="body" idx="1"/>
          </p:nvPr>
        </p:nvSpPr>
        <p:spPr/>
        <p:txBody>
          <a:bodyPr/>
          <a:lstStyle/>
          <a:p>
            <a:r>
              <a:rPr lang="ar-EG" sz="5400" dirty="0"/>
              <a:t>إنطوبانجيون إبنيفما آمين</a:t>
            </a:r>
          </a:p>
        </p:txBody>
      </p:sp>
      <p:sp>
        <p:nvSpPr>
          <p:cNvPr id="5" name="Text Placeholder 4"/>
          <p:cNvSpPr>
            <a:spLocks noGrp="1"/>
          </p:cNvSpPr>
          <p:nvPr>
            <p:ph type="body" sz="quarter" idx="3"/>
          </p:nvPr>
        </p:nvSpPr>
        <p:spPr>
          <a:xfrm>
            <a:off x="0" y="5225806"/>
            <a:ext cx="9144000" cy="774137"/>
          </a:xfrm>
        </p:spPr>
        <p:txBody>
          <a:bodyPr/>
          <a:lstStyle/>
          <a:p>
            <a:r>
              <a:rPr lang="en-US" sz="5400" dirty="0" err="1"/>
              <a:t>en</a:t>
            </a:r>
            <a:r>
              <a:rPr lang="en-US" sz="5400" dirty="0"/>
              <a:t> to </a:t>
            </a:r>
            <a:r>
              <a:rPr lang="en-US" sz="5400" dirty="0" err="1"/>
              <a:t>panagion</a:t>
            </a:r>
            <a:r>
              <a:rPr lang="en-US" sz="5400" dirty="0"/>
              <a:t> ~Pneuma@ `</a:t>
            </a:r>
            <a:r>
              <a:rPr lang="en-US" sz="5400" dirty="0" err="1"/>
              <a:t>amyn</a:t>
            </a:r>
            <a:r>
              <a:rPr lang="en-US" sz="5400" dirty="0"/>
              <a:t>.</a:t>
            </a:r>
          </a:p>
        </p:txBody>
      </p:sp>
      <p:sp>
        <p:nvSpPr>
          <p:cNvPr id="2" name="Text Placeholder 1">
            <a:extLst>
              <a:ext uri="{FF2B5EF4-FFF2-40B4-BE49-F238E27FC236}">
                <a16:creationId xmlns:a16="http://schemas.microsoft.com/office/drawing/2014/main" id="{1A890049-20BE-49D8-8040-1281B9572A54}"/>
              </a:ext>
            </a:extLst>
          </p:cNvPr>
          <p:cNvSpPr>
            <a:spLocks noGrp="1"/>
          </p:cNvSpPr>
          <p:nvPr>
            <p:ph type="body" sz="quarter" idx="10"/>
          </p:nvPr>
        </p:nvSpPr>
        <p:spPr>
          <a:xfrm>
            <a:off x="0" y="4359275"/>
            <a:ext cx="9144000" cy="866531"/>
          </a:xfrm>
        </p:spPr>
        <p:txBody>
          <a:bodyPr/>
          <a:lstStyle/>
          <a:p>
            <a:r>
              <a:rPr lang="ar-EG" sz="5400" dirty="0"/>
              <a:t>واحدٌ هو الروح القدس آمين</a:t>
            </a:r>
            <a:endParaRPr lang="en-GB" sz="5400" dirty="0"/>
          </a:p>
        </p:txBody>
      </p:sp>
      <p:sp>
        <p:nvSpPr>
          <p:cNvPr id="7" name="Title 6">
            <a:extLst>
              <a:ext uri="{FF2B5EF4-FFF2-40B4-BE49-F238E27FC236}">
                <a16:creationId xmlns:a16="http://schemas.microsoft.com/office/drawing/2014/main" id="{E05DA7DD-1B10-4DCB-BA4F-8F9B729D44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5122347"/>
      </p:ext>
    </p:extLst>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a:t>إيرينى باسى</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104D764F-B9A5-46F7-A715-9B8E8B519BBB}"/>
              </a:ext>
            </a:extLst>
          </p:cNvPr>
          <p:cNvSpPr>
            <a:spLocks noGrp="1"/>
          </p:cNvSpPr>
          <p:nvPr>
            <p:ph type="body" sz="quarter" idx="10"/>
          </p:nvPr>
        </p:nvSpPr>
        <p:spPr>
          <a:xfrm>
            <a:off x="0" y="4359275"/>
            <a:ext cx="9144000" cy="831775"/>
          </a:xfrm>
        </p:spPr>
        <p:txBody>
          <a:bodyPr/>
          <a:lstStyle/>
          <a:p>
            <a:r>
              <a:rPr lang="ar-EG" sz="5400" dirty="0"/>
              <a:t>السلام لجميعكم</a:t>
            </a:r>
          </a:p>
        </p:txBody>
      </p:sp>
    </p:spTree>
    <p:extLst>
      <p:ext uri="{BB962C8B-B14F-4D97-AF65-F5344CB8AC3E}">
        <p14:creationId xmlns:p14="http://schemas.microsoft.com/office/powerpoint/2010/main" val="386757099"/>
      </p:ext>
    </p:extLst>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2" name="Text Placeholder 1">
            <a:extLst>
              <a:ext uri="{FF2B5EF4-FFF2-40B4-BE49-F238E27FC236}">
                <a16:creationId xmlns:a16="http://schemas.microsoft.com/office/drawing/2014/main" id="{BAF19CD2-B9C7-4BC1-AA8C-A6392A9E7591}"/>
              </a:ext>
            </a:extLst>
          </p:cNvPr>
          <p:cNvSpPr>
            <a:spLocks noGrp="1"/>
          </p:cNvSpPr>
          <p:nvPr>
            <p:ph type="body" sz="quarter" idx="10"/>
          </p:nvPr>
        </p:nvSpPr>
        <p:spPr>
          <a:xfrm>
            <a:off x="0" y="4359275"/>
            <a:ext cx="9144000" cy="808893"/>
          </a:xfrm>
        </p:spPr>
        <p:txBody>
          <a:bodyPr anchor="t"/>
          <a:lstStyle/>
          <a:p>
            <a:r>
              <a:rPr lang="ar-EG" sz="6000" dirty="0"/>
              <a:t>ولروحك أيضاً</a:t>
            </a:r>
          </a:p>
        </p:txBody>
      </p:sp>
    </p:spTree>
    <p:extLst>
      <p:ext uri="{BB962C8B-B14F-4D97-AF65-F5344CB8AC3E}">
        <p14:creationId xmlns:p14="http://schemas.microsoft.com/office/powerpoint/2010/main" val="809555396"/>
      </p:ext>
    </p:extLst>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4800" dirty="0"/>
              <a:t>سوما آجيون كي إيما تيميون آليثينون </a:t>
            </a:r>
          </a:p>
        </p:txBody>
      </p:sp>
      <p:sp>
        <p:nvSpPr>
          <p:cNvPr id="5" name="Text Placeholder 4"/>
          <p:cNvSpPr>
            <a:spLocks noGrp="1"/>
          </p:cNvSpPr>
          <p:nvPr>
            <p:ph type="body" sz="quarter" idx="3"/>
          </p:nvPr>
        </p:nvSpPr>
        <p:spPr>
          <a:xfrm>
            <a:off x="-1" y="5168168"/>
            <a:ext cx="9144000" cy="915695"/>
          </a:xfrm>
        </p:spPr>
        <p:txBody>
          <a:bodyPr/>
          <a:lstStyle/>
          <a:p>
            <a:r>
              <a:rPr lang="en-US" sz="4800" dirty="0" err="1"/>
              <a:t>Cwma</a:t>
            </a:r>
            <a:r>
              <a:rPr lang="en-US" sz="4800" dirty="0"/>
              <a:t> `</a:t>
            </a:r>
            <a:r>
              <a:rPr lang="en-US" sz="4800" dirty="0" err="1"/>
              <a:t>agion</a:t>
            </a:r>
            <a:r>
              <a:rPr lang="en-US" sz="4800" dirty="0"/>
              <a:t> </a:t>
            </a:r>
            <a:r>
              <a:rPr lang="en-US" sz="4800" dirty="0" err="1"/>
              <a:t>ke</a:t>
            </a:r>
            <a:r>
              <a:rPr lang="en-US" sz="4800" dirty="0"/>
              <a:t> `ema </a:t>
            </a:r>
            <a:r>
              <a:rPr lang="en-US" sz="4800" dirty="0" err="1"/>
              <a:t>timion</a:t>
            </a:r>
            <a:r>
              <a:rPr lang="en-US" sz="4800" dirty="0"/>
              <a:t> `</a:t>
            </a:r>
            <a:r>
              <a:rPr lang="en-US" sz="4800" dirty="0" err="1"/>
              <a:t>aly;inon</a:t>
            </a:r>
            <a:endParaRPr lang="en-US" sz="4800" dirty="0"/>
          </a:p>
        </p:txBody>
      </p:sp>
      <p:sp>
        <p:nvSpPr>
          <p:cNvPr id="2" name="Text Placeholder 1">
            <a:extLst>
              <a:ext uri="{FF2B5EF4-FFF2-40B4-BE49-F238E27FC236}">
                <a16:creationId xmlns:a16="http://schemas.microsoft.com/office/drawing/2014/main" id="{2BAA809C-FCD7-4D28-B56D-0E1C8740C5B3}"/>
              </a:ext>
            </a:extLst>
          </p:cNvPr>
          <p:cNvSpPr>
            <a:spLocks noGrp="1"/>
          </p:cNvSpPr>
          <p:nvPr>
            <p:ph type="body" sz="quarter" idx="10"/>
          </p:nvPr>
        </p:nvSpPr>
        <p:spPr>
          <a:xfrm>
            <a:off x="0" y="4359275"/>
            <a:ext cx="9144000" cy="880939"/>
          </a:xfrm>
        </p:spPr>
        <p:txBody>
          <a:bodyPr/>
          <a:lstStyle/>
          <a:p>
            <a:r>
              <a:rPr lang="ar-EG" sz="5400" dirty="0"/>
              <a:t>جسد مقدس ودم كريم حقيقي</a:t>
            </a:r>
          </a:p>
        </p:txBody>
      </p:sp>
    </p:spTree>
    <p:extLst>
      <p:ext uri="{BB962C8B-B14F-4D97-AF65-F5344CB8AC3E}">
        <p14:creationId xmlns:p14="http://schemas.microsoft.com/office/powerpoint/2010/main" val="3052014992"/>
      </p:ext>
    </p:extLst>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خرستوطوإيوطو ثيئو إيمون آمين</a:t>
            </a:r>
          </a:p>
        </p:txBody>
      </p:sp>
      <p:sp>
        <p:nvSpPr>
          <p:cNvPr id="5" name="Text Placeholder 4"/>
          <p:cNvSpPr>
            <a:spLocks noGrp="1"/>
          </p:cNvSpPr>
          <p:nvPr>
            <p:ph type="body" sz="quarter" idx="3"/>
          </p:nvPr>
        </p:nvSpPr>
        <p:spPr>
          <a:xfrm>
            <a:off x="0" y="5191050"/>
            <a:ext cx="9143999"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AA7F40F0-DB5E-471F-8BE2-232FA51465B2}"/>
              </a:ext>
            </a:extLst>
          </p:cNvPr>
          <p:cNvSpPr>
            <a:spLocks noGrp="1"/>
          </p:cNvSpPr>
          <p:nvPr>
            <p:ph type="body" sz="quarter" idx="10"/>
          </p:nvPr>
        </p:nvSpPr>
        <p:spPr>
          <a:xfrm>
            <a:off x="0" y="4359275"/>
            <a:ext cx="9144000" cy="831775"/>
          </a:xfrm>
        </p:spPr>
        <p:txBody>
          <a:bodyPr/>
          <a:lstStyle/>
          <a:p>
            <a:r>
              <a:rPr lang="ar-EG" sz="4800" dirty="0"/>
              <a:t>ليسوع المسيح إبن إلهنا آمين</a:t>
            </a:r>
          </a:p>
        </p:txBody>
      </p:sp>
    </p:spTree>
    <p:extLst>
      <p:ext uri="{BB962C8B-B14F-4D97-AF65-F5344CB8AC3E}">
        <p14:creationId xmlns:p14="http://schemas.microsoft.com/office/powerpoint/2010/main" val="1949115554"/>
      </p:ext>
    </p:extLst>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317586"/>
            <a:ext cx="9144000" cy="682357"/>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44C53C29-C2E2-4404-812B-B8F312660EA4}"/>
              </a:ext>
            </a:extLst>
          </p:cNvPr>
          <p:cNvSpPr>
            <a:spLocks noGrp="1"/>
          </p:cNvSpPr>
          <p:nvPr>
            <p:ph type="body" sz="quarter" idx="10"/>
          </p:nvPr>
        </p:nvSpPr>
        <p:spPr>
          <a:xfrm>
            <a:off x="0" y="4359275"/>
            <a:ext cx="9144000" cy="958311"/>
          </a:xfrm>
        </p:spPr>
        <p:txBody>
          <a:bodyPr/>
          <a:lstStyle/>
          <a:p>
            <a:r>
              <a:rPr lang="ar-EG" sz="6000" dirty="0"/>
              <a:t>آمين</a:t>
            </a:r>
          </a:p>
        </p:txBody>
      </p:sp>
    </p:spTree>
    <p:extLst>
      <p:ext uri="{BB962C8B-B14F-4D97-AF65-F5344CB8AC3E}">
        <p14:creationId xmlns:p14="http://schemas.microsoft.com/office/powerpoint/2010/main" val="5414240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a:xfrm>
            <a:off x="0" y="6041577"/>
            <a:ext cx="9143999" cy="816424"/>
          </a:xfrm>
        </p:spPr>
        <p:txBody>
          <a:bodyPr anchor="ct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هيجين بى استافروس: خا اب أوجاى أم بين جينوس.</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2" y="5100283"/>
            <a:ext cx="9144000" cy="941294"/>
          </a:xfrm>
        </p:spPr>
        <p:txBody>
          <a:bodyPr anchor="ctr"/>
          <a:lstStyle/>
          <a:p>
            <a:pPr>
              <a:lnSpc>
                <a:spcPct val="80000"/>
              </a:lnSpc>
              <a:spcBef>
                <a:spcPts val="0"/>
              </a:spcBef>
            </a:pPr>
            <a:r>
              <a:rPr lang="pt-BR" sz="4400" dirty="0"/>
              <a:t>hijen pi`ctauroc@ qa `p`oujai `mpengenoc.</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0" y="4390105"/>
            <a:ext cx="9144000" cy="710178"/>
          </a:xfrm>
        </p:spPr>
        <p:txBody>
          <a:bodyPr/>
          <a:lstStyle/>
          <a:p>
            <a:r>
              <a:rPr lang="ar-SA" sz="4400" dirty="0"/>
              <a:t>على الصليب</a:t>
            </a:r>
            <a:r>
              <a:rPr lang="ar-EG" sz="4400" dirty="0"/>
              <a:t>،</a:t>
            </a:r>
            <a:r>
              <a:rPr lang="ar-SA" sz="4400" dirty="0"/>
              <a:t> عن خلاص جنسنا.</a:t>
            </a:r>
            <a:endParaRPr lang="en-GB" sz="4400" dirty="0"/>
          </a:p>
        </p:txBody>
      </p:sp>
    </p:spTree>
    <p:extLst>
      <p:ext uri="{BB962C8B-B14F-4D97-AF65-F5344CB8AC3E}">
        <p14:creationId xmlns:p14="http://schemas.microsoft.com/office/powerpoint/2010/main" val="1941482647"/>
      </p:ext>
    </p:extLst>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آجيون تيمون سوما كي إيما آليثينون </a:t>
            </a:r>
          </a:p>
        </p:txBody>
      </p:sp>
      <p:sp>
        <p:nvSpPr>
          <p:cNvPr id="5" name="Text Placeholder 4"/>
          <p:cNvSpPr>
            <a:spLocks noGrp="1"/>
          </p:cNvSpPr>
          <p:nvPr>
            <p:ph type="body" sz="quarter" idx="3"/>
          </p:nvPr>
        </p:nvSpPr>
        <p:spPr/>
        <p:txBody>
          <a:bodyPr/>
          <a:lstStyle/>
          <a:p>
            <a:r>
              <a:rPr lang="en-US" sz="4800" dirty="0" err="1"/>
              <a:t>Agion</a:t>
            </a:r>
            <a:r>
              <a:rPr lang="en-US" sz="4800" dirty="0"/>
              <a:t> </a:t>
            </a:r>
            <a:r>
              <a:rPr lang="en-US" sz="4800" dirty="0" err="1"/>
              <a:t>timion</a:t>
            </a:r>
            <a:r>
              <a:rPr lang="en-US" sz="4800" dirty="0"/>
              <a:t> </a:t>
            </a:r>
            <a:r>
              <a:rPr lang="en-US" sz="4800" dirty="0" err="1"/>
              <a:t>cwma</a:t>
            </a:r>
            <a:r>
              <a:rPr lang="en-US" sz="4800" dirty="0"/>
              <a:t> </a:t>
            </a:r>
            <a:r>
              <a:rPr lang="en-US" sz="4800" dirty="0" err="1"/>
              <a:t>ke</a:t>
            </a:r>
            <a:r>
              <a:rPr lang="en-US" sz="4800" dirty="0"/>
              <a:t> `ema `</a:t>
            </a:r>
            <a:r>
              <a:rPr lang="en-US" sz="4800" dirty="0" err="1"/>
              <a:t>aly;inon</a:t>
            </a:r>
            <a:endParaRPr lang="en-US" sz="4800" dirty="0"/>
          </a:p>
        </p:txBody>
      </p:sp>
      <p:sp>
        <p:nvSpPr>
          <p:cNvPr id="2" name="Text Placeholder 1">
            <a:extLst>
              <a:ext uri="{FF2B5EF4-FFF2-40B4-BE49-F238E27FC236}">
                <a16:creationId xmlns:a16="http://schemas.microsoft.com/office/drawing/2014/main" id="{E9274774-B760-43FB-AA0F-061E3604E4FD}"/>
              </a:ext>
            </a:extLst>
          </p:cNvPr>
          <p:cNvSpPr>
            <a:spLocks noGrp="1"/>
          </p:cNvSpPr>
          <p:nvPr>
            <p:ph type="body" sz="quarter" idx="10"/>
          </p:nvPr>
        </p:nvSpPr>
        <p:spPr>
          <a:xfrm>
            <a:off x="0" y="4359275"/>
            <a:ext cx="9144000" cy="774137"/>
          </a:xfrm>
        </p:spPr>
        <p:txBody>
          <a:bodyPr/>
          <a:lstStyle/>
          <a:p>
            <a:r>
              <a:rPr lang="ar-EG" sz="4800" dirty="0"/>
              <a:t>مقدس وكريم جسد ودم حقيقي</a:t>
            </a:r>
          </a:p>
        </p:txBody>
      </p:sp>
    </p:spTree>
    <p:extLst>
      <p:ext uri="{BB962C8B-B14F-4D97-AF65-F5344CB8AC3E}">
        <p14:creationId xmlns:p14="http://schemas.microsoft.com/office/powerpoint/2010/main" val="1367436826"/>
      </p:ext>
    </p:extLst>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a:t>
            </a:r>
            <a:r>
              <a:rPr lang="en-US" sz="5400" dirty="0"/>
              <a:t> </a:t>
            </a:r>
            <a:r>
              <a:rPr lang="ar-EG" sz="5400" dirty="0"/>
              <a:t>طو</a:t>
            </a:r>
            <a:r>
              <a:rPr lang="en-US" sz="5400" dirty="0"/>
              <a:t> </a:t>
            </a:r>
            <a:r>
              <a:rPr lang="ar-EG" sz="5400" dirty="0"/>
              <a:t>إيوطو ثيئو إيمون آمين</a:t>
            </a:r>
          </a:p>
        </p:txBody>
      </p:sp>
      <p:sp>
        <p:nvSpPr>
          <p:cNvPr id="5" name="Text Placeholder 4"/>
          <p:cNvSpPr>
            <a:spLocks noGrp="1"/>
          </p:cNvSpPr>
          <p:nvPr>
            <p:ph type="body" sz="quarter" idx="3"/>
          </p:nvPr>
        </p:nvSpPr>
        <p:spPr>
          <a:xfrm>
            <a:off x="0" y="5191050"/>
            <a:ext cx="9144000"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26310FD5-2ADE-42C6-BDF2-6E4387D0D646}"/>
              </a:ext>
            </a:extLst>
          </p:cNvPr>
          <p:cNvSpPr>
            <a:spLocks noGrp="1"/>
          </p:cNvSpPr>
          <p:nvPr>
            <p:ph type="body" sz="quarter" idx="10"/>
          </p:nvPr>
        </p:nvSpPr>
        <p:spPr>
          <a:xfrm>
            <a:off x="0" y="4359275"/>
            <a:ext cx="9144000" cy="774137"/>
          </a:xfrm>
        </p:spPr>
        <p:txBody>
          <a:bodyPr/>
          <a:lstStyle/>
          <a:p>
            <a:r>
              <a:rPr lang="ar-EG" sz="5400" dirty="0"/>
              <a:t>ليسوع المسيح إبن إلهنا آمين</a:t>
            </a:r>
          </a:p>
        </p:txBody>
      </p:sp>
    </p:spTree>
    <p:extLst>
      <p:ext uri="{BB962C8B-B14F-4D97-AF65-F5344CB8AC3E}">
        <p14:creationId xmlns:p14="http://schemas.microsoft.com/office/powerpoint/2010/main" val="615156794"/>
      </p:ext>
    </p:extLst>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7EA755D8-C650-46C1-A602-71674DDDA4B4}"/>
              </a:ext>
            </a:extLst>
          </p:cNvPr>
          <p:cNvSpPr>
            <a:spLocks noGrp="1"/>
          </p:cNvSpPr>
          <p:nvPr>
            <p:ph type="body" sz="quarter" idx="10"/>
          </p:nvPr>
        </p:nvSpPr>
        <p:spPr>
          <a:xfrm>
            <a:off x="0" y="4359275"/>
            <a:ext cx="9144000" cy="831775"/>
          </a:xfrm>
        </p:spPr>
        <p:txBody>
          <a:bodyPr/>
          <a:lstStyle/>
          <a:p>
            <a:r>
              <a:rPr lang="ar-EG" sz="6000" dirty="0"/>
              <a:t>آمين</a:t>
            </a:r>
          </a:p>
        </p:txBody>
      </p:sp>
    </p:spTree>
    <p:extLst>
      <p:ext uri="{BB962C8B-B14F-4D97-AF65-F5344CB8AC3E}">
        <p14:creationId xmlns:p14="http://schemas.microsoft.com/office/powerpoint/2010/main" val="1561681707"/>
      </p:ext>
    </p:extLst>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4400" dirty="0"/>
              <a:t>بي سوما نيم بي إسنوف إنتي إممانوئيل بيننوتي </a:t>
            </a:r>
          </a:p>
        </p:txBody>
      </p:sp>
      <p:sp>
        <p:nvSpPr>
          <p:cNvPr id="5" name="Text Placeholder 4"/>
          <p:cNvSpPr>
            <a:spLocks noGrp="1"/>
          </p:cNvSpPr>
          <p:nvPr>
            <p:ph type="body" sz="quarter" idx="3"/>
          </p:nvPr>
        </p:nvSpPr>
        <p:spPr>
          <a:xfrm>
            <a:off x="0" y="5191050"/>
            <a:ext cx="9144000" cy="858057"/>
          </a:xfrm>
        </p:spPr>
        <p:txBody>
          <a:bodyPr/>
          <a:lstStyle/>
          <a:p>
            <a:r>
              <a:rPr lang="en-US" sz="4400" dirty="0" err="1"/>
              <a:t>Picwma</a:t>
            </a:r>
            <a:r>
              <a:rPr lang="en-US" sz="4400" dirty="0"/>
              <a:t> </a:t>
            </a:r>
            <a:r>
              <a:rPr lang="en-US" sz="4400" dirty="0" err="1"/>
              <a:t>nem</a:t>
            </a:r>
            <a:r>
              <a:rPr lang="en-US" sz="4400" dirty="0"/>
              <a:t> </a:t>
            </a:r>
            <a:r>
              <a:rPr lang="en-US" sz="4400" dirty="0" err="1"/>
              <a:t>pi`cnof</a:t>
            </a:r>
            <a:r>
              <a:rPr lang="en-US" sz="4400" dirty="0"/>
              <a:t> `</a:t>
            </a:r>
            <a:r>
              <a:rPr lang="en-US" sz="4400" dirty="0" err="1"/>
              <a:t>nte</a:t>
            </a:r>
            <a:r>
              <a:rPr lang="en-US" sz="4400" dirty="0"/>
              <a:t> </a:t>
            </a:r>
            <a:r>
              <a:rPr lang="en-US" sz="4400" dirty="0" err="1"/>
              <a:t>Emmanouyl</a:t>
            </a:r>
            <a:r>
              <a:rPr lang="en-US" sz="4400" dirty="0"/>
              <a:t> </a:t>
            </a:r>
            <a:r>
              <a:rPr lang="en-US" sz="4400" dirty="0" err="1"/>
              <a:t>Pennou</a:t>
            </a:r>
            <a:r>
              <a:rPr lang="en-US" sz="4400" dirty="0"/>
              <a:t>]</a:t>
            </a:r>
          </a:p>
        </p:txBody>
      </p:sp>
      <p:sp>
        <p:nvSpPr>
          <p:cNvPr id="2" name="Text Placeholder 1">
            <a:extLst>
              <a:ext uri="{FF2B5EF4-FFF2-40B4-BE49-F238E27FC236}">
                <a16:creationId xmlns:a16="http://schemas.microsoft.com/office/drawing/2014/main" id="{C75853CF-6AB2-43C5-A9ED-8F3DAC9D46BD}"/>
              </a:ext>
            </a:extLst>
          </p:cNvPr>
          <p:cNvSpPr>
            <a:spLocks noGrp="1"/>
          </p:cNvSpPr>
          <p:nvPr>
            <p:ph type="body" sz="quarter" idx="10"/>
          </p:nvPr>
        </p:nvSpPr>
        <p:spPr/>
        <p:txBody>
          <a:bodyPr/>
          <a:lstStyle/>
          <a:p>
            <a:r>
              <a:rPr lang="ar-EG" sz="4800" dirty="0"/>
              <a:t>جسد ودم عمانوئيل إلهنا </a:t>
            </a:r>
          </a:p>
        </p:txBody>
      </p:sp>
    </p:spTree>
    <p:extLst>
      <p:ext uri="{BB962C8B-B14F-4D97-AF65-F5344CB8AC3E}">
        <p14:creationId xmlns:p14="http://schemas.microsoft.com/office/powerpoint/2010/main" val="2577773331"/>
      </p:ext>
    </p:extLst>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a:xfrm>
            <a:off x="0" y="5999943"/>
            <a:ext cx="9143999" cy="858057"/>
          </a:xfrm>
        </p:spPr>
        <p:txBody>
          <a:bodyPr/>
          <a:lstStyle/>
          <a:p>
            <a:r>
              <a:rPr lang="ar-EG" sz="6000" dirty="0"/>
              <a:t>فاي بي خين أوميثمي آمين.</a:t>
            </a:r>
          </a:p>
        </p:txBody>
      </p:sp>
      <p:sp>
        <p:nvSpPr>
          <p:cNvPr id="5" name="Text Placeholder 4"/>
          <p:cNvSpPr>
            <a:spLocks noGrp="1"/>
          </p:cNvSpPr>
          <p:nvPr>
            <p:ph type="body" sz="quarter" idx="3"/>
          </p:nvPr>
        </p:nvSpPr>
        <p:spPr>
          <a:xfrm>
            <a:off x="0" y="5141886"/>
            <a:ext cx="9144000" cy="858057"/>
          </a:xfrm>
        </p:spPr>
        <p:txBody>
          <a:bodyPr/>
          <a:lstStyle/>
          <a:p>
            <a:r>
              <a:rPr lang="fi-FI" sz="5400" dirty="0"/>
              <a:t>vai pe qen oume;myi@ `amyn.</a:t>
            </a:r>
          </a:p>
        </p:txBody>
      </p:sp>
      <p:sp>
        <p:nvSpPr>
          <p:cNvPr id="2" name="Text Placeholder 1">
            <a:extLst>
              <a:ext uri="{FF2B5EF4-FFF2-40B4-BE49-F238E27FC236}">
                <a16:creationId xmlns:a16="http://schemas.microsoft.com/office/drawing/2014/main" id="{F2F34CD1-6FF1-4C40-A432-172692D8B135}"/>
              </a:ext>
            </a:extLst>
          </p:cNvPr>
          <p:cNvSpPr>
            <a:spLocks noGrp="1"/>
          </p:cNvSpPr>
          <p:nvPr>
            <p:ph type="body" sz="quarter" idx="10"/>
          </p:nvPr>
        </p:nvSpPr>
        <p:spPr>
          <a:xfrm>
            <a:off x="0" y="4359275"/>
            <a:ext cx="9144000" cy="858057"/>
          </a:xfrm>
        </p:spPr>
        <p:txBody>
          <a:bodyPr/>
          <a:lstStyle/>
          <a:p>
            <a:r>
              <a:rPr lang="ar-EG" sz="5400" dirty="0"/>
              <a:t>هذا هو بالحقيقة آمين</a:t>
            </a:r>
          </a:p>
        </p:txBody>
      </p:sp>
    </p:spTree>
    <p:extLst>
      <p:ext uri="{BB962C8B-B14F-4D97-AF65-F5344CB8AC3E}">
        <p14:creationId xmlns:p14="http://schemas.microsoft.com/office/powerpoint/2010/main" val="3844718016"/>
      </p:ext>
    </p:extLst>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أمين تي ناهيتي</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Amyn</a:t>
            </a:r>
            <a:r>
              <a:rPr lang="en-US" sz="5400" dirty="0"/>
              <a:t> ]nah].</a:t>
            </a:r>
          </a:p>
        </p:txBody>
      </p:sp>
      <p:sp>
        <p:nvSpPr>
          <p:cNvPr id="2" name="Text Placeholder 1">
            <a:extLst>
              <a:ext uri="{FF2B5EF4-FFF2-40B4-BE49-F238E27FC236}">
                <a16:creationId xmlns:a16="http://schemas.microsoft.com/office/drawing/2014/main" id="{8ED7FB8E-C573-4069-B2BD-0AAA5ACFF216}"/>
              </a:ext>
            </a:extLst>
          </p:cNvPr>
          <p:cNvSpPr>
            <a:spLocks noGrp="1"/>
          </p:cNvSpPr>
          <p:nvPr>
            <p:ph type="body" sz="quarter" idx="10"/>
          </p:nvPr>
        </p:nvSpPr>
        <p:spPr>
          <a:xfrm>
            <a:off x="0" y="4359275"/>
            <a:ext cx="9144000" cy="831775"/>
          </a:xfrm>
        </p:spPr>
        <p:txBody>
          <a:bodyPr anchor="t"/>
          <a:lstStyle/>
          <a:p>
            <a:r>
              <a:rPr lang="ar-EG" sz="6600" dirty="0"/>
              <a:t>حقاً نؤمن</a:t>
            </a:r>
          </a:p>
        </p:txBody>
      </p:sp>
    </p:spTree>
    <p:extLst>
      <p:ext uri="{BB962C8B-B14F-4D97-AF65-F5344CB8AC3E}">
        <p14:creationId xmlns:p14="http://schemas.microsoft.com/office/powerpoint/2010/main" val="1136445388"/>
      </p:ext>
    </p:extLst>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1363562584"/>
      </p:ext>
    </p:extLst>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299714893"/>
      </p:ext>
    </p:extLst>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وأعترف إلى النفس الأخير</a:t>
            </a:r>
          </a:p>
        </p:txBody>
      </p:sp>
      <p:sp>
        <p:nvSpPr>
          <p:cNvPr id="7" name="Text Placeholder 6"/>
          <p:cNvSpPr>
            <a:spLocks noGrp="1"/>
          </p:cNvSpPr>
          <p:nvPr>
            <p:ph type="body" idx="1"/>
          </p:nvPr>
        </p:nvSpPr>
        <p:spPr/>
        <p:txBody>
          <a:bodyPr/>
          <a:lstStyle/>
          <a:p>
            <a:r>
              <a:rPr lang="ar-EG" sz="4800"/>
              <a:t>أووه تيئير اومولجين شابي نيفي إنخائيه </a:t>
            </a:r>
          </a:p>
        </p:txBody>
      </p:sp>
      <p:sp>
        <p:nvSpPr>
          <p:cNvPr id="8" name="Text Placeholder 7"/>
          <p:cNvSpPr>
            <a:spLocks noGrp="1"/>
          </p:cNvSpPr>
          <p:nvPr>
            <p:ph type="body" sz="quarter" idx="3"/>
          </p:nvPr>
        </p:nvSpPr>
        <p:spPr/>
        <p:txBody>
          <a:bodyPr/>
          <a:lstStyle/>
          <a:p>
            <a:r>
              <a:rPr lang="en-US" sz="4800"/>
              <a:t>Ouo\ ;er`omologin ]a pinifi `n'a`e</a:t>
            </a:r>
          </a:p>
        </p:txBody>
      </p:sp>
    </p:spTree>
    <p:extLst>
      <p:ext uri="{BB962C8B-B14F-4D97-AF65-F5344CB8AC3E}">
        <p14:creationId xmlns:p14="http://schemas.microsoft.com/office/powerpoint/2010/main" val="603481662"/>
      </p:ext>
    </p:extLst>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أن هذا هو الجسد المحيي </a:t>
            </a:r>
          </a:p>
        </p:txBody>
      </p:sp>
      <p:sp>
        <p:nvSpPr>
          <p:cNvPr id="7" name="Text Placeholder 6"/>
          <p:cNvSpPr>
            <a:spLocks noGrp="1"/>
          </p:cNvSpPr>
          <p:nvPr>
            <p:ph type="body" idx="1"/>
          </p:nvPr>
        </p:nvSpPr>
        <p:spPr/>
        <p:txBody>
          <a:bodyPr/>
          <a:lstStyle/>
          <a:p>
            <a:r>
              <a:rPr lang="ar-EG" sz="4800"/>
              <a:t>جي ثاي تي تيساريكس إنريف تانخو </a:t>
            </a:r>
          </a:p>
        </p:txBody>
      </p:sp>
      <p:sp>
        <p:nvSpPr>
          <p:cNvPr id="8" name="Text Placeholder 7"/>
          <p:cNvSpPr>
            <a:spLocks noGrp="1"/>
          </p:cNvSpPr>
          <p:nvPr>
            <p:ph type="body" sz="quarter" idx="3"/>
          </p:nvPr>
        </p:nvSpPr>
        <p:spPr/>
        <p:txBody>
          <a:bodyPr/>
          <a:lstStyle/>
          <a:p>
            <a:r>
              <a:rPr lang="fr-FR" sz="4800" dirty="0"/>
              <a:t>Je </a:t>
            </a:r>
            <a:r>
              <a:rPr lang="fr-FR" sz="4800" dirty="0" err="1"/>
              <a:t>qai</a:t>
            </a:r>
            <a:r>
              <a:rPr lang="fr-FR" sz="4800" dirty="0"/>
              <a:t> te ;car[</a:t>
            </a:r>
            <a:r>
              <a:rPr lang="ar-EG" sz="4800" dirty="0"/>
              <a:t> </a:t>
            </a:r>
            <a:r>
              <a:rPr lang="fr-FR" sz="4800" dirty="0"/>
              <a:t>`</a:t>
            </a:r>
            <a:r>
              <a:rPr lang="fr-FR" sz="4800" dirty="0" err="1"/>
              <a:t>nreftan'o</a:t>
            </a:r>
            <a:endParaRPr lang="fr-FR" sz="4800" dirty="0"/>
          </a:p>
        </p:txBody>
      </p:sp>
    </p:spTree>
    <p:extLst>
      <p:ext uri="{BB962C8B-B14F-4D97-AF65-F5344CB8AC3E}">
        <p14:creationId xmlns:p14="http://schemas.microsoft.com/office/powerpoint/2010/main" val="40053712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34D4579-C74C-40CC-8171-68E87D688133}"/>
              </a:ext>
            </a:extLst>
          </p:cNvPr>
          <p:cNvSpPr>
            <a:spLocks noGrp="1"/>
          </p:cNvSpPr>
          <p:nvPr>
            <p:ph type="body" idx="1"/>
          </p:nvPr>
        </p:nvSpPr>
        <p:spPr>
          <a:xfrm>
            <a:off x="0" y="5882283"/>
            <a:ext cx="9143999" cy="975717"/>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اف شوليم ايروف</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انجى بيف يوت أن اغاثوس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إيم إيف ناف انتى هان آروهى</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هيجين تى غولغوثا.</a:t>
            </a:r>
          </a:p>
        </p:txBody>
      </p:sp>
      <p:sp>
        <p:nvSpPr>
          <p:cNvPr id="4" name="Text Placeholder 3">
            <a:extLst>
              <a:ext uri="{FF2B5EF4-FFF2-40B4-BE49-F238E27FC236}">
                <a16:creationId xmlns:a16="http://schemas.microsoft.com/office/drawing/2014/main" id="{A0C91CAB-1E4B-41EC-9A65-ADEABFE9D693}"/>
              </a:ext>
            </a:extLst>
          </p:cNvPr>
          <p:cNvSpPr>
            <a:spLocks noGrp="1"/>
          </p:cNvSpPr>
          <p:nvPr>
            <p:ph type="body" sz="quarter" idx="3"/>
          </p:nvPr>
        </p:nvSpPr>
        <p:spPr>
          <a:xfrm>
            <a:off x="-2" y="4975411"/>
            <a:ext cx="9144000" cy="906872"/>
          </a:xfrm>
        </p:spPr>
        <p:txBody>
          <a:bodyPr anchor="ctr"/>
          <a:lstStyle/>
          <a:p>
            <a:pPr>
              <a:lnSpc>
                <a:spcPct val="80000"/>
              </a:lnSpc>
              <a:spcBef>
                <a:spcPts val="0"/>
              </a:spcBef>
            </a:pP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Afswlem</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erof</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nje</a:t>
            </a:r>
            <a:r>
              <a:rPr lang="ar-EG" sz="3800" kern="0" dirty="0">
                <a:latin typeface="CS New Athanasius" panose="020B0500000000000000" pitchFamily="34" charset="0"/>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Pef</a:t>
            </a:r>
            <a:r>
              <a:rPr lang="en-US" sz="3800" kern="0" dirty="0">
                <a:cs typeface="Times New Roman" pitchFamily="18" charset="0"/>
              </a:rPr>
              <a:t>i</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wt</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n`aga;oc</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m`vnau</a:t>
            </a:r>
            <a:endParaRPr kumimoji="0" lang="ar-EG"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endParaRPr>
          </a:p>
          <a:p>
            <a:pPr>
              <a:lnSpc>
                <a:spcPct val="80000"/>
              </a:lnSpc>
              <a:spcBef>
                <a:spcPts val="0"/>
              </a:spcBef>
            </a:pP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nte</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han`arouhi</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hijen</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golgo;a</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t>
            </a:r>
          </a:p>
        </p:txBody>
      </p:sp>
      <p:sp>
        <p:nvSpPr>
          <p:cNvPr id="5" name="Text Placeholder 4">
            <a:extLst>
              <a:ext uri="{FF2B5EF4-FFF2-40B4-BE49-F238E27FC236}">
                <a16:creationId xmlns:a16="http://schemas.microsoft.com/office/drawing/2014/main" id="{5FEB3C65-128E-4699-A070-69545874C536}"/>
              </a:ext>
            </a:extLst>
          </p:cNvPr>
          <p:cNvSpPr>
            <a:spLocks noGrp="1"/>
          </p:cNvSpPr>
          <p:nvPr>
            <p:ph type="body" sz="quarter" idx="10"/>
          </p:nvPr>
        </p:nvSpPr>
        <p:spPr>
          <a:xfrm>
            <a:off x="-2" y="4363210"/>
            <a:ext cx="9144000" cy="612201"/>
          </a:xfrm>
        </p:spPr>
        <p:txBody>
          <a:bodyPr anchor="t"/>
          <a:lstStyle/>
          <a:p>
            <a:r>
              <a:rPr lang="ar-SA" sz="4000" dirty="0"/>
              <a:t>فاشتمه</a:t>
            </a:r>
            <a:r>
              <a:rPr lang="ar-EG" sz="4000" dirty="0"/>
              <a:t>،</a:t>
            </a:r>
            <a:r>
              <a:rPr lang="ar-SA" sz="4000" dirty="0"/>
              <a:t> أبوه الصالح</a:t>
            </a:r>
            <a:r>
              <a:rPr lang="ar-EG" sz="4000" dirty="0"/>
              <a:t>،</a:t>
            </a:r>
            <a:r>
              <a:rPr lang="ar-SA" sz="4000" dirty="0"/>
              <a:t> وقت المساء</a:t>
            </a:r>
            <a:r>
              <a:rPr lang="ar-EG" sz="4000" dirty="0"/>
              <a:t>،</a:t>
            </a:r>
            <a:r>
              <a:rPr lang="ar-SA" sz="4000" dirty="0"/>
              <a:t> على الجلجثة.</a:t>
            </a:r>
            <a:endParaRPr lang="en-GB" sz="4000" dirty="0"/>
          </a:p>
        </p:txBody>
      </p:sp>
    </p:spTree>
    <p:extLst>
      <p:ext uri="{BB962C8B-B14F-4D97-AF65-F5344CB8AC3E}">
        <p14:creationId xmlns:p14="http://schemas.microsoft.com/office/powerpoint/2010/main" val="1392175149"/>
      </p:ext>
    </p:extLst>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a:t>الذي أخذه إبنك الوحيد ربنا وإلهنا</a:t>
            </a:r>
          </a:p>
        </p:txBody>
      </p:sp>
      <p:sp>
        <p:nvSpPr>
          <p:cNvPr id="7" name="Text Placeholder 6"/>
          <p:cNvSpPr>
            <a:spLocks noGrp="1"/>
          </p:cNvSpPr>
          <p:nvPr>
            <p:ph type="body" idx="1"/>
          </p:nvPr>
        </p:nvSpPr>
        <p:spPr/>
        <p:txBody>
          <a:bodyPr/>
          <a:lstStyle/>
          <a:p>
            <a:r>
              <a:rPr lang="ar-EG" sz="4000"/>
              <a:t>إطا بيك مونوجينيس إنشيري بين شويس اووه بيننوتي </a:t>
            </a:r>
          </a:p>
        </p:txBody>
      </p:sp>
      <p:sp>
        <p:nvSpPr>
          <p:cNvPr id="8" name="Text Placeholder 7"/>
          <p:cNvSpPr>
            <a:spLocks noGrp="1"/>
          </p:cNvSpPr>
          <p:nvPr>
            <p:ph type="body" sz="quarter" idx="3"/>
          </p:nvPr>
        </p:nvSpPr>
        <p:spPr/>
        <p:txBody>
          <a:bodyPr/>
          <a:lstStyle/>
          <a:p>
            <a:r>
              <a:rPr lang="en-US" dirty="0"/>
              <a:t>`eta </a:t>
            </a:r>
            <a:r>
              <a:rPr lang="en-US" dirty="0" err="1"/>
              <a:t>pekmonogenhc</a:t>
            </a:r>
            <a:r>
              <a:rPr lang="ar-EG" dirty="0"/>
              <a:t> </a:t>
            </a:r>
            <a:r>
              <a:rPr lang="en-US" dirty="0"/>
              <a:t> `n}</a:t>
            </a:r>
            <a:r>
              <a:rPr lang="en-US" dirty="0" err="1"/>
              <a:t>hri</a:t>
            </a:r>
            <a:r>
              <a:rPr lang="en-US" dirty="0"/>
              <a:t>&gt; Pen_</a:t>
            </a:r>
            <a:r>
              <a:rPr lang="ar-EG" dirty="0"/>
              <a:t> </a:t>
            </a:r>
            <a:r>
              <a:rPr lang="en-US" dirty="0" err="1"/>
              <a:t>ouo</a:t>
            </a:r>
            <a:r>
              <a:rPr lang="en-US" dirty="0"/>
              <a:t>\ </a:t>
            </a:r>
            <a:r>
              <a:rPr lang="en-US" dirty="0" err="1"/>
              <a:t>Pennou</a:t>
            </a:r>
            <a:r>
              <a:rPr lang="en-US" dirty="0"/>
              <a:t>;</a:t>
            </a:r>
          </a:p>
        </p:txBody>
      </p:sp>
    </p:spTree>
    <p:extLst>
      <p:ext uri="{BB962C8B-B14F-4D97-AF65-F5344CB8AC3E}">
        <p14:creationId xmlns:p14="http://schemas.microsoft.com/office/powerpoint/2010/main" val="3973015303"/>
      </p:ext>
    </p:extLst>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a:t>ومخلصنا يسوع المسيح </a:t>
            </a:r>
          </a:p>
        </p:txBody>
      </p:sp>
      <p:sp>
        <p:nvSpPr>
          <p:cNvPr id="7" name="Text Placeholder 6"/>
          <p:cNvSpPr>
            <a:spLocks noGrp="1"/>
          </p:cNvSpPr>
          <p:nvPr>
            <p:ph type="body" idx="1"/>
          </p:nvPr>
        </p:nvSpPr>
        <p:spPr/>
        <p:txBody>
          <a:bodyPr/>
          <a:lstStyle/>
          <a:p>
            <a:r>
              <a:rPr lang="ar-EG" sz="4400"/>
              <a:t>اووه بينسوتير إيسوس بي إخرستوس </a:t>
            </a:r>
          </a:p>
        </p:txBody>
      </p:sp>
      <p:sp>
        <p:nvSpPr>
          <p:cNvPr id="8" name="Text Placeholder 7"/>
          <p:cNvSpPr>
            <a:spLocks noGrp="1"/>
          </p:cNvSpPr>
          <p:nvPr>
            <p:ph type="body" sz="quarter" idx="3"/>
          </p:nvPr>
        </p:nvSpPr>
        <p:spPr>
          <a:xfrm>
            <a:off x="0" y="5317586"/>
            <a:ext cx="9144000" cy="682357"/>
          </a:xfrm>
        </p:spPr>
        <p:txBody>
          <a:bodyPr/>
          <a:lstStyle/>
          <a:p>
            <a:r>
              <a:rPr lang="en-US" sz="4800" dirty="0" err="1"/>
              <a:t>ouo</a:t>
            </a:r>
            <a:r>
              <a:rPr lang="en-US" sz="4800" dirty="0"/>
              <a:t>\ </a:t>
            </a:r>
            <a:r>
              <a:rPr lang="en-US" sz="4800" dirty="0" err="1"/>
              <a:t>Pencwthr</a:t>
            </a:r>
            <a:r>
              <a:rPr lang="ar-EG" sz="4800" dirty="0"/>
              <a:t> </a:t>
            </a:r>
            <a:r>
              <a:rPr lang="en-US" sz="4800" dirty="0" err="1"/>
              <a:t>Ihcouc</a:t>
            </a:r>
            <a:r>
              <a:rPr lang="en-US" sz="4800" dirty="0"/>
              <a:t> </a:t>
            </a:r>
            <a:r>
              <a:rPr lang="en-US" sz="4800" dirty="0" err="1"/>
              <a:t>Pi`xrictoc</a:t>
            </a:r>
            <a:r>
              <a:rPr lang="en-US" sz="4800" dirty="0"/>
              <a:t>.</a:t>
            </a:r>
            <a:endParaRPr lang="en-US" sz="4000" dirty="0"/>
          </a:p>
        </p:txBody>
      </p:sp>
    </p:spTree>
    <p:extLst>
      <p:ext uri="{BB962C8B-B14F-4D97-AF65-F5344CB8AC3E}">
        <p14:creationId xmlns:p14="http://schemas.microsoft.com/office/powerpoint/2010/main" val="923460891"/>
      </p:ext>
    </p:extLst>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من سيدتنا وملكتنا كلنا</a:t>
            </a:r>
          </a:p>
        </p:txBody>
      </p:sp>
      <p:sp>
        <p:nvSpPr>
          <p:cNvPr id="7" name="Text Placeholder 6"/>
          <p:cNvSpPr>
            <a:spLocks noGrp="1"/>
          </p:cNvSpPr>
          <p:nvPr>
            <p:ph type="body" idx="1"/>
          </p:nvPr>
        </p:nvSpPr>
        <p:spPr/>
        <p:txBody>
          <a:bodyPr/>
          <a:lstStyle/>
          <a:p>
            <a:r>
              <a:rPr lang="ar-EG" sz="4400" dirty="0"/>
              <a:t>تشيتس إيفول خين تين شويإننيب تيرين</a:t>
            </a:r>
          </a:p>
        </p:txBody>
      </p:sp>
      <p:sp>
        <p:nvSpPr>
          <p:cNvPr id="8" name="Text Placeholder 7"/>
          <p:cNvSpPr>
            <a:spLocks noGrp="1"/>
          </p:cNvSpPr>
          <p:nvPr>
            <p:ph type="body" sz="quarter" idx="3"/>
          </p:nvPr>
        </p:nvSpPr>
        <p:spPr/>
        <p:txBody>
          <a:bodyPr/>
          <a:lstStyle/>
          <a:p>
            <a:r>
              <a:rPr lang="nl-NL" sz="4800" dirty="0"/>
              <a:t>Sitc `ebol</a:t>
            </a:r>
            <a:r>
              <a:rPr lang="ar-EG" sz="4800" dirty="0"/>
              <a:t> </a:t>
            </a:r>
            <a:r>
              <a:rPr lang="nl-NL" sz="4800" dirty="0"/>
              <a:t>'en ten_</a:t>
            </a:r>
            <a:r>
              <a:rPr lang="ar-EG" sz="4800" dirty="0"/>
              <a:t> </a:t>
            </a:r>
            <a:r>
              <a:rPr lang="nl-NL" sz="4800" dirty="0"/>
              <a:t> `nnhb thren</a:t>
            </a:r>
          </a:p>
        </p:txBody>
      </p:sp>
    </p:spTree>
    <p:extLst>
      <p:ext uri="{BB962C8B-B14F-4D97-AF65-F5344CB8AC3E}">
        <p14:creationId xmlns:p14="http://schemas.microsoft.com/office/powerpoint/2010/main" val="3397999634"/>
      </p:ext>
    </p:extLst>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800"/>
              <a:t>والدة الإله القديسة الطاهرة مريم</a:t>
            </a:r>
          </a:p>
        </p:txBody>
      </p:sp>
      <p:sp>
        <p:nvSpPr>
          <p:cNvPr id="7" name="Text Placeholder 6"/>
          <p:cNvSpPr>
            <a:spLocks noGrp="1"/>
          </p:cNvSpPr>
          <p:nvPr>
            <p:ph type="body" idx="1"/>
          </p:nvPr>
        </p:nvSpPr>
        <p:spPr/>
        <p:txBody>
          <a:bodyPr/>
          <a:lstStyle/>
          <a:p>
            <a:r>
              <a:rPr lang="ar-EG" sz="4800"/>
              <a:t>تيثيئوطوكوس إثؤواب تي آجيا ماريا</a:t>
            </a:r>
          </a:p>
        </p:txBody>
      </p:sp>
      <p:sp>
        <p:nvSpPr>
          <p:cNvPr id="8" name="Text Placeholder 7"/>
          <p:cNvSpPr>
            <a:spLocks noGrp="1"/>
          </p:cNvSpPr>
          <p:nvPr>
            <p:ph type="body" sz="quarter" idx="3"/>
          </p:nvPr>
        </p:nvSpPr>
        <p:spPr/>
        <p:txBody>
          <a:bodyPr/>
          <a:lstStyle/>
          <a:p>
            <a:r>
              <a:rPr lang="en-US" sz="5400" dirty="0"/>
              <a:t>;</a:t>
            </a:r>
            <a:r>
              <a:rPr lang="en-US" sz="5400" dirty="0" err="1"/>
              <a:t>qe`otokoc</a:t>
            </a:r>
            <a:r>
              <a:rPr lang="ar-EG" sz="5400" dirty="0"/>
              <a:t> </a:t>
            </a:r>
            <a:r>
              <a:rPr lang="en-US" sz="5400" dirty="0"/>
              <a:t> `</a:t>
            </a:r>
            <a:r>
              <a:rPr lang="en-US" sz="5400" dirty="0" err="1"/>
              <a:t>eqouab</a:t>
            </a:r>
            <a:r>
              <a:rPr lang="en-US" sz="5400" dirty="0"/>
              <a:t> ;`</a:t>
            </a:r>
            <a:r>
              <a:rPr lang="en-US" sz="5400" dirty="0" err="1"/>
              <a:t>agi`a</a:t>
            </a:r>
            <a:r>
              <a:rPr lang="en-US" sz="5400" dirty="0"/>
              <a:t>  </a:t>
            </a:r>
            <a:r>
              <a:rPr lang="en-US" sz="5400" dirty="0" err="1"/>
              <a:t>Mari`a</a:t>
            </a:r>
            <a:endParaRPr lang="en-US" sz="5400" dirty="0"/>
          </a:p>
        </p:txBody>
      </p:sp>
    </p:spTree>
    <p:extLst>
      <p:ext uri="{BB962C8B-B14F-4D97-AF65-F5344CB8AC3E}">
        <p14:creationId xmlns:p14="http://schemas.microsoft.com/office/powerpoint/2010/main" val="3222957533"/>
      </p:ext>
    </p:extLst>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وجعله واحداً مع لاهوته </a:t>
            </a:r>
          </a:p>
        </p:txBody>
      </p:sp>
      <p:sp>
        <p:nvSpPr>
          <p:cNvPr id="7" name="Text Placeholder 6"/>
          <p:cNvSpPr>
            <a:spLocks noGrp="1"/>
          </p:cNvSpPr>
          <p:nvPr>
            <p:ph type="body" idx="1"/>
          </p:nvPr>
        </p:nvSpPr>
        <p:spPr/>
        <p:txBody>
          <a:bodyPr/>
          <a:lstStyle/>
          <a:p>
            <a:r>
              <a:rPr lang="ar-EG" sz="5400"/>
              <a:t>آف أيس إنؤواي نيم  تيفميثنوتي </a:t>
            </a:r>
          </a:p>
        </p:txBody>
      </p:sp>
      <p:sp>
        <p:nvSpPr>
          <p:cNvPr id="8" name="Text Placeholder 7"/>
          <p:cNvSpPr>
            <a:spLocks noGrp="1"/>
          </p:cNvSpPr>
          <p:nvPr>
            <p:ph type="body" sz="quarter" idx="3"/>
          </p:nvPr>
        </p:nvSpPr>
        <p:spPr/>
        <p:txBody>
          <a:bodyPr/>
          <a:lstStyle/>
          <a:p>
            <a:r>
              <a:rPr lang="en-US" sz="5400"/>
              <a:t>Afaic `nouai nem tefmeqnou;&gt;</a:t>
            </a:r>
          </a:p>
        </p:txBody>
      </p:sp>
    </p:spTree>
    <p:extLst>
      <p:ext uri="{BB962C8B-B14F-4D97-AF65-F5344CB8AC3E}">
        <p14:creationId xmlns:p14="http://schemas.microsoft.com/office/powerpoint/2010/main" val="2537865238"/>
      </p:ext>
    </p:extLst>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342690"/>
            <a:ext cx="9144000" cy="782371"/>
          </a:xfrm>
        </p:spPr>
        <p:txBody>
          <a:bodyPr>
            <a:normAutofit/>
          </a:bodyPr>
          <a:lstStyle/>
          <a:p>
            <a:r>
              <a:rPr lang="ar-EG" sz="4400"/>
              <a:t>بغير اختلاط ولا امتزاج ولا تغيير</a:t>
            </a:r>
          </a:p>
        </p:txBody>
      </p:sp>
      <p:sp>
        <p:nvSpPr>
          <p:cNvPr id="7" name="Text Placeholder 6"/>
          <p:cNvSpPr>
            <a:spLocks noGrp="1"/>
          </p:cNvSpPr>
          <p:nvPr>
            <p:ph type="body" idx="1"/>
          </p:nvPr>
        </p:nvSpPr>
        <p:spPr/>
        <p:txBody>
          <a:bodyPr/>
          <a:lstStyle/>
          <a:p>
            <a:r>
              <a:rPr lang="ar-EG"/>
              <a:t>خين أوميت أتموجت نيم اوميت آتثوخ نيم اوميت آتشيفتي</a:t>
            </a:r>
          </a:p>
        </p:txBody>
      </p:sp>
      <p:sp>
        <p:nvSpPr>
          <p:cNvPr id="8" name="Text Placeholder 7"/>
          <p:cNvSpPr>
            <a:spLocks noGrp="1"/>
          </p:cNvSpPr>
          <p:nvPr>
            <p:ph type="body" sz="quarter" idx="3"/>
          </p:nvPr>
        </p:nvSpPr>
        <p:spPr>
          <a:xfrm>
            <a:off x="0" y="5589957"/>
            <a:ext cx="9144000" cy="682357"/>
          </a:xfrm>
        </p:spPr>
        <p:txBody>
          <a:bodyPr/>
          <a:lstStyle/>
          <a:p>
            <a:r>
              <a:rPr lang="en-US" sz="4000" dirty="0"/>
              <a:t>'</a:t>
            </a:r>
            <a:r>
              <a:rPr lang="en-US" sz="4000" dirty="0" err="1"/>
              <a:t>en</a:t>
            </a:r>
            <a:r>
              <a:rPr lang="en-US" sz="4000" dirty="0"/>
              <a:t> </a:t>
            </a:r>
            <a:r>
              <a:rPr lang="en-US" sz="4000" dirty="0" err="1"/>
              <a:t>oumetatmoujt</a:t>
            </a:r>
            <a:r>
              <a:rPr lang="en-US" sz="4000" dirty="0"/>
              <a:t> </a:t>
            </a:r>
            <a:r>
              <a:rPr lang="en-US" sz="4000" dirty="0" err="1"/>
              <a:t>nem</a:t>
            </a:r>
            <a:endParaRPr lang="en-US" sz="4000" dirty="0"/>
          </a:p>
          <a:p>
            <a:r>
              <a:rPr lang="en-US" sz="4000" dirty="0" err="1"/>
              <a:t>oumetatqw</a:t>
            </a:r>
            <a:r>
              <a:rPr lang="en-US" sz="4000" dirty="0"/>
              <a:t>' </a:t>
            </a:r>
            <a:r>
              <a:rPr lang="en-US" sz="4000" dirty="0" err="1"/>
              <a:t>nrm</a:t>
            </a:r>
            <a:r>
              <a:rPr lang="en-US" sz="4000" dirty="0"/>
              <a:t> </a:t>
            </a:r>
            <a:r>
              <a:rPr lang="en-US" sz="4000" dirty="0" err="1"/>
              <a:t>oumetat</a:t>
            </a:r>
            <a:r>
              <a:rPr lang="en-US" sz="4000" dirty="0"/>
              <a:t>]</a:t>
            </a:r>
            <a:r>
              <a:rPr lang="en-US" sz="4000" dirty="0" err="1"/>
              <a:t>ib</a:t>
            </a:r>
            <a:r>
              <a:rPr lang="en-US" sz="4000" dirty="0"/>
              <a:t>;</a:t>
            </a:r>
          </a:p>
        </p:txBody>
      </p:sp>
    </p:spTree>
    <p:extLst>
      <p:ext uri="{BB962C8B-B14F-4D97-AF65-F5344CB8AC3E}">
        <p14:creationId xmlns:p14="http://schemas.microsoft.com/office/powerpoint/2010/main" val="4006708300"/>
      </p:ext>
    </p:extLst>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وأعترف الأعتراف الحسن</a:t>
            </a:r>
          </a:p>
        </p:txBody>
      </p:sp>
      <p:sp>
        <p:nvSpPr>
          <p:cNvPr id="7" name="Text Placeholder 6"/>
          <p:cNvSpPr>
            <a:spLocks noGrp="1"/>
          </p:cNvSpPr>
          <p:nvPr>
            <p:ph type="body" idx="1"/>
          </p:nvPr>
        </p:nvSpPr>
        <p:spPr/>
        <p:txBody>
          <a:bodyPr/>
          <a:lstStyle/>
          <a:p>
            <a:r>
              <a:rPr lang="ar-EG" sz="4400"/>
              <a:t>إي آفئير أومولوجين إنتي أومولوجيا إيثنانيس </a:t>
            </a:r>
          </a:p>
        </p:txBody>
      </p:sp>
      <p:sp>
        <p:nvSpPr>
          <p:cNvPr id="8" name="Text Placeholder 7"/>
          <p:cNvSpPr>
            <a:spLocks noGrp="1"/>
          </p:cNvSpPr>
          <p:nvPr>
            <p:ph type="body" sz="quarter" idx="3"/>
          </p:nvPr>
        </p:nvSpPr>
        <p:spPr/>
        <p:txBody>
          <a:bodyPr/>
          <a:lstStyle/>
          <a:p>
            <a:r>
              <a:rPr lang="en-US" sz="4800" dirty="0" err="1"/>
              <a:t>Eauer`omologin</a:t>
            </a:r>
            <a:r>
              <a:rPr lang="ar-EG" sz="4800" dirty="0"/>
              <a:t> </a:t>
            </a:r>
            <a:r>
              <a:rPr lang="en-US" sz="4800" dirty="0"/>
              <a:t> `n;`</a:t>
            </a:r>
            <a:r>
              <a:rPr lang="en-US" sz="4800" dirty="0" err="1"/>
              <a:t>omologi`a</a:t>
            </a:r>
            <a:r>
              <a:rPr lang="ar-EG" sz="4800" dirty="0"/>
              <a:t> </a:t>
            </a:r>
            <a:r>
              <a:rPr lang="en-US" sz="4800" dirty="0" err="1"/>
              <a:t>eqnanec</a:t>
            </a:r>
            <a:endParaRPr lang="en-US" sz="4800" dirty="0"/>
          </a:p>
        </p:txBody>
      </p:sp>
    </p:spTree>
    <p:extLst>
      <p:ext uri="{BB962C8B-B14F-4D97-AF65-F5344CB8AC3E}">
        <p14:creationId xmlns:p14="http://schemas.microsoft.com/office/powerpoint/2010/main" val="2224165767"/>
      </p:ext>
    </p:extLst>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أمام بيلاطس البنطي</a:t>
            </a:r>
          </a:p>
        </p:txBody>
      </p:sp>
      <p:sp>
        <p:nvSpPr>
          <p:cNvPr id="7" name="Text Placeholder 6"/>
          <p:cNvSpPr>
            <a:spLocks noGrp="1"/>
          </p:cNvSpPr>
          <p:nvPr>
            <p:ph type="body" idx="1"/>
          </p:nvPr>
        </p:nvSpPr>
        <p:spPr/>
        <p:txBody>
          <a:bodyPr/>
          <a:lstStyle/>
          <a:p>
            <a:r>
              <a:rPr lang="ar-EG" sz="4800"/>
              <a:t>ناهرين بنتيوس بيلاتوس </a:t>
            </a:r>
          </a:p>
        </p:txBody>
      </p:sp>
      <p:sp>
        <p:nvSpPr>
          <p:cNvPr id="8" name="Text Placeholder 7"/>
          <p:cNvSpPr>
            <a:spLocks noGrp="1"/>
          </p:cNvSpPr>
          <p:nvPr>
            <p:ph type="body" sz="quarter" idx="3"/>
          </p:nvPr>
        </p:nvSpPr>
        <p:spPr>
          <a:xfrm>
            <a:off x="0" y="5356496"/>
            <a:ext cx="9144000" cy="682357"/>
          </a:xfrm>
        </p:spPr>
        <p:txBody>
          <a:bodyPr/>
          <a:lstStyle/>
          <a:p>
            <a:r>
              <a:rPr lang="en-US" sz="5400" dirty="0"/>
              <a:t>pa\</a:t>
            </a:r>
            <a:r>
              <a:rPr lang="en-US" sz="5400" dirty="0" err="1"/>
              <a:t>ren</a:t>
            </a:r>
            <a:r>
              <a:rPr lang="en-US" sz="5400" dirty="0"/>
              <a:t> </a:t>
            </a:r>
            <a:r>
              <a:rPr lang="en-US" sz="5400" dirty="0" err="1"/>
              <a:t>Pentioc</a:t>
            </a:r>
            <a:r>
              <a:rPr lang="ar-EG" sz="5400" dirty="0"/>
              <a:t> </a:t>
            </a:r>
            <a:r>
              <a:rPr lang="en-US" sz="5400" dirty="0" err="1"/>
              <a:t>Pilatoc</a:t>
            </a:r>
            <a:endParaRPr lang="en-US" sz="5400" dirty="0"/>
          </a:p>
        </p:txBody>
      </p:sp>
    </p:spTree>
    <p:extLst>
      <p:ext uri="{BB962C8B-B14F-4D97-AF65-F5344CB8AC3E}">
        <p14:creationId xmlns:p14="http://schemas.microsoft.com/office/powerpoint/2010/main" val="4184411198"/>
      </p:ext>
    </p:extLst>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400"/>
              <a:t>وأسلمه عنا على خشبة الصليب المقدسة </a:t>
            </a:r>
          </a:p>
        </p:txBody>
      </p:sp>
      <p:sp>
        <p:nvSpPr>
          <p:cNvPr id="7" name="Text Placeholder 6"/>
          <p:cNvSpPr>
            <a:spLocks noGrp="1"/>
          </p:cNvSpPr>
          <p:nvPr>
            <p:ph type="body" idx="1"/>
          </p:nvPr>
        </p:nvSpPr>
        <p:spPr>
          <a:xfrm>
            <a:off x="-447474" y="5817267"/>
            <a:ext cx="10000033" cy="885093"/>
          </a:xfrm>
        </p:spPr>
        <p:txBody>
          <a:bodyPr/>
          <a:lstStyle/>
          <a:p>
            <a:pPr rtl="0"/>
            <a:r>
              <a:rPr lang="ar-EG" sz="3200"/>
              <a:t>آفتيس إي إهري إيجون هيجين بي شي إثؤواب إنتي بي إستافروس</a:t>
            </a:r>
          </a:p>
        </p:txBody>
      </p:sp>
      <p:sp>
        <p:nvSpPr>
          <p:cNvPr id="8" name="Text Placeholder 7"/>
          <p:cNvSpPr>
            <a:spLocks noGrp="1"/>
          </p:cNvSpPr>
          <p:nvPr>
            <p:ph type="body" sz="quarter" idx="3"/>
          </p:nvPr>
        </p:nvSpPr>
        <p:spPr>
          <a:xfrm>
            <a:off x="-175098" y="5687236"/>
            <a:ext cx="9591474" cy="674652"/>
          </a:xfrm>
        </p:spPr>
        <p:txBody>
          <a:bodyPr/>
          <a:lstStyle/>
          <a:p>
            <a:r>
              <a:rPr lang="en-US" sz="4000" dirty="0" err="1"/>
              <a:t>Afthic</a:t>
            </a:r>
            <a:r>
              <a:rPr lang="en-US" sz="4000" dirty="0"/>
              <a:t> `e`\</a:t>
            </a:r>
            <a:r>
              <a:rPr lang="en-US" sz="4000" dirty="0" err="1"/>
              <a:t>rhi</a:t>
            </a:r>
            <a:r>
              <a:rPr lang="en-US" sz="4000" dirty="0"/>
              <a:t> </a:t>
            </a:r>
            <a:r>
              <a:rPr lang="ar-EG" sz="4000" dirty="0"/>
              <a:t> </a:t>
            </a:r>
            <a:r>
              <a:rPr lang="en-US" sz="4000" dirty="0"/>
              <a:t>`</a:t>
            </a:r>
            <a:r>
              <a:rPr lang="en-US" sz="4000" dirty="0" err="1"/>
              <a:t>ejwn</a:t>
            </a:r>
            <a:r>
              <a:rPr lang="en-US" sz="4000" dirty="0"/>
              <a:t>&gt; \</a:t>
            </a:r>
            <a:r>
              <a:rPr lang="en-US" sz="4000" dirty="0" err="1"/>
              <a:t>ijen</a:t>
            </a:r>
            <a:r>
              <a:rPr lang="en-US" sz="4000" dirty="0"/>
              <a:t> pi]</a:t>
            </a:r>
            <a:r>
              <a:rPr lang="en-US" sz="4000" dirty="0" err="1"/>
              <a:t>e`eqouab</a:t>
            </a:r>
            <a:r>
              <a:rPr lang="en-US" sz="4000" dirty="0"/>
              <a:t> </a:t>
            </a:r>
            <a:r>
              <a:rPr lang="ar-EG" sz="4000" dirty="0"/>
              <a:t> </a:t>
            </a:r>
            <a:r>
              <a:rPr lang="en-US" sz="4000" dirty="0"/>
              <a:t>`</a:t>
            </a:r>
            <a:r>
              <a:rPr lang="en-US" sz="4000" dirty="0" err="1"/>
              <a:t>nte</a:t>
            </a:r>
            <a:r>
              <a:rPr lang="en-US" sz="4000" dirty="0"/>
              <a:t> </a:t>
            </a:r>
            <a:r>
              <a:rPr lang="en-US" sz="4000" dirty="0" err="1"/>
              <a:t>pi`ctauroc</a:t>
            </a:r>
            <a:endParaRPr lang="en-US" sz="4000" dirty="0"/>
          </a:p>
        </p:txBody>
      </p:sp>
    </p:spTree>
    <p:extLst>
      <p:ext uri="{BB962C8B-B14F-4D97-AF65-F5344CB8AC3E}">
        <p14:creationId xmlns:p14="http://schemas.microsoft.com/office/powerpoint/2010/main" val="716837617"/>
      </p:ext>
    </p:extLst>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بإرادته وحده عنا كلنا</a:t>
            </a:r>
          </a:p>
        </p:txBody>
      </p:sp>
      <p:sp>
        <p:nvSpPr>
          <p:cNvPr id="7" name="Text Placeholder 6"/>
          <p:cNvSpPr>
            <a:spLocks noGrp="1"/>
          </p:cNvSpPr>
          <p:nvPr>
            <p:ph type="body" idx="1"/>
          </p:nvPr>
        </p:nvSpPr>
        <p:spPr/>
        <p:txBody>
          <a:bodyPr/>
          <a:lstStyle/>
          <a:p>
            <a:r>
              <a:rPr lang="ar-EG" sz="4000"/>
              <a:t>خين بيف أؤوش إممين إمموف إي إهري إيجون تيرين </a:t>
            </a:r>
          </a:p>
        </p:txBody>
      </p:sp>
      <p:sp>
        <p:nvSpPr>
          <p:cNvPr id="8" name="Text Placeholder 7"/>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pefouw</a:t>
            </a:r>
            <a:r>
              <a:rPr lang="en-US" sz="4000" dirty="0"/>
              <a:t>]</a:t>
            </a:r>
            <a:r>
              <a:rPr lang="ar-EG" sz="4000" dirty="0"/>
              <a:t> </a:t>
            </a:r>
            <a:r>
              <a:rPr lang="en-US" sz="4000" dirty="0"/>
              <a:t> `</a:t>
            </a:r>
            <a:r>
              <a:rPr lang="en-US" sz="4000" dirty="0" err="1"/>
              <a:t>mmin</a:t>
            </a:r>
            <a:r>
              <a:rPr lang="en-US" sz="4000" dirty="0"/>
              <a:t>    `</a:t>
            </a:r>
            <a:r>
              <a:rPr lang="en-US" sz="4000" dirty="0" err="1"/>
              <a:t>mmof</a:t>
            </a:r>
            <a:r>
              <a:rPr lang="ar-EG" sz="4000" dirty="0"/>
              <a:t> </a:t>
            </a:r>
            <a:r>
              <a:rPr lang="en-US" sz="4000" dirty="0"/>
              <a:t>`e`\</a:t>
            </a:r>
            <a:r>
              <a:rPr lang="en-US" sz="4000" dirty="0" err="1"/>
              <a:t>rhi</a:t>
            </a:r>
            <a:r>
              <a:rPr lang="en-US" sz="4000" dirty="0"/>
              <a:t>   `</a:t>
            </a:r>
            <a:r>
              <a:rPr lang="en-US" sz="4000" dirty="0" err="1"/>
              <a:t>ejwn</a:t>
            </a:r>
            <a:r>
              <a:rPr lang="ar-EG" sz="4000" dirty="0"/>
              <a:t> </a:t>
            </a:r>
            <a:r>
              <a:rPr lang="en-US" sz="4000" dirty="0" err="1"/>
              <a:t>thren</a:t>
            </a:r>
            <a:endParaRPr lang="en-US" sz="4000" dirty="0"/>
          </a:p>
        </p:txBody>
      </p:sp>
    </p:spTree>
    <p:extLst>
      <p:ext uri="{BB962C8B-B14F-4D97-AF65-F5344CB8AC3E}">
        <p14:creationId xmlns:p14="http://schemas.microsoft.com/office/powerpoint/2010/main" val="13176970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2"/>
          <p:cNvSpPr txBox="1">
            <a:spLocks/>
          </p:cNvSpPr>
          <p:nvPr/>
        </p:nvSpPr>
        <p:spPr bwMode="auto">
          <a:xfrm>
            <a:off x="0" y="4361202"/>
            <a:ext cx="9144000" cy="2496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و أثناء طواف الكاهن بالبخور يصلي الإنسان سراً: </a:t>
            </a:r>
            <a:r>
              <a:rPr kumimoji="0" lang="ar-EG"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(أسألك يا سيدى يسوع المسيح أن تغفر لي خطاياي التي أعرفها والتي لا أعرفها)</a:t>
            </a:r>
            <a:endParaRPr kumimoji="0" lang="en-US"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62618602"/>
      </p:ext>
    </p:extLst>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400"/>
              <a:t>بالحقيقة أؤمن أن لاهوته لم يفارق ناسوته </a:t>
            </a:r>
          </a:p>
        </p:txBody>
      </p:sp>
      <p:sp>
        <p:nvSpPr>
          <p:cNvPr id="7" name="Text Placeholder 6"/>
          <p:cNvSpPr>
            <a:spLocks noGrp="1"/>
          </p:cNvSpPr>
          <p:nvPr>
            <p:ph type="body" idx="1"/>
          </p:nvPr>
        </p:nvSpPr>
        <p:spPr/>
        <p:txBody>
          <a:bodyPr/>
          <a:lstStyle/>
          <a:p>
            <a:r>
              <a:rPr lang="ar-EG"/>
              <a:t>آليثوس تيناهتي جي إمبي تيفيثنوتي فورج إيتيفميترومي </a:t>
            </a:r>
          </a:p>
        </p:txBody>
      </p:sp>
      <p:sp>
        <p:nvSpPr>
          <p:cNvPr id="8" name="Text Placeholder 7"/>
          <p:cNvSpPr>
            <a:spLocks noGrp="1"/>
          </p:cNvSpPr>
          <p:nvPr>
            <p:ph type="body" sz="quarter" idx="3"/>
          </p:nvPr>
        </p:nvSpPr>
        <p:spPr>
          <a:xfrm>
            <a:off x="0" y="5551047"/>
            <a:ext cx="9144000" cy="682357"/>
          </a:xfrm>
        </p:spPr>
        <p:txBody>
          <a:bodyPr/>
          <a:lstStyle/>
          <a:p>
            <a:r>
              <a:rPr lang="en-US" dirty="0" err="1"/>
              <a:t>Alhqwc</a:t>
            </a:r>
            <a:r>
              <a:rPr lang="en-US" dirty="0"/>
              <a:t>  ;</a:t>
            </a:r>
            <a:r>
              <a:rPr lang="en-US" dirty="0" err="1"/>
              <a:t>na</a:t>
            </a:r>
            <a:r>
              <a:rPr lang="en-US" dirty="0"/>
              <a:t>\;je</a:t>
            </a:r>
            <a:r>
              <a:rPr lang="ar-EG" dirty="0"/>
              <a:t> </a:t>
            </a:r>
            <a:r>
              <a:rPr lang="en-US" dirty="0"/>
              <a:t> `</a:t>
            </a:r>
            <a:r>
              <a:rPr lang="en-US" dirty="0" err="1"/>
              <a:t>mpetefmeqnou</a:t>
            </a:r>
            <a:r>
              <a:rPr lang="en-US" dirty="0"/>
              <a:t>; </a:t>
            </a:r>
            <a:r>
              <a:rPr lang="en-US" dirty="0" err="1"/>
              <a:t>vwrj</a:t>
            </a:r>
            <a:r>
              <a:rPr lang="ar-EG" dirty="0"/>
              <a:t> </a:t>
            </a:r>
            <a:r>
              <a:rPr lang="en-US" dirty="0"/>
              <a:t>`</a:t>
            </a:r>
            <a:r>
              <a:rPr lang="en-US" dirty="0" err="1"/>
              <a:t>etefmetrwmi</a:t>
            </a:r>
            <a:endParaRPr lang="en-US" dirty="0"/>
          </a:p>
        </p:txBody>
      </p:sp>
    </p:spTree>
    <p:extLst>
      <p:ext uri="{BB962C8B-B14F-4D97-AF65-F5344CB8AC3E}">
        <p14:creationId xmlns:p14="http://schemas.microsoft.com/office/powerpoint/2010/main" val="1332106101"/>
      </p:ext>
    </p:extLst>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439965"/>
            <a:ext cx="9144000" cy="782371"/>
          </a:xfrm>
        </p:spPr>
        <p:txBody>
          <a:bodyPr>
            <a:normAutofit/>
          </a:bodyPr>
          <a:lstStyle/>
          <a:p>
            <a:r>
              <a:rPr lang="ar-EG" sz="4800"/>
              <a:t>لحظة واحدة ولا طرفة عين</a:t>
            </a:r>
          </a:p>
        </p:txBody>
      </p:sp>
      <p:sp>
        <p:nvSpPr>
          <p:cNvPr id="7" name="Text Placeholder 6"/>
          <p:cNvSpPr>
            <a:spLocks noGrp="1"/>
          </p:cNvSpPr>
          <p:nvPr>
            <p:ph type="body" idx="1"/>
          </p:nvPr>
        </p:nvSpPr>
        <p:spPr/>
        <p:txBody>
          <a:bodyPr/>
          <a:lstStyle/>
          <a:p>
            <a:r>
              <a:rPr lang="ar-EG" sz="4800"/>
              <a:t>إن أوسوسو إنئو اوت اوذي أوريكي إمفال</a:t>
            </a:r>
          </a:p>
        </p:txBody>
      </p:sp>
      <p:sp>
        <p:nvSpPr>
          <p:cNvPr id="8" name="Text Placeholder 7"/>
          <p:cNvSpPr>
            <a:spLocks noGrp="1"/>
          </p:cNvSpPr>
          <p:nvPr>
            <p:ph type="body" sz="quarter" idx="3"/>
          </p:nvPr>
        </p:nvSpPr>
        <p:spPr/>
        <p:txBody>
          <a:bodyPr/>
          <a:lstStyle/>
          <a:p>
            <a:r>
              <a:rPr lang="en-US" sz="4800" dirty="0"/>
              <a:t>`</a:t>
            </a:r>
            <a:r>
              <a:rPr lang="en-US" sz="4800" dirty="0" err="1"/>
              <a:t>noucoucou</a:t>
            </a:r>
            <a:r>
              <a:rPr lang="ar-EG" sz="4800" dirty="0"/>
              <a:t> </a:t>
            </a:r>
            <a:r>
              <a:rPr lang="en-US" sz="4800" dirty="0"/>
              <a:t> `</a:t>
            </a:r>
            <a:r>
              <a:rPr lang="en-US" sz="4800" dirty="0" err="1"/>
              <a:t>nouwt</a:t>
            </a:r>
            <a:r>
              <a:rPr lang="en-US" sz="4800" dirty="0"/>
              <a:t> </a:t>
            </a:r>
            <a:r>
              <a:rPr lang="en-US" sz="4800" dirty="0" err="1"/>
              <a:t>oude</a:t>
            </a:r>
            <a:r>
              <a:rPr lang="en-US" sz="4800" dirty="0"/>
              <a:t> </a:t>
            </a:r>
            <a:r>
              <a:rPr lang="en-US" sz="4800" dirty="0" err="1"/>
              <a:t>ouriki</a:t>
            </a:r>
            <a:r>
              <a:rPr lang="en-US" sz="4800" dirty="0"/>
              <a:t> `</a:t>
            </a:r>
            <a:r>
              <a:rPr lang="en-US" sz="4800" dirty="0" err="1"/>
              <a:t>mbal</a:t>
            </a:r>
            <a:r>
              <a:rPr lang="en-US" sz="4800" dirty="0"/>
              <a:t>.</a:t>
            </a:r>
          </a:p>
        </p:txBody>
      </p:sp>
    </p:spTree>
    <p:extLst>
      <p:ext uri="{BB962C8B-B14F-4D97-AF65-F5344CB8AC3E}">
        <p14:creationId xmlns:p14="http://schemas.microsoft.com/office/powerpoint/2010/main" val="3838783488"/>
      </p:ext>
    </p:extLst>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lstStyle/>
          <a:p>
            <a:r>
              <a:rPr lang="ar-EG"/>
              <a:t>يعطي عنا خلاصاً </a:t>
            </a:r>
          </a:p>
        </p:txBody>
      </p:sp>
      <p:sp>
        <p:nvSpPr>
          <p:cNvPr id="7" name="Text Placeholder 6"/>
          <p:cNvSpPr>
            <a:spLocks noGrp="1"/>
          </p:cNvSpPr>
          <p:nvPr>
            <p:ph type="body" idx="1"/>
          </p:nvPr>
        </p:nvSpPr>
        <p:spPr/>
        <p:txBody>
          <a:bodyPr/>
          <a:lstStyle/>
          <a:p>
            <a:pPr rtl="0"/>
            <a:r>
              <a:rPr lang="ar-EG" sz="4800" dirty="0"/>
              <a:t>إفتي إمموس إيجون إن أو سوتس </a:t>
            </a:r>
          </a:p>
        </p:txBody>
      </p:sp>
      <p:sp>
        <p:nvSpPr>
          <p:cNvPr id="8" name="Text Placeholder 7"/>
          <p:cNvSpPr>
            <a:spLocks noGrp="1"/>
          </p:cNvSpPr>
          <p:nvPr>
            <p:ph type="body" sz="quarter" idx="3"/>
          </p:nvPr>
        </p:nvSpPr>
        <p:spPr/>
        <p:txBody>
          <a:bodyPr/>
          <a:lstStyle/>
          <a:p>
            <a:r>
              <a:rPr lang="en-US" sz="5400" dirty="0" err="1"/>
              <a:t>Eu</a:t>
            </a:r>
            <a:r>
              <a:rPr lang="en-US" sz="5400" dirty="0"/>
              <a:t>; `</a:t>
            </a:r>
            <a:r>
              <a:rPr lang="en-US" sz="5400" dirty="0" err="1"/>
              <a:t>mmoc</a:t>
            </a:r>
            <a:r>
              <a:rPr lang="ar-EG" sz="5400" dirty="0"/>
              <a:t> </a:t>
            </a:r>
            <a:r>
              <a:rPr lang="en-US" sz="5400" dirty="0"/>
              <a:t> `</a:t>
            </a:r>
            <a:r>
              <a:rPr lang="en-US" sz="5400" dirty="0" err="1"/>
              <a:t>ejwn</a:t>
            </a:r>
            <a:r>
              <a:rPr lang="ar-EG" sz="5400" dirty="0"/>
              <a:t> </a:t>
            </a:r>
            <a:r>
              <a:rPr lang="en-US" sz="5400" dirty="0"/>
              <a:t> `</a:t>
            </a:r>
            <a:r>
              <a:rPr lang="en-US" sz="5400" dirty="0" err="1"/>
              <a:t>noucw</a:t>
            </a:r>
            <a:r>
              <a:rPr lang="en-US" sz="5400" dirty="0"/>
              <a:t>;&gt;</a:t>
            </a:r>
          </a:p>
        </p:txBody>
      </p:sp>
    </p:spTree>
    <p:extLst>
      <p:ext uri="{BB962C8B-B14F-4D97-AF65-F5344CB8AC3E}">
        <p14:creationId xmlns:p14="http://schemas.microsoft.com/office/powerpoint/2010/main" val="3648153620"/>
      </p:ext>
    </p:extLst>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و غفراناً للخطايا وحياة أبدية</a:t>
            </a:r>
          </a:p>
        </p:txBody>
      </p:sp>
      <p:sp>
        <p:nvSpPr>
          <p:cNvPr id="7" name="Text Placeholder 6"/>
          <p:cNvSpPr>
            <a:spLocks noGrp="1"/>
          </p:cNvSpPr>
          <p:nvPr>
            <p:ph type="body" idx="1"/>
          </p:nvPr>
        </p:nvSpPr>
        <p:spPr/>
        <p:txBody>
          <a:bodyPr/>
          <a:lstStyle/>
          <a:p>
            <a:r>
              <a:rPr lang="ar-EG" sz="4400"/>
              <a:t>نيم أوكو إيفول إنتي ني نوفي نيم أو أونخ ان إبنيه </a:t>
            </a:r>
          </a:p>
        </p:txBody>
      </p:sp>
      <p:sp>
        <p:nvSpPr>
          <p:cNvPr id="8" name="Text Placeholder 7"/>
          <p:cNvSpPr>
            <a:spLocks noGrp="1"/>
          </p:cNvSpPr>
          <p:nvPr>
            <p:ph type="body" sz="quarter" idx="3"/>
          </p:nvPr>
        </p:nvSpPr>
        <p:spPr/>
        <p:txBody>
          <a:bodyPr/>
          <a:lstStyle/>
          <a:p>
            <a:r>
              <a:rPr lang="pt-BR" sz="4400"/>
              <a:t>Nem ouxw `ebol `nte ninobi&gt; nem ouwn’ `n`ene\</a:t>
            </a:r>
          </a:p>
        </p:txBody>
      </p:sp>
    </p:spTree>
    <p:extLst>
      <p:ext uri="{BB962C8B-B14F-4D97-AF65-F5344CB8AC3E}">
        <p14:creationId xmlns:p14="http://schemas.microsoft.com/office/powerpoint/2010/main" val="2163050098"/>
      </p:ext>
    </p:extLst>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لمن يتناول منه </a:t>
            </a:r>
          </a:p>
        </p:txBody>
      </p:sp>
      <p:sp>
        <p:nvSpPr>
          <p:cNvPr id="7" name="Text Placeholder 6"/>
          <p:cNvSpPr>
            <a:spLocks noGrp="1"/>
          </p:cNvSpPr>
          <p:nvPr>
            <p:ph type="body" idx="1"/>
          </p:nvPr>
        </p:nvSpPr>
        <p:spPr/>
        <p:txBody>
          <a:bodyPr/>
          <a:lstStyle/>
          <a:p>
            <a:r>
              <a:rPr lang="ar-EG" sz="4800"/>
              <a:t>إن نيئثناتشي إيفول إنخخيتس </a:t>
            </a:r>
          </a:p>
        </p:txBody>
      </p:sp>
      <p:sp>
        <p:nvSpPr>
          <p:cNvPr id="8" name="Text Placeholder 7"/>
          <p:cNvSpPr>
            <a:spLocks noGrp="1"/>
          </p:cNvSpPr>
          <p:nvPr>
            <p:ph type="body" sz="quarter" idx="3"/>
          </p:nvPr>
        </p:nvSpPr>
        <p:spPr/>
        <p:txBody>
          <a:bodyPr/>
          <a:lstStyle/>
          <a:p>
            <a:r>
              <a:rPr lang="en-US" sz="6000" dirty="0"/>
              <a:t>`</a:t>
            </a:r>
            <a:r>
              <a:rPr lang="en-US" sz="6000" dirty="0" err="1"/>
              <a:t>nnheqnasi</a:t>
            </a:r>
            <a:r>
              <a:rPr lang="ar-EG" sz="6000" dirty="0"/>
              <a:t> </a:t>
            </a:r>
            <a:r>
              <a:rPr lang="en-US" sz="6000" dirty="0"/>
              <a:t> `</a:t>
            </a:r>
            <a:r>
              <a:rPr lang="en-US" sz="6000" dirty="0" err="1"/>
              <a:t>ebol</a:t>
            </a:r>
            <a:r>
              <a:rPr lang="ar-EG" sz="6000" dirty="0"/>
              <a:t> </a:t>
            </a:r>
            <a:r>
              <a:rPr lang="en-US" sz="6000" dirty="0"/>
              <a:t>`</a:t>
            </a:r>
            <a:r>
              <a:rPr lang="en-US" sz="6000" dirty="0" err="1"/>
              <a:t>n'htc</a:t>
            </a:r>
            <a:endParaRPr lang="en-US" sz="6000" dirty="0"/>
          </a:p>
        </p:txBody>
      </p:sp>
    </p:spTree>
    <p:extLst>
      <p:ext uri="{BB962C8B-B14F-4D97-AF65-F5344CB8AC3E}">
        <p14:creationId xmlns:p14="http://schemas.microsoft.com/office/powerpoint/2010/main" val="4159842394"/>
      </p:ext>
    </p:extLst>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3807037935"/>
      </p:ext>
    </p:extLst>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1144592055"/>
      </p:ext>
    </p:extLst>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3378068456"/>
      </p:ext>
    </p:extLst>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748563699"/>
      </p:ext>
    </p:extLst>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6039684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4"/>
          <a:stretch>
            <a:fillRect/>
          </a:stretch>
        </p:blipFill>
        <p:spPr>
          <a:xfrm>
            <a:off x="0" y="1810800"/>
            <a:ext cx="9152542" cy="5052966"/>
          </a:xfrm>
          <a:prstGeom prst="rect">
            <a:avLst/>
          </a:prstGeom>
        </p:spPr>
      </p:pic>
      <p:sp>
        <p:nvSpPr>
          <p:cNvPr id="6" name="Title 5"/>
          <p:cNvSpPr>
            <a:spLocks noGrp="1"/>
          </p:cNvSpPr>
          <p:nvPr>
            <p:ph type="title"/>
          </p:nvPr>
        </p:nvSpPr>
        <p:spPr>
          <a:xfrm>
            <a:off x="-2218765" y="0"/>
            <a:ext cx="2218765" cy="1784612"/>
          </a:xfrm>
        </p:spPr>
        <p:txBody>
          <a:bodyPr>
            <a:normAutofit/>
          </a:bodyPr>
          <a:lstStyle/>
          <a:p>
            <a:r>
              <a:rPr lang="ar-EG" sz="4800" dirty="0"/>
              <a:t>الهيتينيات</a:t>
            </a:r>
            <a:endParaRPr lang="en-US" sz="4800" dirty="0"/>
          </a:p>
        </p:txBody>
      </p:sp>
      <p:sp>
        <p:nvSpPr>
          <p:cNvPr id="7" name="Text Placeholder 6"/>
          <p:cNvSpPr>
            <a:spLocks noGrp="1"/>
          </p:cNvSpPr>
          <p:nvPr>
            <p:ph type="body" idx="1"/>
          </p:nvPr>
        </p:nvSpPr>
        <p:spPr/>
        <p:txBody>
          <a:bodyPr/>
          <a:lstStyle/>
          <a:p>
            <a:r>
              <a:rPr lang="ar-EG" sz="4200" dirty="0"/>
              <a:t>هيتين نى ابريسفيا انتى تى ثيؤطوكوس اثؤواب ماريا</a:t>
            </a:r>
          </a:p>
        </p:txBody>
      </p:sp>
      <p:sp>
        <p:nvSpPr>
          <p:cNvPr id="8" name="Text Placeholder 7"/>
          <p:cNvSpPr>
            <a:spLocks noGrp="1"/>
          </p:cNvSpPr>
          <p:nvPr>
            <p:ph type="body" sz="quarter" idx="3"/>
          </p:nvPr>
        </p:nvSpPr>
        <p:spPr>
          <a:xfrm>
            <a:off x="0" y="5240213"/>
            <a:ext cx="9143998" cy="808894"/>
          </a:xfrm>
        </p:spPr>
        <p:txBody>
          <a:bodyPr/>
          <a:lstStyle/>
          <a:p>
            <a:r>
              <a:rPr lang="es-ES" sz="4200" dirty="0"/>
              <a:t>Hiten </a:t>
            </a:r>
            <a:r>
              <a:rPr lang="es-ES" sz="4200" dirty="0" err="1"/>
              <a:t>ni`precbi`a</a:t>
            </a:r>
            <a:r>
              <a:rPr lang="es-ES" sz="4200" dirty="0"/>
              <a:t> `</a:t>
            </a:r>
            <a:r>
              <a:rPr lang="es-ES" sz="4200" dirty="0" err="1"/>
              <a:t>nte</a:t>
            </a:r>
            <a:r>
              <a:rPr lang="ar-EG" sz="4200" dirty="0"/>
              <a:t> </a:t>
            </a:r>
            <a:r>
              <a:rPr lang="en-US" sz="4200" dirty="0"/>
              <a:t>];</a:t>
            </a:r>
            <a:r>
              <a:rPr lang="es-ES" sz="4200" dirty="0" err="1"/>
              <a:t>e`otokoc</a:t>
            </a:r>
            <a:r>
              <a:rPr lang="es-ES" sz="4200" dirty="0"/>
              <a:t> =e=;=u </a:t>
            </a:r>
            <a:r>
              <a:rPr lang="es-ES" sz="4200" dirty="0" err="1"/>
              <a:t>Mari`a</a:t>
            </a:r>
            <a:endParaRPr lang="es-ES" sz="4200" dirty="0"/>
          </a:p>
        </p:txBody>
      </p:sp>
      <p:sp>
        <p:nvSpPr>
          <p:cNvPr id="3" name="Text Placeholder 2">
            <a:extLst>
              <a:ext uri="{FF2B5EF4-FFF2-40B4-BE49-F238E27FC236}">
                <a16:creationId xmlns:a16="http://schemas.microsoft.com/office/drawing/2014/main" id="{088EE9C3-CF86-46D2-BE08-BD5A274A2C43}"/>
              </a:ext>
            </a:extLst>
          </p:cNvPr>
          <p:cNvSpPr>
            <a:spLocks noGrp="1"/>
          </p:cNvSpPr>
          <p:nvPr>
            <p:ph type="body" sz="quarter" idx="10"/>
          </p:nvPr>
        </p:nvSpPr>
        <p:spPr>
          <a:xfrm>
            <a:off x="-2" y="4363210"/>
            <a:ext cx="9144000" cy="838531"/>
          </a:xfrm>
        </p:spPr>
        <p:txBody>
          <a:bodyPr/>
          <a:lstStyle/>
          <a:p>
            <a:r>
              <a:rPr lang="ar-EG" sz="4400" dirty="0"/>
              <a:t>بشفاعات والدة الإله القديسة مريم</a:t>
            </a:r>
            <a:endParaRPr lang="en-US" sz="4400" dirty="0"/>
          </a:p>
        </p:txBody>
      </p:sp>
      <p:sp>
        <p:nvSpPr>
          <p:cNvPr id="9" name="Rectangle 8">
            <a:hlinkClick r:id="rId2" action="ppaction://hlinksldjump"/>
          </p:cNvPr>
          <p:cNvSpPr/>
          <p:nvPr/>
        </p:nvSpPr>
        <p:spPr>
          <a:xfrm>
            <a:off x="7734295" y="3949827"/>
            <a:ext cx="140970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3" action="ppaction://hlinksldjump"/>
            <a:extLst>
              <a:ext uri="{FF2B5EF4-FFF2-40B4-BE49-F238E27FC236}">
                <a16:creationId xmlns:a16="http://schemas.microsoft.com/office/drawing/2014/main" id="{DC2FF570-37C8-27C0-8E94-1FC6E1432F9A}"/>
              </a:ext>
            </a:extLst>
          </p:cNvPr>
          <p:cNvSpPr/>
          <p:nvPr/>
        </p:nvSpPr>
        <p:spPr>
          <a:xfrm>
            <a:off x="25909" y="3963100"/>
            <a:ext cx="6254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172116680"/>
      </p:ext>
    </p:extLst>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أطلبوا عنا وعن كل المسيحيين </a:t>
            </a:r>
          </a:p>
        </p:txBody>
      </p:sp>
      <p:sp>
        <p:nvSpPr>
          <p:cNvPr id="7" name="Text Placeholder 6"/>
          <p:cNvSpPr>
            <a:spLocks noGrp="1"/>
          </p:cNvSpPr>
          <p:nvPr>
            <p:ph type="body" idx="1"/>
          </p:nvPr>
        </p:nvSpPr>
        <p:spPr/>
        <p:txBody>
          <a:bodyPr/>
          <a:lstStyle/>
          <a:p>
            <a:r>
              <a:rPr lang="ar-EG" sz="4000"/>
              <a:t>طفه إي إهري إيجون نيم إيجين إخرستيانوس نيفين </a:t>
            </a:r>
          </a:p>
        </p:txBody>
      </p:sp>
      <p:sp>
        <p:nvSpPr>
          <p:cNvPr id="8" name="Text Placeholder 7"/>
          <p:cNvSpPr>
            <a:spLocks noGrp="1"/>
          </p:cNvSpPr>
          <p:nvPr>
            <p:ph type="body" sz="quarter" idx="3"/>
          </p:nvPr>
        </p:nvSpPr>
        <p:spPr/>
        <p:txBody>
          <a:bodyPr/>
          <a:lstStyle/>
          <a:p>
            <a:r>
              <a:rPr lang="en-US" sz="4000" dirty="0" err="1"/>
              <a:t>Twb</a:t>
            </a:r>
            <a:r>
              <a:rPr lang="en-US" sz="4000" dirty="0"/>
              <a:t>\ `e`\</a:t>
            </a:r>
            <a:r>
              <a:rPr lang="en-US" sz="4000" dirty="0" err="1"/>
              <a:t>rhi</a:t>
            </a:r>
            <a:r>
              <a:rPr lang="ar-EG" sz="4000" dirty="0"/>
              <a:t> </a:t>
            </a:r>
            <a:r>
              <a:rPr lang="en-US" sz="4000" dirty="0"/>
              <a:t>`</a:t>
            </a:r>
            <a:r>
              <a:rPr lang="en-US" sz="4000" dirty="0" err="1"/>
              <a:t>ejwn</a:t>
            </a:r>
            <a:r>
              <a:rPr lang="en-US" sz="4000" dirty="0"/>
              <a:t> </a:t>
            </a:r>
            <a:r>
              <a:rPr lang="en-US" sz="4000" dirty="0" err="1"/>
              <a:t>nem</a:t>
            </a:r>
            <a:r>
              <a:rPr lang="en-US" sz="4000" dirty="0"/>
              <a:t> `</a:t>
            </a:r>
            <a:r>
              <a:rPr lang="en-US" sz="4000" dirty="0" err="1"/>
              <a:t>ejen</a:t>
            </a:r>
            <a:r>
              <a:rPr lang="ar-EG" sz="4000" dirty="0"/>
              <a:t> </a:t>
            </a:r>
            <a:r>
              <a:rPr lang="en-US" sz="4000" dirty="0"/>
              <a:t>`</a:t>
            </a:r>
            <a:r>
              <a:rPr lang="en-US" sz="4000" dirty="0" err="1"/>
              <a:t>xricti`anoc</a:t>
            </a:r>
            <a:r>
              <a:rPr lang="en-US" sz="4000" dirty="0"/>
              <a:t> </a:t>
            </a:r>
            <a:r>
              <a:rPr lang="en-US" sz="4000" dirty="0" err="1"/>
              <a:t>niben</a:t>
            </a:r>
            <a:endParaRPr lang="en-US" sz="4000" dirty="0"/>
          </a:p>
        </p:txBody>
      </p:sp>
    </p:spTree>
    <p:extLst>
      <p:ext uri="{BB962C8B-B14F-4D97-AF65-F5344CB8AC3E}">
        <p14:creationId xmlns:p14="http://schemas.microsoft.com/office/powerpoint/2010/main" val="1580018987"/>
      </p:ext>
    </p:extLst>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a:bodyPr>
          <a:lstStyle/>
          <a:p>
            <a:r>
              <a:rPr lang="ar-EG" sz="4400"/>
              <a:t>الذين قالوا لنا من أجلهم أن نذكرهم في بيت الرب</a:t>
            </a:r>
          </a:p>
        </p:txBody>
      </p:sp>
      <p:sp>
        <p:nvSpPr>
          <p:cNvPr id="7" name="Text Placeholder 6"/>
          <p:cNvSpPr>
            <a:spLocks noGrp="1"/>
          </p:cNvSpPr>
          <p:nvPr>
            <p:ph type="body" idx="1"/>
          </p:nvPr>
        </p:nvSpPr>
        <p:spPr/>
        <p:txBody>
          <a:bodyPr/>
          <a:lstStyle/>
          <a:p>
            <a:r>
              <a:rPr lang="ar-EG" dirty="0"/>
              <a:t>إيطاف جوس نان إثفيطوجي آريبنميفئي خين إبئي إم إبشويس </a:t>
            </a:r>
          </a:p>
        </p:txBody>
      </p:sp>
      <p:sp>
        <p:nvSpPr>
          <p:cNvPr id="8" name="Text Placeholder 7"/>
          <p:cNvSpPr>
            <a:spLocks noGrp="1"/>
          </p:cNvSpPr>
          <p:nvPr>
            <p:ph type="body" sz="quarter" idx="3"/>
          </p:nvPr>
        </p:nvSpPr>
        <p:spPr/>
        <p:txBody>
          <a:bodyPr/>
          <a:lstStyle/>
          <a:p>
            <a:r>
              <a:rPr lang="en-US"/>
              <a:t>`etaujoc nan eqbhtou je `aripenmeu`i 'en `phi `m~P_</a:t>
            </a:r>
          </a:p>
        </p:txBody>
      </p:sp>
    </p:spTree>
    <p:extLst>
      <p:ext uri="{BB962C8B-B14F-4D97-AF65-F5344CB8AC3E}">
        <p14:creationId xmlns:p14="http://schemas.microsoft.com/office/powerpoint/2010/main" val="4054491026"/>
      </p:ext>
    </p:extLst>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800" dirty="0"/>
              <a:t>سلام ومحبة يسوع المسيح معكم</a:t>
            </a:r>
          </a:p>
        </p:txBody>
      </p:sp>
      <p:sp>
        <p:nvSpPr>
          <p:cNvPr id="7" name="Text Placeholder 6"/>
          <p:cNvSpPr>
            <a:spLocks noGrp="1"/>
          </p:cNvSpPr>
          <p:nvPr>
            <p:ph type="body" idx="1"/>
          </p:nvPr>
        </p:nvSpPr>
        <p:spPr/>
        <p:txBody>
          <a:bodyPr/>
          <a:lstStyle/>
          <a:p>
            <a:r>
              <a:rPr lang="ar-EG" sz="4800"/>
              <a:t>إيريني كي آغابي إيسو إخرستو ميث إيمون</a:t>
            </a:r>
          </a:p>
        </p:txBody>
      </p:sp>
      <p:sp>
        <p:nvSpPr>
          <p:cNvPr id="8" name="Text Placeholder 7"/>
          <p:cNvSpPr>
            <a:spLocks noGrp="1"/>
          </p:cNvSpPr>
          <p:nvPr>
            <p:ph type="body" sz="quarter" idx="3"/>
          </p:nvPr>
        </p:nvSpPr>
        <p:spPr>
          <a:xfrm>
            <a:off x="-136189" y="5317586"/>
            <a:ext cx="9396919" cy="655321"/>
          </a:xfrm>
        </p:spPr>
        <p:txBody>
          <a:bodyPr/>
          <a:lstStyle/>
          <a:p>
            <a:r>
              <a:rPr lang="en-US" sz="4400" dirty="0"/>
              <a:t>`h `</a:t>
            </a:r>
            <a:r>
              <a:rPr lang="en-US" sz="4400" dirty="0" err="1"/>
              <a:t>irhnh</a:t>
            </a:r>
            <a:r>
              <a:rPr lang="en-US" sz="4400" dirty="0"/>
              <a:t> </a:t>
            </a:r>
            <a:r>
              <a:rPr lang="en-US" sz="4400" dirty="0" err="1"/>
              <a:t>ke</a:t>
            </a:r>
            <a:r>
              <a:rPr lang="ar-EG" sz="4400" dirty="0"/>
              <a:t> </a:t>
            </a:r>
            <a:r>
              <a:rPr lang="en-US" sz="4400" dirty="0"/>
              <a:t> `</a:t>
            </a:r>
            <a:r>
              <a:rPr lang="en-US" sz="4400" dirty="0" err="1"/>
              <a:t>agaph</a:t>
            </a:r>
            <a:r>
              <a:rPr lang="en-US" sz="4400" dirty="0"/>
              <a:t> </a:t>
            </a:r>
            <a:r>
              <a:rPr lang="en-US" sz="4400" dirty="0" err="1"/>
              <a:t>Ihcou</a:t>
            </a:r>
            <a:r>
              <a:rPr lang="ar-EG" sz="4400" dirty="0"/>
              <a:t> </a:t>
            </a:r>
            <a:r>
              <a:rPr lang="en-US" sz="4400" dirty="0" err="1"/>
              <a:t>Xrictoc</a:t>
            </a:r>
            <a:r>
              <a:rPr lang="en-US" sz="4400" dirty="0"/>
              <a:t> </a:t>
            </a:r>
            <a:r>
              <a:rPr lang="en-US" sz="4400" dirty="0" err="1"/>
              <a:t>meq</a:t>
            </a:r>
            <a:r>
              <a:rPr lang="en-US" sz="4400" dirty="0"/>
              <a:t> `</a:t>
            </a:r>
            <a:r>
              <a:rPr lang="en-US" sz="4400" dirty="0" err="1"/>
              <a:t>umwn</a:t>
            </a:r>
            <a:endParaRPr lang="en-US" sz="4400" dirty="0"/>
          </a:p>
        </p:txBody>
      </p:sp>
    </p:spTree>
    <p:extLst>
      <p:ext uri="{BB962C8B-B14F-4D97-AF65-F5344CB8AC3E}">
        <p14:creationId xmlns:p14="http://schemas.microsoft.com/office/powerpoint/2010/main" val="2441316931"/>
      </p:ext>
    </p:extLst>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رتلوا بنشيد الليلويا</a:t>
            </a:r>
          </a:p>
        </p:txBody>
      </p:sp>
      <p:sp>
        <p:nvSpPr>
          <p:cNvPr id="7" name="Text Placeholder 6"/>
          <p:cNvSpPr>
            <a:spLocks noGrp="1"/>
          </p:cNvSpPr>
          <p:nvPr>
            <p:ph type="body" idx="1"/>
          </p:nvPr>
        </p:nvSpPr>
        <p:spPr/>
        <p:txBody>
          <a:bodyPr/>
          <a:lstStyle/>
          <a:p>
            <a:r>
              <a:rPr lang="ar-EG" sz="5400"/>
              <a:t>إبسالاتي جو الليلويا </a:t>
            </a:r>
          </a:p>
        </p:txBody>
      </p:sp>
      <p:sp>
        <p:nvSpPr>
          <p:cNvPr id="8" name="Text Placeholder 7"/>
          <p:cNvSpPr>
            <a:spLocks noGrp="1"/>
          </p:cNvSpPr>
          <p:nvPr>
            <p:ph type="body" sz="quarter" idx="3"/>
          </p:nvPr>
        </p:nvSpPr>
        <p:spPr/>
        <p:txBody>
          <a:bodyPr/>
          <a:lstStyle/>
          <a:p>
            <a:r>
              <a:rPr lang="en-US" sz="5400" dirty="0" err="1"/>
              <a:t>yalate</a:t>
            </a:r>
            <a:r>
              <a:rPr lang="en-US" sz="5400" dirty="0"/>
              <a:t> </a:t>
            </a:r>
            <a:r>
              <a:rPr lang="en-US" sz="5400" dirty="0" err="1"/>
              <a:t>dw</a:t>
            </a:r>
            <a:r>
              <a:rPr lang="en-US" sz="5400" dirty="0"/>
              <a:t>&gt;</a:t>
            </a:r>
            <a:r>
              <a:rPr lang="ar-EG" sz="5400" dirty="0"/>
              <a:t> </a:t>
            </a:r>
            <a:r>
              <a:rPr lang="en-US" sz="5400" dirty="0"/>
              <a:t>`</a:t>
            </a:r>
            <a:r>
              <a:rPr lang="en-US" sz="5400" dirty="0" err="1"/>
              <a:t>allhloui`a</a:t>
            </a:r>
            <a:endParaRPr lang="en-US" sz="5400" dirty="0"/>
          </a:p>
        </p:txBody>
      </p:sp>
    </p:spTree>
    <p:extLst>
      <p:ext uri="{BB962C8B-B14F-4D97-AF65-F5344CB8AC3E}">
        <p14:creationId xmlns:p14="http://schemas.microsoft.com/office/powerpoint/2010/main" val="1548400059"/>
      </p:ext>
    </p:extLst>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800"/>
              <a:t>صلوا من أجل التناول بإستحقاق</a:t>
            </a:r>
          </a:p>
        </p:txBody>
      </p:sp>
      <p:sp>
        <p:nvSpPr>
          <p:cNvPr id="7" name="Text Placeholder 6"/>
          <p:cNvSpPr>
            <a:spLocks noGrp="1"/>
          </p:cNvSpPr>
          <p:nvPr>
            <p:ph type="body" idx="1"/>
          </p:nvPr>
        </p:nvSpPr>
        <p:spPr/>
        <p:txBody>
          <a:bodyPr/>
          <a:lstStyle/>
          <a:p>
            <a:r>
              <a:rPr lang="ar-EG" sz="4800" dirty="0"/>
              <a:t>إبروس إفكساستي إيبرتيس أكسياس </a:t>
            </a:r>
          </a:p>
        </p:txBody>
      </p:sp>
      <p:sp>
        <p:nvSpPr>
          <p:cNvPr id="8" name="Text Placeholder 7"/>
          <p:cNvSpPr>
            <a:spLocks noGrp="1"/>
          </p:cNvSpPr>
          <p:nvPr>
            <p:ph type="body" sz="quarter" idx="3"/>
          </p:nvPr>
        </p:nvSpPr>
        <p:spPr/>
        <p:txBody>
          <a:bodyPr/>
          <a:lstStyle/>
          <a:p>
            <a:r>
              <a:rPr lang="en-US" sz="4800" dirty="0"/>
              <a:t>~</a:t>
            </a:r>
            <a:r>
              <a:rPr lang="en-US" sz="4800" dirty="0" err="1"/>
              <a:t>Proceu</a:t>
            </a:r>
            <a:r>
              <a:rPr lang="en-US" sz="4800" dirty="0"/>
              <a:t>[</a:t>
            </a:r>
            <a:r>
              <a:rPr lang="en-US" sz="4800" dirty="0" err="1"/>
              <a:t>acqe</a:t>
            </a:r>
            <a:r>
              <a:rPr lang="ar-EG" sz="4800" dirty="0"/>
              <a:t> </a:t>
            </a:r>
            <a:r>
              <a:rPr lang="en-US" sz="4800" dirty="0"/>
              <a:t> `</a:t>
            </a:r>
            <a:r>
              <a:rPr lang="en-US" sz="4800" dirty="0" err="1"/>
              <a:t>uper</a:t>
            </a:r>
            <a:r>
              <a:rPr lang="en-US" sz="4800" dirty="0"/>
              <a:t> </a:t>
            </a:r>
            <a:r>
              <a:rPr lang="en-US" sz="4800" dirty="0" err="1"/>
              <a:t>thc</a:t>
            </a:r>
            <a:r>
              <a:rPr lang="en-US" sz="4800" dirty="0"/>
              <a:t> a[</a:t>
            </a:r>
            <a:r>
              <a:rPr lang="en-US" sz="4800" dirty="0" err="1"/>
              <a:t>iac</a:t>
            </a:r>
            <a:endParaRPr lang="en-US" sz="4800" dirty="0"/>
          </a:p>
        </p:txBody>
      </p:sp>
    </p:spTree>
    <p:extLst>
      <p:ext uri="{BB962C8B-B14F-4D97-AF65-F5344CB8AC3E}">
        <p14:creationId xmlns:p14="http://schemas.microsoft.com/office/powerpoint/2010/main" val="3845453159"/>
      </p:ext>
    </p:extLst>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0" y="4399624"/>
            <a:ext cx="9144000" cy="782371"/>
          </a:xfrm>
        </p:spPr>
        <p:txBody>
          <a:bodyPr>
            <a:noAutofit/>
          </a:bodyPr>
          <a:lstStyle/>
          <a:p>
            <a:r>
              <a:rPr lang="ar-EG" sz="5400" dirty="0"/>
              <a:t>من الأسرار المقدسة الطاهرة السمائية</a:t>
            </a:r>
          </a:p>
        </p:txBody>
      </p:sp>
      <p:sp>
        <p:nvSpPr>
          <p:cNvPr id="7" name="Text Placeholder 6"/>
          <p:cNvSpPr>
            <a:spLocks noGrp="1"/>
          </p:cNvSpPr>
          <p:nvPr>
            <p:ph type="body" idx="1"/>
          </p:nvPr>
        </p:nvSpPr>
        <p:spPr>
          <a:xfrm>
            <a:off x="1" y="6175643"/>
            <a:ext cx="9143999" cy="682357"/>
          </a:xfrm>
        </p:spPr>
        <p:txBody>
          <a:bodyPr anchor="ctr"/>
          <a:lstStyle/>
          <a:p>
            <a:r>
              <a:rPr lang="ar-EG" dirty="0"/>
              <a:t>ميتالبسيوس أكرانتون كي إيبورانيون طون اجيون ميستيريون</a:t>
            </a:r>
          </a:p>
        </p:txBody>
      </p:sp>
      <p:sp>
        <p:nvSpPr>
          <p:cNvPr id="8" name="Text Placeholder 7"/>
          <p:cNvSpPr>
            <a:spLocks noGrp="1"/>
          </p:cNvSpPr>
          <p:nvPr>
            <p:ph type="body" sz="quarter" idx="3"/>
          </p:nvPr>
        </p:nvSpPr>
        <p:spPr>
          <a:xfrm>
            <a:off x="-1" y="5222336"/>
            <a:ext cx="9144000" cy="969309"/>
          </a:xfrm>
        </p:spPr>
        <p:txBody>
          <a:bodyPr anchor="ctr"/>
          <a:lstStyle/>
          <a:p>
            <a:pPr>
              <a:lnSpc>
                <a:spcPct val="85000"/>
              </a:lnSpc>
              <a:spcBef>
                <a:spcPts val="0"/>
              </a:spcBef>
            </a:pPr>
            <a:r>
              <a:rPr lang="en-US" sz="4400" dirty="0" err="1"/>
              <a:t>metalhyewc</a:t>
            </a:r>
            <a:r>
              <a:rPr lang="en-US" sz="4400" dirty="0"/>
              <a:t> </a:t>
            </a:r>
            <a:r>
              <a:rPr lang="en-US" sz="4400" dirty="0" err="1"/>
              <a:t>axrantwn</a:t>
            </a:r>
            <a:r>
              <a:rPr lang="en-US" sz="4400" dirty="0"/>
              <a:t> </a:t>
            </a:r>
            <a:r>
              <a:rPr lang="en-US" sz="4400" dirty="0" err="1"/>
              <a:t>ke</a:t>
            </a:r>
            <a:r>
              <a:rPr lang="ar-EG" sz="4400" dirty="0"/>
              <a:t> </a:t>
            </a:r>
            <a:r>
              <a:rPr lang="en-US" sz="4400" dirty="0"/>
              <a:t>`</a:t>
            </a:r>
            <a:r>
              <a:rPr lang="en-US" sz="4400" dirty="0" err="1"/>
              <a:t>epouraniwn</a:t>
            </a:r>
            <a:r>
              <a:rPr lang="en-US" sz="4400" dirty="0"/>
              <a:t> </a:t>
            </a:r>
            <a:r>
              <a:rPr lang="en-US" sz="4400" dirty="0" err="1"/>
              <a:t>twn</a:t>
            </a:r>
            <a:r>
              <a:rPr lang="en-US" sz="4400" dirty="0"/>
              <a:t> `</a:t>
            </a:r>
            <a:r>
              <a:rPr lang="en-US" sz="4400" dirty="0" err="1"/>
              <a:t>agiwn</a:t>
            </a:r>
            <a:r>
              <a:rPr lang="en-US" sz="4400" dirty="0"/>
              <a:t> </a:t>
            </a:r>
            <a:r>
              <a:rPr lang="en-US" sz="4400" dirty="0" err="1"/>
              <a:t>mucthriwn</a:t>
            </a:r>
            <a:r>
              <a:rPr lang="en-US" sz="4400" dirty="0"/>
              <a:t> </a:t>
            </a:r>
            <a:endParaRPr lang="ar-EG" sz="4400" dirty="0"/>
          </a:p>
        </p:txBody>
      </p:sp>
    </p:spTree>
    <p:extLst>
      <p:ext uri="{BB962C8B-B14F-4D97-AF65-F5344CB8AC3E}">
        <p14:creationId xmlns:p14="http://schemas.microsoft.com/office/powerpoint/2010/main" val="4039171561"/>
      </p:ext>
    </p:extLst>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5400"/>
              <a:t>المجد لك يا رب. المجد لك</a:t>
            </a:r>
          </a:p>
        </p:txBody>
      </p:sp>
      <p:sp>
        <p:nvSpPr>
          <p:cNvPr id="7" name="Text Placeholder 6"/>
          <p:cNvSpPr>
            <a:spLocks noGrp="1"/>
          </p:cNvSpPr>
          <p:nvPr>
            <p:ph type="body" idx="1"/>
          </p:nvPr>
        </p:nvSpPr>
        <p:spPr/>
        <p:txBody>
          <a:bodyPr/>
          <a:lstStyle/>
          <a:p>
            <a:r>
              <a:rPr lang="ar-EG" sz="4800"/>
              <a:t>ذوكساسي كيريي ذو كساسي</a:t>
            </a:r>
          </a:p>
        </p:txBody>
      </p:sp>
      <p:sp>
        <p:nvSpPr>
          <p:cNvPr id="8" name="Text Placeholder 7"/>
          <p:cNvSpPr>
            <a:spLocks noGrp="1"/>
          </p:cNvSpPr>
          <p:nvPr>
            <p:ph type="body" sz="quarter" idx="3"/>
          </p:nvPr>
        </p:nvSpPr>
        <p:spPr/>
        <p:txBody>
          <a:bodyPr/>
          <a:lstStyle/>
          <a:p>
            <a:r>
              <a:rPr lang="en-US" sz="4800" dirty="0"/>
              <a:t>Do[a ci </a:t>
            </a:r>
            <a:r>
              <a:rPr lang="en-US" sz="4800" dirty="0" err="1"/>
              <a:t>Kuri`e</a:t>
            </a:r>
            <a:r>
              <a:rPr lang="en-US" sz="4800" dirty="0"/>
              <a:t> </a:t>
            </a:r>
            <a:r>
              <a:rPr lang="ar-EG" sz="4800" dirty="0"/>
              <a:t> </a:t>
            </a:r>
            <a:r>
              <a:rPr lang="en-US" sz="4800" dirty="0"/>
              <a:t>do[a ci</a:t>
            </a:r>
          </a:p>
        </p:txBody>
      </p:sp>
    </p:spTree>
    <p:extLst>
      <p:ext uri="{BB962C8B-B14F-4D97-AF65-F5344CB8AC3E}">
        <p14:creationId xmlns:p14="http://schemas.microsoft.com/office/powerpoint/2010/main" val="3606487539"/>
      </p:ext>
    </p:extLst>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B57A18EF-9CF1-4DD2-AB53-5AA08DC9AA81}"/>
              </a:ext>
            </a:extLst>
          </p:cNvPr>
          <p:cNvSpPr>
            <a:spLocks noGrp="1"/>
          </p:cNvSpPr>
          <p:nvPr>
            <p:ph type="title"/>
          </p:nvPr>
        </p:nvSpPr>
        <p:spPr>
          <a:xfrm>
            <a:off x="-1" y="4342803"/>
            <a:ext cx="9144000" cy="682357"/>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5" name="Text Placeholder 4">
            <a:extLst>
              <a:ext uri="{FF2B5EF4-FFF2-40B4-BE49-F238E27FC236}">
                <a16:creationId xmlns:a16="http://schemas.microsoft.com/office/drawing/2014/main" id="{718707E2-8AAF-4D7D-9C12-F7B9B8054E5C}"/>
              </a:ext>
            </a:extLst>
          </p:cNvPr>
          <p:cNvSpPr>
            <a:spLocks noGrp="1"/>
          </p:cNvSpPr>
          <p:nvPr>
            <p:ph type="body" idx="1"/>
          </p:nvPr>
        </p:nvSpPr>
        <p:spPr>
          <a:xfrm>
            <a:off x="1" y="6049107"/>
            <a:ext cx="9143999" cy="808893"/>
          </a:xfrm>
        </p:spPr>
        <p:txBody>
          <a:bodyPr/>
          <a:lstStyle/>
          <a:p>
            <a:pPr>
              <a:lnSpc>
                <a:spcPct val="80000"/>
              </a:lnSpc>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إزمو إيه بي إكلوم انتيه تي رومبي</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هيتين تيك ميت</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إخريستوس إبشويس.</a:t>
            </a:r>
            <a:endPar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6" name="Text Placeholder 5">
            <a:extLst>
              <a:ext uri="{FF2B5EF4-FFF2-40B4-BE49-F238E27FC236}">
                <a16:creationId xmlns:a16="http://schemas.microsoft.com/office/drawing/2014/main" id="{74C292C8-1D28-4E45-91F5-63E4465E59F0}"/>
              </a:ext>
            </a:extLst>
          </p:cNvPr>
          <p:cNvSpPr>
            <a:spLocks noGrp="1"/>
          </p:cNvSpPr>
          <p:nvPr>
            <p:ph type="body" sz="quarter" idx="3"/>
          </p:nvPr>
        </p:nvSpPr>
        <p:spPr>
          <a:xfrm>
            <a:off x="-1" y="5025160"/>
            <a:ext cx="9144000" cy="1023947"/>
          </a:xfrm>
        </p:spPr>
        <p:txBody>
          <a:bodyPr anchor="ctr"/>
          <a:lstStyle/>
          <a:p>
            <a:pPr>
              <a:lnSpc>
                <a:spcPct val="80000"/>
              </a:lnSpc>
              <a:spcBef>
                <a:spcPts val="0"/>
              </a:spcBef>
            </a:pPr>
            <a:r>
              <a:rPr lang="en-GB" sz="4000" dirty="0">
                <a:latin typeface="CS New Athanasius" panose="020B0500000000000000" pitchFamily="34" charset="0"/>
              </a:rPr>
              <a:t>`</a:t>
            </a:r>
            <a:r>
              <a:rPr lang="en-GB" sz="4000" dirty="0" err="1">
                <a:latin typeface="CS New Athanasius" panose="020B0500000000000000" pitchFamily="34" charset="0"/>
              </a:rPr>
              <a:t>Cmou</a:t>
            </a:r>
            <a:r>
              <a:rPr lang="en-GB" sz="4000" dirty="0">
                <a:latin typeface="CS New Athanasius" panose="020B0500000000000000" pitchFamily="34" charset="0"/>
              </a:rPr>
              <a:t> `epi`,</a:t>
            </a:r>
            <a:r>
              <a:rPr lang="en-GB" sz="4000" dirty="0" err="1">
                <a:latin typeface="CS New Athanasius" panose="020B0500000000000000" pitchFamily="34" charset="0"/>
              </a:rPr>
              <a:t>lom</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rompi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hiten</a:t>
            </a:r>
            <a:r>
              <a:rPr lang="en-GB" sz="4000" dirty="0">
                <a:latin typeface="CS New Athanasius" panose="020B0500000000000000" pitchFamily="34" charset="0"/>
              </a:rPr>
              <a:t> </a:t>
            </a:r>
            <a:r>
              <a:rPr lang="en-GB" sz="4000" dirty="0" err="1">
                <a:latin typeface="CS New Athanasius" panose="020B0500000000000000" pitchFamily="34" charset="0"/>
              </a:rPr>
              <a:t>tekmet</a:t>
            </a:r>
            <a:r>
              <a:rPr lang="en-GB" sz="4000" dirty="0">
                <a:latin typeface="CS New Athanasius" panose="020B0500000000000000" pitchFamily="34" charset="0"/>
              </a:rPr>
              <a:t>`,</a:t>
            </a:r>
            <a:r>
              <a:rPr lang="en-GB" sz="4000" dirty="0" err="1">
                <a:latin typeface="CS New Athanasius" panose="020B0500000000000000" pitchFamily="34" charset="0"/>
              </a:rPr>
              <a:t>ryctoc</a:t>
            </a:r>
            <a:r>
              <a:rPr lang="en-GB" sz="4000" dirty="0">
                <a:latin typeface="CS New Athanasius" panose="020B0500000000000000" pitchFamily="34" charset="0"/>
              </a:rPr>
              <a:t> `P=o=c.</a:t>
            </a:r>
          </a:p>
        </p:txBody>
      </p:sp>
    </p:spTree>
    <p:extLst>
      <p:ext uri="{BB962C8B-B14F-4D97-AF65-F5344CB8AC3E}">
        <p14:creationId xmlns:p14="http://schemas.microsoft.com/office/powerpoint/2010/main" val="860917560"/>
      </p:ext>
    </p:extLst>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6D27FF-7145-4CB0-9238-6A027E96C708}"/>
              </a:ext>
            </a:extLst>
          </p:cNvPr>
          <p:cNvSpPr>
            <a:spLocks noGrp="1"/>
          </p:cNvSpPr>
          <p:nvPr>
            <p:ph type="title"/>
          </p:nvPr>
        </p:nvSpPr>
        <p:spPr>
          <a:xfrm>
            <a:off x="-1" y="4339112"/>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 صُلب على الصليب.</a:t>
            </a:r>
            <a:endParaRPr lang="en-GB" dirty="0"/>
          </a:p>
        </p:txBody>
      </p:sp>
      <p:sp>
        <p:nvSpPr>
          <p:cNvPr id="3" name="Text Placeholder 2">
            <a:extLst>
              <a:ext uri="{FF2B5EF4-FFF2-40B4-BE49-F238E27FC236}">
                <a16:creationId xmlns:a16="http://schemas.microsoft.com/office/drawing/2014/main" id="{0FE0EFFB-D3D4-4163-9228-26EF265FD091}"/>
              </a:ext>
            </a:extLst>
          </p:cNvPr>
          <p:cNvSpPr>
            <a:spLocks noGrp="1"/>
          </p:cNvSpPr>
          <p:nvPr>
            <p:ph type="body" idx="1"/>
          </p:nvPr>
        </p:nvSpPr>
        <p:spPr>
          <a:xfrm>
            <a:off x="0" y="5703826"/>
            <a:ext cx="9143999" cy="1154174"/>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بى اخريستوس ابشيري ام افنوتي: في إيتاﭫ آشف إيبي إستاﭬروس. </a:t>
            </a:r>
            <a:endPar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08ACBE5D-B03E-49BE-B655-9EB12794E25B}"/>
              </a:ext>
            </a:extLst>
          </p:cNvPr>
          <p:cNvSpPr>
            <a:spLocks noGrp="1"/>
          </p:cNvSpPr>
          <p:nvPr>
            <p:ph type="body" sz="quarter" idx="3"/>
          </p:nvPr>
        </p:nvSpPr>
        <p:spPr>
          <a:xfrm>
            <a:off x="0" y="5021469"/>
            <a:ext cx="9144000" cy="682357"/>
          </a:xfrm>
        </p:spPr>
        <p:txBody>
          <a:bodyPr/>
          <a:lstStyle/>
          <a:p>
            <a:r>
              <a:rPr lang="en-GB" sz="3800" dirty="0">
                <a:latin typeface="CS New Athanasius" panose="020B0500000000000000" pitchFamily="34" charset="0"/>
              </a:rPr>
              <a:t>I=y=c P=,=c `</a:t>
            </a:r>
            <a:r>
              <a:rPr lang="en-GB" sz="3800" dirty="0" err="1">
                <a:latin typeface="CS New Athanasius" panose="020B0500000000000000" pitchFamily="34" charset="0"/>
              </a:rPr>
              <a:t>pSyri</a:t>
            </a:r>
            <a:r>
              <a:rPr lang="en-GB" sz="3800" dirty="0">
                <a:latin typeface="CS New Athanasius" panose="020B0500000000000000" pitchFamily="34" charset="0"/>
              </a:rPr>
              <a:t> `</a:t>
            </a:r>
            <a:r>
              <a:rPr lang="en-GB" sz="3800" dirty="0" err="1">
                <a:latin typeface="CS New Athanasius" panose="020B0500000000000000" pitchFamily="34" charset="0"/>
              </a:rPr>
              <a:t>m`V</a:t>
            </a:r>
            <a:r>
              <a:rPr lang="en-GB" sz="3800" dirty="0">
                <a:latin typeface="CS New Athanasius" panose="020B0500000000000000" pitchFamily="34" charset="0"/>
              </a:rPr>
              <a:t>]@ </a:t>
            </a:r>
            <a:r>
              <a:rPr lang="en-GB" sz="3800" dirty="0" err="1">
                <a:latin typeface="CS New Athanasius" panose="020B0500000000000000" pitchFamily="34" charset="0"/>
              </a:rPr>
              <a:t>vy`etauasf</a:t>
            </a:r>
            <a:r>
              <a:rPr lang="en-GB" sz="3800" dirty="0">
                <a:latin typeface="CS New Athanasius" panose="020B0500000000000000" pitchFamily="34" charset="0"/>
              </a:rPr>
              <a:t> `</a:t>
            </a:r>
            <a:r>
              <a:rPr lang="en-GB" sz="3800" dirty="0" err="1">
                <a:latin typeface="CS New Athanasius" panose="020B0500000000000000" pitchFamily="34" charset="0"/>
              </a:rPr>
              <a:t>epi`ctauroc</a:t>
            </a:r>
            <a:r>
              <a:rPr lang="en-GB" sz="3800" dirty="0">
                <a:latin typeface="CS New Athanasius" panose="020B0500000000000000" pitchFamily="34" charset="0"/>
              </a:rPr>
              <a:t>.</a:t>
            </a:r>
          </a:p>
        </p:txBody>
      </p:sp>
    </p:spTree>
    <p:extLst>
      <p:ext uri="{BB962C8B-B14F-4D97-AF65-F5344CB8AC3E}">
        <p14:creationId xmlns:p14="http://schemas.microsoft.com/office/powerpoint/2010/main" val="3751610929"/>
      </p:ext>
    </p:extLst>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EE6D34-DCE5-4E1A-889C-7CB259E27D8C}"/>
              </a:ext>
            </a:extLst>
          </p:cNvPr>
          <p:cNvSpPr>
            <a:spLocks noGrp="1"/>
          </p:cNvSpPr>
          <p:nvPr>
            <p:ph type="title"/>
          </p:nvPr>
        </p:nvSpPr>
        <p:spPr>
          <a:xfrm>
            <a:off x="0" y="4398857"/>
            <a:ext cx="9144000" cy="684131"/>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 إبن الله، إعتمد في الأردن.</a:t>
            </a:r>
            <a:endParaRPr lang="en-GB" dirty="0"/>
          </a:p>
        </p:txBody>
      </p:sp>
      <p:sp>
        <p:nvSpPr>
          <p:cNvPr id="3" name="Text Placeholder 2">
            <a:extLst>
              <a:ext uri="{FF2B5EF4-FFF2-40B4-BE49-F238E27FC236}">
                <a16:creationId xmlns:a16="http://schemas.microsoft.com/office/drawing/2014/main" id="{71568E2A-E33B-40D3-B700-6C20D0D6D576}"/>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إمفنوتى</a:t>
            </a:r>
            <a:r>
              <a:rPr lang="ar-EG" sz="3200" dirty="0">
                <a:solidFill>
                  <a:srgbClr val="FFFFFF"/>
                </a:solidFill>
                <a:latin typeface="CS Avva Shenouda" panose="020B7200000000000000" pitchFamily="34" charset="0"/>
              </a:rPr>
              <a:t>:</a:t>
            </a:r>
            <a:r>
              <a:rPr lang="ar-EG" sz="3200" b="1" dirty="0">
                <a:solidFill>
                  <a:srgbClr val="FFFFFF"/>
                </a:solidFill>
                <a:latin typeface="CS Avva Shenouda" panose="020B7200000000000000" pitchFamily="34" charset="0"/>
                <a:cs typeface="Times New Roman" panose="02020603050405020304" pitchFamily="18" charset="0"/>
              </a:rPr>
              <a:t> أفتشى أومس خين بى يوردانيس.</a:t>
            </a:r>
          </a:p>
        </p:txBody>
      </p:sp>
      <p:sp>
        <p:nvSpPr>
          <p:cNvPr id="4" name="Text Placeholder 3">
            <a:extLst>
              <a:ext uri="{FF2B5EF4-FFF2-40B4-BE49-F238E27FC236}">
                <a16:creationId xmlns:a16="http://schemas.microsoft.com/office/drawing/2014/main" id="{EEBF0696-F32D-4929-8466-E88C8E591207}"/>
              </a:ext>
            </a:extLst>
          </p:cNvPr>
          <p:cNvSpPr>
            <a:spLocks noGrp="1"/>
          </p:cNvSpPr>
          <p:nvPr>
            <p:ph type="body" sz="quarter" idx="3"/>
          </p:nvPr>
        </p:nvSpPr>
        <p:spPr>
          <a:xfrm>
            <a:off x="0" y="5082988"/>
            <a:ext cx="9144000" cy="866599"/>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iwmc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Piiordanyc</a:t>
            </a:r>
            <a:r>
              <a:rPr lang="en-GB" dirty="0">
                <a:latin typeface="CS New Athanasius" panose="020B0500000000000000" pitchFamily="34" charset="0"/>
              </a:rPr>
              <a:t>.</a:t>
            </a:r>
          </a:p>
        </p:txBody>
      </p:sp>
    </p:spTree>
    <p:extLst>
      <p:ext uri="{BB962C8B-B14F-4D97-AF65-F5344CB8AC3E}">
        <p14:creationId xmlns:p14="http://schemas.microsoft.com/office/powerpoint/2010/main" val="36205633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960077307"/>
      </p:ext>
    </p:extLst>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D56D501-061D-461C-88D0-C9D792948F22}"/>
              </a:ext>
            </a:extLst>
          </p:cNvPr>
          <p:cNvSpPr>
            <a:spLocks noGrp="1"/>
          </p:cNvSpPr>
          <p:nvPr>
            <p:ph type="title"/>
          </p:nvPr>
        </p:nvSpPr>
        <p:spPr>
          <a:xfrm>
            <a:off x="-2" y="4372335"/>
            <a:ext cx="9144000" cy="725945"/>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قبل إليه الختان.</a:t>
            </a:r>
            <a:endParaRPr lang="en-GB" dirty="0"/>
          </a:p>
        </p:txBody>
      </p:sp>
      <p:sp>
        <p:nvSpPr>
          <p:cNvPr id="3" name="Text Placeholder 2">
            <a:extLst>
              <a:ext uri="{FF2B5EF4-FFF2-40B4-BE49-F238E27FC236}">
                <a16:creationId xmlns:a16="http://schemas.microsoft.com/office/drawing/2014/main" id="{3E40B36C-53FF-4D75-970B-6937FE506BB3}"/>
              </a:ext>
            </a:extLst>
          </p:cNvPr>
          <p:cNvSpPr>
            <a:spLocks noGrp="1"/>
          </p:cNvSpPr>
          <p:nvPr>
            <p:ph type="body" idx="1"/>
          </p:nvPr>
        </p:nvSpPr>
        <p:spPr>
          <a:xfrm>
            <a:off x="-1" y="6049107"/>
            <a:ext cx="9143999" cy="80889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امفنوتي أفشوب إيروف إمبي سى ڤي.</a:t>
            </a:r>
          </a:p>
        </p:txBody>
      </p:sp>
      <p:sp>
        <p:nvSpPr>
          <p:cNvPr id="4" name="Text Placeholder 3">
            <a:extLst>
              <a:ext uri="{FF2B5EF4-FFF2-40B4-BE49-F238E27FC236}">
                <a16:creationId xmlns:a16="http://schemas.microsoft.com/office/drawing/2014/main" id="{6CFB0394-ADAC-4265-9AC3-E8FD79293D18}"/>
              </a:ext>
            </a:extLst>
          </p:cNvPr>
          <p:cNvSpPr>
            <a:spLocks noGrp="1"/>
          </p:cNvSpPr>
          <p:nvPr>
            <p:ph type="body" sz="quarter" idx="3"/>
          </p:nvPr>
        </p:nvSpPr>
        <p:spPr>
          <a:xfrm>
            <a:off x="0" y="5098280"/>
            <a:ext cx="9144000" cy="782371"/>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I=y=c P=,=c `pSyri `mV]</a:t>
            </a:r>
            <a:r>
              <a:rPr kumimoji="0" lang="ar-EG" sz="4000" b="0" i="0" u="none" strike="noStrike" cap="none" normalizeH="0" baseline="0" dirty="0">
                <a:ln>
                  <a:noFill/>
                </a:ln>
                <a:effectLst/>
                <a:latin typeface="CS New Athanasius" panose="020B0500000000000000" pitchFamily="34" charset="0"/>
                <a:cs typeface="Times New Roman" pitchFamily="18" charset="0"/>
              </a:rPr>
              <a:t> </a:t>
            </a:r>
            <a:r>
              <a:rPr kumimoji="0" lang="pt-BR" sz="4000" b="0" i="0" u="none" strike="noStrike" cap="none" normalizeH="0" baseline="0" dirty="0">
                <a:ln>
                  <a:noFill/>
                </a:ln>
                <a:effectLst/>
                <a:latin typeface="CS New Athanasius" panose="020B0500000000000000" pitchFamily="34" charset="0"/>
                <a:cs typeface="Times New Roman" pitchFamily="18" charset="0"/>
              </a:rPr>
              <a:t>afswp `erof `mpicebi. </a:t>
            </a:r>
          </a:p>
        </p:txBody>
      </p:sp>
    </p:spTree>
    <p:extLst>
      <p:ext uri="{BB962C8B-B14F-4D97-AF65-F5344CB8AC3E}">
        <p14:creationId xmlns:p14="http://schemas.microsoft.com/office/powerpoint/2010/main" val="950133837"/>
      </p:ext>
    </p:extLst>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14DDC99-FA7E-4C79-B0CE-ADB75C5584E3}"/>
              </a:ext>
            </a:extLst>
          </p:cNvPr>
          <p:cNvSpPr>
            <a:spLocks noGrp="1"/>
          </p:cNvSpPr>
          <p:nvPr>
            <p:ph type="title"/>
          </p:nvPr>
        </p:nvSpPr>
        <p:spPr>
          <a:xfrm>
            <a:off x="0" y="4371963"/>
            <a:ext cx="9144000" cy="78237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بارك المياه فصيرها خمراً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37B6888-7E39-4E5B-A145-72D50B1CFF62}"/>
              </a:ext>
            </a:extLst>
          </p:cNvPr>
          <p:cNvSpPr>
            <a:spLocks noGrp="1"/>
          </p:cNvSpPr>
          <p:nvPr>
            <p:ph type="body" idx="1"/>
          </p:nvPr>
        </p:nvSpPr>
        <p:spPr>
          <a:xfrm>
            <a:off x="-1" y="5755341"/>
            <a:ext cx="9143999" cy="1102659"/>
          </a:xfrm>
        </p:spPr>
        <p:txBody>
          <a:bodyPr/>
          <a:lstStyle/>
          <a:p>
            <a:r>
              <a:rPr lang="ar-EG" dirty="0"/>
              <a:t>إيسوس بخرستوس إبشيرى إفنوتي أف إسمو إينموؤو أف أيتو إن إيرب.</a:t>
            </a:r>
          </a:p>
        </p:txBody>
      </p:sp>
      <p:sp>
        <p:nvSpPr>
          <p:cNvPr id="4" name="Text Placeholder 3">
            <a:extLst>
              <a:ext uri="{FF2B5EF4-FFF2-40B4-BE49-F238E27FC236}">
                <a16:creationId xmlns:a16="http://schemas.microsoft.com/office/drawing/2014/main" id="{6C6C436B-5CD9-47F8-BFCB-5F1AFDC44ECA}"/>
              </a:ext>
            </a:extLst>
          </p:cNvPr>
          <p:cNvSpPr>
            <a:spLocks noGrp="1"/>
          </p:cNvSpPr>
          <p:nvPr>
            <p:ph type="body" sz="quarter" idx="3"/>
          </p:nvPr>
        </p:nvSpPr>
        <p:spPr>
          <a:xfrm>
            <a:off x="-2" y="5100545"/>
            <a:ext cx="9144000" cy="601007"/>
          </a:xfrm>
        </p:spPr>
        <p:txBody>
          <a:bodyPr/>
          <a:lstStyle/>
          <a:p>
            <a:r>
              <a:rPr lang="da-DK" sz="3400" dirty="0">
                <a:latin typeface="CS New Athanasius" panose="020B0500000000000000" pitchFamily="34" charset="0"/>
              </a:rPr>
              <a:t>I=y=c P=,=c `Psyri `mV]@ af`cmou `enimwou afaitou `nyrp</a:t>
            </a:r>
          </a:p>
        </p:txBody>
      </p:sp>
    </p:spTree>
    <p:extLst>
      <p:ext uri="{BB962C8B-B14F-4D97-AF65-F5344CB8AC3E}">
        <p14:creationId xmlns:p14="http://schemas.microsoft.com/office/powerpoint/2010/main" val="2709442816"/>
      </p:ext>
    </p:extLst>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795381F-00C9-42F6-9CC7-E3C396802C9E}"/>
              </a:ext>
            </a:extLst>
          </p:cNvPr>
          <p:cNvSpPr>
            <a:spLocks noGrp="1"/>
          </p:cNvSpPr>
          <p:nvPr>
            <p:ph type="title"/>
          </p:nvPr>
        </p:nvSpPr>
        <p:spPr>
          <a:xfrm>
            <a:off x="-6724" y="4356100"/>
            <a:ext cx="9144000" cy="874806"/>
          </a:xfrm>
        </p:spPr>
        <p:txBody>
          <a:bodyPr anchor="ct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الهيكل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endParaRPr lang="en-GB" sz="4800" dirty="0"/>
          </a:p>
        </p:txBody>
      </p:sp>
      <p:sp>
        <p:nvSpPr>
          <p:cNvPr id="3" name="Text Placeholder 2">
            <a:extLst>
              <a:ext uri="{FF2B5EF4-FFF2-40B4-BE49-F238E27FC236}">
                <a16:creationId xmlns:a16="http://schemas.microsoft.com/office/drawing/2014/main" id="{7A75172D-3F8D-4889-81A0-707E545543B3}"/>
              </a:ext>
            </a:extLst>
          </p:cNvPr>
          <p:cNvSpPr>
            <a:spLocks noGrp="1"/>
          </p:cNvSpPr>
          <p:nvPr>
            <p:ph type="body" idx="1"/>
          </p:nvPr>
        </p:nvSpPr>
        <p:spPr>
          <a:xfrm>
            <a:off x="-80683" y="6166678"/>
            <a:ext cx="9291918" cy="682357"/>
          </a:xfrm>
        </p:spPr>
        <p:txBody>
          <a:bodyPr anchor="ctr"/>
          <a:lstStyle/>
          <a:p>
            <a:r>
              <a:rPr lang="ar-EG" sz="3400" dirty="0"/>
              <a:t>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B1325669-2FDC-42CE-99CB-F23D6306AEEF}"/>
              </a:ext>
            </a:extLst>
          </p:cNvPr>
          <p:cNvSpPr>
            <a:spLocks noGrp="1"/>
          </p:cNvSpPr>
          <p:nvPr>
            <p:ph type="body" sz="quarter" idx="3"/>
          </p:nvPr>
        </p:nvSpPr>
        <p:spPr>
          <a:xfrm>
            <a:off x="0" y="5230905"/>
            <a:ext cx="9144000" cy="935773"/>
          </a:xfrm>
        </p:spPr>
        <p:txBody>
          <a:bodyPr/>
          <a:lstStyle/>
          <a:p>
            <a:r>
              <a:rPr lang="en-GB" sz="4000" dirty="0">
                <a:latin typeface="CS New Athanasius" panose="020B0500000000000000" pitchFamily="34" charset="0"/>
              </a:rPr>
              <a:t>I=y=c P=,=c `</a:t>
            </a:r>
            <a:r>
              <a:rPr lang="en-GB" sz="4000" dirty="0" err="1">
                <a:latin typeface="CS New Athanasius" panose="020B0500000000000000" pitchFamily="34" charset="0"/>
              </a:rPr>
              <a:t>Psyri</a:t>
            </a:r>
            <a:r>
              <a:rPr lang="en-GB" sz="4000" dirty="0">
                <a:latin typeface="CS New Athanasius" panose="020B0500000000000000" pitchFamily="34" charset="0"/>
              </a:rPr>
              <a:t> `mV]@ </a:t>
            </a:r>
            <a:r>
              <a:rPr lang="en-GB" sz="4000" dirty="0" err="1">
                <a:latin typeface="CS New Athanasius" panose="020B0500000000000000" pitchFamily="34" charset="0"/>
              </a:rPr>
              <a:t>afse</a:t>
            </a:r>
            <a:r>
              <a:rPr lang="en-GB" sz="4000" dirty="0">
                <a:latin typeface="CS New Athanasius" panose="020B0500000000000000" pitchFamily="34" charset="0"/>
              </a:rPr>
              <a:t> `</a:t>
            </a:r>
            <a:r>
              <a:rPr lang="en-GB" sz="4000" dirty="0" err="1">
                <a:latin typeface="CS New Athanasius" panose="020B0500000000000000" pitchFamily="34" charset="0"/>
              </a:rPr>
              <a:t>eqoun</a:t>
            </a:r>
            <a:r>
              <a:rPr lang="en-GB" sz="4000" dirty="0">
                <a:latin typeface="CS New Athanasius" panose="020B0500000000000000" pitchFamily="34" charset="0"/>
              </a:rPr>
              <a:t> `</a:t>
            </a:r>
            <a:r>
              <a:rPr lang="en-GB" sz="4000" dirty="0" err="1">
                <a:latin typeface="CS New Athanasius" panose="020B0500000000000000" pitchFamily="34" charset="0"/>
              </a:rPr>
              <a:t>epi`ervei</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321952378"/>
      </p:ext>
    </p:extLst>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32102EA-81C8-48EA-BB0E-159158E4F236}"/>
              </a:ext>
            </a:extLst>
          </p:cNvPr>
          <p:cNvSpPr>
            <a:spLocks noGrp="1"/>
          </p:cNvSpPr>
          <p:nvPr>
            <p:ph type="title"/>
          </p:nvPr>
        </p:nvSpPr>
        <p:spPr>
          <a:xfrm>
            <a:off x="-2" y="4371963"/>
            <a:ext cx="9144000" cy="630343"/>
          </a:xfrm>
        </p:spPr>
        <p:txBody>
          <a:bodyPr anchor="ctr">
            <a:normAutofit/>
          </a:bodyPr>
          <a:lstStyle/>
          <a:p>
            <a:r>
              <a:rPr lang="ar-SA" sz="3800" b="1" dirty="0">
                <a:solidFill>
                  <a:srgbClr val="FFFFFF"/>
                </a:solidFill>
                <a:latin typeface="CS Avva Shenouda" panose="020B7200000000000000" pitchFamily="34" charset="0"/>
                <a:cs typeface="Times New Roman" panose="02020603050405020304" pitchFamily="18" charset="0"/>
              </a:rPr>
              <a:t>يونان في بطن الحوت كمثال، المسيح في القبر ثلاثة أيام.</a:t>
            </a:r>
            <a:endParaRPr lang="en-GB" sz="3800" dirty="0"/>
          </a:p>
        </p:txBody>
      </p:sp>
      <p:sp>
        <p:nvSpPr>
          <p:cNvPr id="3" name="Text Placeholder 2">
            <a:extLst>
              <a:ext uri="{FF2B5EF4-FFF2-40B4-BE49-F238E27FC236}">
                <a16:creationId xmlns:a16="http://schemas.microsoft.com/office/drawing/2014/main" id="{4180A3B2-62D1-4151-9BA2-8883FFC814A4}"/>
              </a:ext>
            </a:extLst>
          </p:cNvPr>
          <p:cNvSpPr>
            <a:spLocks noGrp="1"/>
          </p:cNvSpPr>
          <p:nvPr>
            <p:ph type="body" idx="1"/>
          </p:nvPr>
        </p:nvSpPr>
        <p:spPr>
          <a:xfrm>
            <a:off x="-1" y="5880100"/>
            <a:ext cx="9143999" cy="977902"/>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يوناه خين إثنيچي إمبي كيتوس كاطا إبتيبوس : إمبخرستوس خين بي إمهاڤ إن شومت إن إيهوؤو.</a:t>
            </a:r>
          </a:p>
        </p:txBody>
      </p:sp>
      <p:sp>
        <p:nvSpPr>
          <p:cNvPr id="4" name="Text Placeholder 3">
            <a:extLst>
              <a:ext uri="{FF2B5EF4-FFF2-40B4-BE49-F238E27FC236}">
                <a16:creationId xmlns:a16="http://schemas.microsoft.com/office/drawing/2014/main" id="{EA47EE54-36A0-4783-A7F9-4E8E046935CD}"/>
              </a:ext>
            </a:extLst>
          </p:cNvPr>
          <p:cNvSpPr>
            <a:spLocks noGrp="1"/>
          </p:cNvSpPr>
          <p:nvPr>
            <p:ph type="body" sz="quarter" idx="3"/>
          </p:nvPr>
        </p:nvSpPr>
        <p:spPr>
          <a:xfrm>
            <a:off x="0" y="5002307"/>
            <a:ext cx="9144000" cy="914399"/>
          </a:xfrm>
        </p:spPr>
        <p:txBody>
          <a:bodyPr anchor="t"/>
          <a:lstStyle/>
          <a:p>
            <a:pPr>
              <a:lnSpc>
                <a:spcPct val="70000"/>
              </a:lnSpc>
              <a:spcBef>
                <a:spcPts val="0"/>
              </a:spcBef>
            </a:pPr>
            <a:r>
              <a:rPr lang="en-GB" sz="3700" dirty="0" err="1">
                <a:latin typeface="CS New Athanasius" panose="020B0500000000000000" pitchFamily="34" charset="0"/>
              </a:rPr>
              <a:t>Iwna</a:t>
            </a:r>
            <a:r>
              <a:rPr lang="en-GB" sz="3700" dirty="0">
                <a:latin typeface="CS New Athanasius" panose="020B0500000000000000" pitchFamily="34" charset="0"/>
              </a:rPr>
              <a:t>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neji</a:t>
            </a:r>
            <a:r>
              <a:rPr lang="en-GB" sz="3700" dirty="0">
                <a:latin typeface="CS New Athanasius" panose="020B0500000000000000" pitchFamily="34" charset="0"/>
              </a:rPr>
              <a:t> `</a:t>
            </a:r>
            <a:r>
              <a:rPr lang="en-GB" sz="3700" dirty="0" err="1">
                <a:latin typeface="CS New Athanasius" panose="020B0500000000000000" pitchFamily="34" charset="0"/>
              </a:rPr>
              <a:t>mpikitoc</a:t>
            </a:r>
            <a:r>
              <a:rPr lang="en-GB" sz="3700" dirty="0">
                <a:latin typeface="CS New Athanasius" panose="020B0500000000000000" pitchFamily="34" charset="0"/>
              </a:rPr>
              <a:t> kata `</a:t>
            </a:r>
            <a:r>
              <a:rPr lang="en-GB" sz="3700" dirty="0" err="1">
                <a:latin typeface="CS New Athanasius" panose="020B0500000000000000" pitchFamily="34" charset="0"/>
              </a:rPr>
              <a:t>ptupoc</a:t>
            </a:r>
            <a:r>
              <a:rPr lang="en-GB" sz="3700" dirty="0">
                <a:latin typeface="CS New Athanasius" panose="020B0500000000000000" pitchFamily="34" charset="0"/>
              </a:rPr>
              <a:t>@ `</a:t>
            </a:r>
            <a:r>
              <a:rPr lang="en-GB" sz="3700" dirty="0" err="1">
                <a:latin typeface="CS New Athanasius" panose="020B0500000000000000" pitchFamily="34" charset="0"/>
              </a:rPr>
              <a:t>mP</a:t>
            </a:r>
            <a:r>
              <a:rPr lang="en-GB" sz="3700" dirty="0">
                <a:latin typeface="CS New Athanasius" panose="020B0500000000000000" pitchFamily="34" charset="0"/>
              </a:rPr>
              <a:t>=,=c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pi`mhau</a:t>
            </a:r>
            <a:r>
              <a:rPr lang="en-GB" sz="3700" dirty="0">
                <a:latin typeface="CS New Athanasius" panose="020B0500000000000000" pitchFamily="34" charset="0"/>
              </a:rPr>
              <a:t> `</a:t>
            </a:r>
            <a:r>
              <a:rPr lang="en-GB" sz="3700" dirty="0" err="1">
                <a:latin typeface="CS New Athanasius" panose="020B0500000000000000" pitchFamily="34" charset="0"/>
              </a:rPr>
              <a:t>nsomt</a:t>
            </a:r>
            <a:r>
              <a:rPr lang="en-GB" sz="3700" dirty="0">
                <a:latin typeface="CS New Athanasius" panose="020B0500000000000000" pitchFamily="34" charset="0"/>
              </a:rPr>
              <a:t> `</a:t>
            </a:r>
            <a:r>
              <a:rPr lang="en-GB" sz="3700" dirty="0" err="1">
                <a:latin typeface="CS New Athanasius" panose="020B0500000000000000" pitchFamily="34" charset="0"/>
              </a:rPr>
              <a:t>n`ehoou</a:t>
            </a:r>
            <a:endParaRPr lang="en-GB" sz="3700" dirty="0">
              <a:latin typeface="CS New Athanasius" panose="020B0500000000000000" pitchFamily="34" charset="0"/>
            </a:endParaRPr>
          </a:p>
        </p:txBody>
      </p:sp>
    </p:spTree>
    <p:extLst>
      <p:ext uri="{BB962C8B-B14F-4D97-AF65-F5344CB8AC3E}">
        <p14:creationId xmlns:p14="http://schemas.microsoft.com/office/powerpoint/2010/main" val="3343449391"/>
      </p:ext>
    </p:extLst>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22C0A10-6265-4C19-AFE0-8B159DCE7DA6}"/>
              </a:ext>
            </a:extLst>
          </p:cNvPr>
          <p:cNvSpPr>
            <a:spLocks noGrp="1"/>
          </p:cNvSpPr>
          <p:nvPr>
            <p:ph type="title"/>
          </p:nvPr>
        </p:nvSpPr>
        <p:spPr>
          <a:xfrm>
            <a:off x="0" y="4371963"/>
            <a:ext cx="9144000" cy="65723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صام عنا، أربعين يوماً وأربعين ليلة</a:t>
            </a:r>
            <a:endParaRPr lang="en-GB" dirty="0"/>
          </a:p>
        </p:txBody>
      </p:sp>
      <p:sp>
        <p:nvSpPr>
          <p:cNvPr id="3" name="Text Placeholder 2">
            <a:extLst>
              <a:ext uri="{FF2B5EF4-FFF2-40B4-BE49-F238E27FC236}">
                <a16:creationId xmlns:a16="http://schemas.microsoft.com/office/drawing/2014/main" id="{549D50CB-CD7D-4B94-9420-4CAA66A6B6A1}"/>
              </a:ext>
            </a:extLst>
          </p:cNvPr>
          <p:cNvSpPr>
            <a:spLocks noGrp="1"/>
          </p:cNvSpPr>
          <p:nvPr>
            <p:ph type="body" idx="1"/>
          </p:nvPr>
        </p:nvSpPr>
        <p:spPr>
          <a:xfrm>
            <a:off x="-1" y="5943601"/>
            <a:ext cx="9143999" cy="914399"/>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أرنستيفين إإهرى إيجون إن إهمى إن إيهوؤو نيم إهمى إن إيجوره</a:t>
            </a:r>
          </a:p>
        </p:txBody>
      </p:sp>
      <p:sp>
        <p:nvSpPr>
          <p:cNvPr id="4" name="Text Placeholder 3">
            <a:extLst>
              <a:ext uri="{FF2B5EF4-FFF2-40B4-BE49-F238E27FC236}">
                <a16:creationId xmlns:a16="http://schemas.microsoft.com/office/drawing/2014/main" id="{40AA5917-999C-4F9E-B310-7BD4F9103BE3}"/>
              </a:ext>
            </a:extLst>
          </p:cNvPr>
          <p:cNvSpPr>
            <a:spLocks noGrp="1"/>
          </p:cNvSpPr>
          <p:nvPr>
            <p:ph type="body" sz="quarter" idx="3"/>
          </p:nvPr>
        </p:nvSpPr>
        <p:spPr>
          <a:xfrm>
            <a:off x="-2" y="5029201"/>
            <a:ext cx="9144000" cy="914400"/>
          </a:xfrm>
        </p:spPr>
        <p:txBody>
          <a:bodyPr anchor="ctr"/>
          <a:lstStyle/>
          <a:p>
            <a:pPr>
              <a:spcBef>
                <a:spcPts val="0"/>
              </a:spcBef>
            </a:pPr>
            <a:r>
              <a:rPr lang="pt-BR" sz="3700" dirty="0">
                <a:latin typeface="CS New Athanasius" panose="020B0500000000000000" pitchFamily="34" charset="0"/>
              </a:rPr>
              <a:t>A I=y=c P=,=c ernycteuin `e`hryi `ejwn@ `n`hme `n`eho`ou nem `hme `n`ejwrh.</a:t>
            </a:r>
          </a:p>
        </p:txBody>
      </p:sp>
    </p:spTree>
    <p:extLst>
      <p:ext uri="{BB962C8B-B14F-4D97-AF65-F5344CB8AC3E}">
        <p14:creationId xmlns:p14="http://schemas.microsoft.com/office/powerpoint/2010/main" val="1387606660"/>
      </p:ext>
    </p:extLst>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59BF5BE-5661-4A5D-A709-F5705B7C375C}"/>
              </a:ext>
            </a:extLst>
          </p:cNvPr>
          <p:cNvSpPr>
            <a:spLocks noGrp="1"/>
          </p:cNvSpPr>
          <p:nvPr>
            <p:ph type="title"/>
          </p:nvPr>
        </p:nvSpPr>
        <p:spPr/>
        <p:txBody>
          <a:bodyPr>
            <a:normAutofit/>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اورشليم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en-GB" sz="4400" dirty="0"/>
          </a:p>
        </p:txBody>
      </p:sp>
      <p:sp>
        <p:nvSpPr>
          <p:cNvPr id="3" name="Text Placeholder 2">
            <a:extLst>
              <a:ext uri="{FF2B5EF4-FFF2-40B4-BE49-F238E27FC236}">
                <a16:creationId xmlns:a16="http://schemas.microsoft.com/office/drawing/2014/main" id="{EE810477-B563-49DF-8A69-5828D079DE8B}"/>
              </a:ext>
            </a:extLst>
          </p:cNvPr>
          <p:cNvSpPr>
            <a:spLocks noGrp="1"/>
          </p:cNvSpPr>
          <p:nvPr>
            <p:ph type="body" idx="1"/>
          </p:nvPr>
        </p:nvSpPr>
        <p:spPr>
          <a:xfrm>
            <a:off x="-53787" y="6055659"/>
            <a:ext cx="9251575" cy="808893"/>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ايسوس بخرسـتـوس إبشيرى إمفنوتى أفشى إيخون</a:t>
            </a:r>
            <a:r>
              <a:rPr lang="en-US" sz="3600" b="1" dirty="0">
                <a:solidFill>
                  <a:srgbClr val="FFFFFF"/>
                </a:solidFill>
                <a:latin typeface="CS Avva Shenouda" panose="020B7200000000000000" pitchFamily="34" charset="0"/>
                <a:cs typeface="Times New Roman" panose="02020603050405020304" pitchFamily="18" charset="0"/>
              </a:rPr>
              <a:t> </a:t>
            </a:r>
            <a:r>
              <a:rPr lang="ar-EG" sz="3600" b="1" dirty="0">
                <a:solidFill>
                  <a:srgbClr val="FFFFFF"/>
                </a:solidFill>
                <a:latin typeface="CS Avva Shenouda" panose="020B7200000000000000" pitchFamily="34" charset="0"/>
                <a:cs typeface="Times New Roman" panose="02020603050405020304" pitchFamily="18" charset="0"/>
              </a:rPr>
              <a:t>إيروساليم.</a:t>
            </a:r>
          </a:p>
        </p:txBody>
      </p:sp>
      <p:sp>
        <p:nvSpPr>
          <p:cNvPr id="4" name="Text Placeholder 3">
            <a:extLst>
              <a:ext uri="{FF2B5EF4-FFF2-40B4-BE49-F238E27FC236}">
                <a16:creationId xmlns:a16="http://schemas.microsoft.com/office/drawing/2014/main" id="{443CF800-FA4D-485B-90A1-C665186B8C97}"/>
              </a:ext>
            </a:extLst>
          </p:cNvPr>
          <p:cNvSpPr>
            <a:spLocks noGrp="1"/>
          </p:cNvSpPr>
          <p:nvPr>
            <p:ph type="body" sz="quarter" idx="3"/>
          </p:nvPr>
        </p:nvSpPr>
        <p:spPr>
          <a:xfrm>
            <a:off x="-1" y="5181228"/>
            <a:ext cx="9144000" cy="874431"/>
          </a:xfrm>
        </p:spPr>
        <p:txBody>
          <a:bodyPr/>
          <a:lstStyle/>
          <a:p>
            <a:r>
              <a:rPr lang="en-GB" sz="3700" dirty="0">
                <a:latin typeface="CS New Athanasius" panose="020B0500000000000000" pitchFamily="34" charset="0"/>
              </a:rPr>
              <a:t>I=y=c P=,=c `</a:t>
            </a:r>
            <a:r>
              <a:rPr lang="en-GB" sz="3700" dirty="0" err="1">
                <a:latin typeface="CS New Athanasius" panose="020B0500000000000000" pitchFamily="34" charset="0"/>
              </a:rPr>
              <a:t>Psyri</a:t>
            </a:r>
            <a:r>
              <a:rPr lang="en-GB" sz="3700" dirty="0">
                <a:latin typeface="CS New Athanasius" panose="020B0500000000000000" pitchFamily="34" charset="0"/>
              </a:rPr>
              <a:t> `mV]@ </a:t>
            </a:r>
            <a:r>
              <a:rPr lang="en-GB" sz="3700" dirty="0" err="1">
                <a:latin typeface="CS New Athanasius" panose="020B0500000000000000" pitchFamily="34" charset="0"/>
              </a:rPr>
              <a:t>afse</a:t>
            </a:r>
            <a:r>
              <a:rPr lang="en-GB" sz="3700" dirty="0">
                <a:latin typeface="CS New Athanasius" panose="020B0500000000000000" pitchFamily="34" charset="0"/>
              </a:rPr>
              <a:t> `</a:t>
            </a:r>
            <a:r>
              <a:rPr lang="en-GB" sz="3700" dirty="0" err="1">
                <a:latin typeface="CS New Athanasius" panose="020B0500000000000000" pitchFamily="34" charset="0"/>
              </a:rPr>
              <a:t>eqoun</a:t>
            </a:r>
            <a:r>
              <a:rPr lang="en-GB" sz="3700" dirty="0">
                <a:latin typeface="CS New Athanasius" panose="020B0500000000000000" pitchFamily="34" charset="0"/>
              </a:rPr>
              <a:t> `</a:t>
            </a:r>
            <a:r>
              <a:rPr lang="en-GB" sz="3700" dirty="0" err="1">
                <a:latin typeface="CS New Athanasius" panose="020B0500000000000000" pitchFamily="34" charset="0"/>
              </a:rPr>
              <a:t>eIeroucalym</a:t>
            </a:r>
            <a:r>
              <a:rPr lang="en-GB" sz="3700" dirty="0">
                <a:latin typeface="CS New Athanasius" panose="020B0500000000000000" pitchFamily="34" charset="0"/>
              </a:rPr>
              <a:t>.</a:t>
            </a:r>
          </a:p>
        </p:txBody>
      </p:sp>
    </p:spTree>
    <p:extLst>
      <p:ext uri="{BB962C8B-B14F-4D97-AF65-F5344CB8AC3E}">
        <p14:creationId xmlns:p14="http://schemas.microsoft.com/office/powerpoint/2010/main" val="3081414563"/>
      </p:ext>
    </p:extLst>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0" y="4358517"/>
            <a:ext cx="9144000" cy="684130"/>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a:t>
            </a:r>
            <a:r>
              <a:rPr lang="ar-EG" sz="4000" b="1" dirty="0">
                <a:solidFill>
                  <a:srgbClr val="FFFFFF"/>
                </a:solidFill>
                <a:latin typeface="CS Avva Shenouda" panose="020B7200000000000000" pitchFamily="34" charset="0"/>
                <a:cs typeface="Times New Roman" panose="02020603050405020304" pitchFamily="18" charset="0"/>
              </a:rPr>
              <a:t> </a:t>
            </a:r>
            <a:r>
              <a:rPr lang="ar-SA" sz="4000" b="1" dirty="0">
                <a:solidFill>
                  <a:srgbClr val="FFFFFF"/>
                </a:solidFill>
                <a:latin typeface="CS Avva Shenouda" panose="020B7200000000000000" pitchFamily="34" charset="0"/>
                <a:cs typeface="Times New Roman" panose="02020603050405020304" pitchFamily="18" charset="0"/>
              </a:rPr>
              <a:t>، ابن الله، تجسد من العذراء.</a:t>
            </a:r>
            <a:endParaRPr lang="en-GB" dirty="0"/>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أفتشي ساركس إيڤول خين تي بارثينوس</a:t>
            </a:r>
            <a:endParaRPr lang="ar-SA" sz="3200" b="1" dirty="0">
              <a:solidFill>
                <a:srgbClr val="FFFFFF"/>
              </a:solidFill>
              <a:latin typeface="CS Avva Shenouda" panose="020B7200000000000000"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042648"/>
            <a:ext cx="9144000" cy="1006460"/>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icarx</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par;enoc</a:t>
            </a:r>
            <a:r>
              <a:rPr lang="en-GB" dirty="0">
                <a:latin typeface="CS New Athanasius" panose="020B0500000000000000" pitchFamily="34" charset="0"/>
              </a:rPr>
              <a:t>.</a:t>
            </a:r>
          </a:p>
        </p:txBody>
      </p:sp>
    </p:spTree>
    <p:extLst>
      <p:ext uri="{BB962C8B-B14F-4D97-AF65-F5344CB8AC3E}">
        <p14:creationId xmlns:p14="http://schemas.microsoft.com/office/powerpoint/2010/main" val="2722921359"/>
      </p:ext>
    </p:extLst>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p:txBody>
          <a:bodyPr/>
          <a:lstStyle/>
          <a:p>
            <a:r>
              <a:rPr lang="ar-EG" sz="4000" dirty="0"/>
              <a:t>يسوع المسيح ابن الله، ولد في بيت لحم.</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0" y="5770917"/>
            <a:ext cx="9143999" cy="108708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 إمفنوتى فى ايه طاف ماسف خين فيثليئيم.</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144296"/>
            <a:ext cx="9144000" cy="626621"/>
          </a:xfrm>
        </p:spPr>
        <p:txBody>
          <a:bodyPr/>
          <a:lstStyle/>
          <a:p>
            <a:r>
              <a:rPr lang="en-GB" dirty="0">
                <a:latin typeface="CS New Athanasius" panose="020B0500000000000000" pitchFamily="34" charset="0"/>
              </a:rPr>
              <a:t>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vyetaumacf</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By;leem</a:t>
            </a:r>
            <a:r>
              <a:rPr lang="en-GB" dirty="0">
                <a:latin typeface="CS New Athanasius" panose="020B0500000000000000" pitchFamily="34" charset="0"/>
              </a:rPr>
              <a:t>.</a:t>
            </a:r>
          </a:p>
        </p:txBody>
      </p:sp>
    </p:spTree>
    <p:extLst>
      <p:ext uri="{BB962C8B-B14F-4D97-AF65-F5344CB8AC3E}">
        <p14:creationId xmlns:p14="http://schemas.microsoft.com/office/powerpoint/2010/main" val="1531797109"/>
      </p:ext>
    </p:extLst>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2" y="4361925"/>
            <a:ext cx="9144000" cy="782371"/>
          </a:xfrm>
        </p:spPr>
        <p:txBody>
          <a:bodyPr anchor="ctr"/>
          <a:lstStyle/>
          <a:p>
            <a:r>
              <a:rPr lang="ar-EG" sz="4000" dirty="0"/>
              <a:t>يسوع المسيح ملك المجد قام من بين الأموات</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21023" y="6225988"/>
            <a:ext cx="9386047" cy="632012"/>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بخرستوس إبؤرو إنتى إبؤأوو أفطونف إيفول خين ني إثمؤوت.</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3" y="5144297"/>
            <a:ext cx="9144001" cy="1081692"/>
          </a:xfrm>
        </p:spPr>
        <p:txBody>
          <a:bodyPr/>
          <a:lstStyle/>
          <a:p>
            <a:r>
              <a:rPr lang="en-GB" sz="4000" dirty="0">
                <a:latin typeface="CS New Athanasius" panose="020B0500000000000000" pitchFamily="34" charset="0"/>
              </a:rPr>
              <a:t>I=y=c P=,=c `P`</a:t>
            </a:r>
            <a:r>
              <a:rPr lang="en-US" sz="4000" dirty="0">
                <a:latin typeface="CS New Athanasius" panose="020B0500000000000000" pitchFamily="34" charset="0"/>
              </a:rPr>
              <a:t>o</a:t>
            </a:r>
            <a:r>
              <a:rPr lang="en-GB" sz="4000" dirty="0" err="1">
                <a:latin typeface="CS New Athanasius" panose="020B0500000000000000" pitchFamily="34" charset="0"/>
              </a:rPr>
              <a:t>uro</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p`w`ou</a:t>
            </a:r>
            <a:r>
              <a:rPr lang="en-GB" sz="4000" dirty="0">
                <a:latin typeface="CS New Athanasius" panose="020B0500000000000000" pitchFamily="34" charset="0"/>
              </a:rPr>
              <a:t>@ </a:t>
            </a:r>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619117793"/>
      </p:ext>
    </p:extLst>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26F8D5B-D2B2-4846-AB35-4059EC74DAFC}"/>
              </a:ext>
            </a:extLst>
          </p:cNvPr>
          <p:cNvSpPr>
            <a:spLocks noGrp="1"/>
          </p:cNvSpPr>
          <p:nvPr>
            <p:ph type="title"/>
          </p:nvPr>
        </p:nvSpPr>
        <p:spPr>
          <a:xfrm>
            <a:off x="0" y="4371284"/>
            <a:ext cx="9144000" cy="644469"/>
          </a:xfrm>
        </p:spPr>
        <p:txBody>
          <a:bodyPr anchor="ctr">
            <a:normAutofit/>
          </a:bodyPr>
          <a:lstStyle/>
          <a:p>
            <a:r>
              <a:rPr lang="ar-SA" sz="4000" b="1" dirty="0">
                <a:solidFill>
                  <a:srgbClr val="FFFFFF"/>
                </a:solidFill>
                <a:latin typeface="CS Avva Shenouda" panose="020B7200000000000000" pitchFamily="34" charset="0"/>
                <a:cs typeface="Times New Roman" panose="02020603050405020304" pitchFamily="18" charset="0"/>
              </a:rPr>
              <a:t>المسيح قام من بين الأموات، وصعد إلى السموات</a:t>
            </a:r>
            <a:r>
              <a:rPr lang="ar-EG" sz="4000" b="1" dirty="0">
                <a:solidFill>
                  <a:srgbClr val="FFFFFF"/>
                </a:solidFill>
                <a:latin typeface="CS Avva Shenouda" panose="020B7200000000000000" pitchFamily="34"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19C7AA37-D64D-4BD9-B775-EB4847C14933}"/>
              </a:ext>
            </a:extLst>
          </p:cNvPr>
          <p:cNvSpPr>
            <a:spLocks noGrp="1"/>
          </p:cNvSpPr>
          <p:nvPr>
            <p:ph type="body" idx="1"/>
          </p:nvPr>
        </p:nvSpPr>
        <p:spPr>
          <a:xfrm>
            <a:off x="1" y="5943601"/>
            <a:ext cx="9143999" cy="91440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آفطونف إيفول خين ني إثمو ؤوت: اووه آفشيناف إيه إبشوى إيه نى فى أووى.</a:t>
            </a:r>
          </a:p>
        </p:txBody>
      </p:sp>
      <p:sp>
        <p:nvSpPr>
          <p:cNvPr id="4" name="Text Placeholder 3">
            <a:extLst>
              <a:ext uri="{FF2B5EF4-FFF2-40B4-BE49-F238E27FC236}">
                <a16:creationId xmlns:a16="http://schemas.microsoft.com/office/drawing/2014/main" id="{387230C1-A2D5-4358-A2F3-D34FF0479244}"/>
              </a:ext>
            </a:extLst>
          </p:cNvPr>
          <p:cNvSpPr>
            <a:spLocks noGrp="1"/>
          </p:cNvSpPr>
          <p:nvPr>
            <p:ph type="body" sz="quarter" idx="3"/>
          </p:nvPr>
        </p:nvSpPr>
        <p:spPr>
          <a:xfrm>
            <a:off x="0" y="5050368"/>
            <a:ext cx="9144000" cy="808893"/>
          </a:xfrm>
        </p:spPr>
        <p:txBody>
          <a:bodyPr/>
          <a:lstStyle/>
          <a:p>
            <a:pPr>
              <a:spcBef>
                <a:spcPts val="0"/>
              </a:spcBef>
            </a:pPr>
            <a:r>
              <a:rPr lang="en-GB" dirty="0">
                <a:latin typeface="CS New Athanasius" panose="020B0500000000000000" pitchFamily="34" charset="0"/>
              </a:rPr>
              <a:t>P=,=c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nye;mwout</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endParaRPr lang="ar-EG" dirty="0">
              <a:latin typeface="CS New Athanasius" panose="020B0500000000000000" pitchFamily="34" charset="0"/>
            </a:endParaRPr>
          </a:p>
          <a:p>
            <a:pPr>
              <a:spcBef>
                <a:spcPts val="0"/>
              </a:spcBef>
            </a:pPr>
            <a:r>
              <a:rPr lang="en-GB" dirty="0">
                <a:latin typeface="CS New Athanasius" panose="020B0500000000000000" pitchFamily="34" charset="0"/>
              </a:rPr>
              <a:t> `</a:t>
            </a:r>
            <a:r>
              <a:rPr lang="en-GB" dirty="0" err="1">
                <a:latin typeface="CS New Athanasius" panose="020B0500000000000000" pitchFamily="34" charset="0"/>
              </a:rPr>
              <a:t>e`pswi</a:t>
            </a:r>
            <a:r>
              <a:rPr lang="en-GB" dirty="0">
                <a:latin typeface="CS New Athanasius" panose="020B0500000000000000" pitchFamily="34" charset="0"/>
              </a:rPr>
              <a:t> `</a:t>
            </a:r>
            <a:r>
              <a:rPr lang="en-GB" dirty="0" err="1">
                <a:latin typeface="CS New Athanasius" panose="020B0500000000000000" pitchFamily="34" charset="0"/>
              </a:rPr>
              <a:t>enivyou`i</a:t>
            </a:r>
            <a:r>
              <a:rPr lang="en-GB" dirty="0">
                <a:latin typeface="CS New Athanasius" panose="020B0500000000000000" pitchFamily="34" charset="0"/>
              </a:rPr>
              <a:t>.</a:t>
            </a:r>
          </a:p>
        </p:txBody>
      </p:sp>
    </p:spTree>
    <p:extLst>
      <p:ext uri="{BB962C8B-B14F-4D97-AF65-F5344CB8AC3E}">
        <p14:creationId xmlns:p14="http://schemas.microsoft.com/office/powerpoint/2010/main" val="13969541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ملاك ميخائي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ميخائيل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882283"/>
            <a:ext cx="9143999" cy="975718"/>
          </a:xfrm>
        </p:spPr>
        <p:txBody>
          <a:bodyPr anchor="ctr"/>
          <a:lstStyle/>
          <a:p>
            <a:r>
              <a:rPr lang="ar-EG" sz="3600" dirty="0">
                <a:latin typeface="Tahoma" panose="020B0604030504040204" pitchFamily="34" charset="0"/>
              </a:rPr>
              <a:t>هيتين ني ابريسفيا انتي بي ارشي انجيلوس اثؤواب </a:t>
            </a:r>
            <a:r>
              <a:rPr lang="ar-EG" sz="3600" dirty="0">
                <a:effectLst/>
                <a:latin typeface="Tahoma" panose="020B0604030504040204" pitchFamily="34" charset="0"/>
              </a:rPr>
              <a:t>ميخائيل اب ارخون اننا ني فيؤوي </a:t>
            </a:r>
            <a:endParaRPr lang="en-GB" sz="3600"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61965"/>
            <a:ext cx="9144000" cy="920317"/>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Mi,ayl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par,wn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nnanifyou`i</a:t>
            </a:r>
            <a:r>
              <a:rPr lang="en-GB" sz="4000" dirty="0">
                <a:effectLst/>
                <a:latin typeface="CS New Athanasius" panose="020B0500000000000000" pitchFamily="34" charset="0"/>
              </a:rPr>
              <a:t> </a:t>
            </a:r>
            <a:r>
              <a:rPr lang="en-GB" sz="40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9D088CBD-00CF-4468-BBDA-7F76F2A9DD73}"/>
              </a:ext>
            </a:extLst>
          </p:cNvPr>
          <p:cNvSpPr>
            <a:spLocks noGrp="1"/>
          </p:cNvSpPr>
          <p:nvPr>
            <p:ph type="body" sz="quarter" idx="10"/>
          </p:nvPr>
        </p:nvSpPr>
        <p:spPr>
          <a:xfrm>
            <a:off x="-2" y="4363211"/>
            <a:ext cx="9144000" cy="598754"/>
          </a:xfrm>
        </p:spPr>
        <p:txBody>
          <a:bodyPr/>
          <a:lstStyle/>
          <a:p>
            <a:r>
              <a:rPr lang="ar-EG" dirty="0">
                <a:latin typeface="Tahoma" panose="020B0604030504040204" pitchFamily="34" charset="0"/>
              </a:rPr>
              <a:t>بشفاعات رئيس الملائكة الطاهر ميخائيل رئيس السمائيين</a:t>
            </a:r>
            <a:endParaRPr lang="en-GB" dirty="0"/>
          </a:p>
        </p:txBody>
      </p:sp>
    </p:spTree>
    <p:extLst>
      <p:ext uri="{BB962C8B-B14F-4D97-AF65-F5344CB8AC3E}">
        <p14:creationId xmlns:p14="http://schemas.microsoft.com/office/powerpoint/2010/main" val="3701459956"/>
      </p:ext>
    </p:extLst>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4" name="Title 1">
            <a:extLst>
              <a:ext uri="{FF2B5EF4-FFF2-40B4-BE49-F238E27FC236}">
                <a16:creationId xmlns:a16="http://schemas.microsoft.com/office/drawing/2014/main" id="{73C5FBD6-8577-4E9E-928A-221A0F8802CE}"/>
              </a:ext>
            </a:extLst>
          </p:cNvPr>
          <p:cNvSpPr>
            <a:spLocks noGrp="1"/>
          </p:cNvSpPr>
          <p:nvPr>
            <p:ph type="title"/>
          </p:nvPr>
        </p:nvSpPr>
        <p:spPr>
          <a:xfrm>
            <a:off x="0" y="4400137"/>
            <a:ext cx="9144000" cy="782371"/>
          </a:xfrm>
        </p:spPr>
        <p:txBody>
          <a:bodyPr>
            <a:normAutofit/>
          </a:bodyPr>
          <a:lstStyle/>
          <a:p>
            <a:r>
              <a:rPr lang="ar-EG" sz="4400" dirty="0"/>
              <a:t>المسيح قام ثم صعد، وأرسل لنا البارقليط.</a:t>
            </a:r>
            <a:endParaRPr lang="en-GB" sz="4400" dirty="0"/>
          </a:p>
        </p:txBody>
      </p:sp>
      <p:sp>
        <p:nvSpPr>
          <p:cNvPr id="15" name="Text Placeholder 2">
            <a:extLst>
              <a:ext uri="{FF2B5EF4-FFF2-40B4-BE49-F238E27FC236}">
                <a16:creationId xmlns:a16="http://schemas.microsoft.com/office/drawing/2014/main" id="{9F1680DD-B9FB-44A2-87D5-63F5CFEC0E6E}"/>
              </a:ext>
            </a:extLst>
          </p:cNvPr>
          <p:cNvSpPr>
            <a:spLocks noGrp="1"/>
          </p:cNvSpPr>
          <p:nvPr>
            <p:ph type="body" idx="1"/>
          </p:nvPr>
        </p:nvSpPr>
        <p:spPr>
          <a:xfrm>
            <a:off x="1" y="5959475"/>
            <a:ext cx="9143999" cy="898525"/>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بخريستوس أفطونف أووه أفشيناف</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أف أووأورب نان امبي باراكليطون. </a:t>
            </a:r>
          </a:p>
        </p:txBody>
      </p:sp>
      <p:sp>
        <p:nvSpPr>
          <p:cNvPr id="16" name="Text Placeholder 3">
            <a:extLst>
              <a:ext uri="{FF2B5EF4-FFF2-40B4-BE49-F238E27FC236}">
                <a16:creationId xmlns:a16="http://schemas.microsoft.com/office/drawing/2014/main" id="{8FDBE771-4A9A-4E0D-B9E2-F627A4C139A3}"/>
              </a:ext>
            </a:extLst>
          </p:cNvPr>
          <p:cNvSpPr>
            <a:spLocks noGrp="1"/>
          </p:cNvSpPr>
          <p:nvPr>
            <p:ph type="body" sz="quarter" idx="3"/>
          </p:nvPr>
        </p:nvSpPr>
        <p:spPr>
          <a:xfrm>
            <a:off x="0" y="5128720"/>
            <a:ext cx="9144000" cy="782371"/>
          </a:xfrm>
        </p:spPr>
        <p:txBody>
          <a:bodyPr/>
          <a:lstStyle/>
          <a:p>
            <a:pPr>
              <a:lnSpc>
                <a:spcPct val="85000"/>
              </a:lnSpc>
              <a:spcBef>
                <a:spcPts val="0"/>
              </a:spcBef>
            </a:pPr>
            <a:r>
              <a:rPr lang="en-GB" dirty="0">
                <a:latin typeface="CS New Athanasius" panose="020B0500000000000000" pitchFamily="34" charset="0"/>
              </a:rPr>
              <a:t>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r>
              <a:rPr lang="en-GB" dirty="0">
                <a:latin typeface="CS New Athanasius" panose="020B0500000000000000" pitchFamily="34" charset="0"/>
              </a:rPr>
              <a:t>@ </a:t>
            </a:r>
            <a:r>
              <a:rPr lang="en-GB" dirty="0" err="1">
                <a:latin typeface="CS New Athanasius" panose="020B0500000000000000" pitchFamily="34" charset="0"/>
              </a:rPr>
              <a:t>afouwrp</a:t>
            </a:r>
            <a:r>
              <a:rPr lang="en-GB" dirty="0">
                <a:latin typeface="CS New Athanasius" panose="020B0500000000000000" pitchFamily="34" charset="0"/>
              </a:rPr>
              <a:t> nan</a:t>
            </a:r>
          </a:p>
          <a:p>
            <a:pPr>
              <a:lnSpc>
                <a:spcPct val="85000"/>
              </a:lnSpc>
              <a:spcBef>
                <a:spcPts val="0"/>
              </a:spcBef>
            </a:pPr>
            <a:r>
              <a:rPr lang="en-GB" dirty="0">
                <a:latin typeface="CS New Athanasius" panose="020B0500000000000000" pitchFamily="34" charset="0"/>
              </a:rPr>
              <a:t> `</a:t>
            </a:r>
            <a:r>
              <a:rPr lang="en-GB" dirty="0" err="1">
                <a:latin typeface="CS New Athanasius" panose="020B0500000000000000" pitchFamily="34" charset="0"/>
              </a:rPr>
              <a:t>mPiparaklyton</a:t>
            </a:r>
            <a:r>
              <a:rPr lang="en-GB" dirty="0">
                <a:latin typeface="CS New Athanasius" panose="020B0500000000000000" pitchFamily="34" charset="0"/>
              </a:rPr>
              <a:t>.</a:t>
            </a:r>
          </a:p>
        </p:txBody>
      </p:sp>
    </p:spTree>
    <p:extLst>
      <p:ext uri="{BB962C8B-B14F-4D97-AF65-F5344CB8AC3E}">
        <p14:creationId xmlns:p14="http://schemas.microsoft.com/office/powerpoint/2010/main" val="1657603308"/>
      </p:ext>
    </p:extLst>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2" name="Title 11"/>
          <p:cNvSpPr>
            <a:spLocks noGrp="1"/>
          </p:cNvSpPr>
          <p:nvPr>
            <p:ph type="title"/>
          </p:nvPr>
        </p:nvSpPr>
        <p:spPr/>
        <p:txBody>
          <a:bodyPr>
            <a:normAutofit/>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4191149384"/>
      </p:ext>
    </p:extLst>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4400" dirty="0">
                <a:latin typeface="CS New Athanasius" panose="020B0500000000000000" pitchFamily="34" charset="0"/>
              </a:rPr>
              <a:t>`Cmou `eVnou] qen nye;ouab tyrou `ntaf </a:t>
            </a:r>
          </a:p>
        </p:txBody>
      </p:sp>
    </p:spTree>
    <p:extLst>
      <p:ext uri="{BB962C8B-B14F-4D97-AF65-F5344CB8AC3E}">
        <p14:creationId xmlns:p14="http://schemas.microsoft.com/office/powerpoint/2010/main" val="1000890322"/>
      </p:ext>
    </p:extLst>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1" y="4346116"/>
            <a:ext cx="9144000" cy="995920"/>
          </a:xfrm>
        </p:spPr>
        <p:txBody>
          <a:bodyPr anchor="ctr">
            <a:noAutofit/>
          </a:bodyPr>
          <a:lstStyle/>
          <a:p>
            <a:r>
              <a:rPr lang="ar-EG" sz="6000" dirty="0"/>
              <a:t>سبحوه فى جلد قوته</a:t>
            </a:r>
          </a:p>
        </p:txBody>
      </p:sp>
      <p:sp>
        <p:nvSpPr>
          <p:cNvPr id="10" name="Text Placeholder 9"/>
          <p:cNvSpPr>
            <a:spLocks noGrp="1"/>
          </p:cNvSpPr>
          <p:nvPr>
            <p:ph type="body" idx="1"/>
          </p:nvPr>
        </p:nvSpPr>
        <p:spPr>
          <a:xfrm>
            <a:off x="0" y="6024393"/>
            <a:ext cx="9143999" cy="808893"/>
          </a:xfrm>
        </p:spPr>
        <p:txBody>
          <a:bodyPr/>
          <a:lstStyle/>
          <a:p>
            <a:r>
              <a:rPr lang="ar-EG" sz="4800" dirty="0"/>
              <a:t>اسمو ايروف خين بى تاجرو انتى تيف جوم</a:t>
            </a:r>
          </a:p>
        </p:txBody>
      </p:sp>
      <p:sp>
        <p:nvSpPr>
          <p:cNvPr id="11" name="Text Placeholder 10"/>
          <p:cNvSpPr>
            <a:spLocks noGrp="1"/>
          </p:cNvSpPr>
          <p:nvPr>
            <p:ph type="body" sz="quarter" idx="3"/>
          </p:nvPr>
        </p:nvSpPr>
        <p:spPr>
          <a:xfrm>
            <a:off x="0" y="5342036"/>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pitajro</a:t>
            </a:r>
            <a:r>
              <a:rPr lang="en-US" sz="4400" dirty="0">
                <a:latin typeface="CS New Athanasius" panose="020B0500000000000000" pitchFamily="34" charset="0"/>
              </a:rPr>
              <a:t> `</a:t>
            </a:r>
            <a:r>
              <a:rPr lang="en-US" sz="4400" dirty="0" err="1">
                <a:latin typeface="CS New Athanasius" panose="020B0500000000000000" pitchFamily="34" charset="0"/>
              </a:rPr>
              <a:t>nte</a:t>
            </a:r>
            <a:r>
              <a:rPr lang="en-US" sz="4400" dirty="0">
                <a:latin typeface="CS New Athanasius" panose="020B0500000000000000" pitchFamily="34" charset="0"/>
              </a:rPr>
              <a:t> </a:t>
            </a:r>
            <a:r>
              <a:rPr lang="en-US" sz="4400" dirty="0" err="1">
                <a:latin typeface="CS New Athanasius" panose="020B0500000000000000" pitchFamily="34" charset="0"/>
              </a:rPr>
              <a:t>tefjom</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957002616"/>
      </p:ext>
    </p:extLst>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a:xfrm>
            <a:off x="0" y="6049107"/>
            <a:ext cx="9143999" cy="808893"/>
          </a:xfrm>
        </p:spPr>
        <p:txBody>
          <a:bodyPr/>
          <a:lstStyle/>
          <a:p>
            <a:r>
              <a:rPr lang="ar-EG" sz="4800" dirty="0"/>
              <a:t>اسمو ايروف اايهرى هيجين تيف ميتجورى</a:t>
            </a:r>
          </a:p>
        </p:txBody>
      </p:sp>
      <p:sp>
        <p:nvSpPr>
          <p:cNvPr id="11" name="Text Placeholder 10"/>
          <p:cNvSpPr>
            <a:spLocks noGrp="1"/>
          </p:cNvSpPr>
          <p:nvPr>
            <p:ph type="body" sz="quarter" idx="3"/>
          </p:nvPr>
        </p:nvSpPr>
        <p:spPr>
          <a:xfrm>
            <a:off x="-1"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e`hryi</a:t>
            </a:r>
            <a:r>
              <a:rPr lang="en-US" sz="4400" dirty="0">
                <a:latin typeface="CS New Athanasius" panose="020B0500000000000000" pitchFamily="34" charset="0"/>
              </a:rPr>
              <a:t> </a:t>
            </a:r>
            <a:r>
              <a:rPr lang="en-US" sz="4400" dirty="0" err="1">
                <a:latin typeface="CS New Athanasius" panose="020B0500000000000000" pitchFamily="34" charset="0"/>
              </a:rPr>
              <a:t>hijen</a:t>
            </a:r>
            <a:r>
              <a:rPr lang="en-US" sz="4400" dirty="0">
                <a:latin typeface="CS New Athanasius" panose="020B0500000000000000" pitchFamily="34" charset="0"/>
              </a:rPr>
              <a:t> </a:t>
            </a:r>
            <a:r>
              <a:rPr lang="en-US" sz="4400" dirty="0" err="1">
                <a:latin typeface="CS New Athanasius" panose="020B0500000000000000" pitchFamily="34" charset="0"/>
              </a:rPr>
              <a:t>tefmetjwri</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3730114124"/>
      </p:ext>
    </p:extLst>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4400" dirty="0">
                <a:latin typeface="CS New Athanasius" panose="020B0500000000000000" pitchFamily="34" charset="0"/>
              </a:rPr>
              <a:t>`Cmou `erof kata `p`asai `nte tefmetnis]</a:t>
            </a:r>
          </a:p>
        </p:txBody>
      </p:sp>
    </p:spTree>
    <p:extLst>
      <p:ext uri="{BB962C8B-B14F-4D97-AF65-F5344CB8AC3E}">
        <p14:creationId xmlns:p14="http://schemas.microsoft.com/office/powerpoint/2010/main" val="2376759448"/>
      </p:ext>
    </p:extLst>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a:xfrm>
            <a:off x="0" y="6049107"/>
            <a:ext cx="9143999" cy="808893"/>
          </a:xfrm>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 y="5317586"/>
            <a:ext cx="9143999" cy="655321"/>
          </a:xfrm>
        </p:spPr>
        <p:txBody>
          <a:bodyPr/>
          <a:lstStyle/>
          <a:p>
            <a:r>
              <a:rPr lang="en-US" sz="4800" dirty="0">
                <a:latin typeface="CS New Athanasius" panose="020B0500000000000000" pitchFamily="34" charset="0"/>
              </a:rPr>
              <a:t>`</a:t>
            </a:r>
            <a:r>
              <a:rPr lang="en-US" sz="4800" dirty="0" err="1">
                <a:latin typeface="CS New Athanasius" panose="020B0500000000000000" pitchFamily="34" charset="0"/>
              </a:rPr>
              <a:t>Cmou</a:t>
            </a:r>
            <a:r>
              <a:rPr lang="en-US" sz="4800" dirty="0">
                <a:latin typeface="CS New Athanasius" panose="020B0500000000000000" pitchFamily="34" charset="0"/>
              </a:rPr>
              <a:t> `</a:t>
            </a:r>
            <a:r>
              <a:rPr lang="en-US" sz="4800" dirty="0" err="1">
                <a:latin typeface="CS New Athanasius" panose="020B0500000000000000" pitchFamily="34" charset="0"/>
              </a:rPr>
              <a:t>erof</a:t>
            </a:r>
            <a:r>
              <a:rPr lang="en-US" sz="4800" dirty="0">
                <a:latin typeface="CS New Athanasius" panose="020B0500000000000000" pitchFamily="34" charset="0"/>
              </a:rPr>
              <a:t> </a:t>
            </a:r>
            <a:r>
              <a:rPr lang="en-US" sz="4800" dirty="0" err="1">
                <a:latin typeface="CS New Athanasius" panose="020B0500000000000000" pitchFamily="34" charset="0"/>
              </a:rPr>
              <a:t>qen</a:t>
            </a:r>
            <a:r>
              <a:rPr lang="en-US" sz="4800" dirty="0">
                <a:latin typeface="CS New Athanasius" panose="020B0500000000000000" pitchFamily="34" charset="0"/>
              </a:rPr>
              <a:t> </a:t>
            </a:r>
            <a:r>
              <a:rPr lang="en-US" sz="4800" dirty="0" err="1">
                <a:latin typeface="CS New Athanasius" panose="020B0500000000000000" pitchFamily="34" charset="0"/>
              </a:rPr>
              <a:t>ou`cmy</a:t>
            </a:r>
            <a:r>
              <a:rPr lang="en-US" sz="4800" dirty="0">
                <a:latin typeface="CS New Athanasius" panose="020B0500000000000000" pitchFamily="34" charset="0"/>
              </a:rPr>
              <a:t> `</a:t>
            </a:r>
            <a:r>
              <a:rPr lang="en-US" sz="4800" dirty="0" err="1">
                <a:latin typeface="CS New Athanasius" panose="020B0500000000000000" pitchFamily="34" charset="0"/>
              </a:rPr>
              <a:t>ncalpiggoc</a:t>
            </a:r>
            <a:endParaRPr lang="en-US" sz="4800" dirty="0">
              <a:latin typeface="CS New Athanasius" panose="020B0500000000000000" pitchFamily="34" charset="0"/>
            </a:endParaRPr>
          </a:p>
        </p:txBody>
      </p:sp>
    </p:spTree>
    <p:extLst>
      <p:ext uri="{BB962C8B-B14F-4D97-AF65-F5344CB8AC3E}">
        <p14:creationId xmlns:p14="http://schemas.microsoft.com/office/powerpoint/2010/main" val="3168768126"/>
      </p:ext>
    </p:extLst>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ou'altyrion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ouku;ara</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1353394631"/>
      </p:ext>
    </p:extLst>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dirty="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290550"/>
            <a:ext cx="9144000" cy="682357"/>
          </a:xfrm>
        </p:spPr>
        <p:txBody>
          <a:bodyPr/>
          <a:lstStyle/>
          <a:p>
            <a:r>
              <a:rPr lang="da-DK" sz="4400" dirty="0">
                <a:latin typeface="CS New Athanasius" panose="020B0500000000000000" pitchFamily="34" charset="0"/>
              </a:rPr>
              <a:t>`Cmou `erof qen hankemkem nem han,oroc</a:t>
            </a:r>
          </a:p>
        </p:txBody>
      </p:sp>
    </p:spTree>
    <p:extLst>
      <p:ext uri="{BB962C8B-B14F-4D97-AF65-F5344CB8AC3E}">
        <p14:creationId xmlns:p14="http://schemas.microsoft.com/office/powerpoint/2010/main" val="3912139133"/>
      </p:ext>
    </p:extLst>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a:xfrm>
            <a:off x="-1" y="6049107"/>
            <a:ext cx="9143999" cy="808893"/>
          </a:xfrm>
        </p:spPr>
        <p:txBody>
          <a:bodyPr/>
          <a:lstStyle/>
          <a:p>
            <a:r>
              <a:rPr lang="ar-EG" sz="4800" dirty="0"/>
              <a:t>اسمو ايروف خين هان كاب نيم اواورغانون</a:t>
            </a:r>
          </a:p>
        </p:txBody>
      </p:sp>
      <p:sp>
        <p:nvSpPr>
          <p:cNvPr id="11" name="Text Placeholder 10"/>
          <p:cNvSpPr>
            <a:spLocks noGrp="1"/>
          </p:cNvSpPr>
          <p:nvPr>
            <p:ph type="body" sz="quarter" idx="3"/>
          </p:nvPr>
        </p:nvSpPr>
        <p:spPr>
          <a:xfrm>
            <a:off x="-2"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han</a:t>
            </a:r>
            <a:r>
              <a:rPr lang="en-US" sz="4400" dirty="0">
                <a:latin typeface="CS New Athanasius" panose="020B0500000000000000" pitchFamily="34" charset="0"/>
              </a:rPr>
              <a:t> </a:t>
            </a:r>
            <a:r>
              <a:rPr lang="en-US" sz="4400" dirty="0" err="1">
                <a:latin typeface="CS New Athanasius" panose="020B0500000000000000" pitchFamily="34" charset="0"/>
              </a:rPr>
              <a:t>kap</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ouorganon</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4240179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28684039"/>
      </p:ext>
    </p:extLst>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362145"/>
            <a:ext cx="9144000" cy="782371"/>
          </a:xfrm>
        </p:spPr>
        <p:txBody>
          <a:bodyPr>
            <a:normAutofit/>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1" y="5217533"/>
            <a:ext cx="9144000" cy="682357"/>
          </a:xfrm>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hankumbalon</a:t>
            </a:r>
            <a:r>
              <a:rPr lang="en-US" sz="4000" dirty="0">
                <a:latin typeface="CS New Athanasius" panose="020B0500000000000000" pitchFamily="34" charset="0"/>
              </a:rPr>
              <a:t> `</a:t>
            </a:r>
            <a:r>
              <a:rPr lang="en-US" sz="4000" dirty="0" err="1">
                <a:latin typeface="CS New Athanasius" panose="020B0500000000000000" pitchFamily="34" charset="0"/>
              </a:rPr>
              <a:t>necetou`cmy</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473093877"/>
      </p:ext>
    </p:extLst>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1" y="5290550"/>
            <a:ext cx="9144000" cy="682357"/>
          </a:xfrm>
        </p:spPr>
        <p:txBody>
          <a:bodyPr/>
          <a:lstStyle/>
          <a:p>
            <a:r>
              <a:rPr lang="en-US" sz="3800" dirty="0">
                <a:latin typeface="CS New Athanasius" panose="020B0500000000000000" pitchFamily="34" charset="0"/>
              </a:rPr>
              <a:t>`</a:t>
            </a:r>
            <a:r>
              <a:rPr lang="en-US" sz="3800" dirty="0" err="1">
                <a:latin typeface="CS New Athanasius" panose="020B0500000000000000" pitchFamily="34" charset="0"/>
              </a:rPr>
              <a:t>Cmou</a:t>
            </a:r>
            <a:r>
              <a:rPr lang="en-US" sz="3800" dirty="0">
                <a:latin typeface="CS New Athanasius" panose="020B0500000000000000" pitchFamily="34" charset="0"/>
              </a:rPr>
              <a:t> `</a:t>
            </a:r>
            <a:r>
              <a:rPr lang="en-US" sz="3800" dirty="0" err="1">
                <a:latin typeface="CS New Athanasius" panose="020B0500000000000000" pitchFamily="34" charset="0"/>
              </a:rPr>
              <a:t>erof</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hankumbalon</a:t>
            </a:r>
            <a:r>
              <a:rPr lang="en-US" sz="3800" dirty="0">
                <a:latin typeface="CS New Athanasius" panose="020B0500000000000000" pitchFamily="34" charset="0"/>
              </a:rPr>
              <a:t> `</a:t>
            </a:r>
            <a:r>
              <a:rPr lang="en-US" sz="3800" dirty="0" err="1">
                <a:latin typeface="CS New Athanasius" panose="020B0500000000000000" pitchFamily="34" charset="0"/>
              </a:rPr>
              <a:t>nte</a:t>
            </a:r>
            <a:r>
              <a:rPr lang="en-US" sz="3800" dirty="0">
                <a:latin typeface="CS New Athanasius" panose="020B0500000000000000" pitchFamily="34" charset="0"/>
              </a:rPr>
              <a:t> </a:t>
            </a:r>
            <a:r>
              <a:rPr lang="en-US" sz="3800" dirty="0" err="1">
                <a:latin typeface="CS New Athanasius" panose="020B0500000000000000" pitchFamily="34" charset="0"/>
              </a:rPr>
              <a:t>ou`e`slyloui</a:t>
            </a:r>
            <a:endParaRPr lang="en-US" sz="3800" dirty="0">
              <a:latin typeface="CS New Athanasius" panose="020B0500000000000000" pitchFamily="34" charset="0"/>
            </a:endParaRPr>
          </a:p>
        </p:txBody>
      </p:sp>
    </p:spTree>
    <p:extLst>
      <p:ext uri="{BB962C8B-B14F-4D97-AF65-F5344CB8AC3E}">
        <p14:creationId xmlns:p14="http://schemas.microsoft.com/office/powerpoint/2010/main" val="1003522930"/>
      </p:ext>
    </p:extLst>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0" y="6255009"/>
            <a:ext cx="9144000" cy="602991"/>
          </a:xfrm>
        </p:spPr>
        <p:txBody>
          <a:bodyPr/>
          <a:lstStyle/>
          <a:p>
            <a:r>
              <a:rPr lang="ar-EG" sz="3500" dirty="0"/>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199611"/>
            <a:ext cx="9144000" cy="1000302"/>
          </a:xfrm>
        </p:spPr>
        <p:txBody>
          <a:bodyPr/>
          <a:lstStyle/>
          <a:p>
            <a:r>
              <a:rPr lang="en-US" sz="4000" dirty="0" err="1">
                <a:latin typeface="CS New Athanasius" panose="020B0500000000000000" pitchFamily="34" charset="0"/>
              </a:rPr>
              <a:t>Nifi</a:t>
            </a:r>
            <a:r>
              <a:rPr lang="en-US" sz="4000" dirty="0">
                <a:latin typeface="CS New Athanasius" panose="020B0500000000000000" pitchFamily="34" charset="0"/>
              </a:rPr>
              <a:t> </a:t>
            </a:r>
            <a:r>
              <a:rPr lang="en-US" sz="4000" dirty="0" err="1">
                <a:latin typeface="CS New Athanasius" panose="020B0500000000000000" pitchFamily="34" charset="0"/>
              </a:rPr>
              <a:t>niben</a:t>
            </a:r>
            <a:r>
              <a:rPr lang="en-US" sz="4000" dirty="0">
                <a:latin typeface="CS New Athanasius" panose="020B0500000000000000" pitchFamily="34" charset="0"/>
              </a:rPr>
              <a:t> </a:t>
            </a:r>
            <a:r>
              <a:rPr lang="en-US" sz="4000" dirty="0" err="1">
                <a:latin typeface="CS New Athanasius" panose="020B0500000000000000" pitchFamily="34" charset="0"/>
              </a:rPr>
              <a:t>marou`cmou</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e`vran</a:t>
            </a:r>
            <a:r>
              <a:rPr lang="en-US" sz="4000" dirty="0">
                <a:latin typeface="CS New Athanasius" panose="020B0500000000000000" pitchFamily="34" charset="0"/>
              </a:rPr>
              <a:t> `</a:t>
            </a:r>
            <a:r>
              <a:rPr lang="en-US" sz="4000" dirty="0" err="1">
                <a:latin typeface="CS New Athanasius" panose="020B0500000000000000" pitchFamily="34" charset="0"/>
              </a:rPr>
              <a:t>mp</a:t>
            </a:r>
            <a:r>
              <a:rPr lang="en-US" sz="4000" dirty="0">
                <a:latin typeface="CS New Athanasius" panose="020B0500000000000000" pitchFamily="34" charset="0"/>
              </a:rPr>
              <a:t>=o=c </a:t>
            </a:r>
            <a:r>
              <a:rPr lang="en-US" sz="4000" dirty="0" err="1">
                <a:latin typeface="CS New Athanasius" panose="020B0500000000000000" pitchFamily="34" charset="0"/>
              </a:rPr>
              <a:t>pennou</a:t>
            </a:r>
            <a:r>
              <a:rPr lang="en-US" sz="4000" dirty="0">
                <a:latin typeface="CS New Athanasius" panose="020B0500000000000000" pitchFamily="34" charset="0"/>
              </a:rPr>
              <a:t>] =a=l </a:t>
            </a:r>
          </a:p>
        </p:txBody>
      </p:sp>
      <p:sp>
        <p:nvSpPr>
          <p:cNvPr id="15" name="Rectangle 14">
            <a:hlinkClick r:id="rId2" action="ppaction://hlinksldjump"/>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41849057"/>
      </p:ext>
    </p:extLst>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1" y="5223991"/>
            <a:ext cx="9144000" cy="682357"/>
          </a:xfrm>
        </p:spPr>
        <p:txBody>
          <a:bodyPr/>
          <a:lstStyle/>
          <a:p>
            <a:r>
              <a:rPr lang="pt-BR" sz="4000" dirty="0">
                <a:latin typeface="CS New Athanasius" panose="020B0500000000000000" pitchFamily="34" charset="0"/>
              </a:rPr>
              <a:t>Doxa patri ke `Uiw ke `agiw Pneumati =a=l</a:t>
            </a:r>
          </a:p>
        </p:txBody>
      </p:sp>
      <p:sp>
        <p:nvSpPr>
          <p:cNvPr id="6" name="Rectangle 5">
            <a:hlinkClick r:id="rId2" action="ppaction://hlinksldjump"/>
            <a:extLst>
              <a:ext uri="{FF2B5EF4-FFF2-40B4-BE49-F238E27FC236}">
                <a16:creationId xmlns:a16="http://schemas.microsoft.com/office/drawing/2014/main" id="{CD182E1A-1AA2-480A-877B-CFAFF6EA0D8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07477662"/>
      </p:ext>
    </p:extLst>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9" name="Title 8"/>
          <p:cNvSpPr>
            <a:spLocks noGrp="1"/>
          </p:cNvSpPr>
          <p:nvPr>
            <p:ph type="title"/>
          </p:nvPr>
        </p:nvSpPr>
        <p:spPr>
          <a:xfrm>
            <a:off x="0" y="4381600"/>
            <a:ext cx="9144000" cy="782371"/>
          </a:xfrm>
        </p:spPr>
        <p:txBody>
          <a:bodyPr>
            <a:normAutofit/>
          </a:bodyPr>
          <a:lstStyle/>
          <a:p>
            <a:r>
              <a:rPr lang="ar-EG" sz="4400" dirty="0"/>
              <a:t>الان وكل اوان والى دهر الدهور الليلويا</a:t>
            </a:r>
          </a:p>
        </p:txBody>
      </p:sp>
      <p:sp>
        <p:nvSpPr>
          <p:cNvPr id="10" name="Text Placeholder 9"/>
          <p:cNvSpPr>
            <a:spLocks noGrp="1"/>
          </p:cNvSpPr>
          <p:nvPr>
            <p:ph type="body" idx="1"/>
          </p:nvPr>
        </p:nvSpPr>
        <p:spPr>
          <a:xfrm>
            <a:off x="0" y="6212541"/>
            <a:ext cx="9144000" cy="648321"/>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63972"/>
            <a:ext cx="9144000" cy="1048570"/>
          </a:xfrm>
        </p:spPr>
        <p:txBody>
          <a:bodyPr/>
          <a:lstStyle/>
          <a:p>
            <a:r>
              <a:rPr lang="en-US" sz="4000" dirty="0" err="1">
                <a:latin typeface="CS New Athanasius" panose="020B0500000000000000" pitchFamily="34" charset="0"/>
              </a:rPr>
              <a:t>Ke</a:t>
            </a:r>
            <a:r>
              <a:rPr lang="en-US" sz="4000" dirty="0">
                <a:latin typeface="CS New Athanasius" panose="020B0500000000000000" pitchFamily="34" charset="0"/>
              </a:rPr>
              <a:t> nun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a`I</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r>
              <a:rPr lang="en-US" sz="4000" dirty="0">
                <a:latin typeface="CS New Athanasius" panose="020B0500000000000000" pitchFamily="34" charset="0"/>
              </a:rPr>
              <a:t> </a:t>
            </a:r>
            <a:r>
              <a:rPr lang="en-US" sz="4000" dirty="0" err="1">
                <a:latin typeface="CS New Athanasius" panose="020B0500000000000000" pitchFamily="34" charset="0"/>
              </a:rPr>
              <a:t>twn</a:t>
            </a:r>
            <a:r>
              <a:rPr lang="en-US" sz="4000" dirty="0">
                <a:latin typeface="CS New Athanasius" panose="020B0500000000000000" pitchFamily="34" charset="0"/>
              </a:rPr>
              <a:t> `</a:t>
            </a:r>
            <a:r>
              <a:rPr lang="en-US" sz="4000" dirty="0" err="1">
                <a:latin typeface="CS New Athanasius" panose="020B0500000000000000" pitchFamily="34" charset="0"/>
              </a:rPr>
              <a:t>ewnwn</a:t>
            </a:r>
            <a:r>
              <a:rPr lang="en-US" sz="4000" dirty="0">
                <a:latin typeface="CS New Athanasius" panose="020B0500000000000000" pitchFamily="34" charset="0"/>
              </a:rPr>
              <a:t> </a:t>
            </a:r>
            <a:r>
              <a:rPr lang="en-US" sz="4000" dirty="0" err="1">
                <a:latin typeface="CS New Athanasius" panose="020B0500000000000000" pitchFamily="34" charset="0"/>
              </a:rPr>
              <a:t>amyn</a:t>
            </a:r>
            <a:r>
              <a:rPr lang="en-US" sz="4000" dirty="0">
                <a:latin typeface="CS New Athanasius" panose="020B0500000000000000" pitchFamily="34" charset="0"/>
              </a:rPr>
              <a:t> ==a=l </a:t>
            </a:r>
          </a:p>
        </p:txBody>
      </p:sp>
      <p:sp>
        <p:nvSpPr>
          <p:cNvPr id="6" name="Rectangle 5">
            <a:hlinkClick r:id="rId2" action="ppaction://hlinksldjump"/>
            <a:extLst>
              <a:ext uri="{FF2B5EF4-FFF2-40B4-BE49-F238E27FC236}">
                <a16:creationId xmlns:a16="http://schemas.microsoft.com/office/drawing/2014/main" id="{DCD05F38-7461-4DC3-90ED-AE2E16F463D3}"/>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74728723"/>
      </p:ext>
    </p:extLst>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a:xfrm>
            <a:off x="-1" y="6049107"/>
            <a:ext cx="9143999" cy="808893"/>
          </a:xfrm>
        </p:spPr>
        <p:txBody>
          <a:bodyPr/>
          <a:lstStyle/>
          <a:p>
            <a:r>
              <a:rPr lang="ar-EG" sz="4400" dirty="0"/>
              <a:t>(الليلويا ) 2 ذوكصاصى اوثي اوس ايمون الليلويا</a:t>
            </a:r>
          </a:p>
        </p:txBody>
      </p:sp>
      <p:sp>
        <p:nvSpPr>
          <p:cNvPr id="11" name="Text Placeholder 10"/>
          <p:cNvSpPr>
            <a:spLocks noGrp="1"/>
          </p:cNvSpPr>
          <p:nvPr>
            <p:ph type="body" sz="quarter" idx="3"/>
          </p:nvPr>
        </p:nvSpPr>
        <p:spPr>
          <a:xfrm>
            <a:off x="-2" y="5273989"/>
            <a:ext cx="9144000" cy="682357"/>
          </a:xfrm>
        </p:spPr>
        <p:txBody>
          <a:bodyPr/>
          <a:lstStyle/>
          <a:p>
            <a:r>
              <a:rPr lang="pt-BR" sz="5400" dirty="0">
                <a:latin typeface="CS New Athanasius" panose="020B0500000000000000" pitchFamily="34" charset="0"/>
              </a:rPr>
              <a:t>=a=l =a=l doxaci `o :eoc `ymwn ==a=l</a:t>
            </a:r>
          </a:p>
        </p:txBody>
      </p:sp>
      <p:sp>
        <p:nvSpPr>
          <p:cNvPr id="6" name="Rectangle 5">
            <a:hlinkClick r:id="rId2" action="ppaction://hlinksldjump"/>
            <a:extLst>
              <a:ext uri="{FF2B5EF4-FFF2-40B4-BE49-F238E27FC236}">
                <a16:creationId xmlns:a16="http://schemas.microsoft.com/office/drawing/2014/main" id="{90457EB3-D231-49E1-8AFA-17E0D70DD0B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95354334"/>
      </p:ext>
    </p:extLst>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9" name="Title 8"/>
          <p:cNvSpPr>
            <a:spLocks noGrp="1"/>
          </p:cNvSpPr>
          <p:nvPr>
            <p:ph type="title"/>
          </p:nvPr>
        </p:nvSpPr>
        <p:spPr>
          <a:xfrm>
            <a:off x="-1" y="4372154"/>
            <a:ext cx="9144000" cy="782371"/>
          </a:xfrm>
        </p:spPr>
        <p:txBody>
          <a:bodyPr>
            <a:noAutofit/>
          </a:bodyPr>
          <a:lstStyle/>
          <a:p>
            <a:r>
              <a:rPr lang="ar-EG" sz="5400" dirty="0"/>
              <a:t>(الليلويا)2 المجد لالهنا الليلويا</a:t>
            </a:r>
          </a:p>
        </p:txBody>
      </p:sp>
      <p:sp>
        <p:nvSpPr>
          <p:cNvPr id="10" name="Text Placeholder 9"/>
          <p:cNvSpPr>
            <a:spLocks noGrp="1"/>
          </p:cNvSpPr>
          <p:nvPr>
            <p:ph type="body" idx="1"/>
          </p:nvPr>
        </p:nvSpPr>
        <p:spPr>
          <a:xfrm>
            <a:off x="0" y="6049107"/>
            <a:ext cx="9143999" cy="808893"/>
          </a:xfrm>
        </p:spPr>
        <p:txBody>
          <a:bodyPr/>
          <a:lstStyle/>
          <a:p>
            <a:r>
              <a:rPr lang="ar-EG" sz="4800" dirty="0"/>
              <a:t>(الليلويا)2 بى اوفا بينوتى بى الليلويا</a:t>
            </a:r>
          </a:p>
        </p:txBody>
      </p:sp>
      <p:sp>
        <p:nvSpPr>
          <p:cNvPr id="11" name="Text Placeholder 10"/>
          <p:cNvSpPr>
            <a:spLocks noGrp="1"/>
          </p:cNvSpPr>
          <p:nvPr>
            <p:ph type="body" sz="quarter" idx="3"/>
          </p:nvPr>
        </p:nvSpPr>
        <p:spPr>
          <a:xfrm>
            <a:off x="-1" y="5260637"/>
            <a:ext cx="9144000" cy="682357"/>
          </a:xfrm>
        </p:spPr>
        <p:txBody>
          <a:bodyPr/>
          <a:lstStyle/>
          <a:p>
            <a:r>
              <a:rPr lang="it-IT" sz="4800" dirty="0">
                <a:latin typeface="CS New Athanasius" panose="020B0500000000000000" pitchFamily="34" charset="0"/>
              </a:rPr>
              <a:t>a=l =a=l piwou va pennou] pe =a=l</a:t>
            </a:r>
          </a:p>
        </p:txBody>
      </p:sp>
      <p:sp>
        <p:nvSpPr>
          <p:cNvPr id="6" name="Rectangle 5">
            <a:hlinkClick r:id="rId2" action="ppaction://hlinksldjump"/>
            <a:extLst>
              <a:ext uri="{FF2B5EF4-FFF2-40B4-BE49-F238E27FC236}">
                <a16:creationId xmlns:a16="http://schemas.microsoft.com/office/drawing/2014/main" id="{E1EC6A15-8E93-4987-9001-0F5089B54B2E}"/>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36022049"/>
      </p:ext>
    </p:extLst>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6"/>
          <a:stretch>
            <a:fillRect/>
          </a:stretch>
        </p:blipFill>
        <p:spPr>
          <a:xfrm>
            <a:off x="0" y="1810800"/>
            <a:ext cx="9152542" cy="5052966"/>
          </a:xfrm>
          <a:prstGeom prst="rect">
            <a:avLst/>
          </a:prstGeom>
        </p:spPr>
      </p:pic>
      <p:sp>
        <p:nvSpPr>
          <p:cNvPr id="9" name="Title 8"/>
          <p:cNvSpPr>
            <a:spLocks noGrp="1"/>
          </p:cNvSpPr>
          <p:nvPr>
            <p:ph type="title"/>
          </p:nvPr>
        </p:nvSpPr>
        <p:spPr>
          <a:xfrm>
            <a:off x="0" y="4381600"/>
            <a:ext cx="9144000" cy="782371"/>
          </a:xfrm>
        </p:spPr>
        <p:txBody>
          <a:bodyPr>
            <a:normAutofit/>
          </a:bodyPr>
          <a:lstStyle/>
          <a:p>
            <a:r>
              <a:rPr lang="ar-EG" sz="4400" dirty="0"/>
              <a:t>يسوع المسيح ابن الله اسمعنا وارحمنا </a:t>
            </a:r>
          </a:p>
        </p:txBody>
      </p:sp>
      <p:sp>
        <p:nvSpPr>
          <p:cNvPr id="10" name="Text Placeholder 9"/>
          <p:cNvSpPr>
            <a:spLocks noGrp="1"/>
          </p:cNvSpPr>
          <p:nvPr>
            <p:ph type="body" idx="1"/>
          </p:nvPr>
        </p:nvSpPr>
        <p:spPr>
          <a:xfrm>
            <a:off x="-194553" y="6001588"/>
            <a:ext cx="9533105" cy="753087"/>
          </a:xfrm>
        </p:spPr>
        <p:txBody>
          <a:bodyPr/>
          <a:lstStyle/>
          <a:p>
            <a:r>
              <a:rPr lang="ar-EG" sz="3200" dirty="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10572" y="5234701"/>
            <a:ext cx="9144000" cy="682357"/>
          </a:xfrm>
        </p:spPr>
        <p:txBody>
          <a:bodyPr/>
          <a:lstStyle/>
          <a:p>
            <a:r>
              <a:rPr lang="en-US" sz="3800" dirty="0">
                <a:latin typeface="CS New Athanasius" panose="020B0500000000000000" pitchFamily="34" charset="0"/>
              </a:rPr>
              <a:t>I=</a:t>
            </a:r>
            <a:r>
              <a:rPr lang="en-US" sz="3800" dirty="0" err="1">
                <a:latin typeface="CS New Athanasius" panose="020B0500000000000000" pitchFamily="34" charset="0"/>
              </a:rPr>
              <a:t>yc</a:t>
            </a:r>
            <a:r>
              <a:rPr lang="en-US" sz="3800" dirty="0">
                <a:latin typeface="CS New Athanasius" panose="020B0500000000000000" pitchFamily="34" charset="0"/>
              </a:rPr>
              <a:t> P=,=c `</a:t>
            </a:r>
            <a:r>
              <a:rPr lang="en-US" sz="3800" dirty="0" err="1">
                <a:latin typeface="CS New Athanasius" panose="020B0500000000000000" pitchFamily="34" charset="0"/>
              </a:rPr>
              <a:t>Psyri</a:t>
            </a:r>
            <a:r>
              <a:rPr lang="en-US" sz="3800" dirty="0">
                <a:latin typeface="CS New Athanasius" panose="020B0500000000000000" pitchFamily="34" charset="0"/>
              </a:rPr>
              <a:t> `mV] </a:t>
            </a:r>
            <a:r>
              <a:rPr lang="en-US" sz="3800" dirty="0" err="1">
                <a:latin typeface="CS New Athanasius" panose="020B0500000000000000" pitchFamily="34" charset="0"/>
              </a:rPr>
              <a:t>cwtem</a:t>
            </a:r>
            <a:r>
              <a:rPr lang="en-US" sz="3800" dirty="0">
                <a:latin typeface="CS New Athanasius" panose="020B0500000000000000" pitchFamily="34" charset="0"/>
              </a:rPr>
              <a:t> </a:t>
            </a:r>
            <a:r>
              <a:rPr lang="en-US" sz="3800" dirty="0" err="1">
                <a:latin typeface="CS New Athanasius" panose="020B0500000000000000" pitchFamily="34" charset="0"/>
              </a:rPr>
              <a:t>eron</a:t>
            </a:r>
            <a:r>
              <a:rPr lang="en-US" sz="3800" dirty="0">
                <a:latin typeface="CS New Athanasius" panose="020B0500000000000000" pitchFamily="34" charset="0"/>
              </a:rPr>
              <a:t> </a:t>
            </a:r>
            <a:r>
              <a:rPr lang="en-US" sz="3800" dirty="0" err="1">
                <a:latin typeface="CS New Athanasius" panose="020B0500000000000000" pitchFamily="34" charset="0"/>
              </a:rPr>
              <a:t>ouoh</a:t>
            </a:r>
            <a:r>
              <a:rPr lang="en-US" sz="3800" dirty="0">
                <a:latin typeface="CS New Athanasius" panose="020B0500000000000000" pitchFamily="34" charset="0"/>
              </a:rPr>
              <a:t> </a:t>
            </a:r>
            <a:r>
              <a:rPr lang="en-US" sz="3800" dirty="0" err="1">
                <a:latin typeface="CS New Athanasius" panose="020B0500000000000000" pitchFamily="34" charset="0"/>
              </a:rPr>
              <a:t>nai</a:t>
            </a:r>
            <a:r>
              <a:rPr lang="en-US" sz="3800" dirty="0">
                <a:latin typeface="CS New Athanasius" panose="020B0500000000000000" pitchFamily="34" charset="0"/>
              </a:rPr>
              <a:t> nan </a:t>
            </a:r>
          </a:p>
        </p:txBody>
      </p:sp>
      <p:sp>
        <p:nvSpPr>
          <p:cNvPr id="6" name="Rectangle 5">
            <a:hlinkClick r:id="rId2" action="ppaction://hlinksldjump"/>
            <a:extLst>
              <a:ext uri="{FF2B5EF4-FFF2-40B4-BE49-F238E27FC236}">
                <a16:creationId xmlns:a16="http://schemas.microsoft.com/office/drawing/2014/main" id="{A3B01897-0ACB-4619-87A9-C72BD1A70E22}"/>
              </a:ext>
            </a:extLst>
          </p:cNvPr>
          <p:cNvSpPr/>
          <p:nvPr/>
        </p:nvSpPr>
        <p:spPr>
          <a:xfrm>
            <a:off x="2959735" y="3920030"/>
            <a:ext cx="24014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A3B01897-0ACB-4619-87A9-C72BD1A70E22}"/>
              </a:ext>
            </a:extLst>
          </p:cNvPr>
          <p:cNvSpPr/>
          <p:nvPr/>
        </p:nvSpPr>
        <p:spPr>
          <a:xfrm>
            <a:off x="0" y="3920030"/>
            <a:ext cx="251408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TextBox 11">
            <a:hlinkClick r:id="rId4" action="ppaction://hlinksldjump"/>
            <a:extLst>
              <a:ext uri="{FF2B5EF4-FFF2-40B4-BE49-F238E27FC236}">
                <a16:creationId xmlns:a16="http://schemas.microsoft.com/office/drawing/2014/main" id="{1378B8AA-7780-45AF-84E5-0C39E9372101}"/>
              </a:ext>
            </a:extLst>
          </p:cNvPr>
          <p:cNvSpPr txBox="1"/>
          <p:nvPr/>
        </p:nvSpPr>
        <p:spPr>
          <a:xfrm>
            <a:off x="5806884" y="3961859"/>
            <a:ext cx="1922929" cy="400110"/>
          </a:xfrm>
          <a:prstGeom prst="rect">
            <a:avLst/>
          </a:prstGeom>
          <a:noFill/>
        </p:spPr>
        <p:txBody>
          <a:bodyPr wrap="square" rtlCol="0">
            <a:spAutoFit/>
          </a:bodyPr>
          <a:lstStyle/>
          <a:p>
            <a:pPr algn="r" rtl="1"/>
            <a:r>
              <a:rPr lang="ar-EG" sz="2000" dirty="0">
                <a:solidFill>
                  <a:srgbClr val="FFC000"/>
                </a:solidFill>
              </a:rPr>
              <a:t>فهرس الحان التوزيع</a:t>
            </a:r>
            <a:endParaRPr lang="en-GB" sz="2000" dirty="0">
              <a:solidFill>
                <a:srgbClr val="FFC000"/>
              </a:solidFill>
            </a:endParaRPr>
          </a:p>
        </p:txBody>
      </p:sp>
      <p:sp>
        <p:nvSpPr>
          <p:cNvPr id="13" name="Rectangle 12">
            <a:hlinkClick r:id="rId5" action="ppaction://hlinksldjump"/>
            <a:extLst>
              <a:ext uri="{FF2B5EF4-FFF2-40B4-BE49-F238E27FC236}">
                <a16:creationId xmlns:a16="http://schemas.microsoft.com/office/drawing/2014/main" id="{CBF9E9B1-BEAC-4336-845F-02C28FBA0C11}"/>
              </a:ext>
            </a:extLst>
          </p:cNvPr>
          <p:cNvSpPr/>
          <p:nvPr/>
        </p:nvSpPr>
        <p:spPr>
          <a:xfrm>
            <a:off x="8270844" y="3920030"/>
            <a:ext cx="77777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79501487"/>
      </p:ext>
    </p:extLst>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4"/>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2879E9E9-0D20-484D-87B6-EAB76563A86D}"/>
              </a:ext>
            </a:extLst>
          </p:cNvPr>
          <p:cNvSpPr>
            <a:spLocks noGrp="1"/>
          </p:cNvSpPr>
          <p:nvPr>
            <p:ph type="title"/>
          </p:nvPr>
        </p:nvSpPr>
        <p:spPr/>
        <p:txBody>
          <a:bodyPr>
            <a:normAutofit fontScale="90000"/>
          </a:bodyPr>
          <a:lstStyle/>
          <a:p>
            <a:r>
              <a:rPr lang="ar-EG" sz="3600" b="1" dirty="0">
                <a:solidFill>
                  <a:srgbClr val="FFC000"/>
                </a:solidFill>
                <a:cs typeface="Times New Roman" pitchFamily="18" charset="0"/>
              </a:rPr>
              <a:t>آطاى بارثينوس</a:t>
            </a:r>
            <a:endParaRPr lang="en-GB" dirty="0"/>
          </a:p>
        </p:txBody>
      </p:sp>
      <p:sp>
        <p:nvSpPr>
          <p:cNvPr id="3" name="Text Placeholder 2">
            <a:extLst>
              <a:ext uri="{FF2B5EF4-FFF2-40B4-BE49-F238E27FC236}">
                <a16:creationId xmlns:a16="http://schemas.microsoft.com/office/drawing/2014/main" id="{96101AE8-B700-4F1C-BA10-2CD9C302BF21}"/>
              </a:ext>
            </a:extLst>
          </p:cNvPr>
          <p:cNvSpPr>
            <a:spLocks noGrp="1"/>
          </p:cNvSpPr>
          <p:nvPr>
            <p:ph type="body" idx="1"/>
          </p:nvPr>
        </p:nvSpPr>
        <p:spPr>
          <a:xfrm>
            <a:off x="0" y="6019801"/>
            <a:ext cx="9143999" cy="838200"/>
          </a:xfrm>
        </p:spPr>
        <p:txBody>
          <a:bodyPr anchor="ctr"/>
          <a:lstStyle/>
          <a:p>
            <a:r>
              <a:rPr lang="ar-EG" sz="3400" dirty="0">
                <a:solidFill>
                  <a:schemeClr val="lt1"/>
                </a:solidFill>
                <a:latin typeface="+mn-lt"/>
                <a:cs typeface="+mn-cs"/>
              </a:rPr>
              <a:t> ا طاى بارثينوس تشى إن أووطايو إمفوأوو ا طاى شيليت تشى إن أووأوأوو إمفوأوو</a:t>
            </a:r>
            <a:endParaRPr lang="ar-SA" sz="3400" dirty="0"/>
          </a:p>
        </p:txBody>
      </p:sp>
      <p:sp>
        <p:nvSpPr>
          <p:cNvPr id="5" name="Text Placeholder 4">
            <a:extLst>
              <a:ext uri="{FF2B5EF4-FFF2-40B4-BE49-F238E27FC236}">
                <a16:creationId xmlns:a16="http://schemas.microsoft.com/office/drawing/2014/main" id="{E75C7187-B329-4FF6-91E0-C4145FB3770A}"/>
              </a:ext>
            </a:extLst>
          </p:cNvPr>
          <p:cNvSpPr>
            <a:spLocks noGrp="1"/>
          </p:cNvSpPr>
          <p:nvPr>
            <p:ph type="body" sz="quarter" idx="3"/>
          </p:nvPr>
        </p:nvSpPr>
        <p:spPr>
          <a:xfrm>
            <a:off x="0" y="4988860"/>
            <a:ext cx="9144000" cy="967439"/>
          </a:xfrm>
        </p:spPr>
        <p:txBody>
          <a:bodyPr/>
          <a:lstStyle/>
          <a:p>
            <a:pPr>
              <a:spcBef>
                <a:spcPts val="600"/>
              </a:spcBef>
            </a:pPr>
            <a:r>
              <a:rPr lang="en-US" sz="4000" dirty="0"/>
              <a:t>A tai </a:t>
            </a:r>
            <a:r>
              <a:rPr lang="en-US" sz="4000" dirty="0" err="1"/>
              <a:t>par;enoc</a:t>
            </a:r>
            <a:r>
              <a:rPr lang="en-US" sz="4000" dirty="0"/>
              <a:t> [</a:t>
            </a:r>
            <a:r>
              <a:rPr lang="en-US" sz="4000" dirty="0" err="1"/>
              <a:t>i</a:t>
            </a:r>
            <a:r>
              <a:rPr lang="en-US" sz="4000" dirty="0"/>
              <a:t> `</a:t>
            </a:r>
            <a:r>
              <a:rPr lang="en-US" sz="4000" dirty="0" err="1"/>
              <a:t>noutai`o</a:t>
            </a:r>
            <a:r>
              <a:rPr lang="en-US" sz="4000" dirty="0"/>
              <a:t> `</a:t>
            </a:r>
            <a:r>
              <a:rPr lang="en-US" sz="4000" dirty="0" err="1"/>
              <a:t>mvoou</a:t>
            </a:r>
            <a:r>
              <a:rPr lang="en-US" sz="4000" dirty="0"/>
              <a:t> `</a:t>
            </a:r>
            <a:r>
              <a:rPr lang="en-US" sz="4000" dirty="0" err="1"/>
              <a:t>atai</a:t>
            </a:r>
            <a:r>
              <a:rPr lang="en-US" sz="4000" dirty="0"/>
              <a:t> </a:t>
            </a:r>
            <a:r>
              <a:rPr lang="en-US" sz="4000" dirty="0" err="1"/>
              <a:t>selet</a:t>
            </a:r>
            <a:r>
              <a:rPr lang="en-US" sz="4000" dirty="0"/>
              <a:t> [</a:t>
            </a:r>
            <a:r>
              <a:rPr lang="en-US" sz="4000" dirty="0" err="1"/>
              <a:t>i</a:t>
            </a:r>
            <a:r>
              <a:rPr lang="en-US" sz="4000" dirty="0"/>
              <a:t> `</a:t>
            </a:r>
            <a:r>
              <a:rPr lang="en-US" sz="4000" dirty="0" err="1"/>
              <a:t>nou`wou</a:t>
            </a:r>
            <a:r>
              <a:rPr lang="en-US" sz="4000" dirty="0"/>
              <a:t> `</a:t>
            </a:r>
            <a:r>
              <a:rPr lang="en-US" sz="4000" dirty="0" err="1"/>
              <a:t>mvoou</a:t>
            </a:r>
            <a:r>
              <a:rPr lang="en-US" sz="4000" dirty="0"/>
              <a:t>@</a:t>
            </a:r>
            <a:endParaRPr lang="en-US" sz="4000" dirty="0">
              <a:cs typeface="+mn-cs"/>
            </a:endParaRPr>
          </a:p>
        </p:txBody>
      </p:sp>
      <p:sp>
        <p:nvSpPr>
          <p:cNvPr id="9" name="Text Placeholder 8">
            <a:extLst>
              <a:ext uri="{FF2B5EF4-FFF2-40B4-BE49-F238E27FC236}">
                <a16:creationId xmlns:a16="http://schemas.microsoft.com/office/drawing/2014/main" id="{F146728B-6332-444D-8C62-55C0F300367D}"/>
              </a:ext>
            </a:extLst>
          </p:cNvPr>
          <p:cNvSpPr>
            <a:spLocks noGrp="1"/>
          </p:cNvSpPr>
          <p:nvPr>
            <p:ph type="body" sz="quarter" idx="10"/>
          </p:nvPr>
        </p:nvSpPr>
        <p:spPr>
          <a:xfrm>
            <a:off x="0" y="4357688"/>
            <a:ext cx="9144000" cy="631172"/>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العذراء نالت اليوم كرامة هذه العروس نالت اليوم مجد،</a:t>
            </a:r>
            <a:endParaRPr lang="en-GB" dirty="0"/>
          </a:p>
        </p:txBody>
      </p:sp>
      <p:sp>
        <p:nvSpPr>
          <p:cNvPr id="6" name="TextBox 5">
            <a:hlinkClick r:id="rId2" action="ppaction://hlinksldjump"/>
            <a:extLst>
              <a:ext uri="{FF2B5EF4-FFF2-40B4-BE49-F238E27FC236}">
                <a16:creationId xmlns:a16="http://schemas.microsoft.com/office/drawing/2014/main" id="{504EEE24-5C1D-4746-BAF9-9C5D91E9B3DE}"/>
              </a:ext>
            </a:extLst>
          </p:cNvPr>
          <p:cNvSpPr txBox="1"/>
          <p:nvPr/>
        </p:nvSpPr>
        <p:spPr>
          <a:xfrm>
            <a:off x="7496737" y="3987667"/>
            <a:ext cx="1647263" cy="400110"/>
          </a:xfrm>
          <a:prstGeom prst="rect">
            <a:avLst/>
          </a:prstGeom>
          <a:noFill/>
        </p:spPr>
        <p:txBody>
          <a:bodyPr wrap="square">
            <a:spAutoFit/>
          </a:bodyPr>
          <a:lstStyle/>
          <a:p>
            <a:pPr algn="ctr"/>
            <a:r>
              <a:rPr lang="ar-EG" sz="2000" b="1" dirty="0">
                <a:solidFill>
                  <a:srgbClr val="FFC000"/>
                </a:solidFill>
              </a:rPr>
              <a:t>اك اسماروؤت</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1922DB91-21FA-4C42-94D4-4CBA8783D7FC}"/>
              </a:ext>
            </a:extLst>
          </p:cNvPr>
          <p:cNvSpPr txBox="1"/>
          <p:nvPr/>
        </p:nvSpPr>
        <p:spPr>
          <a:xfrm>
            <a:off x="5573808" y="3985313"/>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Tree>
    <p:extLst>
      <p:ext uri="{BB962C8B-B14F-4D97-AF65-F5344CB8AC3E}">
        <p14:creationId xmlns:p14="http://schemas.microsoft.com/office/powerpoint/2010/main" val="2166903702"/>
      </p:ext>
    </p:extLst>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4D8E157-5BA9-480D-90AE-FDA4D28559A5}"/>
              </a:ext>
            </a:extLst>
          </p:cNvPr>
          <p:cNvSpPr>
            <a:spLocks noGrp="1"/>
          </p:cNvSpPr>
          <p:nvPr>
            <p:ph type="body" idx="1"/>
          </p:nvPr>
        </p:nvSpPr>
        <p:spPr>
          <a:xfrm>
            <a:off x="0" y="5913189"/>
            <a:ext cx="9143999" cy="944812"/>
          </a:xfrm>
        </p:spPr>
        <p:txBody>
          <a:bodyPr anchor="ctr"/>
          <a:lstStyle/>
          <a:p>
            <a:r>
              <a:rPr lang="ar-EG" sz="3600" b="1" kern="1200" dirty="0">
                <a:solidFill>
                  <a:schemeClr val="bg1"/>
                </a:solidFill>
                <a:latin typeface="Times New Roman" pitchFamily="18" charset="0"/>
                <a:ea typeface="+mn-ea"/>
                <a:cs typeface="Times New Roman" pitchFamily="18" charset="0"/>
              </a:rPr>
              <a:t>ثاى إتجوله خين هان إشتاتي إنيب إنـّوب: إس سيل صول خين أوثو إنريتي.</a:t>
            </a:r>
            <a:endParaRPr lang="ar-SA" sz="3400" dirty="0"/>
          </a:p>
        </p:txBody>
      </p:sp>
      <p:sp>
        <p:nvSpPr>
          <p:cNvPr id="5" name="Text Placeholder 4">
            <a:extLst>
              <a:ext uri="{FF2B5EF4-FFF2-40B4-BE49-F238E27FC236}">
                <a16:creationId xmlns:a16="http://schemas.microsoft.com/office/drawing/2014/main" id="{605DC54B-80B3-49B2-A08F-6184065BAA26}"/>
              </a:ext>
            </a:extLst>
          </p:cNvPr>
          <p:cNvSpPr>
            <a:spLocks noGrp="1"/>
          </p:cNvSpPr>
          <p:nvPr>
            <p:ph type="body" sz="quarter" idx="3"/>
          </p:nvPr>
        </p:nvSpPr>
        <p:spPr>
          <a:xfrm>
            <a:off x="0" y="4981091"/>
            <a:ext cx="9144000" cy="944813"/>
          </a:xfrm>
        </p:spPr>
        <p:txBody>
          <a:bodyPr/>
          <a:lstStyle/>
          <a:p>
            <a:pPr>
              <a:spcBef>
                <a:spcPts val="0"/>
              </a:spcBef>
            </a:pPr>
            <a:r>
              <a:rPr lang="da-DK" sz="4000" b="0" dirty="0">
                <a:latin typeface="CS New Athanasius" panose="020B0500000000000000" pitchFamily="34" charset="0"/>
                <a:cs typeface="Times New Roman" panose="02020603050405020304" pitchFamily="18" charset="0"/>
              </a:rPr>
              <a:t>;ai etjolh qen han `sta] `nieb `nnoub eccelcwl qen ou;o `nry].</a:t>
            </a:r>
            <a:endParaRPr lang="en-US" sz="4000" dirty="0">
              <a:cs typeface="+mn-cs"/>
            </a:endParaRPr>
          </a:p>
        </p:txBody>
      </p:sp>
      <p:sp>
        <p:nvSpPr>
          <p:cNvPr id="4" name="Text Placeholder 3">
            <a:extLst>
              <a:ext uri="{FF2B5EF4-FFF2-40B4-BE49-F238E27FC236}">
                <a16:creationId xmlns:a16="http://schemas.microsoft.com/office/drawing/2014/main" id="{F313D6DF-BE47-4E46-9C7F-1865B881A598}"/>
              </a:ext>
            </a:extLst>
          </p:cNvPr>
          <p:cNvSpPr>
            <a:spLocks noGrp="1"/>
          </p:cNvSpPr>
          <p:nvPr>
            <p:ph type="body" sz="quarter" idx="10"/>
          </p:nvPr>
        </p:nvSpPr>
        <p:spPr>
          <a:xfrm>
            <a:off x="0" y="4336472"/>
            <a:ext cx="9144000" cy="644619"/>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الملتحفة بأطراف موشاة بالذهب مزينة بأنواع كثيرة.</a:t>
            </a:r>
            <a:endParaRPr lang="en-GB" dirty="0"/>
          </a:p>
        </p:txBody>
      </p:sp>
    </p:spTree>
    <p:extLst>
      <p:ext uri="{BB962C8B-B14F-4D97-AF65-F5344CB8AC3E}">
        <p14:creationId xmlns:p14="http://schemas.microsoft.com/office/powerpoint/2010/main" val="7694905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ملاك ميخائيل الخماسين">
            <a:extLst>
              <a:ext uri="{FF2B5EF4-FFF2-40B4-BE49-F238E27FC236}">
                <a16:creationId xmlns:a16="http://schemas.microsoft.com/office/drawing/2014/main" id="{76692FF1-D456-41C5-B3F8-B183B2F84ACE}"/>
              </a:ext>
            </a:extLst>
          </p:cNvPr>
          <p:cNvSpPr>
            <a:spLocks noGrp="1"/>
          </p:cNvSpPr>
          <p:nvPr>
            <p:ph type="title"/>
          </p:nvPr>
        </p:nvSpPr>
        <p:spPr>
          <a:xfrm>
            <a:off x="-2111187" y="0"/>
            <a:ext cx="2111188" cy="975718"/>
          </a:xfrm>
        </p:spPr>
        <p:txBody>
          <a:bodyPr>
            <a:noAutofit/>
          </a:bodyPr>
          <a:lstStyle/>
          <a:p>
            <a:r>
              <a:rPr lang="ar-EG" dirty="0"/>
              <a:t>الملاك ميخائيل - القيامة</a:t>
            </a:r>
            <a:endParaRPr lang="en-GB" dirty="0"/>
          </a:p>
        </p:txBody>
      </p:sp>
      <p:sp>
        <p:nvSpPr>
          <p:cNvPr id="3" name="Text Placeholder 2">
            <a:extLst>
              <a:ext uri="{FF2B5EF4-FFF2-40B4-BE49-F238E27FC236}">
                <a16:creationId xmlns:a16="http://schemas.microsoft.com/office/drawing/2014/main" id="{E52E6370-7E99-46FC-B8F4-C1E7BAC93162}"/>
              </a:ext>
            </a:extLst>
          </p:cNvPr>
          <p:cNvSpPr>
            <a:spLocks noGrp="1"/>
          </p:cNvSpPr>
          <p:nvPr>
            <p:ph type="body" idx="1"/>
          </p:nvPr>
        </p:nvSpPr>
        <p:spPr>
          <a:xfrm>
            <a:off x="0" y="5937683"/>
            <a:ext cx="9143999" cy="92031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إنتى بى صالبيستيس إن تى أناسطاسيس</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ميخائيل إب ارخون إننا نيفيئوى</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2FF5C0BB-B1BF-441A-8D56-7AB404DD4532}"/>
              </a:ext>
            </a:extLst>
          </p:cNvPr>
          <p:cNvSpPr>
            <a:spLocks noGrp="1"/>
          </p:cNvSpPr>
          <p:nvPr>
            <p:ph type="body" sz="quarter" idx="3"/>
          </p:nvPr>
        </p:nvSpPr>
        <p:spPr>
          <a:xfrm>
            <a:off x="-2" y="4961965"/>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picalpictyc</a:t>
            </a:r>
            <a:r>
              <a:rPr lang="en-GB" dirty="0">
                <a:latin typeface="CS New Athanasius" panose="020B0500000000000000" pitchFamily="34" charset="0"/>
              </a:rPr>
              <a:t> `n]`</a:t>
            </a:r>
            <a:r>
              <a:rPr lang="en-GB" dirty="0" err="1">
                <a:latin typeface="CS New Athanasius" panose="020B0500000000000000" pitchFamily="34" charset="0"/>
              </a:rPr>
              <a:t>Anactacic</a:t>
            </a:r>
            <a:r>
              <a:rPr lang="en-GB" dirty="0">
                <a:latin typeface="CS New Athanasius" panose="020B0500000000000000" pitchFamily="34" charset="0"/>
              </a:rPr>
              <a:t>@ </a:t>
            </a:r>
            <a:r>
              <a:rPr lang="en-GB" dirty="0" err="1">
                <a:latin typeface="CS New Athanasius" panose="020B0500000000000000" pitchFamily="34" charset="0"/>
              </a:rPr>
              <a:t>Mi,a`yl</a:t>
            </a:r>
            <a:r>
              <a:rPr lang="en-GB" dirty="0">
                <a:latin typeface="CS New Athanasius" panose="020B0500000000000000" pitchFamily="34" charset="0"/>
              </a:rPr>
              <a:t> `</a:t>
            </a:r>
            <a:r>
              <a:rPr lang="en-GB" dirty="0" err="1">
                <a:latin typeface="CS New Athanasius" panose="020B0500000000000000" pitchFamily="34" charset="0"/>
              </a:rPr>
              <a:t>p`ar,wn</a:t>
            </a:r>
            <a:r>
              <a:rPr lang="en-GB" dirty="0">
                <a:latin typeface="CS New Athanasius" panose="020B0500000000000000" pitchFamily="34" charset="0"/>
              </a:rPr>
              <a:t> `</a:t>
            </a:r>
            <a:r>
              <a:rPr lang="en-GB" dirty="0" err="1">
                <a:latin typeface="CS New Athanasius" panose="020B0500000000000000" pitchFamily="34" charset="0"/>
              </a:rPr>
              <a:t>nna</a:t>
            </a:r>
            <a:r>
              <a:rPr lang="en-GB" dirty="0">
                <a:latin typeface="CS New Athanasius" panose="020B0500000000000000" pitchFamily="34" charset="0"/>
              </a:rPr>
              <a:t> </a:t>
            </a:r>
            <a:r>
              <a:rPr lang="en-GB" dirty="0" err="1">
                <a:latin typeface="CS New Athanasius" panose="020B0500000000000000" pitchFamily="34" charset="0"/>
              </a:rPr>
              <a:t>nivy`ou`i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47E3318C-8EE4-440F-8754-79A0DDE20B70}"/>
              </a:ext>
            </a:extLst>
          </p:cNvPr>
          <p:cNvSpPr>
            <a:spLocks noGrp="1"/>
          </p:cNvSpPr>
          <p:nvPr>
            <p:ph type="body" sz="quarter" idx="10"/>
          </p:nvPr>
        </p:nvSpPr>
        <p:spPr>
          <a:xfrm>
            <a:off x="-2" y="4363211"/>
            <a:ext cx="9144000" cy="598754"/>
          </a:xfrm>
        </p:spPr>
        <p:txBody>
          <a:bodyPr/>
          <a:lstStyle/>
          <a:p>
            <a:r>
              <a:rPr lang="ar-SA" altLang="en-US" sz="4000" dirty="0"/>
              <a:t>بشفاعات</a:t>
            </a:r>
            <a:r>
              <a:rPr lang="ar-EG" altLang="en-US" sz="4000" dirty="0"/>
              <a:t>،</a:t>
            </a:r>
            <a:r>
              <a:rPr lang="ar-SA" altLang="en-US" sz="4000" dirty="0"/>
              <a:t> مبوق القيامة</a:t>
            </a:r>
            <a:r>
              <a:rPr lang="ar-EG" altLang="en-US" sz="4000" dirty="0"/>
              <a:t>،</a:t>
            </a:r>
            <a:r>
              <a:rPr lang="ar-SA" altLang="en-US" sz="4000" dirty="0"/>
              <a:t> ميخائيل رئيس السمائيين</a:t>
            </a:r>
            <a:r>
              <a:rPr lang="ar-EG" altLang="en-US" sz="4000" dirty="0"/>
              <a:t>،</a:t>
            </a:r>
            <a:endParaRPr lang="en-GB" sz="4000" dirty="0"/>
          </a:p>
        </p:txBody>
      </p:sp>
    </p:spTree>
    <p:extLst>
      <p:ext uri="{BB962C8B-B14F-4D97-AF65-F5344CB8AC3E}">
        <p14:creationId xmlns:p14="http://schemas.microsoft.com/office/powerpoint/2010/main" val="1106134402"/>
      </p:ext>
    </p:extLst>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0E79C7B-3FD7-40F1-AA7E-47AADD0B9096}"/>
              </a:ext>
            </a:extLst>
          </p:cNvPr>
          <p:cNvSpPr>
            <a:spLocks noGrp="1"/>
          </p:cNvSpPr>
          <p:nvPr>
            <p:ph type="body" idx="1"/>
          </p:nvPr>
        </p:nvSpPr>
        <p:spPr>
          <a:xfrm>
            <a:off x="-80682" y="6049107"/>
            <a:ext cx="9278470" cy="808893"/>
          </a:xfrm>
        </p:spPr>
        <p:txBody>
          <a:bodyPr anchor="ctr"/>
          <a:lstStyle/>
          <a:p>
            <a:r>
              <a:rPr lang="ar-EG" sz="3000" b="1" kern="1200" dirty="0">
                <a:solidFill>
                  <a:schemeClr val="bg1"/>
                </a:solidFill>
                <a:latin typeface="Times New Roman" pitchFamily="18" charset="0"/>
                <a:ea typeface="+mn-ea"/>
                <a:cs typeface="Times New Roman" pitchFamily="18" charset="0"/>
              </a:rPr>
              <a:t>آ داڤيد كيم إمبي شورب إنكاب إنتى تيف كيثارا</a:t>
            </a:r>
            <a:r>
              <a:rPr lang="en-US" sz="3000" b="1" kern="1200" dirty="0">
                <a:solidFill>
                  <a:schemeClr val="bg1"/>
                </a:solidFill>
                <a:latin typeface="Times New Roman" pitchFamily="18" charset="0"/>
                <a:ea typeface="+mn-ea"/>
                <a:cs typeface="Times New Roman" pitchFamily="18" charset="0"/>
              </a:rPr>
              <a:t>:</a:t>
            </a:r>
            <a:r>
              <a:rPr lang="ar-EG" sz="3000" b="1" kern="1200" dirty="0">
                <a:solidFill>
                  <a:schemeClr val="bg1"/>
                </a:solidFill>
                <a:latin typeface="Times New Roman" pitchFamily="18" charset="0"/>
                <a:ea typeface="+mn-ea"/>
                <a:cs typeface="Times New Roman" pitchFamily="18" charset="0"/>
              </a:rPr>
              <a:t> إفؤش إيڤول إفجو إمموس:</a:t>
            </a:r>
            <a:endParaRPr lang="ar-SA" sz="3000" dirty="0"/>
          </a:p>
        </p:txBody>
      </p:sp>
      <p:sp>
        <p:nvSpPr>
          <p:cNvPr id="5" name="Text Placeholder 4">
            <a:extLst>
              <a:ext uri="{FF2B5EF4-FFF2-40B4-BE49-F238E27FC236}">
                <a16:creationId xmlns:a16="http://schemas.microsoft.com/office/drawing/2014/main" id="{037917DC-C122-4129-9FEE-D1BB3E115339}"/>
              </a:ext>
            </a:extLst>
          </p:cNvPr>
          <p:cNvSpPr>
            <a:spLocks noGrp="1"/>
          </p:cNvSpPr>
          <p:nvPr>
            <p:ph type="body" sz="quarter" idx="3"/>
          </p:nvPr>
        </p:nvSpPr>
        <p:spPr>
          <a:xfrm>
            <a:off x="0" y="5104294"/>
            <a:ext cx="9144000" cy="944813"/>
          </a:xfrm>
        </p:spPr>
        <p:txBody>
          <a:bodyPr/>
          <a:lstStyle/>
          <a:p>
            <a:r>
              <a:rPr lang="da-DK" sz="4000" b="0" dirty="0">
                <a:latin typeface="CS New Athanasius" panose="020B0500000000000000" pitchFamily="34" charset="0"/>
                <a:cs typeface="Times New Roman" panose="02020603050405020304" pitchFamily="18" charset="0"/>
              </a:rPr>
              <a:t>` ADauid kim `mpisorp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B6AE8697-8430-441D-82A3-8241D101B667}"/>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داود حرك الوتر الأول من قيثارته صارخا قائلا:</a:t>
            </a:r>
            <a:endParaRPr lang="en-GB" dirty="0"/>
          </a:p>
        </p:txBody>
      </p:sp>
    </p:spTree>
    <p:extLst>
      <p:ext uri="{BB962C8B-B14F-4D97-AF65-F5344CB8AC3E}">
        <p14:creationId xmlns:p14="http://schemas.microsoft.com/office/powerpoint/2010/main" val="3940315302"/>
      </p:ext>
    </p:extLst>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C6773A2-FC65-41C5-87DD-24054DA5EFE2}"/>
              </a:ext>
            </a:extLst>
          </p:cNvPr>
          <p:cNvSpPr>
            <a:spLocks noGrp="1"/>
          </p:cNvSpPr>
          <p:nvPr>
            <p:ph type="body" idx="1"/>
          </p:nvPr>
        </p:nvSpPr>
        <p:spPr>
          <a:xfrm>
            <a:off x="0" y="6172200"/>
            <a:ext cx="9143999" cy="685800"/>
          </a:xfrm>
        </p:spPr>
        <p:txBody>
          <a:bodyPr anchor="ctr"/>
          <a:lstStyle/>
          <a:p>
            <a:r>
              <a:rPr lang="ar-EG" sz="3400" b="1" kern="1200" dirty="0">
                <a:solidFill>
                  <a:schemeClr val="bg1"/>
                </a:solidFill>
                <a:latin typeface="Times New Roman" pitchFamily="18" charset="0"/>
                <a:ea typeface="+mn-ea"/>
                <a:cs typeface="Times New Roman" pitchFamily="18" charset="0"/>
              </a:rPr>
              <a:t>چى أسؤهي إيراتس إنچى تي: أورو صا أووى نام إمموك إبؤرو.</a:t>
            </a:r>
            <a:endParaRPr lang="ar-SA" sz="3400" dirty="0"/>
          </a:p>
        </p:txBody>
      </p:sp>
      <p:sp>
        <p:nvSpPr>
          <p:cNvPr id="5" name="Text Placeholder 4">
            <a:extLst>
              <a:ext uri="{FF2B5EF4-FFF2-40B4-BE49-F238E27FC236}">
                <a16:creationId xmlns:a16="http://schemas.microsoft.com/office/drawing/2014/main" id="{8EFBBEB4-5534-4655-BC6A-C33493CED6F6}"/>
              </a:ext>
            </a:extLst>
          </p:cNvPr>
          <p:cNvSpPr>
            <a:spLocks noGrp="1"/>
          </p:cNvSpPr>
          <p:nvPr>
            <p:ph type="body" sz="quarter" idx="3"/>
          </p:nvPr>
        </p:nvSpPr>
        <p:spPr>
          <a:xfrm>
            <a:off x="0" y="5104294"/>
            <a:ext cx="9144000" cy="1067906"/>
          </a:xfrm>
        </p:spPr>
        <p:txBody>
          <a:bodyPr anchor="ctr"/>
          <a:lstStyle/>
          <a:p>
            <a:r>
              <a:rPr lang="da-DK" sz="4400" b="0" dirty="0">
                <a:latin typeface="CS New Athanasius" panose="020B0500000000000000" pitchFamily="34" charset="0"/>
                <a:cs typeface="Times New Roman" panose="02020603050405020304" pitchFamily="18" charset="0"/>
              </a:rPr>
              <a:t>je `ac`ohi `eratc `nje ]ourw caou`inam `mmok `pouro.</a:t>
            </a:r>
            <a:endParaRPr lang="en-US" sz="4000" dirty="0">
              <a:cs typeface="+mn-cs"/>
            </a:endParaRPr>
          </a:p>
        </p:txBody>
      </p:sp>
      <p:sp>
        <p:nvSpPr>
          <p:cNvPr id="4" name="Text Placeholder 3">
            <a:extLst>
              <a:ext uri="{FF2B5EF4-FFF2-40B4-BE49-F238E27FC236}">
                <a16:creationId xmlns:a16="http://schemas.microsoft.com/office/drawing/2014/main" id="{034B494B-1B2A-4932-AFF1-3F48F4717321}"/>
              </a:ext>
            </a:extLst>
          </p:cNvPr>
          <p:cNvSpPr>
            <a:spLocks noGrp="1"/>
          </p:cNvSpPr>
          <p:nvPr>
            <p:ph type="body" sz="quarter" idx="10"/>
          </p:nvPr>
        </p:nvSpPr>
        <p:spPr/>
        <p:txBody>
          <a:bodyPr>
            <a:normAutofit/>
          </a:bodyPr>
          <a:lstStyle/>
          <a:p>
            <a:r>
              <a:rPr lang="ar-EG" dirty="0"/>
              <a:t>قامت الملكة عن يمينك أيها الملك.</a:t>
            </a:r>
            <a:r>
              <a:rPr lang="en-US" dirty="0"/>
              <a:t> </a:t>
            </a:r>
            <a:r>
              <a:rPr lang="ar-EG" dirty="0"/>
              <a:t>(مز ٤٥:٩)</a:t>
            </a:r>
            <a:endParaRPr lang="en-GB" dirty="0"/>
          </a:p>
        </p:txBody>
      </p:sp>
    </p:spTree>
    <p:extLst>
      <p:ext uri="{BB962C8B-B14F-4D97-AF65-F5344CB8AC3E}">
        <p14:creationId xmlns:p14="http://schemas.microsoft.com/office/powerpoint/2010/main" val="889728253"/>
      </p:ext>
    </p:extLst>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E5447AB-3ECC-4BBB-9B82-FEE452EE607A}"/>
              </a:ext>
            </a:extLst>
          </p:cNvPr>
          <p:cNvSpPr>
            <a:spLocks noGrp="1"/>
          </p:cNvSpPr>
          <p:nvPr>
            <p:ph type="body" idx="1"/>
          </p:nvPr>
        </p:nvSpPr>
        <p:spPr>
          <a:xfrm>
            <a:off x="1" y="6049107"/>
            <a:ext cx="9144000" cy="808893"/>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إسناڤ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11678AFF-E76A-41B4-9870-D031E7255196}"/>
              </a:ext>
            </a:extLst>
          </p:cNvPr>
          <p:cNvSpPr>
            <a:spLocks noGrp="1"/>
          </p:cNvSpPr>
          <p:nvPr>
            <p:ph type="body" sz="quarter" idx="3"/>
          </p:nvPr>
        </p:nvSpPr>
        <p:spPr>
          <a:xfrm>
            <a:off x="-1" y="5104294"/>
            <a:ext cx="9144000" cy="944813"/>
          </a:xfrm>
        </p:spPr>
        <p:txBody>
          <a:bodyPr/>
          <a:lstStyle/>
          <a:p>
            <a:r>
              <a:rPr lang="da-DK" b="0" dirty="0">
                <a:latin typeface="CS New Athanasius" panose="020B0500000000000000" pitchFamily="34" charset="0"/>
                <a:cs typeface="Times New Roman" panose="02020603050405020304" pitchFamily="18" charset="0"/>
              </a:rPr>
              <a:t>Afkim `e pimah `cnau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A81B97CF-3DC5-4CE2-85A3-55AAB81D3E9F}"/>
              </a:ext>
            </a:extLst>
          </p:cNvPr>
          <p:cNvSpPr>
            <a:spLocks noGrp="1"/>
          </p:cNvSpPr>
          <p:nvPr>
            <p:ph type="body" sz="quarter" idx="10"/>
          </p:nvPr>
        </p:nvSpPr>
        <p:spPr>
          <a:xfrm>
            <a:off x="0" y="4357687"/>
            <a:ext cx="9144000" cy="746607"/>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الثاني من قيثارته صارخا قائلا:</a:t>
            </a:r>
            <a:endParaRPr lang="en-GB" dirty="0"/>
          </a:p>
        </p:txBody>
      </p:sp>
    </p:spTree>
    <p:extLst>
      <p:ext uri="{BB962C8B-B14F-4D97-AF65-F5344CB8AC3E}">
        <p14:creationId xmlns:p14="http://schemas.microsoft.com/office/powerpoint/2010/main" val="1145356736"/>
      </p:ext>
    </p:extLst>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7B233BE-9D7A-4FB3-9F30-BCA32F349EE6}"/>
              </a:ext>
            </a:extLst>
          </p:cNvPr>
          <p:cNvSpPr>
            <a:spLocks noGrp="1"/>
          </p:cNvSpPr>
          <p:nvPr>
            <p:ph type="body" idx="1"/>
          </p:nvPr>
        </p:nvSpPr>
        <p:spPr>
          <a:xfrm>
            <a:off x="0" y="5862919"/>
            <a:ext cx="9143999" cy="995081"/>
          </a:xfrm>
        </p:spPr>
        <p:txBody>
          <a:bodyPr anchor="ctr"/>
          <a:lstStyle/>
          <a:p>
            <a:r>
              <a:rPr lang="ar-EG" sz="3600" b="1" kern="1200" dirty="0">
                <a:solidFill>
                  <a:schemeClr val="bg1"/>
                </a:solidFill>
                <a:latin typeface="Times New Roman" pitchFamily="18" charset="0"/>
                <a:ea typeface="+mn-ea"/>
                <a:cs typeface="Times New Roman" pitchFamily="18" charset="0"/>
              </a:rPr>
              <a:t>چى صوتيم طا شيريه آناڤ ريك بى ماشج آري إبؤبش إمبي لاؤس نيم إبئي تيرف إنتى بيوت.</a:t>
            </a:r>
            <a:endParaRPr lang="ar-SA" sz="3200" dirty="0"/>
          </a:p>
        </p:txBody>
      </p:sp>
      <p:sp>
        <p:nvSpPr>
          <p:cNvPr id="5" name="Text Placeholder 4">
            <a:extLst>
              <a:ext uri="{FF2B5EF4-FFF2-40B4-BE49-F238E27FC236}">
                <a16:creationId xmlns:a16="http://schemas.microsoft.com/office/drawing/2014/main" id="{E2EEB9E0-E9F4-4FE9-94AA-F2783B58ACED}"/>
              </a:ext>
            </a:extLst>
          </p:cNvPr>
          <p:cNvSpPr>
            <a:spLocks noGrp="1"/>
          </p:cNvSpPr>
          <p:nvPr>
            <p:ph type="body" sz="quarter" idx="3"/>
          </p:nvPr>
        </p:nvSpPr>
        <p:spPr>
          <a:xfrm>
            <a:off x="0" y="4935073"/>
            <a:ext cx="9144000" cy="927846"/>
          </a:xfrm>
        </p:spPr>
        <p:txBody>
          <a:bodyPr/>
          <a:lstStyle/>
          <a:p>
            <a:r>
              <a:rPr lang="da-DK" b="0" dirty="0">
                <a:latin typeface="CS New Athanasius" panose="020B0500000000000000" pitchFamily="34" charset="0"/>
                <a:cs typeface="Times New Roman" panose="02020603050405020304" pitchFamily="18" charset="0"/>
              </a:rPr>
              <a:t>je cwtem taseri `anau rek pemasj `ari `pwbs</a:t>
            </a:r>
          </a:p>
          <a:p>
            <a:r>
              <a:rPr lang="da-DK" b="0" dirty="0">
                <a:latin typeface="CS New Athanasius" panose="020B0500000000000000" pitchFamily="34" charset="0"/>
                <a:cs typeface="Times New Roman" panose="02020603050405020304" pitchFamily="18" charset="0"/>
              </a:rPr>
              <a:t> `mpelaoc nem `pyi tyrf `nte peiwt.</a:t>
            </a:r>
            <a:endParaRPr lang="en-US" sz="3200" dirty="0">
              <a:cs typeface="+mn-cs"/>
            </a:endParaRPr>
          </a:p>
        </p:txBody>
      </p:sp>
      <p:sp>
        <p:nvSpPr>
          <p:cNvPr id="4" name="Text Placeholder 3">
            <a:extLst>
              <a:ext uri="{FF2B5EF4-FFF2-40B4-BE49-F238E27FC236}">
                <a16:creationId xmlns:a16="http://schemas.microsoft.com/office/drawing/2014/main" id="{B9EF89BF-12DD-42B1-B248-8DA1E4049B2E}"/>
              </a:ext>
            </a:extLst>
          </p:cNvPr>
          <p:cNvSpPr>
            <a:spLocks noGrp="1"/>
          </p:cNvSpPr>
          <p:nvPr>
            <p:ph type="body" sz="quarter" idx="10"/>
          </p:nvPr>
        </p:nvSpPr>
        <p:spPr>
          <a:xfrm>
            <a:off x="0" y="4357688"/>
            <a:ext cx="9144000" cy="577384"/>
          </a:xfrm>
        </p:spPr>
        <p:txBody>
          <a:bodyPr>
            <a:normAutofit fontScale="70000" lnSpcReduction="20000"/>
          </a:bodyPr>
          <a:lstStyle/>
          <a:p>
            <a:r>
              <a:rPr lang="ar-SA" b="1" dirty="0">
                <a:solidFill>
                  <a:schemeClr val="bg1"/>
                </a:solidFill>
                <a:latin typeface="CS Avva Shenouda" panose="020B7200000000000000" pitchFamily="34" charset="0"/>
                <a:cs typeface="Times New Roman" panose="02020603050405020304" pitchFamily="18" charset="0"/>
              </a:rPr>
              <a:t>اسمعي يا ابنتي وأنظري وأميلي أذنك وانسي شعبك وبيت أبيك. (مز ٤٥: ١٠)</a:t>
            </a:r>
            <a:endParaRPr lang="en-GB" dirty="0"/>
          </a:p>
        </p:txBody>
      </p:sp>
    </p:spTree>
    <p:extLst>
      <p:ext uri="{BB962C8B-B14F-4D97-AF65-F5344CB8AC3E}">
        <p14:creationId xmlns:p14="http://schemas.microsoft.com/office/powerpoint/2010/main" val="1689388654"/>
      </p:ext>
    </p:extLst>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5EFE194-2676-4A4A-9567-7D3E169BFE84}"/>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شومت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C253B90C-C38E-4394-86E8-5E7F7D2480E8}"/>
              </a:ext>
            </a:extLst>
          </p:cNvPr>
          <p:cNvSpPr>
            <a:spLocks noGrp="1"/>
          </p:cNvSpPr>
          <p:nvPr>
            <p:ph type="body" sz="quarter" idx="3"/>
          </p:nvPr>
        </p:nvSpPr>
        <p:spPr>
          <a:xfrm>
            <a:off x="0" y="5002306"/>
            <a:ext cx="9144000" cy="944813"/>
          </a:xfrm>
        </p:spPr>
        <p:txBody>
          <a:bodyPr anchor="b"/>
          <a:lstStyle/>
          <a:p>
            <a:r>
              <a:rPr lang="en-US" dirty="0" err="1"/>
              <a:t>Afkim</a:t>
            </a:r>
            <a:r>
              <a:rPr lang="en-US" dirty="0"/>
              <a:t> `e </a:t>
            </a:r>
            <a:r>
              <a:rPr lang="en-US" dirty="0" err="1"/>
              <a:t>pimah</a:t>
            </a:r>
            <a:r>
              <a:rPr lang="en-US" dirty="0"/>
              <a:t> </a:t>
            </a:r>
            <a:r>
              <a:rPr lang="en-US" dirty="0" err="1"/>
              <a:t>somt</a:t>
            </a:r>
            <a:r>
              <a:rPr lang="en-US" dirty="0"/>
              <a:t> `</a:t>
            </a:r>
            <a:r>
              <a:rPr lang="en-US" dirty="0" err="1"/>
              <a:t>nkap</a:t>
            </a:r>
            <a:r>
              <a:rPr lang="en-US" dirty="0"/>
              <a:t> `</a:t>
            </a:r>
            <a:r>
              <a:rPr lang="en-US" dirty="0" err="1"/>
              <a:t>nte</a:t>
            </a:r>
            <a:r>
              <a:rPr lang="en-US" dirty="0"/>
              <a:t> </a:t>
            </a:r>
            <a:r>
              <a:rPr lang="en-US" dirty="0" err="1"/>
              <a:t>tefku;ara</a:t>
            </a:r>
            <a:r>
              <a:rPr lang="en-US" dirty="0"/>
              <a:t> </a:t>
            </a:r>
            <a:r>
              <a:rPr lang="en-US" dirty="0" err="1"/>
              <a:t>efws</a:t>
            </a:r>
            <a:r>
              <a:rPr lang="en-US" dirty="0"/>
              <a:t> `</a:t>
            </a:r>
            <a:r>
              <a:rPr lang="en-US" dirty="0" err="1"/>
              <a:t>ebol</a:t>
            </a:r>
            <a:r>
              <a:rPr lang="en-US" dirty="0"/>
              <a:t> </a:t>
            </a:r>
            <a:r>
              <a:rPr lang="en-US" dirty="0" err="1"/>
              <a:t>efjw</a:t>
            </a:r>
            <a:r>
              <a:rPr lang="en-US" dirty="0"/>
              <a:t> `</a:t>
            </a:r>
            <a:r>
              <a:rPr lang="en-US" dirty="0" err="1"/>
              <a:t>mmoc</a:t>
            </a:r>
            <a:r>
              <a:rPr lang="en-US" dirty="0"/>
              <a:t>@ </a:t>
            </a:r>
            <a:endParaRPr lang="en-US" dirty="0">
              <a:cs typeface="+mn-cs"/>
            </a:endParaRPr>
          </a:p>
        </p:txBody>
      </p:sp>
      <p:sp>
        <p:nvSpPr>
          <p:cNvPr id="4" name="Text Placeholder 3">
            <a:extLst>
              <a:ext uri="{FF2B5EF4-FFF2-40B4-BE49-F238E27FC236}">
                <a16:creationId xmlns:a16="http://schemas.microsoft.com/office/drawing/2014/main" id="{26530674-3A1F-4D30-BD2C-EB9886A3C302}"/>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الثالث من قيثارته صارخا قائلا:</a:t>
            </a:r>
            <a:endParaRPr lang="en-GB" dirty="0"/>
          </a:p>
        </p:txBody>
      </p:sp>
    </p:spTree>
    <p:extLst>
      <p:ext uri="{BB962C8B-B14F-4D97-AF65-F5344CB8AC3E}">
        <p14:creationId xmlns:p14="http://schemas.microsoft.com/office/powerpoint/2010/main" val="3773466437"/>
      </p:ext>
    </p:extLst>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D8AA408-C6D1-43D2-B052-9837111285D0}"/>
              </a:ext>
            </a:extLst>
          </p:cNvPr>
          <p:cNvSpPr>
            <a:spLocks noGrp="1"/>
          </p:cNvSpPr>
          <p:nvPr>
            <p:ph type="body" idx="1"/>
          </p:nvPr>
        </p:nvSpPr>
        <p:spPr>
          <a:xfrm>
            <a:off x="0" y="5920225"/>
            <a:ext cx="9143999" cy="937775"/>
          </a:xfrm>
        </p:spPr>
        <p:txBody>
          <a:bodyPr/>
          <a:lstStyle/>
          <a:p>
            <a:r>
              <a:rPr lang="ar-EG" sz="3200" b="1" kern="1200" dirty="0">
                <a:solidFill>
                  <a:schemeClr val="bg1"/>
                </a:solidFill>
                <a:latin typeface="Times New Roman" pitchFamily="18" charset="0"/>
                <a:ea typeface="+mn-ea"/>
                <a:cs typeface="Times New Roman" pitchFamily="18" charset="0"/>
              </a:rPr>
              <a:t>چى إبؤو تيرف إن إتشيري إم إبؤرو إن إى سيڤون إسجوله</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خين هان إشتاتي إنيب إنـّوب.</a:t>
            </a:r>
            <a:endParaRPr lang="ar-SA" sz="4400" dirty="0"/>
          </a:p>
        </p:txBody>
      </p:sp>
      <p:sp>
        <p:nvSpPr>
          <p:cNvPr id="5" name="Text Placeholder 4">
            <a:extLst>
              <a:ext uri="{FF2B5EF4-FFF2-40B4-BE49-F238E27FC236}">
                <a16:creationId xmlns:a16="http://schemas.microsoft.com/office/drawing/2014/main" id="{792D877F-958F-4C32-A1A8-A251EDFC9465}"/>
              </a:ext>
            </a:extLst>
          </p:cNvPr>
          <p:cNvSpPr>
            <a:spLocks noGrp="1"/>
          </p:cNvSpPr>
          <p:nvPr>
            <p:ph type="body" sz="quarter" idx="3"/>
          </p:nvPr>
        </p:nvSpPr>
        <p:spPr>
          <a:xfrm>
            <a:off x="0" y="4975412"/>
            <a:ext cx="9144000" cy="944813"/>
          </a:xfrm>
        </p:spPr>
        <p:txBody>
          <a:bodyPr/>
          <a:lstStyle/>
          <a:p>
            <a:r>
              <a:rPr lang="da-DK" b="0" dirty="0">
                <a:latin typeface="CS New Athanasius" panose="020B0500000000000000" pitchFamily="34" charset="0"/>
                <a:cs typeface="Times New Roman" panose="02020603050405020304" pitchFamily="18" charset="0"/>
              </a:rPr>
              <a:t>je `pwou tyrf `n`tseri `m`pouro `n`ecebwn ecjolh qen han `sta] `nieb `nnoub.</a:t>
            </a:r>
            <a:endParaRPr lang="en-US" b="0" kern="1200" baseline="0" dirty="0">
              <a:latin typeface="Avva_Shenouda" pitchFamily="34" charset="2"/>
              <a:ea typeface="+mn-ea"/>
              <a:cs typeface="+mn-cs"/>
            </a:endParaRPr>
          </a:p>
        </p:txBody>
      </p:sp>
      <p:sp>
        <p:nvSpPr>
          <p:cNvPr id="4" name="Text Placeholder 3">
            <a:extLst>
              <a:ext uri="{FF2B5EF4-FFF2-40B4-BE49-F238E27FC236}">
                <a16:creationId xmlns:a16="http://schemas.microsoft.com/office/drawing/2014/main" id="{21FD184A-5811-4035-97B8-355EB279BF26}"/>
              </a:ext>
            </a:extLst>
          </p:cNvPr>
          <p:cNvSpPr>
            <a:spLocks noGrp="1"/>
          </p:cNvSpPr>
          <p:nvPr>
            <p:ph type="body" sz="quarter" idx="10"/>
          </p:nvPr>
        </p:nvSpPr>
        <p:spPr>
          <a:xfrm>
            <a:off x="0" y="4357687"/>
            <a:ext cx="9144000" cy="617725"/>
          </a:xfrm>
        </p:spPr>
        <p:txBody>
          <a:bodyPr>
            <a:noAutofit/>
          </a:bodyPr>
          <a:lstStyle/>
          <a:p>
            <a:r>
              <a:rPr lang="ar-EG" sz="2900" dirty="0"/>
              <a:t>كل مجد ابنة الملك من الداخل مشتملة بأطراف موشاة بالذهب. (مز ٤٥: ١٣)</a:t>
            </a:r>
            <a:endParaRPr lang="en-GB" sz="2900" dirty="0"/>
          </a:p>
        </p:txBody>
      </p:sp>
    </p:spTree>
    <p:extLst>
      <p:ext uri="{BB962C8B-B14F-4D97-AF65-F5344CB8AC3E}">
        <p14:creationId xmlns:p14="http://schemas.microsoft.com/office/powerpoint/2010/main" val="343137710"/>
      </p:ext>
    </p:extLst>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9D0D7BA-0214-41DA-BA91-84FB894AD336}"/>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إفتو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6E164964-F64A-4457-94A0-6C23607A81D4}"/>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`ftoou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865F28FF-3AB8-47E4-860E-75C83ACF7855}"/>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الرابع من قيثارته صارخا قائلا:</a:t>
            </a:r>
            <a:endParaRPr lang="en-GB" dirty="0"/>
          </a:p>
        </p:txBody>
      </p:sp>
    </p:spTree>
    <p:extLst>
      <p:ext uri="{BB962C8B-B14F-4D97-AF65-F5344CB8AC3E}">
        <p14:creationId xmlns:p14="http://schemas.microsoft.com/office/powerpoint/2010/main" val="895948149"/>
      </p:ext>
    </p:extLst>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93FA666-1BED-4957-99BC-BCA70F38086F}"/>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چى إڤ إى إيني إيخون إمبي أورو إنهان بارثينوس هى فاهو إمموس.</a:t>
            </a:r>
            <a:endParaRPr lang="ar-SA" sz="2800" dirty="0"/>
          </a:p>
        </p:txBody>
      </p:sp>
      <p:sp>
        <p:nvSpPr>
          <p:cNvPr id="5" name="Text Placeholder 4">
            <a:extLst>
              <a:ext uri="{FF2B5EF4-FFF2-40B4-BE49-F238E27FC236}">
                <a16:creationId xmlns:a16="http://schemas.microsoft.com/office/drawing/2014/main" id="{C8FF84BC-CAC8-4979-93D0-2B7EC8060C01}"/>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je eu`e `ini `eqoun `mpiouro `nhan par;enoc hivahou `mmoc.</a:t>
            </a:r>
            <a:endParaRPr lang="en-US" dirty="0">
              <a:cs typeface="+mn-cs"/>
            </a:endParaRPr>
          </a:p>
        </p:txBody>
      </p:sp>
      <p:sp>
        <p:nvSpPr>
          <p:cNvPr id="4" name="Text Placeholder 3">
            <a:extLst>
              <a:ext uri="{FF2B5EF4-FFF2-40B4-BE49-F238E27FC236}">
                <a16:creationId xmlns:a16="http://schemas.microsoft.com/office/drawing/2014/main" id="{F2F3B30C-A97F-4828-BE64-A4C396C221DB}"/>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يدخلن إلي الملك عذاري خلفها. (مز ٤٥: ١٤)</a:t>
            </a:r>
            <a:endParaRPr lang="en-GB" dirty="0"/>
          </a:p>
        </p:txBody>
      </p:sp>
    </p:spTree>
    <p:extLst>
      <p:ext uri="{BB962C8B-B14F-4D97-AF65-F5344CB8AC3E}">
        <p14:creationId xmlns:p14="http://schemas.microsoft.com/office/powerpoint/2010/main" val="545406801"/>
      </p:ext>
    </p:extLst>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FC6F01A-365B-4789-AECC-50B8F1469242}"/>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إتيو إنكاب إنتى تيف كيثارا إفؤش إيڤول إفجو إمموس:</a:t>
            </a:r>
            <a:endParaRPr lang="ar-SA" sz="4400" dirty="0"/>
          </a:p>
        </p:txBody>
      </p:sp>
      <p:sp>
        <p:nvSpPr>
          <p:cNvPr id="5" name="Text Placeholder 4">
            <a:extLst>
              <a:ext uri="{FF2B5EF4-FFF2-40B4-BE49-F238E27FC236}">
                <a16:creationId xmlns:a16="http://schemas.microsoft.com/office/drawing/2014/main" id="{0DD67BEF-07DD-49DC-8B9B-E4854C7625E5}"/>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`etioou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043F3E86-B43B-4A82-809A-446C9A520AB0}"/>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الخامس من قيثارته صارخا قائلا:</a:t>
            </a:r>
            <a:endParaRPr lang="en-GB" dirty="0"/>
          </a:p>
        </p:txBody>
      </p:sp>
    </p:spTree>
    <p:extLst>
      <p:ext uri="{BB962C8B-B14F-4D97-AF65-F5344CB8AC3E}">
        <p14:creationId xmlns:p14="http://schemas.microsoft.com/office/powerpoint/2010/main" val="912894332"/>
      </p:ext>
    </p:extLst>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085F73C-B2E7-4D47-8464-1762FC5E82F2}"/>
              </a:ext>
            </a:extLst>
          </p:cNvPr>
          <p:cNvSpPr>
            <a:spLocks noGrp="1"/>
          </p:cNvSpPr>
          <p:nvPr>
            <p:ph type="body" idx="1"/>
          </p:nvPr>
        </p:nvSpPr>
        <p:spPr>
          <a:xfrm>
            <a:off x="0" y="5930153"/>
            <a:ext cx="9143999" cy="927847"/>
          </a:xfrm>
        </p:spPr>
        <p:txBody>
          <a:bodyPr anchor="ctr"/>
          <a:lstStyle/>
          <a:p>
            <a:r>
              <a:rPr lang="ar-EG" sz="3400" b="1" kern="1200" dirty="0">
                <a:solidFill>
                  <a:schemeClr val="bg1"/>
                </a:solidFill>
                <a:latin typeface="Times New Roman" pitchFamily="18" charset="0"/>
                <a:ea typeface="+mn-ea"/>
                <a:cs typeface="Times New Roman" pitchFamily="18" charset="0"/>
              </a:rPr>
              <a:t>چى أونيشتي بى إبتشويس إف إسماروؤت إيماشو خين إثڤاكي إمبينـّوتي هيچين بيفطوؤ إثؤواب</a:t>
            </a:r>
            <a:endParaRPr lang="ar-SA" sz="3400" dirty="0"/>
          </a:p>
        </p:txBody>
      </p:sp>
      <p:sp>
        <p:nvSpPr>
          <p:cNvPr id="5" name="Text Placeholder 4">
            <a:extLst>
              <a:ext uri="{FF2B5EF4-FFF2-40B4-BE49-F238E27FC236}">
                <a16:creationId xmlns:a16="http://schemas.microsoft.com/office/drawing/2014/main" id="{89329B3B-18F5-4CFB-B502-B3E5A811A769}"/>
              </a:ext>
            </a:extLst>
          </p:cNvPr>
          <p:cNvSpPr>
            <a:spLocks noGrp="1"/>
          </p:cNvSpPr>
          <p:nvPr>
            <p:ph type="body" sz="quarter" idx="3"/>
          </p:nvPr>
        </p:nvSpPr>
        <p:spPr>
          <a:xfrm>
            <a:off x="-1" y="5002306"/>
            <a:ext cx="9144000" cy="927847"/>
          </a:xfrm>
        </p:spPr>
        <p:txBody>
          <a:bodyPr/>
          <a:lstStyle/>
          <a:p>
            <a:r>
              <a:rPr lang="da-DK" b="0" dirty="0">
                <a:latin typeface="CS New Athanasius" panose="020B0500000000000000" pitchFamily="34" charset="0"/>
                <a:cs typeface="Times New Roman" panose="02020603050405020304" pitchFamily="18" charset="0"/>
              </a:rPr>
              <a:t>je ounis] pe P=o=c `f`cmarwout `emasw qen `;baki </a:t>
            </a:r>
          </a:p>
          <a:p>
            <a:r>
              <a:rPr lang="da-DK" b="0" dirty="0">
                <a:latin typeface="CS New Athanasius" panose="020B0500000000000000" pitchFamily="34" charset="0"/>
                <a:cs typeface="Times New Roman" panose="02020603050405020304" pitchFamily="18" charset="0"/>
              </a:rPr>
              <a:t>`mpennou] hijen peftwou e;ouab.</a:t>
            </a:r>
            <a:endParaRPr lang="en-US" dirty="0">
              <a:cs typeface="+mn-cs"/>
            </a:endParaRPr>
          </a:p>
        </p:txBody>
      </p:sp>
      <p:sp>
        <p:nvSpPr>
          <p:cNvPr id="4" name="Text Placeholder 3">
            <a:extLst>
              <a:ext uri="{FF2B5EF4-FFF2-40B4-BE49-F238E27FC236}">
                <a16:creationId xmlns:a16="http://schemas.microsoft.com/office/drawing/2014/main" id="{60D96C13-CEC7-41DA-999D-7B6DD1AD99B7}"/>
              </a:ext>
            </a:extLst>
          </p:cNvPr>
          <p:cNvSpPr>
            <a:spLocks noGrp="1"/>
          </p:cNvSpPr>
          <p:nvPr>
            <p:ph type="body" sz="quarter" idx="10"/>
          </p:nvPr>
        </p:nvSpPr>
        <p:spPr>
          <a:xfrm>
            <a:off x="0" y="4357687"/>
            <a:ext cx="9144000" cy="644619"/>
          </a:xfrm>
        </p:spPr>
        <p:txBody>
          <a:bodyPr>
            <a:noAutofit/>
          </a:bodyPr>
          <a:lstStyle/>
          <a:p>
            <a:r>
              <a:rPr lang="ar-SA" sz="2900" b="1" dirty="0">
                <a:solidFill>
                  <a:schemeClr val="bg1"/>
                </a:solidFill>
                <a:latin typeface="CS Avva Shenouda" panose="020B7200000000000000" pitchFamily="34" charset="0"/>
                <a:cs typeface="Times New Roman" panose="02020603050405020304" pitchFamily="18" charset="0"/>
              </a:rPr>
              <a:t>عظيم هو الرب ومسبح جدا في مدينة إلهنا علي جبله المقدس.</a:t>
            </a:r>
            <a:r>
              <a:rPr lang="ar-EG" sz="2900" b="1" dirty="0">
                <a:solidFill>
                  <a:schemeClr val="bg1"/>
                </a:solidFill>
                <a:latin typeface="CS Avva Shenouda" panose="020B7200000000000000" pitchFamily="34" charset="0"/>
                <a:cs typeface="Times New Roman" panose="02020603050405020304" pitchFamily="18" charset="0"/>
              </a:rPr>
              <a:t> </a:t>
            </a:r>
            <a:r>
              <a:rPr lang="ar-SA" sz="2900" b="1" dirty="0">
                <a:solidFill>
                  <a:schemeClr val="bg1"/>
                </a:solidFill>
                <a:latin typeface="CS Avva Shenouda" panose="020B7200000000000000" pitchFamily="34" charset="0"/>
                <a:cs typeface="Times New Roman" panose="02020603050405020304" pitchFamily="18" charset="0"/>
              </a:rPr>
              <a:t>(مز ٤٨: ١)</a:t>
            </a:r>
            <a:endParaRPr lang="en-GB" sz="2900" dirty="0"/>
          </a:p>
        </p:txBody>
      </p:sp>
    </p:spTree>
    <p:extLst>
      <p:ext uri="{BB962C8B-B14F-4D97-AF65-F5344CB8AC3E}">
        <p14:creationId xmlns:p14="http://schemas.microsoft.com/office/powerpoint/2010/main" val="294075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23 للرب الأرض</a:t>
            </a:r>
            <a:endParaRPr lang="en-US" dirty="0"/>
          </a:p>
        </p:txBody>
      </p:sp>
      <p:sp>
        <p:nvSpPr>
          <p:cNvPr id="2" name="Text Placeholder 1">
            <a:extLst>
              <a:ext uri="{FF2B5EF4-FFF2-40B4-BE49-F238E27FC236}">
                <a16:creationId xmlns:a16="http://schemas.microsoft.com/office/drawing/2014/main" id="{6DA2CCE0-0545-4D89-B4F9-A4E501D63361}"/>
              </a:ext>
            </a:extLst>
          </p:cNvPr>
          <p:cNvSpPr>
            <a:spLocks noGrp="1"/>
          </p:cNvSpPr>
          <p:nvPr>
            <p:ph type="body" sz="quarter" idx="10"/>
          </p:nvPr>
        </p:nvSpPr>
        <p:spPr/>
        <p:txBody>
          <a:bodyPr/>
          <a:lstStyle/>
          <a:p>
            <a:r>
              <a:rPr lang="ar-SA" sz="4400" dirty="0"/>
              <a:t>للرب الأرض وملؤها، المسكونة وجميع الساكنين فيها. هو على البحار أسسها، وعلى الأنهار هيأها. من يصعد إلى جبل الرب، أو من يقوم في موضع قدسه؟ الطاهر اليدين،</a:t>
            </a:r>
            <a:r>
              <a:rPr lang="ar-EG" sz="4400" dirty="0"/>
              <a:t> </a:t>
            </a:r>
            <a:r>
              <a:rPr lang="ar-SA" sz="4400" dirty="0"/>
              <a:t>النقي القلب. </a:t>
            </a:r>
            <a:endParaRPr lang="en-US" sz="4400" dirty="0"/>
          </a:p>
        </p:txBody>
      </p:sp>
      <p:sp>
        <p:nvSpPr>
          <p:cNvPr id="7" name="Title 1"/>
          <p:cNvSpPr txBox="1">
            <a:spLocks/>
          </p:cNvSpPr>
          <p:nvPr/>
        </p:nvSpPr>
        <p:spPr bwMode="auto">
          <a:xfrm>
            <a:off x="4988859" y="3836055"/>
            <a:ext cx="4155141"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(3) المزمور الثالث والعشرون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18299305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29845904"/>
      </p:ext>
    </p:extLst>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8698034-A937-4BC8-991A-5180CBDE123C}"/>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سو إنكاب إنتى تيف كيثارا إفؤش إيڤول إفجو إمموس:</a:t>
            </a:r>
            <a:endParaRPr lang="ar-SA" sz="3000" dirty="0"/>
          </a:p>
        </p:txBody>
      </p:sp>
      <p:sp>
        <p:nvSpPr>
          <p:cNvPr id="5" name="Text Placeholder 4">
            <a:extLst>
              <a:ext uri="{FF2B5EF4-FFF2-40B4-BE49-F238E27FC236}">
                <a16:creationId xmlns:a16="http://schemas.microsoft.com/office/drawing/2014/main" id="{0D39ACA5-AC0D-4758-95F5-FA6F67D92155}"/>
              </a:ext>
            </a:extLst>
          </p:cNvPr>
          <p:cNvSpPr>
            <a:spLocks noGrp="1"/>
          </p:cNvSpPr>
          <p:nvPr>
            <p:ph type="body" sz="quarter" idx="3"/>
          </p:nvPr>
        </p:nvSpPr>
        <p:spPr>
          <a:xfrm>
            <a:off x="0" y="5104294"/>
            <a:ext cx="9144000" cy="1094800"/>
          </a:xfrm>
        </p:spPr>
        <p:txBody>
          <a:bodyPr/>
          <a:lstStyle/>
          <a:p>
            <a:r>
              <a:rPr lang="da-DK" sz="4000" b="0" dirty="0">
                <a:latin typeface="CS New Athanasius" panose="020B0500000000000000" pitchFamily="34" charset="0"/>
                <a:cs typeface="Times New Roman" panose="02020603050405020304" pitchFamily="18" charset="0"/>
              </a:rPr>
              <a:t>Afkim `e pimah coou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09C4D591-8578-4FDE-92DB-DD1FA94E12DD}"/>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السادس من قيثارته صارخا قائلا:</a:t>
            </a:r>
            <a:endParaRPr lang="en-GB" dirty="0"/>
          </a:p>
        </p:txBody>
      </p:sp>
    </p:spTree>
    <p:extLst>
      <p:ext uri="{BB962C8B-B14F-4D97-AF65-F5344CB8AC3E}">
        <p14:creationId xmlns:p14="http://schemas.microsoft.com/office/powerpoint/2010/main" val="1414451974"/>
      </p:ext>
    </p:extLst>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BC0B0AB-A220-47AD-AFF1-2D4FA899C7E7}"/>
              </a:ext>
            </a:extLst>
          </p:cNvPr>
          <p:cNvSpPr>
            <a:spLocks noGrp="1"/>
          </p:cNvSpPr>
          <p:nvPr>
            <p:ph type="body" idx="1"/>
          </p:nvPr>
        </p:nvSpPr>
        <p:spPr/>
        <p:txBody>
          <a:bodyPr/>
          <a:lstStyle/>
          <a:p>
            <a:r>
              <a:rPr lang="ar-EG" sz="3300" b="1" kern="1200" dirty="0">
                <a:solidFill>
                  <a:schemeClr val="bg1"/>
                </a:solidFill>
                <a:latin typeface="Times New Roman" pitchFamily="18" charset="0"/>
                <a:ea typeface="+mn-ea"/>
                <a:cs typeface="Times New Roman" pitchFamily="18" charset="0"/>
              </a:rPr>
              <a:t>چى هان تينه إن إتشرومبى إڤؤشج إنيب إنهات أووه نيسكيموتي خين أوؤوت إو إيت إنتى أونوب.</a:t>
            </a:r>
            <a:endParaRPr lang="ar-SA" sz="3300" dirty="0"/>
          </a:p>
        </p:txBody>
      </p:sp>
      <p:sp>
        <p:nvSpPr>
          <p:cNvPr id="5" name="Text Placeholder 4">
            <a:extLst>
              <a:ext uri="{FF2B5EF4-FFF2-40B4-BE49-F238E27FC236}">
                <a16:creationId xmlns:a16="http://schemas.microsoft.com/office/drawing/2014/main" id="{C958C761-073B-4555-8033-000028C4BECE}"/>
              </a:ext>
            </a:extLst>
          </p:cNvPr>
          <p:cNvSpPr>
            <a:spLocks noGrp="1"/>
          </p:cNvSpPr>
          <p:nvPr>
            <p:ph type="body" sz="quarter" idx="3"/>
          </p:nvPr>
        </p:nvSpPr>
        <p:spPr>
          <a:xfrm>
            <a:off x="-1" y="4988860"/>
            <a:ext cx="9144000" cy="944813"/>
          </a:xfrm>
        </p:spPr>
        <p:txBody>
          <a:bodyPr/>
          <a:lstStyle/>
          <a:p>
            <a:r>
              <a:rPr lang="da-DK" b="0" dirty="0">
                <a:latin typeface="CS New Athanasius" panose="020B0500000000000000" pitchFamily="34" charset="0"/>
                <a:cs typeface="Times New Roman" panose="02020603050405020304" pitchFamily="18" charset="0"/>
              </a:rPr>
              <a:t>je hantenh `n`[rompi euosj `nieb `nhat ouoh neckemo] qen ouotouet `nte ounoub.</a:t>
            </a:r>
            <a:endParaRPr lang="en-US" dirty="0">
              <a:cs typeface="+mn-cs"/>
            </a:endParaRPr>
          </a:p>
        </p:txBody>
      </p:sp>
      <p:sp>
        <p:nvSpPr>
          <p:cNvPr id="4" name="Text Placeholder 3">
            <a:extLst>
              <a:ext uri="{FF2B5EF4-FFF2-40B4-BE49-F238E27FC236}">
                <a16:creationId xmlns:a16="http://schemas.microsoft.com/office/drawing/2014/main" id="{141E3DEB-D7DA-42A3-9D4D-E1AE821A680D}"/>
              </a:ext>
            </a:extLst>
          </p:cNvPr>
          <p:cNvSpPr>
            <a:spLocks noGrp="1"/>
          </p:cNvSpPr>
          <p:nvPr>
            <p:ph type="body" sz="quarter" idx="10"/>
          </p:nvPr>
        </p:nvSpPr>
        <p:spPr>
          <a:xfrm>
            <a:off x="0" y="4357688"/>
            <a:ext cx="9144000" cy="631172"/>
          </a:xfrm>
        </p:spPr>
        <p:txBody>
          <a:bodyPr>
            <a:normAutofit/>
          </a:bodyPr>
          <a:lstStyle/>
          <a:p>
            <a:r>
              <a:rPr lang="ar-SA" sz="3300" b="1" dirty="0">
                <a:solidFill>
                  <a:schemeClr val="bg1"/>
                </a:solidFill>
                <a:latin typeface="CS Avva Shenouda" panose="020B7200000000000000" pitchFamily="34" charset="0"/>
                <a:cs typeface="Times New Roman" panose="02020603050405020304" pitchFamily="18" charset="0"/>
              </a:rPr>
              <a:t>أجنحة حمامة موشاة بفضة ومنكباها بصفرة الذهب.</a:t>
            </a:r>
            <a:r>
              <a:rPr lang="ar-EG" sz="3300" b="1" dirty="0">
                <a:solidFill>
                  <a:schemeClr val="bg1"/>
                </a:solidFill>
                <a:latin typeface="CS Avva Shenouda" panose="020B7200000000000000" pitchFamily="34" charset="0"/>
                <a:cs typeface="Times New Roman" panose="02020603050405020304" pitchFamily="18" charset="0"/>
              </a:rPr>
              <a:t> </a:t>
            </a:r>
            <a:r>
              <a:rPr lang="ar-SA" sz="3300" b="1" dirty="0">
                <a:solidFill>
                  <a:schemeClr val="bg1"/>
                </a:solidFill>
                <a:latin typeface="CS Avva Shenouda" panose="020B7200000000000000" pitchFamily="34" charset="0"/>
                <a:cs typeface="Times New Roman" panose="02020603050405020304" pitchFamily="18" charset="0"/>
              </a:rPr>
              <a:t>(مز ٦٨: ١٣)</a:t>
            </a:r>
            <a:endParaRPr lang="en-GB" sz="3300" dirty="0"/>
          </a:p>
        </p:txBody>
      </p:sp>
    </p:spTree>
    <p:extLst>
      <p:ext uri="{BB962C8B-B14F-4D97-AF65-F5344CB8AC3E}">
        <p14:creationId xmlns:p14="http://schemas.microsoft.com/office/powerpoint/2010/main" val="2268706009"/>
      </p:ext>
    </p:extLst>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EBD1E37-826E-47C7-A65E-76BEED3DF021}"/>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شاشف إنكاب إنتى تيف كيثارا إفؤش إيڤول إفجو إمموس:</a:t>
            </a:r>
            <a:endParaRPr lang="en-GB" sz="3100" dirty="0"/>
          </a:p>
        </p:txBody>
      </p:sp>
      <p:sp>
        <p:nvSpPr>
          <p:cNvPr id="5" name="Text Placeholder 4">
            <a:extLst>
              <a:ext uri="{FF2B5EF4-FFF2-40B4-BE49-F238E27FC236}">
                <a16:creationId xmlns:a16="http://schemas.microsoft.com/office/drawing/2014/main" id="{03B2E38B-CA68-4A9B-AF49-D1FA9449E79A}"/>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Afkim `e pimah sasf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4B1B3DB3-9C42-4216-9F26-039EF2988928}"/>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السابع من قيثارته صارخا قائلا:</a:t>
            </a:r>
            <a:endParaRPr lang="en-GB" dirty="0"/>
          </a:p>
        </p:txBody>
      </p:sp>
    </p:spTree>
    <p:extLst>
      <p:ext uri="{BB962C8B-B14F-4D97-AF65-F5344CB8AC3E}">
        <p14:creationId xmlns:p14="http://schemas.microsoft.com/office/powerpoint/2010/main" val="2924814666"/>
      </p:ext>
    </p:extLst>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5030BB9-BF92-43B0-93CC-EA33208AA652}"/>
              </a:ext>
            </a:extLst>
          </p:cNvPr>
          <p:cNvSpPr>
            <a:spLocks noGrp="1"/>
          </p:cNvSpPr>
          <p:nvPr>
            <p:ph type="body" idx="1"/>
          </p:nvPr>
        </p:nvSpPr>
        <p:spPr>
          <a:xfrm>
            <a:off x="0" y="5879885"/>
            <a:ext cx="9143999" cy="978115"/>
          </a:xfrm>
        </p:spPr>
        <p:txBody>
          <a:bodyPr anchor="ctr"/>
          <a:lstStyle/>
          <a:p>
            <a:r>
              <a:rPr lang="ar-EG" sz="3400" b="1" kern="1200" dirty="0">
                <a:solidFill>
                  <a:schemeClr val="bg1"/>
                </a:solidFill>
                <a:latin typeface="Times New Roman" pitchFamily="18" charset="0"/>
                <a:ea typeface="+mn-ea"/>
                <a:cs typeface="Times New Roman" pitchFamily="18" charset="0"/>
              </a:rPr>
              <a:t>چى بيطؤو إنتى إفنوتي بيطؤو إتكى ني أؤوت بيطؤو إتشيس بيطؤو إتكى ني أؤوت.</a:t>
            </a:r>
            <a:endParaRPr lang="ar-SA" sz="3400" dirty="0"/>
          </a:p>
        </p:txBody>
      </p:sp>
      <p:sp>
        <p:nvSpPr>
          <p:cNvPr id="5" name="Text Placeholder 4">
            <a:extLst>
              <a:ext uri="{FF2B5EF4-FFF2-40B4-BE49-F238E27FC236}">
                <a16:creationId xmlns:a16="http://schemas.microsoft.com/office/drawing/2014/main" id="{D3EB319C-6B01-4AA9-A514-FBBD84131D1B}"/>
              </a:ext>
            </a:extLst>
          </p:cNvPr>
          <p:cNvSpPr>
            <a:spLocks noGrp="1"/>
          </p:cNvSpPr>
          <p:nvPr>
            <p:ph type="body" sz="quarter" idx="3"/>
          </p:nvPr>
        </p:nvSpPr>
        <p:spPr>
          <a:xfrm>
            <a:off x="-1" y="4935072"/>
            <a:ext cx="9144000" cy="944813"/>
          </a:xfrm>
        </p:spPr>
        <p:txBody>
          <a:bodyPr/>
          <a:lstStyle/>
          <a:p>
            <a:r>
              <a:rPr lang="da-DK" b="0" dirty="0">
                <a:latin typeface="CS New Athanasius" panose="020B0500000000000000" pitchFamily="34" charset="0"/>
                <a:cs typeface="Times New Roman" panose="02020603050405020304" pitchFamily="18" charset="0"/>
              </a:rPr>
              <a:t>je pitwou `nte V] pitwou etkeni`wout pitwou et[yc pitwou etkeni`wout.</a:t>
            </a:r>
            <a:endParaRPr lang="en-US" sz="3200" dirty="0">
              <a:cs typeface="+mn-cs"/>
            </a:endParaRPr>
          </a:p>
        </p:txBody>
      </p:sp>
      <p:sp>
        <p:nvSpPr>
          <p:cNvPr id="4" name="Text Placeholder 3">
            <a:extLst>
              <a:ext uri="{FF2B5EF4-FFF2-40B4-BE49-F238E27FC236}">
                <a16:creationId xmlns:a16="http://schemas.microsoft.com/office/drawing/2014/main" id="{0555E8E0-FC48-4726-85D3-B86701B40006}"/>
              </a:ext>
            </a:extLst>
          </p:cNvPr>
          <p:cNvSpPr>
            <a:spLocks noGrp="1"/>
          </p:cNvSpPr>
          <p:nvPr>
            <p:ph type="body" sz="quarter" idx="10"/>
          </p:nvPr>
        </p:nvSpPr>
        <p:spPr>
          <a:xfrm>
            <a:off x="0" y="4357688"/>
            <a:ext cx="9144000" cy="577384"/>
          </a:xfrm>
        </p:spPr>
        <p:txBody>
          <a:bodyPr>
            <a:normAutofit/>
          </a:bodyPr>
          <a:lstStyle/>
          <a:p>
            <a:r>
              <a:rPr lang="ar-SA" sz="3500" b="1" dirty="0">
                <a:solidFill>
                  <a:schemeClr val="bg1"/>
                </a:solidFill>
                <a:latin typeface="CS Avva Shenouda" panose="020B7200000000000000" pitchFamily="34" charset="0"/>
                <a:cs typeface="Times New Roman" panose="02020603050405020304" pitchFamily="18" charset="0"/>
              </a:rPr>
              <a:t>جبل الله الجبل الدسم الجبل المجبن الجبل الدسم.</a:t>
            </a:r>
            <a:r>
              <a:rPr lang="ar-EG" sz="3500" b="1" dirty="0">
                <a:solidFill>
                  <a:schemeClr val="bg1"/>
                </a:solidFill>
                <a:latin typeface="CS Avva Shenouda" panose="020B7200000000000000" pitchFamily="34" charset="0"/>
                <a:cs typeface="Times New Roman" panose="02020603050405020304" pitchFamily="18" charset="0"/>
              </a:rPr>
              <a:t> </a:t>
            </a:r>
            <a:r>
              <a:rPr lang="ar-SA" sz="3500" b="1" dirty="0">
                <a:solidFill>
                  <a:schemeClr val="bg1"/>
                </a:solidFill>
                <a:latin typeface="CS Avva Shenouda" panose="020B7200000000000000" pitchFamily="34" charset="0"/>
                <a:cs typeface="Times New Roman" panose="02020603050405020304" pitchFamily="18" charset="0"/>
              </a:rPr>
              <a:t>(مز ٦٨: ١٥)</a:t>
            </a:r>
            <a:endParaRPr lang="en-GB" sz="3500" dirty="0"/>
          </a:p>
        </p:txBody>
      </p:sp>
    </p:spTree>
    <p:extLst>
      <p:ext uri="{BB962C8B-B14F-4D97-AF65-F5344CB8AC3E}">
        <p14:creationId xmlns:p14="http://schemas.microsoft.com/office/powerpoint/2010/main" val="3447490974"/>
      </p:ext>
    </p:extLst>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9D8AE0A-70E7-4798-A213-F3236F5222EF}"/>
              </a:ext>
            </a:extLst>
          </p:cNvPr>
          <p:cNvSpPr>
            <a:spLocks noGrp="1"/>
          </p:cNvSpPr>
          <p:nvPr>
            <p:ph type="body" idx="1"/>
          </p:nvPr>
        </p:nvSpPr>
        <p:spPr>
          <a:xfrm>
            <a:off x="1" y="6118412"/>
            <a:ext cx="9144000" cy="739588"/>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إشمين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D17E438D-5BCC-4909-A424-CE1B8D332AD2}"/>
              </a:ext>
            </a:extLst>
          </p:cNvPr>
          <p:cNvSpPr>
            <a:spLocks noGrp="1"/>
          </p:cNvSpPr>
          <p:nvPr>
            <p:ph type="body" sz="quarter" idx="3"/>
          </p:nvPr>
        </p:nvSpPr>
        <p:spPr>
          <a:xfrm>
            <a:off x="-1" y="5173599"/>
            <a:ext cx="9144000" cy="944813"/>
          </a:xfrm>
        </p:spPr>
        <p:txBody>
          <a:bodyPr/>
          <a:lstStyle/>
          <a:p>
            <a:r>
              <a:rPr lang="da-DK" b="0" dirty="0">
                <a:latin typeface="CS New Athanasius" panose="020B0500000000000000" pitchFamily="34" charset="0"/>
                <a:cs typeface="Times New Roman" panose="02020603050405020304" pitchFamily="18" charset="0"/>
              </a:rPr>
              <a:t>Afkim `e pimah `smyn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714010B7-2E65-4FDB-94AE-198F9F2F1085}"/>
              </a:ext>
            </a:extLst>
          </p:cNvPr>
          <p:cNvSpPr>
            <a:spLocks noGrp="1"/>
          </p:cNvSpPr>
          <p:nvPr>
            <p:ph type="body" sz="quarter" idx="10"/>
          </p:nvPr>
        </p:nvSpPr>
        <p:spPr>
          <a:xfrm>
            <a:off x="0" y="4357687"/>
            <a:ext cx="9144000" cy="815912"/>
          </a:xfrm>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الثامن من قيثارته صارخا قائلا:</a:t>
            </a:r>
            <a:endParaRPr lang="en-GB" dirty="0"/>
          </a:p>
        </p:txBody>
      </p:sp>
    </p:spTree>
    <p:extLst>
      <p:ext uri="{BB962C8B-B14F-4D97-AF65-F5344CB8AC3E}">
        <p14:creationId xmlns:p14="http://schemas.microsoft.com/office/powerpoint/2010/main" val="767376124"/>
      </p:ext>
    </p:extLst>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B496000-AD46-4398-A7D8-ED54B9991E71}"/>
              </a:ext>
            </a:extLst>
          </p:cNvPr>
          <p:cNvSpPr>
            <a:spLocks noGrp="1"/>
          </p:cNvSpPr>
          <p:nvPr>
            <p:ph type="body" idx="1"/>
          </p:nvPr>
        </p:nvSpPr>
        <p:spPr>
          <a:xfrm>
            <a:off x="0" y="5916707"/>
            <a:ext cx="9143999" cy="941293"/>
          </a:xfrm>
        </p:spPr>
        <p:txBody>
          <a:bodyPr anchor="ctr"/>
          <a:lstStyle/>
          <a:p>
            <a:r>
              <a:rPr lang="ar-EG" sz="3600" b="1" kern="1200" dirty="0">
                <a:solidFill>
                  <a:schemeClr val="bg1"/>
                </a:solidFill>
                <a:latin typeface="Times New Roman" pitchFamily="18" charset="0"/>
                <a:ea typeface="+mn-ea"/>
                <a:cs typeface="Times New Roman" pitchFamily="18" charset="0"/>
              </a:rPr>
              <a:t>چى نيف سينتي خين ني طؤوإثؤواب آ إبتشويس مى إنـّي بيلي إنتى سيـــّــون.</a:t>
            </a:r>
            <a:endParaRPr lang="ar-SA" sz="3200" dirty="0"/>
          </a:p>
        </p:txBody>
      </p:sp>
      <p:sp>
        <p:nvSpPr>
          <p:cNvPr id="5" name="Text Placeholder 4">
            <a:extLst>
              <a:ext uri="{FF2B5EF4-FFF2-40B4-BE49-F238E27FC236}">
                <a16:creationId xmlns:a16="http://schemas.microsoft.com/office/drawing/2014/main" id="{31842073-E9BE-4457-B664-997A63EE0C26}"/>
              </a:ext>
            </a:extLst>
          </p:cNvPr>
          <p:cNvSpPr>
            <a:spLocks noGrp="1"/>
          </p:cNvSpPr>
          <p:nvPr>
            <p:ph type="body" sz="quarter" idx="3"/>
          </p:nvPr>
        </p:nvSpPr>
        <p:spPr>
          <a:xfrm>
            <a:off x="0" y="4908177"/>
            <a:ext cx="9144000" cy="1008530"/>
          </a:xfrm>
        </p:spPr>
        <p:txBody>
          <a:bodyPr anchor="ctr"/>
          <a:lstStyle/>
          <a:p>
            <a:r>
              <a:rPr lang="da-DK" b="0" dirty="0">
                <a:latin typeface="CS New Athanasius" panose="020B0500000000000000" pitchFamily="34" charset="0"/>
                <a:cs typeface="Times New Roman" panose="02020603050405020304" pitchFamily="18" charset="0"/>
              </a:rPr>
              <a:t>je nefcen] qen nitwou e;ouab `aP=o=c mei `nnipuly</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`nte Ciwn.</a:t>
            </a:r>
            <a:endParaRPr lang="en-US" dirty="0">
              <a:cs typeface="+mn-cs"/>
            </a:endParaRPr>
          </a:p>
        </p:txBody>
      </p:sp>
      <p:sp>
        <p:nvSpPr>
          <p:cNvPr id="4" name="Text Placeholder 3">
            <a:extLst>
              <a:ext uri="{FF2B5EF4-FFF2-40B4-BE49-F238E27FC236}">
                <a16:creationId xmlns:a16="http://schemas.microsoft.com/office/drawing/2014/main" id="{42EF101E-48D1-4CE1-A3B2-ED184F6B5980}"/>
              </a:ext>
            </a:extLst>
          </p:cNvPr>
          <p:cNvSpPr>
            <a:spLocks noGrp="1"/>
          </p:cNvSpPr>
          <p:nvPr>
            <p:ph type="body" sz="quarter" idx="10"/>
          </p:nvPr>
        </p:nvSpPr>
        <p:spPr>
          <a:xfrm>
            <a:off x="0" y="4357687"/>
            <a:ext cx="9144000" cy="550489"/>
          </a:xfrm>
        </p:spPr>
        <p:txBody>
          <a:bodyPr>
            <a:normAutofit fontScale="92500"/>
          </a:bodyPr>
          <a:lstStyle/>
          <a:p>
            <a:r>
              <a:rPr lang="ar-SA" sz="3200" b="1" dirty="0">
                <a:solidFill>
                  <a:schemeClr val="bg1"/>
                </a:solidFill>
                <a:latin typeface="CS Avva Shenouda" panose="020B7200000000000000" pitchFamily="34" charset="0"/>
                <a:cs typeface="Times New Roman" panose="02020603050405020304" pitchFamily="18" charset="0"/>
              </a:rPr>
              <a:t>أساساته في الجبال المقدسة، أحب الرب أبواب صهيون. (مز ٨٧: ١و٢)</a:t>
            </a:r>
            <a:endParaRPr lang="en-GB" sz="3200" dirty="0"/>
          </a:p>
        </p:txBody>
      </p:sp>
    </p:spTree>
    <p:extLst>
      <p:ext uri="{BB962C8B-B14F-4D97-AF65-F5344CB8AC3E}">
        <p14:creationId xmlns:p14="http://schemas.microsoft.com/office/powerpoint/2010/main" val="3569111674"/>
      </p:ext>
    </p:extLst>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4" name="Table 3"/>
          <p:cNvGraphicFramePr>
            <a:graphicFrameLocks noGrp="1"/>
          </p:cNvGraphicFramePr>
          <p:nvPr/>
        </p:nvGraphicFramePr>
        <p:xfrm>
          <a:off x="-1" y="1404406"/>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CC0C58A6-5143-4076-A8AA-613C2E0F4666}"/>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إبسيت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16859534-A5BC-4DA4-8873-9BC26CC79063}"/>
              </a:ext>
            </a:extLst>
          </p:cNvPr>
          <p:cNvSpPr>
            <a:spLocks noGrp="1"/>
          </p:cNvSpPr>
          <p:nvPr>
            <p:ph type="body" sz="quarter" idx="3"/>
          </p:nvPr>
        </p:nvSpPr>
        <p:spPr>
          <a:xfrm>
            <a:off x="0" y="5002306"/>
            <a:ext cx="9144000" cy="944813"/>
          </a:xfrm>
        </p:spPr>
        <p:txBody>
          <a:bodyPr/>
          <a:lstStyle/>
          <a:p>
            <a:r>
              <a:rPr lang="da-DK" sz="3600" b="0" dirty="0">
                <a:latin typeface="CS New Athanasius" panose="020B0500000000000000" pitchFamily="34" charset="0"/>
                <a:cs typeface="Times New Roman" panose="02020603050405020304" pitchFamily="18" charset="0"/>
              </a:rPr>
              <a:t>Afkim `e pimah 'it `nkap `nte tefku;ara efws</a:t>
            </a:r>
            <a:endParaRPr lang="ar-EG" sz="3600" b="0" dirty="0">
              <a:latin typeface="CS New Athanasius" panose="020B0500000000000000" pitchFamily="34" charset="0"/>
              <a:cs typeface="Times New Roman" panose="02020603050405020304" pitchFamily="18" charset="0"/>
            </a:endParaRPr>
          </a:p>
          <a:p>
            <a:r>
              <a:rPr lang="da-DK" sz="3600"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6" name="Text Placeholder 5">
            <a:extLst>
              <a:ext uri="{FF2B5EF4-FFF2-40B4-BE49-F238E27FC236}">
                <a16:creationId xmlns:a16="http://schemas.microsoft.com/office/drawing/2014/main" id="{8DA4D8C9-1BFF-44F2-B798-2B0A93175B89}"/>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التاسع من قيثارته صارخا قائلا:</a:t>
            </a:r>
            <a:endParaRPr lang="en-GB" dirty="0"/>
          </a:p>
        </p:txBody>
      </p:sp>
    </p:spTree>
    <p:extLst>
      <p:ext uri="{BB962C8B-B14F-4D97-AF65-F5344CB8AC3E}">
        <p14:creationId xmlns:p14="http://schemas.microsoft.com/office/powerpoint/2010/main" val="2575555846"/>
      </p:ext>
    </p:extLst>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2B01900-1A06-4925-8F05-180AEDAA5BCF}"/>
              </a:ext>
            </a:extLst>
          </p:cNvPr>
          <p:cNvSpPr>
            <a:spLocks noGrp="1"/>
          </p:cNvSpPr>
          <p:nvPr>
            <p:ph type="body" idx="1"/>
          </p:nvPr>
        </p:nvSpPr>
        <p:spPr>
          <a:xfrm>
            <a:off x="0" y="6225988"/>
            <a:ext cx="9143999" cy="632012"/>
          </a:xfrm>
        </p:spPr>
        <p:txBody>
          <a:bodyPr anchor="ctr"/>
          <a:lstStyle/>
          <a:p>
            <a:r>
              <a:rPr lang="ar-EG" sz="3400" b="1" kern="1200" dirty="0">
                <a:solidFill>
                  <a:schemeClr val="bg1"/>
                </a:solidFill>
                <a:latin typeface="Times New Roman" pitchFamily="18" charset="0"/>
                <a:ea typeface="+mn-ea"/>
                <a:cs typeface="Times New Roman" pitchFamily="18" charset="0"/>
              </a:rPr>
              <a:t>چى أڤصاچي إثڤيتي إنهان إهڤيؤوي إڤطايوت تيڤاكي إنتى إفنوتي.</a:t>
            </a:r>
            <a:endParaRPr lang="ar-SA" sz="3400" dirty="0"/>
          </a:p>
        </p:txBody>
      </p:sp>
      <p:sp>
        <p:nvSpPr>
          <p:cNvPr id="5" name="Text Placeholder 4">
            <a:extLst>
              <a:ext uri="{FF2B5EF4-FFF2-40B4-BE49-F238E27FC236}">
                <a16:creationId xmlns:a16="http://schemas.microsoft.com/office/drawing/2014/main" id="{3641519E-812D-4CCE-A97C-6B74A168032C}"/>
              </a:ext>
            </a:extLst>
          </p:cNvPr>
          <p:cNvSpPr>
            <a:spLocks noGrp="1"/>
          </p:cNvSpPr>
          <p:nvPr>
            <p:ph type="body" sz="quarter" idx="3"/>
          </p:nvPr>
        </p:nvSpPr>
        <p:spPr>
          <a:xfrm>
            <a:off x="0" y="5104294"/>
            <a:ext cx="9144000" cy="1121694"/>
          </a:xfrm>
        </p:spPr>
        <p:txBody>
          <a:bodyPr/>
          <a:lstStyle/>
          <a:p>
            <a:r>
              <a:rPr lang="da-DK" sz="4000" b="0" dirty="0">
                <a:latin typeface="CS New Athanasius" panose="020B0500000000000000" pitchFamily="34" charset="0"/>
                <a:cs typeface="Times New Roman" panose="02020603050405020304" pitchFamily="18" charset="0"/>
              </a:rPr>
              <a:t>je aucaji e;by] `nhan `hbyou`i eutaiyout ]baki `nte V].</a:t>
            </a:r>
            <a:endParaRPr lang="en-US" sz="4000" dirty="0">
              <a:cs typeface="+mn-cs"/>
            </a:endParaRPr>
          </a:p>
        </p:txBody>
      </p:sp>
      <p:sp>
        <p:nvSpPr>
          <p:cNvPr id="4" name="Text Placeholder 3">
            <a:extLst>
              <a:ext uri="{FF2B5EF4-FFF2-40B4-BE49-F238E27FC236}">
                <a16:creationId xmlns:a16="http://schemas.microsoft.com/office/drawing/2014/main" id="{E8A66C5F-D506-4CBD-8941-2625320F4093}"/>
              </a:ext>
            </a:extLst>
          </p:cNvPr>
          <p:cNvSpPr>
            <a:spLocks noGrp="1"/>
          </p:cNvSpPr>
          <p:nvPr>
            <p:ph type="body" sz="quarter" idx="10"/>
          </p:nvPr>
        </p:nvSpPr>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تكلموا من أجلك بأعمال كريمة يا مدينة الله. (مز ٨٧: ٣)</a:t>
            </a:r>
            <a:endParaRPr lang="en-GB" dirty="0"/>
          </a:p>
        </p:txBody>
      </p:sp>
    </p:spTree>
    <p:extLst>
      <p:ext uri="{BB962C8B-B14F-4D97-AF65-F5344CB8AC3E}">
        <p14:creationId xmlns:p14="http://schemas.microsoft.com/office/powerpoint/2010/main" val="3450606941"/>
      </p:ext>
    </p:extLst>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20634FA-AC98-4AE3-8466-370A8FE27478}"/>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ميت إنكاب إنتى تيف كيثارا إفؤش إيڤول إفجو إمموس:</a:t>
            </a:r>
            <a:endParaRPr lang="ar-SA" sz="3600" dirty="0"/>
          </a:p>
        </p:txBody>
      </p:sp>
      <p:sp>
        <p:nvSpPr>
          <p:cNvPr id="5" name="Text Placeholder 4">
            <a:extLst>
              <a:ext uri="{FF2B5EF4-FFF2-40B4-BE49-F238E27FC236}">
                <a16:creationId xmlns:a16="http://schemas.microsoft.com/office/drawing/2014/main" id="{9F7BEE87-8E03-4F36-AE2B-D686F386FDF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Afkim `e pimah myt `nkap `nte tefku;ara efws</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4" name="Text Placeholder 3">
            <a:extLst>
              <a:ext uri="{FF2B5EF4-FFF2-40B4-BE49-F238E27FC236}">
                <a16:creationId xmlns:a16="http://schemas.microsoft.com/office/drawing/2014/main" id="{7471D8CC-8038-4F6B-87FF-14B7EEEF514C}"/>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العاشر من قيثارته صارخا قائلا:</a:t>
            </a:r>
            <a:endParaRPr lang="en-GB" dirty="0"/>
          </a:p>
        </p:txBody>
      </p:sp>
    </p:spTree>
    <p:extLst>
      <p:ext uri="{BB962C8B-B14F-4D97-AF65-F5344CB8AC3E}">
        <p14:creationId xmlns:p14="http://schemas.microsoft.com/office/powerpoint/2010/main" val="1973914258"/>
      </p:ext>
    </p:extLst>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CB73AB7-3444-4DFF-B22E-99191601EB60}"/>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چى آ إبتشويس صوتب إن سيــّــون أفصوتب إمموس إى أوما إن شوبي ناف</a:t>
            </a:r>
            <a:endParaRPr lang="ar-SA" sz="3200" dirty="0"/>
          </a:p>
        </p:txBody>
      </p:sp>
      <p:sp>
        <p:nvSpPr>
          <p:cNvPr id="5" name="Text Placeholder 4">
            <a:extLst>
              <a:ext uri="{FF2B5EF4-FFF2-40B4-BE49-F238E27FC236}">
                <a16:creationId xmlns:a16="http://schemas.microsoft.com/office/drawing/2014/main" id="{A97E4FFB-4066-4AC9-BF85-E7ECC1197B9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je `aP=o=c cwtp `nCiwn afcwtp `mmoc `eouma `nswpi naf.</a:t>
            </a:r>
            <a:endParaRPr lang="en-US" dirty="0">
              <a:cs typeface="+mn-cs"/>
            </a:endParaRPr>
          </a:p>
        </p:txBody>
      </p:sp>
      <p:sp>
        <p:nvSpPr>
          <p:cNvPr id="4" name="Text Placeholder 3">
            <a:extLst>
              <a:ext uri="{FF2B5EF4-FFF2-40B4-BE49-F238E27FC236}">
                <a16:creationId xmlns:a16="http://schemas.microsoft.com/office/drawing/2014/main" id="{70E85BAB-B988-48A9-A002-840C51392EAF}"/>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الرب اختار صهيون ورضيها مسكنا له.(مز ١٢٢: ١٣)</a:t>
            </a:r>
            <a:endParaRPr lang="en-GB" dirty="0"/>
          </a:p>
        </p:txBody>
      </p:sp>
    </p:spTree>
    <p:extLst>
      <p:ext uri="{BB962C8B-B14F-4D97-AF65-F5344CB8AC3E}">
        <p14:creationId xmlns:p14="http://schemas.microsoft.com/office/powerpoint/2010/main" val="25288352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ملاك غبريا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غبريال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r>
              <a:rPr lang="ar-EG" dirty="0">
                <a:latin typeface="Tahoma" panose="020B0604030504040204" pitchFamily="34" charset="0"/>
              </a:rPr>
              <a:t>هيتين ني ابريسفيا انتي بي ارشي انجيلوس اثؤواب </a:t>
            </a:r>
            <a:r>
              <a:rPr lang="ar-EG" altLang="en-US" b="1" baseline="0" dirty="0">
                <a:solidFill>
                  <a:schemeClr val="bg1"/>
                </a:solidFill>
                <a:latin typeface="Times New Roman" panose="02020603050405020304" pitchFamily="18" charset="0"/>
                <a:cs typeface="Times New Roman" panose="02020603050405020304" pitchFamily="18" charset="0"/>
              </a:rPr>
              <a:t>غابرييل بي فاى شيننوفي</a:t>
            </a:r>
            <a:r>
              <a:rPr lang="ar-SA" altLang="en-US" b="1" dirty="0">
                <a:solidFill>
                  <a:schemeClr val="bg1"/>
                </a:solidFill>
                <a:latin typeface="Times New Roman" panose="02020603050405020304" pitchFamily="18" charset="0"/>
                <a:cs typeface="Times New Roman" panose="02020603050405020304" pitchFamily="18" charset="0"/>
              </a:rPr>
              <a:t>: </a:t>
            </a:r>
            <a:endParaRPr lang="en-GB"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0"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Gabriyl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pifaisennoufi</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ED4E3AB-CAEF-4808-80CA-28125CEB2875}"/>
              </a:ext>
            </a:extLst>
          </p:cNvPr>
          <p:cNvSpPr>
            <a:spLocks noGrp="1"/>
          </p:cNvSpPr>
          <p:nvPr>
            <p:ph type="body" sz="quarter" idx="10"/>
          </p:nvPr>
        </p:nvSpPr>
        <p:spPr>
          <a:xfrm>
            <a:off x="-2" y="4363211"/>
            <a:ext cx="9144000" cy="612201"/>
          </a:xfrm>
        </p:spPr>
        <p:txBody>
          <a:bodyPr/>
          <a:lstStyle/>
          <a:p>
            <a:r>
              <a:rPr lang="ar-SA" altLang="en-US" sz="4000" dirty="0"/>
              <a:t>بشفاعات </a:t>
            </a:r>
            <a:r>
              <a:rPr lang="ar-EG" altLang="en-US" sz="4000" dirty="0"/>
              <a:t>رئيس الملائكة الطاهر، غبريال المُبشِّر</a:t>
            </a:r>
            <a:r>
              <a:rPr lang="ar-SA" altLang="en-US" sz="4000" dirty="0"/>
              <a:t>،</a:t>
            </a:r>
            <a:endParaRPr lang="en-GB" sz="4000" dirty="0"/>
          </a:p>
        </p:txBody>
      </p:sp>
    </p:spTree>
    <p:extLst>
      <p:ext uri="{BB962C8B-B14F-4D97-AF65-F5344CB8AC3E}">
        <p14:creationId xmlns:p14="http://schemas.microsoft.com/office/powerpoint/2010/main" val="3941326099"/>
      </p:ext>
    </p:extLst>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0D61ED7-ACA0-40AE-AE58-937922F86B84}"/>
              </a:ext>
            </a:extLst>
          </p:cNvPr>
          <p:cNvSpPr>
            <a:spLocks noGrp="1"/>
          </p:cNvSpPr>
          <p:nvPr>
            <p:ph type="title"/>
          </p:nvPr>
        </p:nvSpPr>
        <p:spPr>
          <a:xfrm>
            <a:off x="-1537252" y="1697"/>
            <a:ext cx="1537252" cy="807196"/>
          </a:xfrm>
        </p:spPr>
        <p:txBody>
          <a:bodyPr/>
          <a:lstStyle/>
          <a:p>
            <a:r>
              <a:rPr lang="ar-EG" dirty="0"/>
              <a:t>لازاروس</a:t>
            </a:r>
            <a:endParaRPr lang="en-GB" dirty="0"/>
          </a:p>
        </p:txBody>
      </p:sp>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آموو إيڤول: بي إخريستوس أفموتي إيروك: خين تيف فوني إنريف طانخو: چيه لازاروس آموو إيڤول.</a:t>
            </a: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4969824"/>
            <a:ext cx="9144000" cy="944813"/>
          </a:xfrm>
        </p:spPr>
        <p:txBody>
          <a:bodyPr/>
          <a:lstStyle/>
          <a:p>
            <a:r>
              <a:rPr lang="en-GB" dirty="0" err="1"/>
              <a:t>Lazaroc</a:t>
            </a:r>
            <a:r>
              <a:rPr lang="en-GB" dirty="0"/>
              <a:t> `</a:t>
            </a:r>
            <a:r>
              <a:rPr lang="en-GB" dirty="0" err="1"/>
              <a:t>amou</a:t>
            </a:r>
            <a:r>
              <a:rPr lang="en-GB" dirty="0"/>
              <a:t> `</a:t>
            </a:r>
            <a:r>
              <a:rPr lang="en-GB" dirty="0" err="1"/>
              <a:t>ebol</a:t>
            </a:r>
            <a:r>
              <a:rPr lang="en-GB" dirty="0"/>
              <a:t>@ Pi`,</a:t>
            </a:r>
            <a:r>
              <a:rPr lang="en-GB" dirty="0" err="1"/>
              <a:t>rictoc</a:t>
            </a:r>
            <a:r>
              <a:rPr lang="en-GB" dirty="0"/>
              <a:t> </a:t>
            </a:r>
            <a:r>
              <a:rPr lang="en-GB" dirty="0" err="1"/>
              <a:t>afmou</a:t>
            </a:r>
            <a:r>
              <a:rPr lang="en-GB" dirty="0"/>
              <a:t>] `</a:t>
            </a:r>
            <a:r>
              <a:rPr lang="en-GB" dirty="0" err="1"/>
              <a:t>erok</a:t>
            </a:r>
            <a:r>
              <a:rPr lang="en-GB" dirty="0"/>
              <a:t>@ </a:t>
            </a:r>
            <a:r>
              <a:rPr lang="en-GB" dirty="0" err="1"/>
              <a:t>qen</a:t>
            </a:r>
            <a:r>
              <a:rPr lang="en-GB" dirty="0"/>
              <a:t> </a:t>
            </a:r>
            <a:r>
              <a:rPr lang="en-GB" dirty="0" err="1"/>
              <a:t>tefvwni</a:t>
            </a:r>
            <a:r>
              <a:rPr lang="en-GB" dirty="0"/>
              <a:t> `</a:t>
            </a:r>
            <a:r>
              <a:rPr lang="en-GB" dirty="0" err="1"/>
              <a:t>nreftanqo</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612137"/>
          </a:xfrm>
        </p:spPr>
        <p:txBody>
          <a:bodyPr>
            <a:norm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"لعازر هلم خارجاً،" المسيح دعاك، بصوته المحيي</a:t>
            </a:r>
            <a:r>
              <a:rPr lang="ar-EG" sz="2800" dirty="0">
                <a:latin typeface="Times New Roman" pitchFamily="18" charset="0"/>
                <a:cs typeface="Times New Roman" pitchFamily="18" charset="0"/>
              </a:rPr>
              <a:t> </a:t>
            </a:r>
            <a:r>
              <a:rPr kumimoji="0" lang="ar-SA" sz="2800" b="1" i="0" u="none" strike="noStrike" cap="none" normalizeH="0" baseline="0" dirty="0">
                <a:ln>
                  <a:noFill/>
                </a:ln>
                <a:solidFill>
                  <a:schemeClr val="bg1"/>
                </a:solidFill>
                <a:effectLst/>
                <a:latin typeface="Times New Roman" pitchFamily="18" charset="0"/>
                <a:cs typeface="Times New Roman" pitchFamily="18" charset="0"/>
              </a:rPr>
              <a:t>قائلاً، "لعازر هلم خارجاً."</a:t>
            </a:r>
          </a:p>
        </p:txBody>
      </p:sp>
    </p:spTree>
    <p:extLst>
      <p:ext uri="{BB962C8B-B14F-4D97-AF65-F5344CB8AC3E}">
        <p14:creationId xmlns:p14="http://schemas.microsoft.com/office/powerpoint/2010/main" val="2889022122"/>
      </p:ext>
    </p:extLst>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أفموه أووه أڤكاف: خين بي إمهاڤ إن إفطوو إن إيهوؤو:</a:t>
            </a:r>
            <a:endPar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069541"/>
            <a:ext cx="9144000" cy="845096"/>
          </a:xfrm>
        </p:spPr>
        <p:txBody>
          <a:bodyPr/>
          <a:lstStyle/>
          <a:p>
            <a:pPr>
              <a:lnSpc>
                <a:spcPct val="80000"/>
              </a:lnSpc>
            </a:pPr>
            <a:r>
              <a:rPr lang="en-GB" dirty="0" err="1"/>
              <a:t>Lazaroc</a:t>
            </a:r>
            <a:r>
              <a:rPr lang="en-GB" dirty="0"/>
              <a:t> </a:t>
            </a:r>
            <a:r>
              <a:rPr lang="en-GB" dirty="0" err="1"/>
              <a:t>afmoh</a:t>
            </a:r>
            <a:r>
              <a:rPr lang="en-GB" dirty="0"/>
              <a:t> </a:t>
            </a:r>
            <a:r>
              <a:rPr lang="en-GB" dirty="0" err="1"/>
              <a:t>ouoh</a:t>
            </a:r>
            <a:r>
              <a:rPr lang="en-GB" dirty="0"/>
              <a:t> </a:t>
            </a:r>
            <a:r>
              <a:rPr lang="en-GB" dirty="0" err="1"/>
              <a:t>au,af</a:t>
            </a:r>
            <a:r>
              <a:rPr lang="en-GB" dirty="0"/>
              <a:t>@ </a:t>
            </a:r>
            <a:r>
              <a:rPr lang="en-GB" dirty="0" err="1"/>
              <a:t>qen</a:t>
            </a:r>
            <a:r>
              <a:rPr lang="en-GB" dirty="0"/>
              <a:t> </a:t>
            </a:r>
            <a:r>
              <a:rPr lang="en-GB" dirty="0" err="1"/>
              <a:t>pi`mhau</a:t>
            </a:r>
            <a:r>
              <a:rPr lang="en-GB" dirty="0"/>
              <a:t> `</a:t>
            </a:r>
            <a:r>
              <a:rPr lang="en-GB" dirty="0" err="1"/>
              <a:t>n`ftoou</a:t>
            </a:r>
            <a:endParaRPr lang="ar-EG" dirty="0"/>
          </a:p>
          <a:p>
            <a:pPr>
              <a:lnSpc>
                <a:spcPct val="80000"/>
              </a:lnSpc>
            </a:pPr>
            <a:r>
              <a:rPr lang="en-GB" dirty="0"/>
              <a:t> `</a:t>
            </a:r>
            <a:r>
              <a:rPr lang="en-GB" dirty="0" err="1"/>
              <a:t>n`ehoou</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11854"/>
          </a:xfrm>
        </p:spPr>
        <p:txBody>
          <a:bodyPr anchor="b">
            <a:norm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لعازر مات ووُضع، في القبر أربعة أيام، </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84041690"/>
      </p:ext>
    </p:extLst>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6053245"/>
            <a:ext cx="9143999" cy="80475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 تي إسمي إنتيه إبتشويس فوه شاروف: چيه لازاروس آموو إيڤول.</a:t>
            </a:r>
            <a:endPar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109882"/>
            <a:ext cx="9143999" cy="943363"/>
          </a:xfrm>
        </p:spPr>
        <p:txBody>
          <a:bodyPr/>
          <a:lstStyle/>
          <a:p>
            <a:r>
              <a:rPr lang="en-GB" dirty="0"/>
              <a:t>`a ]`</a:t>
            </a:r>
            <a:r>
              <a:rPr lang="en-GB" dirty="0" err="1"/>
              <a:t>cmy</a:t>
            </a:r>
            <a:r>
              <a:rPr lang="en-GB" dirty="0"/>
              <a:t> `</a:t>
            </a:r>
            <a:r>
              <a:rPr lang="en-GB" dirty="0" err="1"/>
              <a:t>nte</a:t>
            </a:r>
            <a:r>
              <a:rPr lang="en-GB" dirty="0"/>
              <a:t> `P[</a:t>
            </a:r>
            <a:r>
              <a:rPr lang="en-GB" dirty="0" err="1"/>
              <a:t>oic</a:t>
            </a:r>
            <a:r>
              <a:rPr lang="en-GB" dirty="0"/>
              <a:t> </a:t>
            </a:r>
            <a:r>
              <a:rPr lang="en-GB" dirty="0" err="1"/>
              <a:t>voh</a:t>
            </a:r>
            <a:r>
              <a:rPr lang="en-GB" dirty="0"/>
              <a:t> </a:t>
            </a:r>
            <a:r>
              <a:rPr lang="en-GB" dirty="0" err="1"/>
              <a:t>sarof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52195"/>
          </a:xfrm>
        </p:spPr>
        <p:txBody>
          <a:bodyPr>
            <a:normAutofit/>
          </a:bodyPr>
          <a:lstStyle/>
          <a:p>
            <a:pPr>
              <a:lnSpc>
                <a:spcPct val="11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صوت الرب بلغ إليه، "لعازر هلم خارجاً."</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29227397"/>
      </p:ext>
    </p:extLst>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5933673"/>
            <a:ext cx="9143999" cy="924327"/>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ني ميش إيطاڤ ثؤوتي إمماڤ: إثرو نومتي إنتيف صوني:</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3671"/>
            <a:ext cx="9144000" cy="770002"/>
          </a:xfrm>
        </p:spPr>
        <p:txBody>
          <a:bodyPr/>
          <a:lstStyle/>
          <a:p>
            <a:r>
              <a:rPr lang="en-GB" sz="3700" dirty="0" err="1"/>
              <a:t>Nimys</a:t>
            </a:r>
            <a:r>
              <a:rPr lang="en-GB" sz="3700" dirty="0"/>
              <a:t> `</a:t>
            </a:r>
            <a:r>
              <a:rPr lang="en-GB" sz="3700" dirty="0" err="1"/>
              <a:t>etau;wou</a:t>
            </a:r>
            <a:r>
              <a:rPr lang="en-GB" sz="3700" dirty="0"/>
              <a:t>] `</a:t>
            </a:r>
            <a:r>
              <a:rPr lang="en-GB" sz="3700" dirty="0" err="1"/>
              <a:t>mmau</a:t>
            </a:r>
            <a:r>
              <a:rPr lang="en-GB" sz="3700" dirty="0"/>
              <a:t>@ </a:t>
            </a:r>
            <a:r>
              <a:rPr lang="en-GB" sz="3700" dirty="0" err="1"/>
              <a:t>e;rounom</a:t>
            </a:r>
            <a:r>
              <a:rPr lang="en-GB" sz="3700" dirty="0"/>
              <a:t>] `</a:t>
            </a:r>
            <a:r>
              <a:rPr lang="en-GB" sz="3700" dirty="0" err="1"/>
              <a:t>ntefcwni</a:t>
            </a:r>
            <a:r>
              <a:rPr lang="en-GB" sz="37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770002"/>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الجموع الذين إجتمعوا هناك، ليعزوا أخته،</a:t>
            </a:r>
          </a:p>
        </p:txBody>
      </p:sp>
    </p:spTree>
    <p:extLst>
      <p:ext uri="{BB962C8B-B14F-4D97-AF65-F5344CB8AC3E}">
        <p14:creationId xmlns:p14="http://schemas.microsoft.com/office/powerpoint/2010/main" val="1132729359"/>
      </p:ext>
    </p:extLst>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6104965"/>
            <a:ext cx="9143999" cy="753035"/>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أڤ صوتيم إم إبتشويس: چيه لازاروس آموو إيڤول.</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0152"/>
            <a:ext cx="9144000" cy="944813"/>
          </a:xfrm>
        </p:spPr>
        <p:txBody>
          <a:bodyPr/>
          <a:lstStyle/>
          <a:p>
            <a:r>
              <a:rPr lang="en-GB" sz="4200" dirty="0" err="1"/>
              <a:t>aucwtem</a:t>
            </a:r>
            <a:r>
              <a:rPr lang="en-GB" sz="4200" dirty="0"/>
              <a:t> `</a:t>
            </a:r>
            <a:r>
              <a:rPr lang="en-GB" sz="4200" dirty="0" err="1"/>
              <a:t>m`P</a:t>
            </a:r>
            <a:r>
              <a:rPr lang="en-GB" sz="4200" dirty="0"/>
              <a:t>[</a:t>
            </a:r>
            <a:r>
              <a:rPr lang="en-GB" sz="4200" dirty="0" err="1"/>
              <a:t>oic</a:t>
            </a:r>
            <a:r>
              <a:rPr lang="en-GB" sz="4200" dirty="0"/>
              <a:t>@ je </a:t>
            </a:r>
            <a:r>
              <a:rPr lang="en-GB" sz="4200" dirty="0" err="1"/>
              <a:t>Lazaroc</a:t>
            </a:r>
            <a:r>
              <a:rPr lang="en-GB" sz="4200" dirty="0"/>
              <a:t> `</a:t>
            </a:r>
            <a:r>
              <a:rPr lang="en-GB" sz="4200" dirty="0" err="1"/>
              <a:t>amou</a:t>
            </a:r>
            <a:r>
              <a:rPr lang="en-GB" sz="4200" dirty="0"/>
              <a:t> `</a:t>
            </a:r>
            <a:r>
              <a:rPr lang="en-GB" sz="4200" dirty="0" err="1"/>
              <a:t>ebol</a:t>
            </a:r>
            <a:r>
              <a:rPr lang="en-GB" sz="42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802464"/>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سمعوا الرب قائلاً، "لعازر هلم خارجاً."</a:t>
            </a:r>
          </a:p>
        </p:txBody>
      </p:sp>
    </p:spTree>
    <p:extLst>
      <p:ext uri="{BB962C8B-B14F-4D97-AF65-F5344CB8AC3E}">
        <p14:creationId xmlns:p14="http://schemas.microsoft.com/office/powerpoint/2010/main" val="1386836189"/>
      </p:ext>
    </p:extLst>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بيه چيه مارثا إم بين تشويس إيسوس: آ ناك كي إم بايما:</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0" y="5104294"/>
            <a:ext cx="9144000" cy="1054459"/>
          </a:xfrm>
        </p:spPr>
        <p:txBody>
          <a:bodyPr/>
          <a:lstStyle/>
          <a:p>
            <a:r>
              <a:rPr lang="en-GB" sz="4000" dirty="0" err="1"/>
              <a:t>Peje</a:t>
            </a:r>
            <a:r>
              <a:rPr lang="en-GB" sz="4000" dirty="0"/>
              <a:t> </a:t>
            </a:r>
            <a:r>
              <a:rPr lang="en-GB" sz="4000" dirty="0" err="1"/>
              <a:t>Mar;a</a:t>
            </a:r>
            <a:r>
              <a:rPr lang="en-GB" sz="4000" dirty="0"/>
              <a:t> `</a:t>
            </a:r>
            <a:r>
              <a:rPr lang="en-GB" sz="4000" dirty="0" err="1"/>
              <a:t>mPen</a:t>
            </a:r>
            <a:r>
              <a:rPr lang="en-GB" sz="4000" dirty="0"/>
              <a:t>[</a:t>
            </a:r>
            <a:r>
              <a:rPr lang="en-GB" sz="4000" dirty="0" err="1"/>
              <a:t>oic</a:t>
            </a:r>
            <a:r>
              <a:rPr lang="en-GB" sz="4000" dirty="0"/>
              <a:t> </a:t>
            </a:r>
            <a:r>
              <a:rPr lang="en-GB" sz="4000" dirty="0" err="1"/>
              <a:t>Iycouc</a:t>
            </a:r>
            <a:r>
              <a:rPr lang="en-GB" sz="4000" dirty="0"/>
              <a:t>@</a:t>
            </a:r>
            <a:endParaRPr lang="ar-EG" sz="4000" dirty="0"/>
          </a:p>
          <a:p>
            <a:r>
              <a:rPr lang="en-GB" sz="4000" dirty="0"/>
              <a:t> `a </a:t>
            </a:r>
            <a:r>
              <a:rPr lang="en-GB" sz="4000" dirty="0" err="1"/>
              <a:t>nak,y</a:t>
            </a:r>
            <a:r>
              <a:rPr lang="en-GB" sz="4000" dirty="0"/>
              <a:t> `</a:t>
            </a:r>
            <a:r>
              <a:rPr lang="en-GB" sz="4000" dirty="0" err="1"/>
              <a:t>mpaima</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فقالت مرثا لربنا يسوع، لو كنت ههنا لم يموت أخي، </a:t>
            </a:r>
          </a:p>
        </p:txBody>
      </p:sp>
    </p:spTree>
    <p:extLst>
      <p:ext uri="{BB962C8B-B14F-4D97-AF65-F5344CB8AC3E}">
        <p14:creationId xmlns:p14="http://schemas.microsoft.com/office/powerpoint/2010/main" val="1834145668"/>
      </p:ext>
    </p:extLst>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ناريه باصون موو أن أللا تي نا إيمي: چيه لازاروس آموو إيڤول.</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1" y="5171529"/>
            <a:ext cx="9144000" cy="944813"/>
          </a:xfrm>
        </p:spPr>
        <p:txBody>
          <a:bodyPr/>
          <a:lstStyle/>
          <a:p>
            <a:r>
              <a:rPr lang="en-GB" sz="4000" dirty="0" err="1"/>
              <a:t>narepacon</a:t>
            </a:r>
            <a:r>
              <a:rPr lang="en-GB" sz="4000" dirty="0"/>
              <a:t> </a:t>
            </a:r>
            <a:r>
              <a:rPr lang="en-GB" sz="4000" dirty="0" err="1"/>
              <a:t>mou</a:t>
            </a:r>
            <a:r>
              <a:rPr lang="en-GB" sz="4000" dirty="0"/>
              <a:t> an </a:t>
            </a:r>
            <a:r>
              <a:rPr lang="en-GB" sz="4000" dirty="0" err="1"/>
              <a:t>alla</a:t>
            </a:r>
            <a:r>
              <a:rPr lang="en-GB" sz="4000" dirty="0"/>
              <a:t> ]</a:t>
            </a:r>
            <a:r>
              <a:rPr lang="en-GB" sz="4000" dirty="0" err="1"/>
              <a:t>na`emi</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a:xfrm>
            <a:off x="0" y="4358543"/>
            <a:ext cx="9144000" cy="74575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بل انا أعلم أنك تدعو، "لعازر هلم خارجاً."</a:t>
            </a:r>
          </a:p>
        </p:txBody>
      </p:sp>
    </p:spTree>
    <p:extLst>
      <p:ext uri="{BB962C8B-B14F-4D97-AF65-F5344CB8AC3E}">
        <p14:creationId xmlns:p14="http://schemas.microsoft.com/office/powerpoint/2010/main" val="966021973"/>
      </p:ext>
    </p:extLst>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880100"/>
            <a:ext cx="9143999" cy="97790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جاف ناس إنچيه بين تشويس: چيه آريشان ناهتي إنخيت: يس هيببيه تي ناموتي إيروف: چيه لازاروس آموو إيڤول.</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4988860"/>
            <a:ext cx="9144000" cy="891240"/>
          </a:xfrm>
        </p:spPr>
        <p:txBody>
          <a:bodyPr/>
          <a:lstStyle/>
          <a:p>
            <a:r>
              <a:rPr lang="en-GB" dirty="0" err="1"/>
              <a:t>Pejaf</a:t>
            </a:r>
            <a:r>
              <a:rPr lang="en-GB" dirty="0"/>
              <a:t> </a:t>
            </a:r>
            <a:r>
              <a:rPr lang="en-GB" dirty="0" err="1"/>
              <a:t>nac</a:t>
            </a:r>
            <a:r>
              <a:rPr lang="en-GB" dirty="0"/>
              <a:t> `</a:t>
            </a:r>
            <a:r>
              <a:rPr lang="en-GB" dirty="0" err="1"/>
              <a:t>nje</a:t>
            </a:r>
            <a:r>
              <a:rPr lang="en-GB" dirty="0"/>
              <a:t> Pen[</a:t>
            </a:r>
            <a:r>
              <a:rPr lang="en-GB" dirty="0" err="1"/>
              <a:t>oic</a:t>
            </a:r>
            <a:r>
              <a:rPr lang="en-GB" dirty="0"/>
              <a:t>@ je `</a:t>
            </a:r>
            <a:r>
              <a:rPr lang="en-GB" dirty="0" err="1"/>
              <a:t>aresan</a:t>
            </a:r>
            <a:r>
              <a:rPr lang="en-GB" dirty="0"/>
              <a:t> nah] `</a:t>
            </a:r>
            <a:r>
              <a:rPr lang="en-GB" dirty="0" err="1"/>
              <a:t>nqyt</a:t>
            </a:r>
            <a:r>
              <a:rPr lang="en-GB" dirty="0"/>
              <a:t>@ </a:t>
            </a:r>
            <a:endParaRPr lang="ar-EG" dirty="0"/>
          </a:p>
          <a:p>
            <a:r>
              <a:rPr lang="en-GB" dirty="0" err="1"/>
              <a:t>ic</a:t>
            </a:r>
            <a:r>
              <a:rPr lang="en-GB" dirty="0"/>
              <a:t> </a:t>
            </a:r>
            <a:r>
              <a:rPr lang="en-GB" dirty="0" err="1"/>
              <a:t>hyppe</a:t>
            </a:r>
            <a:r>
              <a:rPr lang="en-GB" dirty="0"/>
              <a:t> ]</a:t>
            </a:r>
            <a:r>
              <a:rPr lang="en-GB" dirty="0" err="1"/>
              <a:t>namou</a:t>
            </a:r>
            <a:r>
              <a:rPr lang="en-GB" dirty="0"/>
              <a:t>] `</a:t>
            </a:r>
            <a:r>
              <a:rPr lang="en-GB" dirty="0" err="1"/>
              <a:t>erof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19113"/>
          </a:xfrm>
        </p:spPr>
        <p:txBody>
          <a:bodyPr>
            <a:noAutofit/>
          </a:bodyPr>
          <a:lstStyle/>
          <a:p>
            <a:pPr>
              <a:lnSpc>
                <a:spcPct val="11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فقال لها ربنا، "إن آمنتِ بي، ها هوذا أدعوه، لعازر هلم خارجاً."</a:t>
            </a:r>
          </a:p>
        </p:txBody>
      </p:sp>
    </p:spTree>
    <p:extLst>
      <p:ext uri="{BB962C8B-B14F-4D97-AF65-F5344CB8AC3E}">
        <p14:creationId xmlns:p14="http://schemas.microsoft.com/office/powerpoint/2010/main" val="1303647346"/>
      </p:ext>
    </p:extLst>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906996"/>
            <a:ext cx="9143999" cy="951005"/>
          </a:xfrm>
        </p:spPr>
        <p:txBody>
          <a:bodyPr anchor="t"/>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إيناهتي چيه إنثوك بيه إبشيري إم إفنوتي: في إيتيه أوو أون إشجوم إمموك:</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1" y="5023602"/>
            <a:ext cx="9144000" cy="891240"/>
          </a:xfrm>
        </p:spPr>
        <p:txBody>
          <a:bodyPr/>
          <a:lstStyle/>
          <a:p>
            <a:pPr>
              <a:lnSpc>
                <a:spcPct val="80000"/>
              </a:lnSpc>
            </a:pPr>
            <a:r>
              <a:rPr lang="en-GB" dirty="0" err="1"/>
              <a:t>Einah</a:t>
            </a:r>
            <a:r>
              <a:rPr lang="en-GB" dirty="0"/>
              <a:t>] je `</a:t>
            </a:r>
            <a:r>
              <a:rPr lang="en-GB" dirty="0" err="1"/>
              <a:t>n;ok</a:t>
            </a:r>
            <a:r>
              <a:rPr lang="en-GB" dirty="0"/>
              <a:t> pe `</a:t>
            </a:r>
            <a:r>
              <a:rPr lang="en-GB" dirty="0" err="1"/>
              <a:t>Psyri</a:t>
            </a:r>
            <a:r>
              <a:rPr lang="en-GB" dirty="0"/>
              <a:t> `</a:t>
            </a:r>
            <a:r>
              <a:rPr lang="en-GB" dirty="0" err="1"/>
              <a:t>m`Vnou</a:t>
            </a:r>
            <a:r>
              <a:rPr lang="en-GB" dirty="0"/>
              <a:t>]@ </a:t>
            </a:r>
            <a:r>
              <a:rPr lang="en-GB" dirty="0" err="1"/>
              <a:t>vy`eteouon</a:t>
            </a:r>
            <a:endParaRPr lang="ar-EG" dirty="0"/>
          </a:p>
          <a:p>
            <a:pPr>
              <a:lnSpc>
                <a:spcPct val="80000"/>
              </a:lnSpc>
            </a:pPr>
            <a:r>
              <a:rPr lang="en-GB" dirty="0"/>
              <a:t> `</a:t>
            </a:r>
            <a:r>
              <a:rPr lang="en-GB" dirty="0" err="1"/>
              <a:t>sjom</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82613"/>
          </a:xfrm>
        </p:spPr>
        <p:txBody>
          <a:bodyPr>
            <a:noAutofit/>
          </a:bodyPr>
          <a:lstStyle/>
          <a:p>
            <a:pPr>
              <a:lnSpc>
                <a:spcPct val="10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"آمنت أنك أنت هو إبن الله، تستطيع أن، </a:t>
            </a:r>
          </a:p>
        </p:txBody>
      </p:sp>
    </p:spTree>
    <p:extLst>
      <p:ext uri="{BB962C8B-B14F-4D97-AF65-F5344CB8AC3E}">
        <p14:creationId xmlns:p14="http://schemas.microsoft.com/office/powerpoint/2010/main" val="2636943572"/>
      </p:ext>
    </p:extLst>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6158753"/>
            <a:ext cx="9143999" cy="699248"/>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إثريك موتي إيروف خين تيك جوم: چيه لازاروس آموو إيڤول.</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5136776"/>
            <a:ext cx="9144000" cy="1021976"/>
          </a:xfrm>
        </p:spPr>
        <p:txBody>
          <a:bodyPr/>
          <a:lstStyle/>
          <a:p>
            <a:r>
              <a:rPr lang="en-GB" sz="4000" dirty="0" err="1"/>
              <a:t>e;rekmou</a:t>
            </a:r>
            <a:r>
              <a:rPr lang="en-GB" sz="4000" dirty="0"/>
              <a:t>] `</a:t>
            </a:r>
            <a:r>
              <a:rPr lang="en-GB" sz="4000" dirty="0" err="1"/>
              <a:t>erof</a:t>
            </a:r>
            <a:r>
              <a:rPr lang="en-GB" sz="4000" dirty="0"/>
              <a:t> </a:t>
            </a:r>
            <a:r>
              <a:rPr lang="en-GB" sz="4000" dirty="0" err="1"/>
              <a:t>qen</a:t>
            </a:r>
            <a:r>
              <a:rPr lang="en-GB" sz="4000" dirty="0"/>
              <a:t> </a:t>
            </a:r>
            <a:r>
              <a:rPr lang="en-GB" sz="4000" dirty="0" err="1"/>
              <a:t>tekjom</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779089"/>
          </a:xfrm>
        </p:spPr>
        <p:txBody>
          <a:bodyPr>
            <a:noAutofit/>
          </a:bodyPr>
          <a:lstStyle/>
          <a:p>
            <a:pPr>
              <a:lnSpc>
                <a:spcPct val="11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تدعوه بقوتك، لعازر هلم خارجاً."</a:t>
            </a:r>
          </a:p>
        </p:txBody>
      </p:sp>
    </p:spTree>
    <p:extLst>
      <p:ext uri="{BB962C8B-B14F-4D97-AF65-F5344CB8AC3E}">
        <p14:creationId xmlns:p14="http://schemas.microsoft.com/office/powerpoint/2010/main" val="164423946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953741236"/>
      </p:ext>
    </p:extLst>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AE50CD0-9A0B-4684-82D9-D38273375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9517BB-09D2-4C72-883B-143A6F144E8D}"/>
              </a:ext>
            </a:extLst>
          </p:cNvPr>
          <p:cNvSpPr>
            <a:spLocks noGrp="1"/>
          </p:cNvSpPr>
          <p:nvPr>
            <p:ph type="body" idx="1"/>
          </p:nvPr>
        </p:nvSpPr>
        <p:spPr>
          <a:xfrm>
            <a:off x="0" y="5954963"/>
            <a:ext cx="9143999" cy="903037"/>
          </a:xfrm>
        </p:spPr>
        <p:txBody>
          <a:bodyPr anchor="ctr"/>
          <a:lstStyle/>
          <a:p>
            <a:r>
              <a:rPr lang="ar-EG" sz="3600" dirty="0"/>
              <a:t>ناي إيطاف جوطو أف فاي إن نيف ڤال: إيه إبشوي ها بيف يوت إن آغاثوس: </a:t>
            </a:r>
            <a:endParaRPr lang="en-GB" sz="3600" dirty="0"/>
          </a:p>
        </p:txBody>
      </p:sp>
      <p:sp>
        <p:nvSpPr>
          <p:cNvPr id="4" name="Text Placeholder 3">
            <a:extLst>
              <a:ext uri="{FF2B5EF4-FFF2-40B4-BE49-F238E27FC236}">
                <a16:creationId xmlns:a16="http://schemas.microsoft.com/office/drawing/2014/main" id="{A0616340-D19B-4DE5-95D4-CEFDE7525F41}"/>
              </a:ext>
            </a:extLst>
          </p:cNvPr>
          <p:cNvSpPr>
            <a:spLocks noGrp="1"/>
          </p:cNvSpPr>
          <p:nvPr>
            <p:ph type="body" sz="quarter" idx="3"/>
          </p:nvPr>
        </p:nvSpPr>
        <p:spPr>
          <a:xfrm>
            <a:off x="0" y="5010150"/>
            <a:ext cx="9144000" cy="903037"/>
          </a:xfrm>
        </p:spPr>
        <p:txBody>
          <a:bodyPr/>
          <a:lstStyle/>
          <a:p>
            <a:r>
              <a:rPr lang="it-IT" sz="3700" dirty="0"/>
              <a:t>Nai `etafjotou affai `nnefbal@ `e`pswi ha Pefiwt `n`aga;oc@</a:t>
            </a:r>
            <a:endParaRPr lang="en-GB" sz="3700" dirty="0"/>
          </a:p>
        </p:txBody>
      </p:sp>
      <p:sp>
        <p:nvSpPr>
          <p:cNvPr id="5" name="Text Placeholder 4">
            <a:extLst>
              <a:ext uri="{FF2B5EF4-FFF2-40B4-BE49-F238E27FC236}">
                <a16:creationId xmlns:a16="http://schemas.microsoft.com/office/drawing/2014/main" id="{A093F2BA-3EDD-449B-B8BF-359A95AA63EC}"/>
              </a:ext>
            </a:extLst>
          </p:cNvPr>
          <p:cNvSpPr>
            <a:spLocks noGrp="1"/>
          </p:cNvSpPr>
          <p:nvPr>
            <p:ph type="body" sz="quarter" idx="10"/>
          </p:nvPr>
        </p:nvSpPr>
        <p:spPr>
          <a:xfrm>
            <a:off x="0" y="4357687"/>
            <a:ext cx="9144000" cy="65246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لما قال هذا رفع عينيه، إلى فوق نحو أبيه الصالح،</a:t>
            </a:r>
            <a:endParaRPr lang="en-GB" dirty="0"/>
          </a:p>
        </p:txBody>
      </p:sp>
    </p:spTree>
    <p:extLst>
      <p:ext uri="{BB962C8B-B14F-4D97-AF65-F5344CB8AC3E}">
        <p14:creationId xmlns:p14="http://schemas.microsoft.com/office/powerpoint/2010/main" val="4146962489"/>
      </p:ext>
    </p:extLst>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50B2683-E3CB-4E64-A09A-FC54577B903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8A025AE-9C2D-4BA7-9830-02FE06138FC6}"/>
              </a:ext>
            </a:extLst>
          </p:cNvPr>
          <p:cNvSpPr>
            <a:spLocks noGrp="1"/>
          </p:cNvSpPr>
          <p:nvPr>
            <p:ph type="body" idx="1"/>
          </p:nvPr>
        </p:nvSpPr>
        <p:spPr>
          <a:xfrm>
            <a:off x="0" y="6158753"/>
            <a:ext cx="9143999" cy="699247"/>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إفئوش إيڤول خين أوو نيشتي إن إسمي: چيه لازاروس آموو إيڤول.</a:t>
            </a:r>
            <a:endParaRPr lang="en-GB" sz="3300" dirty="0"/>
          </a:p>
        </p:txBody>
      </p:sp>
      <p:sp>
        <p:nvSpPr>
          <p:cNvPr id="4" name="Text Placeholder 3">
            <a:extLst>
              <a:ext uri="{FF2B5EF4-FFF2-40B4-BE49-F238E27FC236}">
                <a16:creationId xmlns:a16="http://schemas.microsoft.com/office/drawing/2014/main" id="{61301D84-43DF-4988-B5B1-5AB8F6239A3E}"/>
              </a:ext>
            </a:extLst>
          </p:cNvPr>
          <p:cNvSpPr>
            <a:spLocks noGrp="1"/>
          </p:cNvSpPr>
          <p:nvPr>
            <p:ph type="body" sz="quarter" idx="3"/>
          </p:nvPr>
        </p:nvSpPr>
        <p:spPr>
          <a:xfrm>
            <a:off x="0" y="5103438"/>
            <a:ext cx="9144000" cy="1055315"/>
          </a:xfrm>
        </p:spPr>
        <p:txBody>
          <a:bodyPr/>
          <a:lstStyle/>
          <a:p>
            <a:r>
              <a:rPr lang="en-GB" sz="4400" dirty="0" err="1"/>
              <a:t>efws</a:t>
            </a:r>
            <a:r>
              <a:rPr lang="en-GB" sz="4400" dirty="0"/>
              <a:t> `</a:t>
            </a:r>
            <a:r>
              <a:rPr lang="en-GB" sz="4400" dirty="0" err="1"/>
              <a:t>ebol</a:t>
            </a:r>
            <a:r>
              <a:rPr lang="en-GB" sz="4400" dirty="0"/>
              <a:t> </a:t>
            </a:r>
            <a:r>
              <a:rPr lang="en-GB" sz="4400" dirty="0" err="1"/>
              <a:t>qen</a:t>
            </a:r>
            <a:r>
              <a:rPr lang="en-GB" sz="4400" dirty="0"/>
              <a:t> </a:t>
            </a:r>
            <a:r>
              <a:rPr lang="en-GB" sz="4400" dirty="0" err="1"/>
              <a:t>ounis</a:t>
            </a:r>
            <a:r>
              <a:rPr lang="en-GB" sz="4400" dirty="0"/>
              <a:t>] `</a:t>
            </a:r>
            <a:r>
              <a:rPr lang="en-GB" sz="4400" dirty="0" err="1"/>
              <a:t>n`cmy</a:t>
            </a:r>
            <a:r>
              <a:rPr lang="en-GB" sz="4400" dirty="0"/>
              <a:t>@ je </a:t>
            </a:r>
            <a:r>
              <a:rPr lang="en-GB" sz="4400" dirty="0" err="1"/>
              <a:t>Lazaroc</a:t>
            </a:r>
            <a:r>
              <a:rPr lang="en-GB" sz="4400" dirty="0"/>
              <a:t> `</a:t>
            </a:r>
            <a:r>
              <a:rPr lang="en-GB" sz="4400" dirty="0" err="1"/>
              <a:t>amou</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17934E28-C287-4D4E-B347-02DE6FA670E6}"/>
              </a:ext>
            </a:extLst>
          </p:cNvPr>
          <p:cNvSpPr>
            <a:spLocks noGrp="1"/>
          </p:cNvSpPr>
          <p:nvPr>
            <p:ph type="body" sz="quarter" idx="10"/>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صارخاً بصوت عظيم، "لعازر هلم خارجاً."</a:t>
            </a:r>
            <a:endParaRPr lang="en-GB" dirty="0"/>
          </a:p>
        </p:txBody>
      </p:sp>
    </p:spTree>
    <p:extLst>
      <p:ext uri="{BB962C8B-B14F-4D97-AF65-F5344CB8AC3E}">
        <p14:creationId xmlns:p14="http://schemas.microsoft.com/office/powerpoint/2010/main" val="1616300425"/>
      </p:ext>
    </p:extLst>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ني ليجيؤن إيطاڤ صونه إمموف: خين أوو ميت ڤوك إمبي إي طار طاروس:</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r>
              <a:rPr lang="en-GB" dirty="0" err="1"/>
              <a:t>Nilegeon</a:t>
            </a:r>
            <a:r>
              <a:rPr lang="en-GB" dirty="0"/>
              <a:t> `</a:t>
            </a:r>
            <a:r>
              <a:rPr lang="en-GB" dirty="0" err="1"/>
              <a:t>etauconh</a:t>
            </a:r>
            <a:r>
              <a:rPr lang="en-GB" dirty="0"/>
              <a:t> `</a:t>
            </a:r>
            <a:r>
              <a:rPr lang="en-GB" dirty="0" err="1"/>
              <a:t>mmof</a:t>
            </a:r>
            <a:r>
              <a:rPr lang="en-GB" dirty="0"/>
              <a:t>@ </a:t>
            </a:r>
            <a:r>
              <a:rPr lang="en-GB" dirty="0" err="1"/>
              <a:t>qen</a:t>
            </a:r>
            <a:r>
              <a:rPr lang="en-GB" dirty="0"/>
              <a:t> </a:t>
            </a:r>
            <a:r>
              <a:rPr lang="en-GB" dirty="0" err="1"/>
              <a:t>oumetbwk</a:t>
            </a:r>
            <a:br>
              <a:rPr lang="en-GB" dirty="0"/>
            </a:br>
            <a:r>
              <a:rPr lang="en-GB" dirty="0"/>
              <a:t> `</a:t>
            </a:r>
            <a:r>
              <a:rPr lang="en-GB" dirty="0" err="1"/>
              <a:t>mpi`itartaroc</a:t>
            </a:r>
            <a:r>
              <a:rPr lang="en-GB" dirty="0"/>
              <a:t>@</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جنود الشر الذين أوثقوه، في عبودية أسفل السافلين،</a:t>
            </a:r>
            <a:endParaRPr lang="en-GB" dirty="0"/>
          </a:p>
        </p:txBody>
      </p:sp>
    </p:spTree>
    <p:extLst>
      <p:ext uri="{BB962C8B-B14F-4D97-AF65-F5344CB8AC3E}">
        <p14:creationId xmlns:p14="http://schemas.microsoft.com/office/powerpoint/2010/main" val="1993681146"/>
      </p:ext>
    </p:extLst>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جوؤو چيه نيم بيه فاي إثنا چيه باي صاچي: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pejwou je nim pe vai e;na je paicaji@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قائلين "مَنْ هو هذا المتكلم، لعازر هلم خارجاً.</a:t>
            </a:r>
            <a:endParaRPr lang="en-GB" dirty="0"/>
          </a:p>
        </p:txBody>
      </p:sp>
    </p:spTree>
    <p:extLst>
      <p:ext uri="{BB962C8B-B14F-4D97-AF65-F5344CB8AC3E}">
        <p14:creationId xmlns:p14="http://schemas.microsoft.com/office/powerpoint/2010/main" val="652022357"/>
      </p:ext>
    </p:extLst>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نيم بيه فاي إيطا تيف إسمي: أفكوش إنهان بيذيس إنني ريف صونه:</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nim pe vai `eta tef`cmy@ afkws</a:t>
            </a:r>
            <a:endParaRPr lang="ar-EG" sz="4000" dirty="0"/>
          </a:p>
          <a:p>
            <a:pPr>
              <a:lnSpc>
                <a:spcPct val="70000"/>
              </a:lnSpc>
            </a:pPr>
            <a:r>
              <a:rPr lang="pl-PL" sz="4000" dirty="0"/>
              <a:t> `nhanpedyc `nnirefcwnh@ </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مَنْ هو الذي صوته، كسر قيود المربوطين،</a:t>
            </a:r>
            <a:endParaRPr lang="en-GB" dirty="0"/>
          </a:p>
        </p:txBody>
      </p:sp>
    </p:spTree>
    <p:extLst>
      <p:ext uri="{BB962C8B-B14F-4D97-AF65-F5344CB8AC3E}">
        <p14:creationId xmlns:p14="http://schemas.microsoft.com/office/powerpoint/2010/main" val="2418243420"/>
      </p:ext>
    </p:extLst>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أفجوس ناف خين أوو ميت أتهوتي: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afjoc naf qen oumetatho]@ je Lazaroc</a:t>
            </a:r>
            <a:endParaRPr lang="ar-EG" sz="4000" dirty="0"/>
          </a:p>
          <a:p>
            <a:pPr>
              <a:lnSpc>
                <a:spcPct val="70000"/>
              </a:lnSpc>
            </a:pPr>
            <a:r>
              <a:rPr lang="pl-PL" sz="4000" dirty="0"/>
              <a:t>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وقال له بغير خوف، لعازر هلم خارجاً.</a:t>
            </a:r>
            <a:endParaRPr lang="en-GB" dirty="0"/>
          </a:p>
        </p:txBody>
      </p:sp>
    </p:spTree>
    <p:extLst>
      <p:ext uri="{BB962C8B-B14F-4D97-AF65-F5344CB8AC3E}">
        <p14:creationId xmlns:p14="http://schemas.microsoft.com/office/powerpoint/2010/main" val="229825926"/>
      </p:ext>
    </p:extLst>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طوؤو نوو كاف إمموف أووه إنفوت: فاي بيه في إت طانخو إنني ريف موؤوت:</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dirty="0"/>
              <a:t>Twounou ,af `mmof ouoh envwt@ vai pe vyettanqo `nnirefmwout@ </a:t>
            </a:r>
            <a:endParaRPr lang="en-GB"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قوموا لنتركه ونهرب، لأن هذا هو محيي الأموات،</a:t>
            </a:r>
            <a:endParaRPr lang="en-GB" dirty="0"/>
          </a:p>
        </p:txBody>
      </p:sp>
    </p:spTree>
    <p:extLst>
      <p:ext uri="{BB962C8B-B14F-4D97-AF65-F5344CB8AC3E}">
        <p14:creationId xmlns:p14="http://schemas.microsoft.com/office/powerpoint/2010/main" val="835384117"/>
      </p:ext>
    </p:extLst>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أفتي إنتيف إسمي أووه أفهون هين إمموف: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4000" dirty="0"/>
              <a:t>af] `ntef`cmy ouoh afhonhen `mmof@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أعلن صوته وأمره، لعازر هلم خارجاً."</a:t>
            </a:r>
            <a:endParaRPr lang="en-GB" dirty="0"/>
          </a:p>
        </p:txBody>
      </p:sp>
    </p:spTree>
    <p:extLst>
      <p:ext uri="{BB962C8B-B14F-4D97-AF65-F5344CB8AC3E}">
        <p14:creationId xmlns:p14="http://schemas.microsoft.com/office/powerpoint/2010/main" val="2004355486"/>
      </p:ext>
    </p:extLst>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748538"/>
            <a:ext cx="9143999" cy="1109463"/>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صا طوتف لازاروس أفئي إيڤول: إفمير إنؤو صو ذاريون:</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3700" dirty="0"/>
              <a:t>Catotf Lazaroc af`i `ebol@ efmyr `noucodarion@</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52195"/>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فخرج لعازر لوقته، مربوطاً بعمامة ، </a:t>
            </a:r>
          </a:p>
        </p:txBody>
      </p:sp>
    </p:spTree>
    <p:extLst>
      <p:ext uri="{BB962C8B-B14F-4D97-AF65-F5344CB8AC3E}">
        <p14:creationId xmlns:p14="http://schemas.microsoft.com/office/powerpoint/2010/main" val="1990879254"/>
      </p:ext>
    </p:extLst>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إبچين إثريه إبتشويس موتي إيروف: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dirty="0"/>
              <a:t>qen `pjin`;re `P[oic mou] `erof@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عندما دعاه الرب قائلاً، "لعازر هلم خارجاً."</a:t>
            </a:r>
            <a:endParaRPr lang="en-GB" dirty="0"/>
          </a:p>
        </p:txBody>
      </p:sp>
    </p:spTree>
    <p:extLst>
      <p:ext uri="{BB962C8B-B14F-4D97-AF65-F5344CB8AC3E}">
        <p14:creationId xmlns:p14="http://schemas.microsoft.com/office/powerpoint/2010/main" val="19157519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ملاك رافائيل">
            <a:extLst>
              <a:ext uri="{FF2B5EF4-FFF2-40B4-BE49-F238E27FC236}">
                <a16:creationId xmlns:a16="http://schemas.microsoft.com/office/drawing/2014/main" id="{0FDDC114-66CE-46A6-93E9-1559A30755FA}"/>
              </a:ext>
            </a:extLst>
          </p:cNvPr>
          <p:cNvSpPr>
            <a:spLocks noGrp="1"/>
          </p:cNvSpPr>
          <p:nvPr>
            <p:ph type="title"/>
          </p:nvPr>
        </p:nvSpPr>
        <p:spPr>
          <a:xfrm>
            <a:off x="-1311967" y="0"/>
            <a:ext cx="1311967" cy="1169894"/>
          </a:xfrm>
        </p:spPr>
        <p:txBody>
          <a:bodyPr>
            <a:normAutofit/>
          </a:bodyPr>
          <a:lstStyle/>
          <a:p>
            <a:r>
              <a:rPr lang="ar-EG" dirty="0"/>
              <a:t>الملاك رافائيل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pPr>
              <a:spcBef>
                <a:spcPts val="0"/>
              </a:spcBef>
            </a:pPr>
            <a:r>
              <a:rPr lang="ar-EG" sz="3600" dirty="0">
                <a:latin typeface="Tahoma" panose="020B0604030504040204" pitchFamily="34" charset="0"/>
                <a:cs typeface="+mj-cs"/>
              </a:rPr>
              <a:t>هيتين ني ابريسفيا</a:t>
            </a:r>
            <a:r>
              <a:rPr lang="en-US" sz="3600" dirty="0"/>
              <a:t>:</a:t>
            </a:r>
            <a:r>
              <a:rPr lang="ar-EG" sz="3600" dirty="0">
                <a:latin typeface="Tahoma" panose="020B0604030504040204" pitchFamily="34" charset="0"/>
                <a:cs typeface="+mj-cs"/>
              </a:rPr>
              <a:t> انتي بي ارشي انجيلوس اثؤواب</a:t>
            </a:r>
            <a:r>
              <a:rPr lang="en-US" sz="3600" dirty="0"/>
              <a:t>:</a:t>
            </a:r>
            <a:r>
              <a:rPr lang="ar-EG" sz="3600" dirty="0">
                <a:latin typeface="Tahoma" panose="020B0604030504040204" pitchFamily="34" charset="0"/>
                <a:cs typeface="+mj-cs"/>
              </a:rPr>
              <a:t> </a:t>
            </a:r>
            <a:endParaRPr lang="en-US" sz="3600" dirty="0">
              <a:latin typeface="Tahoma" panose="020B0604030504040204" pitchFamily="34" charset="0"/>
              <a:cs typeface="+mj-cs"/>
            </a:endParaRPr>
          </a:p>
          <a:p>
            <a:pPr>
              <a:spcBef>
                <a:spcPts val="0"/>
              </a:spcBef>
            </a:pPr>
            <a:r>
              <a:rPr lang="ar-EG" sz="3600" dirty="0">
                <a:effectLst/>
                <a:latin typeface="Tahoma" panose="020B0604030504040204" pitchFamily="34" charset="0"/>
                <a:cs typeface="+mj-cs"/>
              </a:rPr>
              <a:t>رافائيل </a:t>
            </a:r>
            <a:r>
              <a:rPr lang="ar-EG" sz="3600" dirty="0">
                <a:latin typeface="Tahoma" panose="020B0604030504040204" pitchFamily="34" charset="0"/>
                <a:cs typeface="+mj-cs"/>
              </a:rPr>
              <a:t>إ</a:t>
            </a:r>
            <a:r>
              <a:rPr lang="ar-EG" sz="3600" dirty="0">
                <a:effectLst/>
                <a:latin typeface="Tahoma" panose="020B0604030504040204" pitchFamily="34" charset="0"/>
                <a:cs typeface="+mj-cs"/>
              </a:rPr>
              <a:t>ب اونوف انهيت</a:t>
            </a:r>
            <a:r>
              <a:rPr lang="ar-SA" altLang="en-US" sz="3600" b="1" dirty="0">
                <a:solidFill>
                  <a:schemeClr val="bg1"/>
                </a:solidFill>
                <a:latin typeface="Times New Roman" panose="02020603050405020304" pitchFamily="18" charset="0"/>
                <a:cs typeface="+mj-cs"/>
              </a:rPr>
              <a:t>: </a:t>
            </a:r>
            <a:endParaRPr lang="en-GB" sz="3600" dirty="0">
              <a:cs typeface="+mj-cs"/>
            </a:endParaRPr>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Ravayl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pounof</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nhyt</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465F764-A50E-4D16-84BC-FEB9033AF932}"/>
              </a:ext>
            </a:extLst>
          </p:cNvPr>
          <p:cNvSpPr>
            <a:spLocks noGrp="1"/>
          </p:cNvSpPr>
          <p:nvPr>
            <p:ph type="body" sz="quarter" idx="10"/>
          </p:nvPr>
        </p:nvSpPr>
        <p:spPr>
          <a:xfrm>
            <a:off x="-2" y="4363211"/>
            <a:ext cx="9144000" cy="612201"/>
          </a:xfrm>
        </p:spPr>
        <p:txBody>
          <a:bodyPr/>
          <a:lstStyle/>
          <a:p>
            <a:r>
              <a:rPr lang="ar-EG" sz="3800" dirty="0">
                <a:effectLst/>
                <a:latin typeface="Tahoma" panose="020B0604030504040204" pitchFamily="34" charset="0"/>
              </a:rPr>
              <a:t>بشفاعات، رئيس الملائكة الطاهر</a:t>
            </a:r>
            <a:r>
              <a:rPr lang="ar-EG" sz="3800" dirty="0">
                <a:latin typeface="Tahoma" panose="020B0604030504040204" pitchFamily="34" charset="0"/>
              </a:rPr>
              <a:t>،</a:t>
            </a:r>
            <a:r>
              <a:rPr lang="ar-EG" sz="3800" dirty="0">
                <a:effectLst/>
                <a:latin typeface="Tahoma" panose="020B0604030504040204" pitchFamily="34" charset="0"/>
              </a:rPr>
              <a:t> رافائيل مفرح القلوب، </a:t>
            </a:r>
            <a:endParaRPr lang="en-GB" sz="3800" dirty="0"/>
          </a:p>
        </p:txBody>
      </p:sp>
    </p:spTree>
    <p:extLst>
      <p:ext uri="{BB962C8B-B14F-4D97-AF65-F5344CB8AC3E}">
        <p14:creationId xmlns:p14="http://schemas.microsoft.com/office/powerpoint/2010/main" val="3721798526"/>
      </p:ext>
    </p:extLst>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4"/>
            <a:ext cx="9143999" cy="877407"/>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ني إيطاڤئي ها ماريا: أڤناهتي إثڤيه ني إيطاڤ أيطو:</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03187"/>
            <a:ext cx="9144000" cy="877407"/>
          </a:xfrm>
        </p:spPr>
        <p:txBody>
          <a:bodyPr/>
          <a:lstStyle/>
          <a:p>
            <a:pPr>
              <a:lnSpc>
                <a:spcPct val="80000"/>
              </a:lnSpc>
            </a:pPr>
            <a:r>
              <a:rPr lang="pt-BR" sz="3800" dirty="0"/>
              <a:t>Ny`etau`i ha Maria@ aunah] e;be ny`etauaitou@</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433769"/>
            <a:ext cx="9144000" cy="738748"/>
          </a:xfrm>
        </p:spPr>
        <p:txBody>
          <a:bodyPr>
            <a:normAutofit fontScale="925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فأولئك الذين أتوا إلى مريم، أمنوا من أجل ما صنع، </a:t>
            </a:r>
          </a:p>
        </p:txBody>
      </p:sp>
    </p:spTree>
    <p:extLst>
      <p:ext uri="{BB962C8B-B14F-4D97-AF65-F5344CB8AC3E}">
        <p14:creationId xmlns:p14="http://schemas.microsoft.com/office/powerpoint/2010/main" val="2753084174"/>
      </p:ext>
    </p:extLst>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68720"/>
            <a:ext cx="9144000" cy="877407"/>
          </a:xfrm>
        </p:spPr>
        <p:txBody>
          <a:bodyPr/>
          <a:lstStyle/>
          <a:p>
            <a:pPr>
              <a:lnSpc>
                <a:spcPct val="80000"/>
              </a:lnSpc>
            </a:pPr>
            <a:r>
              <a:rPr lang="pt-BR" sz="4000" dirty="0"/>
              <a:t>nem e;be ]`cmy `etauco;mec@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2101872019"/>
      </p:ext>
    </p:extLst>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nem e;be ]`cmy `etauco;mec@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1" y="4429972"/>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681212985"/>
      </p:ext>
    </p:extLst>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6"/>
            <a:ext cx="9143999" cy="87740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ثوؤوتي أووه إنتين هوس: إمبين تشويس إيسوس بي إخريستوس:</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28800"/>
            <a:ext cx="9144000" cy="738749"/>
          </a:xfrm>
        </p:spPr>
        <p:txBody>
          <a:bodyPr/>
          <a:lstStyle/>
          <a:p>
            <a:pPr>
              <a:lnSpc>
                <a:spcPct val="80000"/>
              </a:lnSpc>
            </a:pPr>
            <a:r>
              <a:rPr lang="pt-BR" sz="4000" dirty="0"/>
              <a:t>Maren;wou] ouoh `ntenhwc@ `mPen[oic Iycouc Pi`,rictoc@</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639569"/>
          </a:xfrm>
        </p:spPr>
        <p:txBody>
          <a:bodyPr>
            <a:normAutofit lnSpcReduction="1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فلنجتمع ونسبح، ربنا يسوع المسيح، </a:t>
            </a:r>
          </a:p>
        </p:txBody>
      </p:sp>
    </p:spTree>
    <p:extLst>
      <p:ext uri="{BB962C8B-B14F-4D97-AF65-F5344CB8AC3E}">
        <p14:creationId xmlns:p14="http://schemas.microsoft.com/office/powerpoint/2010/main" val="4206707829"/>
      </p:ext>
    </p:extLst>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أوش إيڤول إمفي إيطاف جوس: چيه لازاروس آموو إيڤول.</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tenws `ebol `mvy`etafjoc@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ونصرخ لمَنْ قال، "لعازر هلم خارجاً."</a:t>
            </a:r>
            <a:endParaRPr lang="en-GB" sz="4400" dirty="0"/>
          </a:p>
        </p:txBody>
      </p:sp>
    </p:spTree>
    <p:extLst>
      <p:ext uri="{BB962C8B-B14F-4D97-AF65-F5344CB8AC3E}">
        <p14:creationId xmlns:p14="http://schemas.microsoft.com/office/powerpoint/2010/main" val="3992799482"/>
      </p:ext>
    </p:extLst>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كو نان إيڤول إن نين آنوميا: أووه موي نان إنؤو صوتيريا:</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&lt;w nan `ebol `nnen`anomia@ ouoh moi nan</a:t>
            </a:r>
            <a:endParaRPr lang="ar-EG" sz="4000" dirty="0"/>
          </a:p>
          <a:p>
            <a:pPr>
              <a:lnSpc>
                <a:spcPct val="80000"/>
              </a:lnSpc>
            </a:pPr>
            <a:r>
              <a:rPr lang="pt-BR" sz="4000" dirty="0"/>
              <a:t> `noucwtyria@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إغفر لنا آثامنا، وأعطنا خلاصاً، </a:t>
            </a:r>
          </a:p>
        </p:txBody>
      </p:sp>
    </p:spTree>
    <p:extLst>
      <p:ext uri="{BB962C8B-B14F-4D97-AF65-F5344CB8AC3E}">
        <p14:creationId xmlns:p14="http://schemas.microsoft.com/office/powerpoint/2010/main" val="857488560"/>
      </p:ext>
    </p:extLst>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76008"/>
            <a:ext cx="9143999" cy="88199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نين طوبه نيم نين إبريسڤيا: إنتيه تين تشويس إن نيب تي آجيا ماريا.</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098600"/>
            <a:ext cx="9144000" cy="877407"/>
          </a:xfrm>
        </p:spPr>
        <p:txBody>
          <a:bodyPr/>
          <a:lstStyle/>
          <a:p>
            <a:pPr>
              <a:lnSpc>
                <a:spcPct val="80000"/>
              </a:lnSpc>
            </a:pPr>
            <a:r>
              <a:rPr lang="pt-BR" sz="4000" dirty="0"/>
              <a:t>hiten nentwbh nem nen`precbia@ `nte ten[oic</a:t>
            </a:r>
            <a:endParaRPr lang="ar-EG" sz="4000" dirty="0"/>
          </a:p>
          <a:p>
            <a:pPr>
              <a:lnSpc>
                <a:spcPct val="80000"/>
              </a:lnSpc>
            </a:pPr>
            <a:r>
              <a:rPr lang="pt-BR" sz="4000" dirty="0"/>
              <a:t> `nnyb ]`agia Maria.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بطلبات وشفاعات، سيدتنا كلنا القديسة مريم.</a:t>
            </a:r>
            <a:endParaRPr lang="en-GB" sz="4400" dirty="0"/>
          </a:p>
        </p:txBody>
      </p:sp>
    </p:spTree>
    <p:extLst>
      <p:ext uri="{BB962C8B-B14F-4D97-AF65-F5344CB8AC3E}">
        <p14:creationId xmlns:p14="http://schemas.microsoft.com/office/powerpoint/2010/main" val="2727093090"/>
      </p:ext>
    </p:extLst>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C97ADEC-E8D6-4412-B796-94613334F4B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927463-38FC-4ED8-8A75-DEFCEDCC040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6CE55B9-44D7-45C1-9F19-C6459899F837}"/>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261E75AB-BBD8-4CAE-9483-6234470C1DC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97907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23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C522D275-4332-4A75-9D1A-AEF3FF115802}"/>
              </a:ext>
            </a:extLst>
          </p:cNvPr>
          <p:cNvSpPr>
            <a:spLocks noGrp="1"/>
          </p:cNvSpPr>
          <p:nvPr>
            <p:ph type="title"/>
          </p:nvPr>
        </p:nvSpPr>
        <p:spPr/>
        <p:txBody>
          <a:bodyPr/>
          <a:lstStyle/>
          <a:p>
            <a:r>
              <a:rPr lang="ar-EG" dirty="0"/>
              <a:t>لحن كاطا نى خوروس</a:t>
            </a:r>
            <a:endParaRPr lang="en-GB" dirty="0"/>
          </a:p>
        </p:txBody>
      </p:sp>
      <p:sp>
        <p:nvSpPr>
          <p:cNvPr id="7" name="Text Placeholder 6">
            <a:extLst>
              <a:ext uri="{FF2B5EF4-FFF2-40B4-BE49-F238E27FC236}">
                <a16:creationId xmlns:a16="http://schemas.microsoft.com/office/drawing/2014/main" id="{BBA04ABA-C27C-4EEF-B78F-A04A9D554059}"/>
              </a:ext>
            </a:extLst>
          </p:cNvPr>
          <p:cNvSpPr>
            <a:spLocks noGrp="1"/>
          </p:cNvSpPr>
          <p:nvPr>
            <p:ph type="body" idx="1"/>
          </p:nvPr>
        </p:nvSpPr>
        <p:spPr>
          <a:xfrm>
            <a:off x="0" y="6212541"/>
            <a:ext cx="9143999" cy="645459"/>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نيم ني طاكسيس: انتيه ناني في أوي نيم نا ابكاهـي:</a:t>
            </a:r>
            <a:endParaRPr lang="en-GB" sz="3200" dirty="0"/>
          </a:p>
        </p:txBody>
      </p:sp>
      <p:sp>
        <p:nvSpPr>
          <p:cNvPr id="8" name="Text Placeholder 7">
            <a:extLst>
              <a:ext uri="{FF2B5EF4-FFF2-40B4-BE49-F238E27FC236}">
                <a16:creationId xmlns:a16="http://schemas.microsoft.com/office/drawing/2014/main" id="{A5A64009-C0F4-4693-BBB6-2E8129A802A7}"/>
              </a:ext>
            </a:extLst>
          </p:cNvPr>
          <p:cNvSpPr>
            <a:spLocks noGrp="1"/>
          </p:cNvSpPr>
          <p:nvPr>
            <p:ph type="body" sz="quarter" idx="3"/>
          </p:nvPr>
        </p:nvSpPr>
        <p:spPr>
          <a:xfrm>
            <a:off x="-1" y="5249784"/>
            <a:ext cx="9144000" cy="962757"/>
          </a:xfrm>
        </p:spPr>
        <p:txBody>
          <a:bodyPr/>
          <a:lstStyle/>
          <a:p>
            <a:r>
              <a:rPr lang="en-GB" sz="4000" dirty="0"/>
              <a:t>Kata </a:t>
            </a:r>
            <a:r>
              <a:rPr lang="en-GB" sz="4000" dirty="0" err="1"/>
              <a:t>ni,oroc</a:t>
            </a:r>
            <a:r>
              <a:rPr lang="en-GB" sz="4000" dirty="0"/>
              <a:t> </a:t>
            </a:r>
            <a:r>
              <a:rPr lang="en-GB" sz="4000" dirty="0" err="1"/>
              <a:t>nem</a:t>
            </a:r>
            <a:r>
              <a:rPr lang="en-GB" sz="4000" dirty="0"/>
              <a:t> </a:t>
            </a:r>
            <a:r>
              <a:rPr lang="en-GB" sz="4000" dirty="0" err="1"/>
              <a:t>nitaxic</a:t>
            </a:r>
            <a:r>
              <a:rPr lang="en-GB" sz="4000" dirty="0"/>
              <a:t>@ `</a:t>
            </a:r>
            <a:r>
              <a:rPr lang="en-GB" sz="4000" dirty="0" err="1"/>
              <a:t>nte</a:t>
            </a:r>
            <a:r>
              <a:rPr lang="en-GB" sz="4000" dirty="0"/>
              <a:t> </a:t>
            </a:r>
            <a:r>
              <a:rPr lang="en-GB" sz="4000" dirty="0" err="1"/>
              <a:t>na</a:t>
            </a:r>
            <a:r>
              <a:rPr lang="en-GB" sz="4000" dirty="0"/>
              <a:t> </a:t>
            </a:r>
            <a:r>
              <a:rPr lang="en-GB" sz="4000" dirty="0" err="1"/>
              <a:t>nivyou`i</a:t>
            </a:r>
            <a:r>
              <a:rPr lang="en-GB" sz="4000" dirty="0"/>
              <a:t> </a:t>
            </a:r>
            <a:r>
              <a:rPr lang="en-GB" sz="4000" dirty="0" err="1"/>
              <a:t>nem</a:t>
            </a:r>
            <a:r>
              <a:rPr lang="en-GB" sz="4000" dirty="0"/>
              <a:t> </a:t>
            </a:r>
            <a:r>
              <a:rPr lang="en-GB" sz="4000" dirty="0" err="1"/>
              <a:t>na</a:t>
            </a:r>
            <a:r>
              <a:rPr lang="en-GB" sz="4000" dirty="0"/>
              <a:t> `</a:t>
            </a:r>
            <a:r>
              <a:rPr lang="en-GB" sz="4000" dirty="0" err="1"/>
              <a:t>pkahi</a:t>
            </a:r>
            <a:r>
              <a:rPr lang="en-GB" sz="4000" dirty="0"/>
              <a:t>@ </a:t>
            </a:r>
          </a:p>
        </p:txBody>
      </p:sp>
      <p:sp>
        <p:nvSpPr>
          <p:cNvPr id="9" name="Text Placeholder 8">
            <a:extLst>
              <a:ext uri="{FF2B5EF4-FFF2-40B4-BE49-F238E27FC236}">
                <a16:creationId xmlns:a16="http://schemas.microsoft.com/office/drawing/2014/main" id="{3E97631C-5D3E-4E58-A5F0-00BEF5BE2554}"/>
              </a:ext>
            </a:extLst>
          </p:cNvPr>
          <p:cNvSpPr>
            <a:spLocks noGrp="1"/>
          </p:cNvSpPr>
          <p:nvPr>
            <p:ph type="body" sz="quarter" idx="10"/>
          </p:nvPr>
        </p:nvSpPr>
        <p:spPr>
          <a:xfrm>
            <a:off x="-1" y="4404868"/>
            <a:ext cx="9144000" cy="727075"/>
          </a:xfrm>
        </p:spPr>
        <p:txBody>
          <a:bodyPr>
            <a:normAutofit/>
          </a:bodyPr>
          <a:lstStyle/>
          <a:p>
            <a:r>
              <a:rPr lang="ar-EG" sz="4400" dirty="0"/>
              <a:t>كل صفوف وطقوس، السمائيين والأرضيين،</a:t>
            </a:r>
          </a:p>
        </p:txBody>
      </p:sp>
      <p:sp>
        <p:nvSpPr>
          <p:cNvPr id="10" name="Pentagon 5">
            <a:hlinkClick r:id="rId2" action="ppaction://hlinksldjump"/>
            <a:extLst>
              <a:ext uri="{FF2B5EF4-FFF2-40B4-BE49-F238E27FC236}">
                <a16:creationId xmlns:a16="http://schemas.microsoft.com/office/drawing/2014/main" id="{C6E6B2EE-AB3C-4D58-896C-FE2A3308F1CE}"/>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171164020"/>
      </p:ext>
    </p:extLst>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29815C2-B53E-42C7-A63D-B410F0C0F5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0C4DE0-472A-4E61-8350-A77884E0A555}"/>
              </a:ext>
            </a:extLst>
          </p:cNvPr>
          <p:cNvSpPr>
            <a:spLocks noGrp="1"/>
          </p:cNvSpPr>
          <p:nvPr>
            <p:ph type="body" idx="1"/>
          </p:nvPr>
        </p:nvSpPr>
        <p:spPr>
          <a:xfrm>
            <a:off x="0" y="6252882"/>
            <a:ext cx="9143999" cy="6051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 انجيلوس نيم ني رومي افسوب: إف إيربصالين خين أو ثيليل.</a:t>
            </a:r>
            <a:endParaRPr lang="en-GB" sz="3400" dirty="0"/>
          </a:p>
        </p:txBody>
      </p:sp>
      <p:sp>
        <p:nvSpPr>
          <p:cNvPr id="4" name="Text Placeholder 3">
            <a:extLst>
              <a:ext uri="{FF2B5EF4-FFF2-40B4-BE49-F238E27FC236}">
                <a16:creationId xmlns:a16="http://schemas.microsoft.com/office/drawing/2014/main" id="{0F502FD8-A228-433D-907E-D8B56B5CCDB3}"/>
              </a:ext>
            </a:extLst>
          </p:cNvPr>
          <p:cNvSpPr>
            <a:spLocks noGrp="1"/>
          </p:cNvSpPr>
          <p:nvPr>
            <p:ph type="body" sz="quarter" idx="3"/>
          </p:nvPr>
        </p:nvSpPr>
        <p:spPr>
          <a:xfrm>
            <a:off x="0" y="5240214"/>
            <a:ext cx="9144000" cy="1012668"/>
          </a:xfrm>
        </p:spPr>
        <p:txBody>
          <a:bodyPr/>
          <a:lstStyle/>
          <a:p>
            <a:r>
              <a:rPr lang="en-GB" sz="4000" dirty="0" err="1"/>
              <a:t>niaggeloc</a:t>
            </a:r>
            <a:r>
              <a:rPr lang="en-GB" sz="4000" dirty="0"/>
              <a:t> </a:t>
            </a:r>
            <a:r>
              <a:rPr lang="en-GB" sz="4000" dirty="0" err="1"/>
              <a:t>nem</a:t>
            </a:r>
            <a:r>
              <a:rPr lang="en-GB" sz="4000" dirty="0"/>
              <a:t> </a:t>
            </a:r>
            <a:r>
              <a:rPr lang="en-GB" sz="4000" dirty="0" err="1"/>
              <a:t>nirwmi</a:t>
            </a:r>
            <a:r>
              <a:rPr lang="en-GB" sz="4000" dirty="0"/>
              <a:t> </a:t>
            </a:r>
            <a:r>
              <a:rPr lang="en-GB" sz="4000" dirty="0" err="1"/>
              <a:t>eucop</a:t>
            </a:r>
            <a:r>
              <a:rPr lang="en-GB" sz="4000" dirty="0"/>
              <a:t>@ </a:t>
            </a:r>
            <a:r>
              <a:rPr lang="en-GB" sz="4000" dirty="0" err="1"/>
              <a:t>euer'alin</a:t>
            </a:r>
            <a:r>
              <a:rPr lang="en-GB" sz="4000" dirty="0"/>
              <a:t> </a:t>
            </a:r>
            <a:r>
              <a:rPr lang="en-GB" sz="4000" dirty="0" err="1"/>
              <a:t>qen</a:t>
            </a:r>
            <a:r>
              <a:rPr lang="en-GB" sz="4000" dirty="0"/>
              <a:t> </a:t>
            </a:r>
            <a:r>
              <a:rPr lang="en-GB" sz="4000" dirty="0" err="1"/>
              <a:t>ou;elyl</a:t>
            </a:r>
            <a:r>
              <a:rPr lang="en-GB" sz="4000" dirty="0"/>
              <a:t>.</a:t>
            </a:r>
          </a:p>
        </p:txBody>
      </p:sp>
      <p:sp>
        <p:nvSpPr>
          <p:cNvPr id="5" name="Text Placeholder 4">
            <a:extLst>
              <a:ext uri="{FF2B5EF4-FFF2-40B4-BE49-F238E27FC236}">
                <a16:creationId xmlns:a16="http://schemas.microsoft.com/office/drawing/2014/main" id="{D0E8DE08-0164-4F46-BE7C-49A703976AFF}"/>
              </a:ext>
            </a:extLst>
          </p:cNvPr>
          <p:cNvSpPr>
            <a:spLocks noGrp="1"/>
          </p:cNvSpPr>
          <p:nvPr>
            <p:ph type="body" sz="quarter" idx="10"/>
          </p:nvPr>
        </p:nvSpPr>
        <p:spPr>
          <a:xfrm>
            <a:off x="0" y="4359274"/>
            <a:ext cx="9144000" cy="880940"/>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والملائكة والناس معاً، يرتلون بإبتهاج.</a:t>
            </a:r>
            <a:endParaRPr lang="en-GB" sz="4800" dirty="0"/>
          </a:p>
        </p:txBody>
      </p:sp>
      <p:sp>
        <p:nvSpPr>
          <p:cNvPr id="6" name="Pentagon 5">
            <a:hlinkClick r:id="rId2" action="ppaction://hlinksldjump"/>
            <a:extLst>
              <a:ext uri="{FF2B5EF4-FFF2-40B4-BE49-F238E27FC236}">
                <a16:creationId xmlns:a16="http://schemas.microsoft.com/office/drawing/2014/main" id="{E6813061-B072-469C-B57E-3E3753DC0FF3}"/>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6919522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18941342"/>
      </p:ext>
    </p:extLst>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B4B8BB-42CA-47F0-9BC5-8352604BAB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95325F2-8797-4AE3-9715-8DB0BFF839EE}"/>
              </a:ext>
            </a:extLst>
          </p:cNvPr>
          <p:cNvSpPr>
            <a:spLocks noGrp="1"/>
          </p:cNvSpPr>
          <p:nvPr>
            <p:ph type="body" idx="1"/>
          </p:nvPr>
        </p:nvSpPr>
        <p:spPr>
          <a:xfrm>
            <a:off x="0" y="6121154"/>
            <a:ext cx="9143999" cy="736846"/>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بنشويس ايسوس بى خريستوس بي هييب ام مي)2 </a:t>
            </a:r>
            <a:endParaRPr lang="en-GB" sz="3900" dirty="0"/>
          </a:p>
        </p:txBody>
      </p:sp>
      <p:sp>
        <p:nvSpPr>
          <p:cNvPr id="4" name="Text Placeholder 3">
            <a:extLst>
              <a:ext uri="{FF2B5EF4-FFF2-40B4-BE49-F238E27FC236}">
                <a16:creationId xmlns:a16="http://schemas.microsoft.com/office/drawing/2014/main" id="{831ABB3D-F2A4-43B6-B3B9-B2E5D6856943}"/>
              </a:ext>
            </a:extLst>
          </p:cNvPr>
          <p:cNvSpPr>
            <a:spLocks noGrp="1"/>
          </p:cNvSpPr>
          <p:nvPr>
            <p:ph type="body" sz="quarter" idx="3"/>
          </p:nvPr>
        </p:nvSpPr>
        <p:spPr>
          <a:xfrm>
            <a:off x="0" y="5312261"/>
            <a:ext cx="9144000" cy="808893"/>
          </a:xfrm>
        </p:spPr>
        <p:txBody>
          <a:bodyPr/>
          <a:lstStyle/>
          <a:p>
            <a:r>
              <a:rPr lang="pl-PL" sz="4800" dirty="0"/>
              <a:t>(Je Pen=o=c I=y=c P=,=c Pihiyb `mmyi) =b@</a:t>
            </a:r>
            <a:endParaRPr lang="en-GB" sz="4800" dirty="0"/>
          </a:p>
        </p:txBody>
      </p:sp>
      <p:sp>
        <p:nvSpPr>
          <p:cNvPr id="5" name="Text Placeholder 4">
            <a:extLst>
              <a:ext uri="{FF2B5EF4-FFF2-40B4-BE49-F238E27FC236}">
                <a16:creationId xmlns:a16="http://schemas.microsoft.com/office/drawing/2014/main" id="{F1735C33-8CFC-4880-8E07-799E88652974}"/>
              </a:ext>
            </a:extLst>
          </p:cNvPr>
          <p:cNvSpPr>
            <a:spLocks noGrp="1"/>
          </p:cNvSpPr>
          <p:nvPr>
            <p:ph type="body" sz="quarter" idx="10"/>
          </p:nvPr>
        </p:nvSpPr>
        <p:spPr>
          <a:xfrm>
            <a:off x="0" y="4359274"/>
            <a:ext cx="9144000" cy="808893"/>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لأن ربنا يسوع المسيح، الحمل الحقيقي،</a:t>
            </a:r>
            <a:endParaRPr lang="en-GB" sz="4800" dirty="0"/>
          </a:p>
        </p:txBody>
      </p:sp>
      <p:sp>
        <p:nvSpPr>
          <p:cNvPr id="6" name="Pentagon 5">
            <a:hlinkClick r:id="rId2" action="ppaction://hlinksldjump"/>
            <a:extLst>
              <a:ext uri="{FF2B5EF4-FFF2-40B4-BE49-F238E27FC236}">
                <a16:creationId xmlns:a16="http://schemas.microsoft.com/office/drawing/2014/main" id="{071F8CAD-D294-48E3-8C78-C6FCFA2DA314}"/>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151217586"/>
      </p:ext>
    </p:extLst>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69CB7AB-C430-449D-BA7C-56DE78FD061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6520C5-6310-4DB4-A7CD-F08EB68F8702}"/>
              </a:ext>
            </a:extLst>
          </p:cNvPr>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(افتونف)3 ايفول خين ني ايثموؤت.</a:t>
            </a:r>
            <a:endParaRPr lang="en-GB" sz="4800" dirty="0"/>
          </a:p>
        </p:txBody>
      </p:sp>
      <p:sp>
        <p:nvSpPr>
          <p:cNvPr id="4" name="Text Placeholder 3">
            <a:extLst>
              <a:ext uri="{FF2B5EF4-FFF2-40B4-BE49-F238E27FC236}">
                <a16:creationId xmlns:a16="http://schemas.microsoft.com/office/drawing/2014/main" id="{4368AA6D-5071-4BC9-99F4-AC539D9C8AF0}"/>
              </a:ext>
            </a:extLst>
          </p:cNvPr>
          <p:cNvSpPr>
            <a:spLocks noGrp="1"/>
          </p:cNvSpPr>
          <p:nvPr>
            <p:ph type="body" sz="quarter" idx="3"/>
          </p:nvPr>
        </p:nvSpPr>
        <p:spPr>
          <a:xfrm>
            <a:off x="0" y="5322031"/>
            <a:ext cx="9144000" cy="727076"/>
          </a:xfrm>
        </p:spPr>
        <p:txBody>
          <a:bodyPr/>
          <a:lstStyle/>
          <a:p>
            <a:r>
              <a:rPr lang="en-GB" sz="5400" dirty="0"/>
              <a:t>(</a:t>
            </a:r>
            <a:r>
              <a:rPr lang="en-GB" sz="5400" dirty="0" err="1"/>
              <a:t>aftwnf</a:t>
            </a:r>
            <a:r>
              <a:rPr lang="en-GB" sz="5400" dirty="0"/>
              <a:t>) =g@ `</a:t>
            </a:r>
            <a:r>
              <a:rPr lang="en-GB" sz="5400" dirty="0" err="1"/>
              <a:t>ebolqen</a:t>
            </a:r>
            <a:r>
              <a:rPr lang="en-GB" sz="5400" dirty="0"/>
              <a:t> </a:t>
            </a:r>
            <a:r>
              <a:rPr lang="en-GB" sz="5400" dirty="0" err="1"/>
              <a:t>nye;mwout</a:t>
            </a:r>
            <a:r>
              <a:rPr lang="en-GB" sz="5400" dirty="0"/>
              <a:t>.</a:t>
            </a:r>
          </a:p>
        </p:txBody>
      </p:sp>
      <p:sp>
        <p:nvSpPr>
          <p:cNvPr id="5" name="Text Placeholder 4">
            <a:extLst>
              <a:ext uri="{FF2B5EF4-FFF2-40B4-BE49-F238E27FC236}">
                <a16:creationId xmlns:a16="http://schemas.microsoft.com/office/drawing/2014/main" id="{60B51F63-5A67-4CF2-91AF-899243BEEF7D}"/>
              </a:ext>
            </a:extLst>
          </p:cNvPr>
          <p:cNvSpPr>
            <a:spLocks noGrp="1"/>
          </p:cNvSpPr>
          <p:nvPr>
            <p:ph type="body" sz="quarter" idx="10"/>
          </p:nvPr>
        </p:nvSpPr>
        <p:spPr>
          <a:xfrm>
            <a:off x="0" y="4359274"/>
            <a:ext cx="9144000" cy="962757"/>
          </a:xfrm>
        </p:spPr>
        <p:txBody>
          <a:bodyPr>
            <a:normAutofit/>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قام من بين الأموات.</a:t>
            </a:r>
            <a:endParaRPr lang="en-GB" sz="5400" dirty="0"/>
          </a:p>
        </p:txBody>
      </p:sp>
    </p:spTree>
    <p:extLst>
      <p:ext uri="{BB962C8B-B14F-4D97-AF65-F5344CB8AC3E}">
        <p14:creationId xmlns:p14="http://schemas.microsoft.com/office/powerpoint/2010/main" val="1131425071"/>
      </p:ext>
    </p:extLst>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 name="Picture 49" descr="القيامة.png"/>
          <p:cNvPicPr>
            <a:picLocks noChangeAspect="1"/>
          </p:cNvPicPr>
          <p:nvPr/>
        </p:nvPicPr>
        <p:blipFill>
          <a:blip r:embed="rId9"/>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DA1C916-AAAA-4FBA-B08E-38317A2C0906}"/>
              </a:ext>
            </a:extLst>
          </p:cNvPr>
          <p:cNvSpPr>
            <a:spLocks noGrp="1"/>
          </p:cNvSpPr>
          <p:nvPr>
            <p:ph type="title"/>
          </p:nvPr>
        </p:nvSpPr>
        <p:spPr>
          <a:xfrm>
            <a:off x="2874127" y="-13381"/>
            <a:ext cx="3348264" cy="636361"/>
          </a:xfrm>
          <a:prstGeom prst="rect">
            <a:avLst/>
          </a:prstGeom>
          <a:noFill/>
        </p:spPr>
        <p:txBody>
          <a:bodyPr/>
          <a:lstStyle/>
          <a:p>
            <a:r>
              <a:rPr lang="ar-EG" b="1" dirty="0"/>
              <a:t>فهرس الحان التوزيع</a:t>
            </a:r>
            <a:endParaRPr lang="en-GB" dirty="0"/>
          </a:p>
        </p:txBody>
      </p:sp>
      <p:sp>
        <p:nvSpPr>
          <p:cNvPr id="3" name="TextBox 2">
            <a:hlinkClick r:id="rId2" action="ppaction://hlinksldjump"/>
            <a:extLst>
              <a:ext uri="{FF2B5EF4-FFF2-40B4-BE49-F238E27FC236}">
                <a16:creationId xmlns:a16="http://schemas.microsoft.com/office/drawing/2014/main" id="{DBCD6F65-27C6-47D6-97A2-1D9E393EA6B6}"/>
              </a:ext>
            </a:extLst>
          </p:cNvPr>
          <p:cNvSpPr txBox="1"/>
          <p:nvPr/>
        </p:nvSpPr>
        <p:spPr>
          <a:xfrm>
            <a:off x="2886669" y="6355473"/>
            <a:ext cx="187361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اطاي بارثينوس </a:t>
            </a:r>
            <a:endParaRPr lang="en-GB" sz="2400" b="1" dirty="0">
              <a:solidFill>
                <a:srgbClr val="FFC000"/>
              </a:solidFill>
            </a:endParaRPr>
          </a:p>
        </p:txBody>
      </p:sp>
      <p:sp>
        <p:nvSpPr>
          <p:cNvPr id="4" name="TextBox 3">
            <a:extLst>
              <a:ext uri="{FF2B5EF4-FFF2-40B4-BE49-F238E27FC236}">
                <a16:creationId xmlns:a16="http://schemas.microsoft.com/office/drawing/2014/main" id="{E4186DD2-B115-4EBD-8E37-4482D47D3C23}"/>
              </a:ext>
            </a:extLst>
          </p:cNvPr>
          <p:cNvSpPr txBox="1"/>
          <p:nvPr/>
        </p:nvSpPr>
        <p:spPr>
          <a:xfrm>
            <a:off x="4907254" y="6355473"/>
            <a:ext cx="141979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أنوك نيم</a:t>
            </a:r>
            <a:endParaRPr lang="en-GB" sz="24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CE4F677B-AFBB-45EC-B8A5-3A1262DFE7D8}"/>
              </a:ext>
            </a:extLst>
          </p:cNvPr>
          <p:cNvSpPr txBox="1"/>
          <p:nvPr/>
        </p:nvSpPr>
        <p:spPr>
          <a:xfrm>
            <a:off x="5205146" y="774944"/>
            <a:ext cx="11373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ابؤرو</a:t>
            </a:r>
            <a:endParaRPr lang="en-GB" sz="2400" b="1" dirty="0">
              <a:solidFill>
                <a:srgbClr val="FFC000"/>
              </a:solidFill>
            </a:endParaRPr>
          </a:p>
        </p:txBody>
      </p:sp>
      <p:sp>
        <p:nvSpPr>
          <p:cNvPr id="6" name="TextBox 5">
            <a:hlinkClick r:id="" action="ppaction://customshow?id=0&amp;return=true"/>
            <a:extLst>
              <a:ext uri="{FF2B5EF4-FFF2-40B4-BE49-F238E27FC236}">
                <a16:creationId xmlns:a16="http://schemas.microsoft.com/office/drawing/2014/main" id="{D772863F-D93D-4D46-863F-B08459594711}"/>
              </a:ext>
            </a:extLst>
          </p:cNvPr>
          <p:cNvSpPr txBox="1"/>
          <p:nvPr/>
        </p:nvSpPr>
        <p:spPr>
          <a:xfrm>
            <a:off x="3638205" y="774944"/>
            <a:ext cx="141997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ابيكران</a:t>
            </a:r>
            <a:endParaRPr lang="en-GB" sz="2400" b="1" dirty="0">
              <a:solidFill>
                <a:srgbClr val="FFC000"/>
              </a:solidFill>
            </a:endParaRPr>
          </a:p>
        </p:txBody>
      </p:sp>
      <p:sp>
        <p:nvSpPr>
          <p:cNvPr id="7" name="TextBox 6">
            <a:hlinkClick r:id="" action="ppaction://customshow?id=8&amp;return=true"/>
            <a:extLst>
              <a:ext uri="{FF2B5EF4-FFF2-40B4-BE49-F238E27FC236}">
                <a16:creationId xmlns:a16="http://schemas.microsoft.com/office/drawing/2014/main" id="{62E8F586-D8D3-4BB3-B55F-8430F4D1774C}"/>
              </a:ext>
            </a:extLst>
          </p:cNvPr>
          <p:cNvSpPr txBox="1"/>
          <p:nvPr/>
        </p:nvSpPr>
        <p:spPr>
          <a:xfrm>
            <a:off x="2703716" y="2227869"/>
            <a:ext cx="18682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جينيثليون</a:t>
            </a:r>
            <a:endParaRPr lang="en-GB" sz="2400" b="1" dirty="0">
              <a:solidFill>
                <a:srgbClr val="FFC000"/>
              </a:solidFill>
            </a:endParaRPr>
          </a:p>
        </p:txBody>
      </p:sp>
      <p:sp>
        <p:nvSpPr>
          <p:cNvPr id="8" name="TextBox 7">
            <a:hlinkClick r:id="" action="ppaction://customshow?id=1&amp;return=true"/>
            <a:extLst>
              <a:ext uri="{FF2B5EF4-FFF2-40B4-BE49-F238E27FC236}">
                <a16:creationId xmlns:a16="http://schemas.microsoft.com/office/drawing/2014/main" id="{876BEF49-822B-40B6-891A-661270454E70}"/>
              </a:ext>
            </a:extLst>
          </p:cNvPr>
          <p:cNvSpPr txBox="1"/>
          <p:nvPr/>
        </p:nvSpPr>
        <p:spPr>
          <a:xfrm>
            <a:off x="118437" y="2890552"/>
            <a:ext cx="180603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اوران انشوشو</a:t>
            </a:r>
            <a:endParaRPr lang="en-GB" sz="2400" b="1" dirty="0">
              <a:solidFill>
                <a:srgbClr val="FFC000"/>
              </a:solidFill>
            </a:endParaRPr>
          </a:p>
        </p:txBody>
      </p:sp>
      <p:sp>
        <p:nvSpPr>
          <p:cNvPr id="11" name="TextBox 10">
            <a:extLst>
              <a:ext uri="{FF2B5EF4-FFF2-40B4-BE49-F238E27FC236}">
                <a16:creationId xmlns:a16="http://schemas.microsoft.com/office/drawing/2014/main" id="{CDD6A542-5AD5-49F1-952B-9B5D9FB31432}"/>
              </a:ext>
            </a:extLst>
          </p:cNvPr>
          <p:cNvSpPr txBox="1"/>
          <p:nvPr/>
        </p:nvSpPr>
        <p:spPr>
          <a:xfrm>
            <a:off x="7997504" y="774944"/>
            <a:ext cx="1137380" cy="523220"/>
          </a:xfrm>
          <a:prstGeom prst="rect">
            <a:avLst/>
          </a:prstGeom>
          <a:noFill/>
        </p:spPr>
        <p:txBody>
          <a:bodyPr wrap="square" rtlCol="0">
            <a:spAutoFit/>
          </a:bodyPr>
          <a:lstStyle/>
          <a:p>
            <a:pPr algn="r" rtl="1"/>
            <a:r>
              <a:rPr lang="ar-EG" sz="2800" b="1" dirty="0">
                <a:solidFill>
                  <a:schemeClr val="bg1"/>
                </a:solidFill>
              </a:rPr>
              <a:t>سنوي :</a:t>
            </a:r>
            <a:endParaRPr lang="en-GB" sz="2800" b="1" dirty="0">
              <a:solidFill>
                <a:schemeClr val="bg1"/>
              </a:solidFill>
            </a:endParaRPr>
          </a:p>
        </p:txBody>
      </p:sp>
      <p:sp>
        <p:nvSpPr>
          <p:cNvPr id="12" name="TextBox 11">
            <a:extLst>
              <a:ext uri="{FF2B5EF4-FFF2-40B4-BE49-F238E27FC236}">
                <a16:creationId xmlns:a16="http://schemas.microsoft.com/office/drawing/2014/main" id="{AFDBF673-1D99-4692-B287-344E3BE6ADB7}"/>
              </a:ext>
            </a:extLst>
          </p:cNvPr>
          <p:cNvSpPr txBox="1"/>
          <p:nvPr/>
        </p:nvSpPr>
        <p:spPr>
          <a:xfrm>
            <a:off x="7467449" y="1474312"/>
            <a:ext cx="1667435"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3" name="TextBox 12">
            <a:hlinkClick r:id="" action="ppaction://customshow?id=2&amp;return=true"/>
            <a:extLst>
              <a:ext uri="{FF2B5EF4-FFF2-40B4-BE49-F238E27FC236}">
                <a16:creationId xmlns:a16="http://schemas.microsoft.com/office/drawing/2014/main" id="{C15951B1-7DF2-4B20-93D4-30974D086FB3}"/>
              </a:ext>
            </a:extLst>
          </p:cNvPr>
          <p:cNvSpPr txBox="1"/>
          <p:nvPr/>
        </p:nvSpPr>
        <p:spPr>
          <a:xfrm>
            <a:off x="5370324" y="1505090"/>
            <a:ext cx="20114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5" name="TextBox 14">
            <a:extLst>
              <a:ext uri="{FF2B5EF4-FFF2-40B4-BE49-F238E27FC236}">
                <a16:creationId xmlns:a16="http://schemas.microsoft.com/office/drawing/2014/main" id="{6CEB8811-010B-4288-8A1C-0D41E7830929}"/>
              </a:ext>
            </a:extLst>
          </p:cNvPr>
          <p:cNvSpPr txBox="1"/>
          <p:nvPr/>
        </p:nvSpPr>
        <p:spPr>
          <a:xfrm>
            <a:off x="4154830" y="1475518"/>
            <a:ext cx="1021976" cy="523220"/>
          </a:xfrm>
          <a:prstGeom prst="rect">
            <a:avLst/>
          </a:prstGeom>
          <a:noFill/>
        </p:spPr>
        <p:txBody>
          <a:bodyPr wrap="square" rtlCol="0" anchor="b">
            <a:spAutoFit/>
          </a:bodyPr>
          <a:lstStyle/>
          <a:p>
            <a:pPr algn="r" rtl="1"/>
            <a:r>
              <a:rPr lang="ar-EG" sz="2800" b="1" dirty="0">
                <a:solidFill>
                  <a:schemeClr val="bg1"/>
                </a:solidFill>
              </a:rPr>
              <a:t>كيهك :</a:t>
            </a:r>
            <a:endParaRPr lang="en-GB" sz="2800" b="1" dirty="0">
              <a:solidFill>
                <a:schemeClr val="bg1"/>
              </a:solidFill>
            </a:endParaRPr>
          </a:p>
        </p:txBody>
      </p:sp>
      <p:sp>
        <p:nvSpPr>
          <p:cNvPr id="16" name="TextBox 15">
            <a:hlinkClick r:id="rId4" action="ppaction://hlinksldjump"/>
            <a:extLst>
              <a:ext uri="{FF2B5EF4-FFF2-40B4-BE49-F238E27FC236}">
                <a16:creationId xmlns:a16="http://schemas.microsoft.com/office/drawing/2014/main" id="{BE064CBA-3E0B-4218-B87B-C1CF69C085D4}"/>
              </a:ext>
            </a:extLst>
          </p:cNvPr>
          <p:cNvSpPr txBox="1"/>
          <p:nvPr/>
        </p:nvSpPr>
        <p:spPr>
          <a:xfrm>
            <a:off x="2124910" y="1505090"/>
            <a:ext cx="1877892"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 امبشا غار</a:t>
            </a:r>
            <a:endParaRPr lang="en-GB" sz="2400" b="1" dirty="0">
              <a:solidFill>
                <a:srgbClr val="FFC000"/>
              </a:solidFill>
            </a:endParaRPr>
          </a:p>
        </p:txBody>
      </p:sp>
      <p:sp>
        <p:nvSpPr>
          <p:cNvPr id="21" name="TextBox 20">
            <a:extLst>
              <a:ext uri="{FF2B5EF4-FFF2-40B4-BE49-F238E27FC236}">
                <a16:creationId xmlns:a16="http://schemas.microsoft.com/office/drawing/2014/main" id="{6E3855FC-F084-4DAC-B556-895BEB8D2E7C}"/>
              </a:ext>
            </a:extLst>
          </p:cNvPr>
          <p:cNvSpPr txBox="1"/>
          <p:nvPr/>
        </p:nvSpPr>
        <p:spPr>
          <a:xfrm>
            <a:off x="3491549" y="2859774"/>
            <a:ext cx="5643335" cy="523220"/>
          </a:xfrm>
          <a:prstGeom prst="rect">
            <a:avLst/>
          </a:prstGeom>
          <a:noFill/>
        </p:spPr>
        <p:txBody>
          <a:bodyPr wrap="square" rtlCol="0" anchor="b">
            <a:spAutoFit/>
          </a:bodyPr>
          <a:lstStyle/>
          <a:p>
            <a:pPr algn="r" rtl="1"/>
            <a:r>
              <a:rPr lang="ar-EG" sz="2800" b="1" dirty="0">
                <a:solidFill>
                  <a:schemeClr val="bg1"/>
                </a:solidFill>
              </a:rPr>
              <a:t>برمون و عيد الغطاس و اعياد يوحنا المعمدان:</a:t>
            </a:r>
            <a:endParaRPr lang="en-GB" sz="2800" b="1" dirty="0">
              <a:solidFill>
                <a:schemeClr val="bg1"/>
              </a:solidFill>
            </a:endParaRPr>
          </a:p>
        </p:txBody>
      </p:sp>
      <p:sp>
        <p:nvSpPr>
          <p:cNvPr id="22" name="TextBox 21">
            <a:hlinkClick r:id="rId5" action="ppaction://hlinksldjump"/>
            <a:extLst>
              <a:ext uri="{FF2B5EF4-FFF2-40B4-BE49-F238E27FC236}">
                <a16:creationId xmlns:a16="http://schemas.microsoft.com/office/drawing/2014/main" id="{D23460C9-3CC6-4BCF-B2A8-351158B1C448}"/>
              </a:ext>
            </a:extLst>
          </p:cNvPr>
          <p:cNvSpPr txBox="1"/>
          <p:nvPr/>
        </p:nvSpPr>
        <p:spPr>
          <a:xfrm>
            <a:off x="2124910" y="2890552"/>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يؤانس</a:t>
            </a:r>
            <a:endParaRPr lang="en-GB" sz="2400" b="1" dirty="0">
              <a:solidFill>
                <a:srgbClr val="FFC000"/>
              </a:solidFill>
            </a:endParaRPr>
          </a:p>
        </p:txBody>
      </p:sp>
      <p:sp>
        <p:nvSpPr>
          <p:cNvPr id="23" name="TextBox 22">
            <a:extLst>
              <a:ext uri="{FF2B5EF4-FFF2-40B4-BE49-F238E27FC236}">
                <a16:creationId xmlns:a16="http://schemas.microsoft.com/office/drawing/2014/main" id="{255BDEF0-8FE7-4141-A863-BEF8154D4618}"/>
              </a:ext>
            </a:extLst>
          </p:cNvPr>
          <p:cNvSpPr txBox="1"/>
          <p:nvPr/>
        </p:nvSpPr>
        <p:spPr>
          <a:xfrm>
            <a:off x="4794717" y="2227869"/>
            <a:ext cx="1549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استر ماجي</a:t>
            </a:r>
            <a:endParaRPr lang="en-GB" sz="2400" b="1" dirty="0">
              <a:solidFill>
                <a:srgbClr val="FFC000"/>
              </a:solidFill>
            </a:endParaRPr>
          </a:p>
        </p:txBody>
      </p:sp>
      <p:sp>
        <p:nvSpPr>
          <p:cNvPr id="24" name="TextBox 23">
            <a:extLst>
              <a:ext uri="{FF2B5EF4-FFF2-40B4-BE49-F238E27FC236}">
                <a16:creationId xmlns:a16="http://schemas.microsoft.com/office/drawing/2014/main" id="{3CE1624C-521E-4B31-99DF-421D4838D7BD}"/>
              </a:ext>
            </a:extLst>
          </p:cNvPr>
          <p:cNvSpPr txBox="1"/>
          <p:nvPr/>
        </p:nvSpPr>
        <p:spPr>
          <a:xfrm>
            <a:off x="6335396" y="2197091"/>
            <a:ext cx="2799488" cy="523220"/>
          </a:xfrm>
          <a:prstGeom prst="rect">
            <a:avLst/>
          </a:prstGeom>
          <a:noFill/>
        </p:spPr>
        <p:txBody>
          <a:bodyPr wrap="square" rtlCol="0" anchor="b">
            <a:spAutoFit/>
          </a:bodyPr>
          <a:lstStyle/>
          <a:p>
            <a:pPr algn="ctr" rtl="1"/>
            <a:r>
              <a:rPr lang="ar-EG" sz="2800" b="1" dirty="0">
                <a:solidFill>
                  <a:schemeClr val="bg1"/>
                </a:solidFill>
              </a:rPr>
              <a:t>برمون و عيد الميلاد :</a:t>
            </a:r>
            <a:endParaRPr lang="en-GB" sz="2800" b="1" dirty="0">
              <a:solidFill>
                <a:schemeClr val="bg1"/>
              </a:solidFill>
            </a:endParaRPr>
          </a:p>
        </p:txBody>
      </p:sp>
      <p:sp>
        <p:nvSpPr>
          <p:cNvPr id="25" name="TextBox 24">
            <a:extLst>
              <a:ext uri="{FF2B5EF4-FFF2-40B4-BE49-F238E27FC236}">
                <a16:creationId xmlns:a16="http://schemas.microsoft.com/office/drawing/2014/main" id="{76792E09-43F5-4C2F-A2B0-C56282067E86}"/>
              </a:ext>
            </a:extLst>
          </p:cNvPr>
          <p:cNvSpPr txBox="1"/>
          <p:nvPr/>
        </p:nvSpPr>
        <p:spPr>
          <a:xfrm>
            <a:off x="5665543" y="3561788"/>
            <a:ext cx="3469341" cy="523220"/>
          </a:xfrm>
          <a:prstGeom prst="rect">
            <a:avLst/>
          </a:prstGeom>
          <a:noFill/>
        </p:spPr>
        <p:txBody>
          <a:bodyPr wrap="square" rtlCol="0" anchor="b">
            <a:spAutoFit/>
          </a:bodyPr>
          <a:lstStyle/>
          <a:p>
            <a:pPr algn="r" rtl="1"/>
            <a:r>
              <a:rPr lang="ar-EG" sz="2800" b="1" dirty="0">
                <a:solidFill>
                  <a:schemeClr val="bg1"/>
                </a:solidFill>
              </a:rPr>
              <a:t>صوم نينوى و الصوم الكبير:</a:t>
            </a:r>
            <a:endParaRPr lang="en-GB" sz="2800" b="1" dirty="0">
              <a:solidFill>
                <a:schemeClr val="bg1"/>
              </a:solidFill>
            </a:endParaRPr>
          </a:p>
        </p:txBody>
      </p:sp>
      <p:sp>
        <p:nvSpPr>
          <p:cNvPr id="26" name="TextBox 25">
            <a:hlinkClick r:id="" action="ppaction://noaction"/>
            <a:extLst>
              <a:ext uri="{FF2B5EF4-FFF2-40B4-BE49-F238E27FC236}">
                <a16:creationId xmlns:a16="http://schemas.microsoft.com/office/drawing/2014/main" id="{0EED0914-6F2D-4F91-83FA-B9A055DEAC64}"/>
              </a:ext>
            </a:extLst>
          </p:cNvPr>
          <p:cNvSpPr txBox="1"/>
          <p:nvPr/>
        </p:nvSpPr>
        <p:spPr>
          <a:xfrm>
            <a:off x="1822117" y="3592566"/>
            <a:ext cx="201508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ماي رومي</a:t>
            </a:r>
            <a:endParaRPr lang="en-GB" sz="2400" b="1" dirty="0">
              <a:solidFill>
                <a:srgbClr val="FFC000"/>
              </a:solidFill>
            </a:endParaRPr>
          </a:p>
        </p:txBody>
      </p:sp>
      <p:sp>
        <p:nvSpPr>
          <p:cNvPr id="27" name="TextBox 26">
            <a:hlinkClick r:id="rId5" action="ppaction://hlinksldjump"/>
            <a:extLst>
              <a:ext uri="{FF2B5EF4-FFF2-40B4-BE49-F238E27FC236}">
                <a16:creationId xmlns:a16="http://schemas.microsoft.com/office/drawing/2014/main" id="{CF64B25B-65B3-49DC-8720-9231E2E78F15}"/>
              </a:ext>
            </a:extLst>
          </p:cNvPr>
          <p:cNvSpPr txBox="1"/>
          <p:nvPr/>
        </p:nvSpPr>
        <p:spPr>
          <a:xfrm>
            <a:off x="4092392" y="3592566"/>
            <a:ext cx="13270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اونيشتي</a:t>
            </a:r>
            <a:endParaRPr lang="en-GB" sz="2400" b="1" dirty="0">
              <a:solidFill>
                <a:srgbClr val="FFC000"/>
              </a:solidFill>
            </a:endParaRPr>
          </a:p>
        </p:txBody>
      </p:sp>
      <p:sp>
        <p:nvSpPr>
          <p:cNvPr id="29" name="TextBox 28">
            <a:extLst>
              <a:ext uri="{FF2B5EF4-FFF2-40B4-BE49-F238E27FC236}">
                <a16:creationId xmlns:a16="http://schemas.microsoft.com/office/drawing/2014/main" id="{75AB568B-C12C-4CBD-9D8F-C5EEEB130B0B}"/>
              </a:ext>
            </a:extLst>
          </p:cNvPr>
          <p:cNvSpPr txBox="1"/>
          <p:nvPr/>
        </p:nvSpPr>
        <p:spPr>
          <a:xfrm>
            <a:off x="7485681" y="4245236"/>
            <a:ext cx="1649203" cy="523220"/>
          </a:xfrm>
          <a:prstGeom prst="rect">
            <a:avLst/>
          </a:prstGeom>
          <a:noFill/>
        </p:spPr>
        <p:txBody>
          <a:bodyPr wrap="square" rtlCol="0" anchor="b">
            <a:spAutoFit/>
          </a:bodyPr>
          <a:lstStyle/>
          <a:p>
            <a:pPr algn="r" rtl="1"/>
            <a:r>
              <a:rPr lang="ar-EG" sz="2800" b="1" dirty="0">
                <a:solidFill>
                  <a:schemeClr val="bg1"/>
                </a:solidFill>
              </a:rPr>
              <a:t>سبت لعازر :</a:t>
            </a:r>
            <a:endParaRPr lang="en-GB" sz="2800" b="1" dirty="0">
              <a:solidFill>
                <a:schemeClr val="bg1"/>
              </a:solidFill>
            </a:endParaRPr>
          </a:p>
        </p:txBody>
      </p:sp>
      <p:sp>
        <p:nvSpPr>
          <p:cNvPr id="30" name="TextBox 29">
            <a:hlinkClick r:id="rId5" action="ppaction://hlinksldjump"/>
            <a:extLst>
              <a:ext uri="{FF2B5EF4-FFF2-40B4-BE49-F238E27FC236}">
                <a16:creationId xmlns:a16="http://schemas.microsoft.com/office/drawing/2014/main" id="{3A219CA9-983A-4A41-AC74-6EF8297AF540}"/>
              </a:ext>
            </a:extLst>
          </p:cNvPr>
          <p:cNvSpPr txBox="1"/>
          <p:nvPr/>
        </p:nvSpPr>
        <p:spPr>
          <a:xfrm>
            <a:off x="6093451" y="4276014"/>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لازاروس</a:t>
            </a:r>
            <a:endParaRPr lang="en-GB" sz="2400" b="1" dirty="0">
              <a:solidFill>
                <a:srgbClr val="FFC000"/>
              </a:solidFill>
            </a:endParaRPr>
          </a:p>
        </p:txBody>
      </p:sp>
      <p:sp>
        <p:nvSpPr>
          <p:cNvPr id="31" name="TextBox 30">
            <a:extLst>
              <a:ext uri="{FF2B5EF4-FFF2-40B4-BE49-F238E27FC236}">
                <a16:creationId xmlns:a16="http://schemas.microsoft.com/office/drawing/2014/main" id="{BA7CEF49-B7BE-4CD6-A904-A068EA7ABEB6}"/>
              </a:ext>
            </a:extLst>
          </p:cNvPr>
          <p:cNvSpPr txBox="1"/>
          <p:nvPr/>
        </p:nvSpPr>
        <p:spPr>
          <a:xfrm>
            <a:off x="1814114" y="4249877"/>
            <a:ext cx="1806033" cy="523220"/>
          </a:xfrm>
          <a:prstGeom prst="rect">
            <a:avLst/>
          </a:prstGeom>
          <a:noFill/>
        </p:spPr>
        <p:txBody>
          <a:bodyPr wrap="square" rtlCol="0" anchor="b">
            <a:spAutoFit/>
          </a:bodyPr>
          <a:lstStyle/>
          <a:p>
            <a:pPr algn="r" rtl="1"/>
            <a:r>
              <a:rPr lang="ar-EG" sz="2800" b="1" dirty="0">
                <a:solidFill>
                  <a:schemeClr val="bg1"/>
                </a:solidFill>
              </a:rPr>
              <a:t>احد الشعانين:</a:t>
            </a:r>
            <a:endParaRPr lang="en-GB" sz="2800" b="1" dirty="0">
              <a:solidFill>
                <a:schemeClr val="bg1"/>
              </a:solidFill>
            </a:endParaRPr>
          </a:p>
        </p:txBody>
      </p:sp>
      <p:sp>
        <p:nvSpPr>
          <p:cNvPr id="32" name="TextBox 31">
            <a:hlinkClick r:id="rId5" action="ppaction://hlinksldjump"/>
            <a:extLst>
              <a:ext uri="{FF2B5EF4-FFF2-40B4-BE49-F238E27FC236}">
                <a16:creationId xmlns:a16="http://schemas.microsoft.com/office/drawing/2014/main" id="{D8F15342-5BDB-41FE-BAC1-D211503C9991}"/>
              </a:ext>
            </a:extLst>
          </p:cNvPr>
          <p:cNvSpPr txBox="1"/>
          <p:nvPr/>
        </p:nvSpPr>
        <p:spPr>
          <a:xfrm>
            <a:off x="46579" y="4295511"/>
            <a:ext cx="168918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افلوجيمينوس</a:t>
            </a:r>
            <a:endParaRPr lang="en-GB" sz="2400" b="1" dirty="0">
              <a:solidFill>
                <a:srgbClr val="FFC000"/>
              </a:solidFill>
            </a:endParaRPr>
          </a:p>
        </p:txBody>
      </p:sp>
      <p:sp>
        <p:nvSpPr>
          <p:cNvPr id="41" name="TextBox 40">
            <a:extLst>
              <a:ext uri="{FF2B5EF4-FFF2-40B4-BE49-F238E27FC236}">
                <a16:creationId xmlns:a16="http://schemas.microsoft.com/office/drawing/2014/main" id="{AE74DC3C-965B-4EBD-8F08-C916C6B46654}"/>
              </a:ext>
            </a:extLst>
          </p:cNvPr>
          <p:cNvSpPr txBox="1"/>
          <p:nvPr/>
        </p:nvSpPr>
        <p:spPr>
          <a:xfrm>
            <a:off x="5116294" y="4982668"/>
            <a:ext cx="4016373" cy="523220"/>
          </a:xfrm>
          <a:prstGeom prst="rect">
            <a:avLst/>
          </a:prstGeom>
          <a:noFill/>
        </p:spPr>
        <p:txBody>
          <a:bodyPr wrap="square" rtlCol="0" anchor="b">
            <a:spAutoFit/>
          </a:bodyPr>
          <a:lstStyle/>
          <a:p>
            <a:pPr algn="r" rtl="1"/>
            <a:r>
              <a:rPr lang="ar-EG" sz="2800" b="1" dirty="0">
                <a:solidFill>
                  <a:schemeClr val="bg1"/>
                </a:solidFill>
              </a:rPr>
              <a:t>من عيد القيامة الي عيد العنصرة:</a:t>
            </a:r>
            <a:endParaRPr lang="en-GB" sz="2800" b="1" dirty="0">
              <a:solidFill>
                <a:schemeClr val="bg1"/>
              </a:solidFill>
            </a:endParaRPr>
          </a:p>
        </p:txBody>
      </p:sp>
      <p:sp>
        <p:nvSpPr>
          <p:cNvPr id="42" name="TextBox 41">
            <a:hlinkClick r:id="" action="ppaction://customshow?id=19"/>
            <a:extLst>
              <a:ext uri="{FF2B5EF4-FFF2-40B4-BE49-F238E27FC236}">
                <a16:creationId xmlns:a16="http://schemas.microsoft.com/office/drawing/2014/main" id="{B98B4F6D-31F4-4E00-AD6B-8E70EDACB222}"/>
              </a:ext>
            </a:extLst>
          </p:cNvPr>
          <p:cNvSpPr txBox="1"/>
          <p:nvPr/>
        </p:nvSpPr>
        <p:spPr>
          <a:xfrm>
            <a:off x="1414969" y="5013445"/>
            <a:ext cx="15056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افريك اتفيه</a:t>
            </a:r>
            <a:endParaRPr lang="en-GB" sz="2400" b="1" dirty="0">
              <a:solidFill>
                <a:srgbClr val="FFC000"/>
              </a:solidFill>
            </a:endParaRPr>
          </a:p>
        </p:txBody>
      </p:sp>
      <p:sp>
        <p:nvSpPr>
          <p:cNvPr id="43" name="TextBox 42">
            <a:hlinkClick r:id="rId6" action="ppaction://hlinksldjump"/>
            <a:extLst>
              <a:ext uri="{FF2B5EF4-FFF2-40B4-BE49-F238E27FC236}">
                <a16:creationId xmlns:a16="http://schemas.microsoft.com/office/drawing/2014/main" id="{8FFAF2A8-9A0C-414A-A1BE-E25E71D4A359}"/>
              </a:ext>
            </a:extLst>
          </p:cNvPr>
          <p:cNvSpPr txBox="1"/>
          <p:nvPr/>
        </p:nvSpPr>
        <p:spPr>
          <a:xfrm>
            <a:off x="3076301" y="5013445"/>
            <a:ext cx="189096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كاطا ني خوروس</a:t>
            </a:r>
            <a:endParaRPr lang="en-GB" sz="2400" b="1" dirty="0">
              <a:solidFill>
                <a:srgbClr val="FFC000"/>
              </a:solidFill>
            </a:endParaRPr>
          </a:p>
        </p:txBody>
      </p:sp>
      <p:sp>
        <p:nvSpPr>
          <p:cNvPr id="44" name="TextBox 43">
            <a:hlinkClick r:id="rId5" action="ppaction://hlinksldjump"/>
            <a:extLst>
              <a:ext uri="{FF2B5EF4-FFF2-40B4-BE49-F238E27FC236}">
                <a16:creationId xmlns:a16="http://schemas.microsoft.com/office/drawing/2014/main" id="{3D33FD19-040F-40E4-B9A4-C7D7FDADD800}"/>
              </a:ext>
            </a:extLst>
          </p:cNvPr>
          <p:cNvSpPr txBox="1"/>
          <p:nvPr/>
        </p:nvSpPr>
        <p:spPr>
          <a:xfrm>
            <a:off x="41871" y="5013445"/>
            <a:ext cx="121744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ابنفما</a:t>
            </a:r>
            <a:endParaRPr lang="en-GB" sz="2400" b="1" dirty="0">
              <a:solidFill>
                <a:srgbClr val="FFC000"/>
              </a:solidFill>
            </a:endParaRPr>
          </a:p>
        </p:txBody>
      </p:sp>
      <p:sp>
        <p:nvSpPr>
          <p:cNvPr id="45" name="TextBox 44">
            <a:extLst>
              <a:ext uri="{FF2B5EF4-FFF2-40B4-BE49-F238E27FC236}">
                <a16:creationId xmlns:a16="http://schemas.microsoft.com/office/drawing/2014/main" id="{BC57164E-FBC3-41B2-A4E8-6AC5992CE33F}"/>
              </a:ext>
            </a:extLst>
          </p:cNvPr>
          <p:cNvSpPr txBox="1"/>
          <p:nvPr/>
        </p:nvSpPr>
        <p:spPr>
          <a:xfrm>
            <a:off x="6487116" y="5675402"/>
            <a:ext cx="2645551" cy="523220"/>
          </a:xfrm>
          <a:prstGeom prst="rect">
            <a:avLst/>
          </a:prstGeom>
          <a:noFill/>
        </p:spPr>
        <p:txBody>
          <a:bodyPr wrap="square" rtlCol="0" anchor="b">
            <a:spAutoFit/>
          </a:bodyPr>
          <a:lstStyle/>
          <a:p>
            <a:pPr algn="r" rtl="1"/>
            <a:r>
              <a:rPr lang="ar-EG" sz="2800" b="1" dirty="0">
                <a:solidFill>
                  <a:schemeClr val="bg1"/>
                </a:solidFill>
              </a:rPr>
              <a:t>صوم و عيد الرسل :</a:t>
            </a:r>
            <a:endParaRPr lang="en-GB" sz="2800" b="1" dirty="0">
              <a:solidFill>
                <a:schemeClr val="bg1"/>
              </a:solidFill>
            </a:endParaRPr>
          </a:p>
        </p:txBody>
      </p:sp>
      <p:sp>
        <p:nvSpPr>
          <p:cNvPr id="46" name="TextBox 45">
            <a:hlinkClick r:id="" action="ppaction://customshow?id=4&amp;return=true"/>
            <a:extLst>
              <a:ext uri="{FF2B5EF4-FFF2-40B4-BE49-F238E27FC236}">
                <a16:creationId xmlns:a16="http://schemas.microsoft.com/office/drawing/2014/main" id="{C1692AA5-5191-4262-9834-F6B4BBEC173D}"/>
              </a:ext>
            </a:extLst>
          </p:cNvPr>
          <p:cNvSpPr txBox="1"/>
          <p:nvPr/>
        </p:nvSpPr>
        <p:spPr>
          <a:xfrm>
            <a:off x="1617825" y="5706180"/>
            <a:ext cx="167408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انثوتين ذى</a:t>
            </a:r>
            <a:endParaRPr lang="en-GB" sz="2400" b="1" dirty="0">
              <a:solidFill>
                <a:srgbClr val="FFC000"/>
              </a:solidFill>
            </a:endParaRPr>
          </a:p>
        </p:txBody>
      </p:sp>
      <p:sp>
        <p:nvSpPr>
          <p:cNvPr id="47" name="TextBox 46">
            <a:hlinkClick r:id="" action="ppaction://customshow?id=3&amp;return=true"/>
            <a:extLst>
              <a:ext uri="{FF2B5EF4-FFF2-40B4-BE49-F238E27FC236}">
                <a16:creationId xmlns:a16="http://schemas.microsoft.com/office/drawing/2014/main" id="{03F63A82-1A69-461B-AE3D-6C502CF14A6F}"/>
              </a:ext>
            </a:extLst>
          </p:cNvPr>
          <p:cNvSpPr txBox="1"/>
          <p:nvPr/>
        </p:nvSpPr>
        <p:spPr>
          <a:xfrm>
            <a:off x="3514042" y="5706180"/>
            <a:ext cx="15070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ني رومي</a:t>
            </a:r>
            <a:endParaRPr lang="en-GB" sz="2400" b="1" dirty="0">
              <a:solidFill>
                <a:srgbClr val="FFC000"/>
              </a:solidFill>
            </a:endParaRPr>
          </a:p>
        </p:txBody>
      </p:sp>
      <p:sp>
        <p:nvSpPr>
          <p:cNvPr id="48" name="TextBox 47">
            <a:extLst>
              <a:ext uri="{FF2B5EF4-FFF2-40B4-BE49-F238E27FC236}">
                <a16:creationId xmlns:a16="http://schemas.microsoft.com/office/drawing/2014/main" id="{4300F8B7-C735-41C6-A4DA-91F67A8EFD30}"/>
              </a:ext>
            </a:extLst>
          </p:cNvPr>
          <p:cNvSpPr txBox="1"/>
          <p:nvPr/>
        </p:nvSpPr>
        <p:spPr>
          <a:xfrm>
            <a:off x="5243184" y="5706180"/>
            <a:ext cx="972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اسومين</a:t>
            </a:r>
            <a:endParaRPr lang="en-GB" sz="2400" b="1" dirty="0">
              <a:solidFill>
                <a:srgbClr val="FFC000"/>
              </a:solidFill>
            </a:endParaRPr>
          </a:p>
        </p:txBody>
      </p:sp>
      <p:sp>
        <p:nvSpPr>
          <p:cNvPr id="49" name="TextBox 48">
            <a:hlinkClick r:id="rId7" action="ppaction://hlinksldjump"/>
            <a:extLst>
              <a:ext uri="{FF2B5EF4-FFF2-40B4-BE49-F238E27FC236}">
                <a16:creationId xmlns:a16="http://schemas.microsoft.com/office/drawing/2014/main" id="{E4496B47-A1CD-49CA-B932-D00E20C9081B}"/>
              </a:ext>
            </a:extLst>
          </p:cNvPr>
          <p:cNvSpPr txBox="1"/>
          <p:nvPr/>
        </p:nvSpPr>
        <p:spPr>
          <a:xfrm>
            <a:off x="6489497" y="774944"/>
            <a:ext cx="136103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اويك</a:t>
            </a:r>
            <a:endParaRPr lang="en-GB" sz="2400" b="1" dirty="0">
              <a:solidFill>
                <a:srgbClr val="FFC000"/>
              </a:solidFill>
            </a:endParaRPr>
          </a:p>
        </p:txBody>
      </p:sp>
      <p:sp>
        <p:nvSpPr>
          <p:cNvPr id="34" name="TextBox 33">
            <a:extLst>
              <a:ext uri="{FF2B5EF4-FFF2-40B4-BE49-F238E27FC236}">
                <a16:creationId xmlns:a16="http://schemas.microsoft.com/office/drawing/2014/main" id="{F93BFF43-F9E5-42F4-B3AC-C866F7D2A4EC}"/>
              </a:ext>
            </a:extLst>
          </p:cNvPr>
          <p:cNvSpPr txBox="1"/>
          <p:nvPr/>
        </p:nvSpPr>
        <p:spPr>
          <a:xfrm>
            <a:off x="6335396" y="6334780"/>
            <a:ext cx="2819834" cy="523220"/>
          </a:xfrm>
          <a:prstGeom prst="rect">
            <a:avLst/>
          </a:prstGeom>
          <a:noFill/>
        </p:spPr>
        <p:txBody>
          <a:bodyPr wrap="square" rtlCol="0">
            <a:spAutoFit/>
          </a:bodyPr>
          <a:lstStyle/>
          <a:p>
            <a:pPr algn="r" rtl="1"/>
            <a:r>
              <a:rPr lang="ar-EG" sz="2800" b="1" dirty="0">
                <a:solidFill>
                  <a:schemeClr val="bg1"/>
                </a:solidFill>
              </a:rPr>
              <a:t>صوم و اعياد العذراء :</a:t>
            </a:r>
            <a:endParaRPr lang="en-GB" sz="2800" b="1" dirty="0">
              <a:solidFill>
                <a:schemeClr val="bg1"/>
              </a:solidFill>
            </a:endParaRPr>
          </a:p>
        </p:txBody>
      </p:sp>
      <p:sp>
        <p:nvSpPr>
          <p:cNvPr id="35" name="TextBox 34">
            <a:hlinkClick r:id="rId5" action="ppaction://hlinksldjump"/>
            <a:extLst>
              <a:ext uri="{FF2B5EF4-FFF2-40B4-BE49-F238E27FC236}">
                <a16:creationId xmlns:a16="http://schemas.microsoft.com/office/drawing/2014/main" id="{D24F4AB8-AD28-430B-90AE-6F4D2EBAD315}"/>
              </a:ext>
            </a:extLst>
          </p:cNvPr>
          <p:cNvSpPr txBox="1"/>
          <p:nvPr/>
        </p:nvSpPr>
        <p:spPr>
          <a:xfrm>
            <a:off x="154365" y="1505090"/>
            <a:ext cx="180603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تي بارثينوس</a:t>
            </a:r>
            <a:endParaRPr lang="en-GB" sz="2400" b="1" dirty="0">
              <a:solidFill>
                <a:srgbClr val="FFC000"/>
              </a:solidFill>
            </a:endParaRPr>
          </a:p>
        </p:txBody>
      </p:sp>
      <p:sp>
        <p:nvSpPr>
          <p:cNvPr id="38" name="Pentagon 5">
            <a:hlinkClick r:id="rId8" action="ppaction://hlinksldjump"/>
            <a:extLst>
              <a:ext uri="{FF2B5EF4-FFF2-40B4-BE49-F238E27FC236}">
                <a16:creationId xmlns:a16="http://schemas.microsoft.com/office/drawing/2014/main" id="{2716416A-1B75-4966-84D6-B12ACBE901B0}"/>
              </a:ext>
            </a:extLst>
          </p:cNvPr>
          <p:cNvSpPr/>
          <p:nvPr/>
        </p:nvSpPr>
        <p:spPr>
          <a:xfrm flipH="1">
            <a:off x="25655" y="0"/>
            <a:ext cx="2590800" cy="609600"/>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الختام </a:t>
            </a:r>
            <a:r>
              <a:rPr lang="ar-EG" sz="2400" b="1" dirty="0">
                <a:solidFill>
                  <a:schemeClr val="bg1"/>
                </a:solidFill>
                <a:cs typeface="Times New Roman" pitchFamily="18" charset="0"/>
              </a:rPr>
              <a:t>(أمين الليلويا)</a:t>
            </a:r>
            <a:endParaRPr lang="en-US" sz="2400" b="1" dirty="0">
              <a:solidFill>
                <a:schemeClr val="bg1"/>
              </a:solidFill>
            </a:endParaRPr>
          </a:p>
        </p:txBody>
      </p:sp>
    </p:spTree>
    <p:extLst>
      <p:ext uri="{BB962C8B-B14F-4D97-AF65-F5344CB8AC3E}">
        <p14:creationId xmlns:p14="http://schemas.microsoft.com/office/powerpoint/2010/main" val="1050054236"/>
      </p:ext>
    </p:extLst>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9" name="Title 8"/>
          <p:cNvSpPr>
            <a:spLocks noGrp="1"/>
          </p:cNvSpPr>
          <p:nvPr>
            <p:ph type="title"/>
          </p:nvPr>
        </p:nvSpPr>
        <p:spPr/>
        <p:txBody>
          <a:bodyPr>
            <a:noAutofit/>
          </a:bodyPr>
          <a:lstStyle/>
          <a:p>
            <a:r>
              <a:rPr lang="ar-EG" sz="4800" dirty="0"/>
              <a:t>مبارك أنت : مع أبيك الصالح</a:t>
            </a:r>
          </a:p>
        </p:txBody>
      </p:sp>
      <p:sp>
        <p:nvSpPr>
          <p:cNvPr id="10" name="Text Placeholder 9"/>
          <p:cNvSpPr>
            <a:spLocks noGrp="1"/>
          </p:cNvSpPr>
          <p:nvPr>
            <p:ph type="body" idx="1"/>
          </p:nvPr>
        </p:nvSpPr>
        <p:spPr/>
        <p:txBody>
          <a:bodyPr/>
          <a:lstStyle/>
          <a:p>
            <a:r>
              <a:rPr lang="ar-EG" sz="4400"/>
              <a:t>إك اسماروؤت أليثوس : نيم بيك يوت ان أغاثوس</a:t>
            </a:r>
          </a:p>
        </p:txBody>
      </p:sp>
      <p:sp>
        <p:nvSpPr>
          <p:cNvPr id="11" name="Text Placeholder 10"/>
          <p:cNvSpPr>
            <a:spLocks noGrp="1"/>
          </p:cNvSpPr>
          <p:nvPr>
            <p:ph type="body" sz="quarter" idx="3"/>
          </p:nvPr>
        </p:nvSpPr>
        <p:spPr>
          <a:xfrm>
            <a:off x="0" y="5235889"/>
            <a:ext cx="9144000" cy="682357"/>
          </a:xfrm>
        </p:spPr>
        <p:txBody>
          <a:bodyPr/>
          <a:lstStyle/>
          <a:p>
            <a:r>
              <a:rPr lang="en-US"/>
              <a:t>`K`cmarwovt al30wc : nem Pekiwt `naja0oc</a:t>
            </a:r>
          </a:p>
        </p:txBody>
      </p:sp>
      <p:sp>
        <p:nvSpPr>
          <p:cNvPr id="2" name="TextBox 1">
            <a:hlinkClick r:id="rId2" action="ppaction://hlinksldjump"/>
            <a:extLst>
              <a:ext uri="{FF2B5EF4-FFF2-40B4-BE49-F238E27FC236}">
                <a16:creationId xmlns:a16="http://schemas.microsoft.com/office/drawing/2014/main" id="{D20F6095-7B58-40E6-A23D-6D1CD476FCDE}"/>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903EE21C-EA71-44CD-93AF-482D99EE2679}"/>
              </a:ext>
            </a:extLst>
          </p:cNvPr>
          <p:cNvSpPr txBox="1"/>
          <p:nvPr/>
        </p:nvSpPr>
        <p:spPr>
          <a:xfrm>
            <a:off x="5177118" y="3953435"/>
            <a:ext cx="1801906" cy="400110"/>
          </a:xfrm>
          <a:prstGeom prst="rect">
            <a:avLst/>
          </a:prstGeom>
          <a:noFill/>
        </p:spPr>
        <p:txBody>
          <a:bodyPr wrap="square">
            <a:spAutoFit/>
          </a:bodyPr>
          <a:lstStyle/>
          <a:p>
            <a:pPr algn="r" rtl="1"/>
            <a:r>
              <a:rPr lang="en-GB" sz="2000" b="1" dirty="0" err="1">
                <a:solidFill>
                  <a:srgbClr val="FFC000"/>
                </a:solidFill>
              </a:rPr>
              <a:t>جي</a:t>
            </a:r>
            <a:r>
              <a:rPr lang="en-GB" sz="2000" b="1" dirty="0">
                <a:solidFill>
                  <a:srgbClr val="FFC000"/>
                </a:solidFill>
              </a:rPr>
              <a:t> </a:t>
            </a:r>
            <a:r>
              <a:rPr lang="en-GB" sz="2000" b="1" dirty="0" err="1">
                <a:solidFill>
                  <a:srgbClr val="FFC000"/>
                </a:solidFill>
              </a:rPr>
              <a:t>اف</a:t>
            </a:r>
            <a:r>
              <a:rPr lang="en-GB" sz="2000" b="1" dirty="0">
                <a:solidFill>
                  <a:srgbClr val="FFC000"/>
                </a:solidFill>
              </a:rPr>
              <a:t> </a:t>
            </a:r>
            <a:r>
              <a:rPr lang="en-GB" sz="2000" b="1" dirty="0" err="1">
                <a:solidFill>
                  <a:srgbClr val="FFC000"/>
                </a:solidFill>
              </a:rPr>
              <a:t>اسماروؤت</a:t>
            </a:r>
            <a:endParaRPr lang="en-GB" sz="2000" b="1" dirty="0">
              <a:solidFill>
                <a:srgbClr val="FFC000"/>
              </a:solidFill>
            </a:endParaRPr>
          </a:p>
        </p:txBody>
      </p:sp>
    </p:spTree>
    <p:extLst>
      <p:ext uri="{BB962C8B-B14F-4D97-AF65-F5344CB8AC3E}">
        <p14:creationId xmlns:p14="http://schemas.microsoft.com/office/powerpoint/2010/main" val="3198050197"/>
      </p:ext>
    </p:extLst>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9" name="Title 8"/>
          <p:cNvSpPr>
            <a:spLocks noGrp="1"/>
          </p:cNvSpPr>
          <p:nvPr>
            <p:ph type="title"/>
          </p:nvPr>
        </p:nvSpPr>
        <p:spPr/>
        <p:txBody>
          <a:bodyPr>
            <a:normAutofit/>
          </a:bodyPr>
          <a:lstStyle/>
          <a:p>
            <a:r>
              <a:rPr lang="ar-EG" sz="4800" dirty="0"/>
              <a:t>والروح القدس لأنك قمت وخلصتنا</a:t>
            </a:r>
          </a:p>
        </p:txBody>
      </p:sp>
      <p:sp>
        <p:nvSpPr>
          <p:cNvPr id="10" name="Text Placeholder 9"/>
          <p:cNvSpPr>
            <a:spLocks noGrp="1"/>
          </p:cNvSpPr>
          <p:nvPr>
            <p:ph type="body" idx="1"/>
          </p:nvPr>
        </p:nvSpPr>
        <p:spPr/>
        <p:txBody>
          <a:bodyPr/>
          <a:lstStyle/>
          <a:p>
            <a:r>
              <a:rPr lang="ar-EG" sz="4000" dirty="0"/>
              <a:t>نيم بي بنيفما اثوؤاب جى آك طونك أك سوتي اممون</a:t>
            </a:r>
          </a:p>
        </p:txBody>
      </p:sp>
      <p:sp>
        <p:nvSpPr>
          <p:cNvPr id="11" name="Text Placeholder 10"/>
          <p:cNvSpPr>
            <a:spLocks noGrp="1"/>
          </p:cNvSpPr>
          <p:nvPr>
            <p:ph type="body" sz="quarter" idx="3"/>
          </p:nvPr>
        </p:nvSpPr>
        <p:spPr>
          <a:xfrm>
            <a:off x="-1" y="5295450"/>
            <a:ext cx="9144000" cy="682357"/>
          </a:xfrm>
        </p:spPr>
        <p:txBody>
          <a:bodyPr/>
          <a:lstStyle/>
          <a:p>
            <a:r>
              <a:rPr lang="en-US" dirty="0" err="1"/>
              <a:t>nem</a:t>
            </a:r>
            <a:r>
              <a:rPr lang="en-US" dirty="0"/>
              <a:t> </a:t>
            </a:r>
            <a:r>
              <a:rPr lang="en-US" dirty="0" err="1"/>
              <a:t>pipnevma</a:t>
            </a:r>
            <a:r>
              <a:rPr lang="en-US" dirty="0"/>
              <a:t> </a:t>
            </a:r>
            <a:r>
              <a:rPr lang="en-US"/>
              <a:t>e0ovab: ge</a:t>
            </a:r>
            <a:r>
              <a:rPr lang="en-US" dirty="0"/>
              <a:t> </a:t>
            </a:r>
            <a:r>
              <a:rPr lang="en-US" dirty="0" err="1"/>
              <a:t>aktwnk</a:t>
            </a:r>
            <a:r>
              <a:rPr lang="en-US" dirty="0"/>
              <a:t> akcw5`mmon</a:t>
            </a:r>
          </a:p>
        </p:txBody>
      </p:sp>
      <p:sp>
        <p:nvSpPr>
          <p:cNvPr id="5" name="Rectangle 4">
            <a:hlinkClick r:id="rId2" action="ppaction://hlinksldjump"/>
            <a:extLst>
              <a:ext uri="{FF2B5EF4-FFF2-40B4-BE49-F238E27FC236}">
                <a16:creationId xmlns:a16="http://schemas.microsoft.com/office/drawing/2014/main" id="{A3B01897-0ACB-4619-87A9-C72BD1A70E22}"/>
              </a:ext>
            </a:extLst>
          </p:cNvPr>
          <p:cNvSpPr/>
          <p:nvPr/>
        </p:nvSpPr>
        <p:spPr>
          <a:xfrm>
            <a:off x="6083597" y="394345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A3B01897-0ACB-4619-87A9-C72BD1A70E22}"/>
              </a:ext>
            </a:extLst>
          </p:cNvPr>
          <p:cNvSpPr/>
          <p:nvPr/>
        </p:nvSpPr>
        <p:spPr>
          <a:xfrm>
            <a:off x="121541" y="394345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08255437"/>
      </p:ext>
    </p:extLst>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4"/>
          <a:stretch>
            <a:fillRect/>
          </a:stretch>
        </p:blipFill>
        <p:spPr>
          <a:xfrm>
            <a:off x="0" y="1810800"/>
            <a:ext cx="9152542" cy="5052966"/>
          </a:xfrm>
          <a:prstGeom prst="rect">
            <a:avLst/>
          </a:prstGeom>
        </p:spPr>
      </p:pic>
      <p:sp>
        <p:nvSpPr>
          <p:cNvPr id="12" name="Title 11"/>
          <p:cNvSpPr>
            <a:spLocks noGrp="1"/>
          </p:cNvSpPr>
          <p:nvPr>
            <p:ph type="title"/>
          </p:nvPr>
        </p:nvSpPr>
        <p:spPr>
          <a:xfrm>
            <a:off x="0" y="4342690"/>
            <a:ext cx="9144000" cy="619275"/>
          </a:xfrm>
        </p:spPr>
        <p:txBody>
          <a:bodyPr>
            <a:normAutofit/>
          </a:bodyPr>
          <a:lstStyle/>
          <a:p>
            <a:pPr rtl="0"/>
            <a:r>
              <a:rPr lang="ar-EG" sz="3600" dirty="0"/>
              <a:t>خبز الحياة الذي نزل لنا من السماء، وهب الحياة للعالم</a:t>
            </a:r>
          </a:p>
        </p:txBody>
      </p:sp>
      <p:sp>
        <p:nvSpPr>
          <p:cNvPr id="13" name="Text Placeholder 12"/>
          <p:cNvSpPr>
            <a:spLocks noGrp="1"/>
          </p:cNvSpPr>
          <p:nvPr>
            <p:ph type="body" idx="1"/>
          </p:nvPr>
        </p:nvSpPr>
        <p:spPr>
          <a:xfrm>
            <a:off x="-80682" y="5929073"/>
            <a:ext cx="9291918" cy="930548"/>
          </a:xfrm>
        </p:spPr>
        <p:txBody>
          <a:bodyPr anchor="ctr">
            <a:noAutofit/>
          </a:bodyPr>
          <a:lstStyle/>
          <a:p>
            <a:r>
              <a:rPr lang="ar-EG" sz="3400" dirty="0">
                <a:solidFill>
                  <a:srgbClr val="FFFFFF"/>
                </a:solidFill>
                <a:latin typeface="CS Avva Shenouda" panose="020B7200000000000000" pitchFamily="34" charset="0"/>
              </a:rPr>
              <a:t>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أويك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نت</a:t>
            </a:r>
            <a:r>
              <a:rPr lang="ar-EG" sz="3400" b="1" dirty="0">
                <a:solidFill>
                  <a:srgbClr val="FFFFFF"/>
                </a:solidFill>
                <a:latin typeface="CS Avva Shenouda" panose="020B7200000000000000" pitchFamily="34" charset="0"/>
                <a:cs typeface="Times New Roman" panose="02020603050405020304" pitchFamily="18" charset="0"/>
              </a:rPr>
              <a:t>يه</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يطاف إ</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يبيسيت</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نان إيڤول خين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تف</a:t>
            </a:r>
            <a:r>
              <a:rPr lang="ar-EG" sz="3400" b="1" dirty="0">
                <a:solidFill>
                  <a:srgbClr val="FFFFFF"/>
                </a:solidFill>
                <a:latin typeface="CS Avva Shenouda" panose="020B7200000000000000" pitchFamily="34" charset="0"/>
                <a:cs typeface="Times New Roman" panose="02020603050405020304" pitchFamily="18" charset="0"/>
              </a:rPr>
              <a:t>يه: أفتي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كوزموس</a:t>
            </a:r>
            <a:r>
              <a:rPr lang="ar-EG" sz="3400" b="1" dirty="0">
                <a:solidFill>
                  <a:srgbClr val="FFFFFF"/>
                </a:solidFill>
                <a:latin typeface="CS Avva Shenouda" panose="020B7200000000000000" pitchFamily="34" charset="0"/>
                <a:cs typeface="Times New Roman" panose="02020603050405020304" pitchFamily="18" charset="0"/>
              </a:rPr>
              <a:t>.</a:t>
            </a:r>
            <a:endParaRPr lang="ar-EG" sz="3400" dirty="0"/>
          </a:p>
        </p:txBody>
      </p:sp>
      <p:sp>
        <p:nvSpPr>
          <p:cNvPr id="14" name="Text Placeholder 13"/>
          <p:cNvSpPr>
            <a:spLocks noGrp="1"/>
          </p:cNvSpPr>
          <p:nvPr>
            <p:ph type="body" sz="quarter" idx="3"/>
          </p:nvPr>
        </p:nvSpPr>
        <p:spPr>
          <a:xfrm>
            <a:off x="-1" y="4956608"/>
            <a:ext cx="9144000" cy="930548"/>
          </a:xfrm>
        </p:spPr>
        <p:txBody>
          <a:bodyPr anchor="ctr">
            <a:noAutofit/>
          </a:bodyPr>
          <a:lstStyle/>
          <a:p>
            <a:r>
              <a:rPr lang="en-US" dirty="0" err="1">
                <a:latin typeface="CS New Athanasius" panose="020B0500000000000000" pitchFamily="34" charset="0"/>
              </a:rPr>
              <a:t>Piwik</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pwnq</a:t>
            </a:r>
            <a:r>
              <a:rPr lang="en-US" dirty="0">
                <a:latin typeface="CS New Athanasius" panose="020B0500000000000000" pitchFamily="34" charset="0"/>
              </a:rPr>
              <a:t>@ `</a:t>
            </a:r>
            <a:r>
              <a:rPr lang="en-US" dirty="0" err="1">
                <a:latin typeface="CS New Athanasius" panose="020B0500000000000000" pitchFamily="34" charset="0"/>
              </a:rPr>
              <a:t>etaf`i</a:t>
            </a:r>
            <a:r>
              <a:rPr lang="en-US" dirty="0">
                <a:latin typeface="CS New Athanasius" panose="020B0500000000000000" pitchFamily="34" charset="0"/>
              </a:rPr>
              <a:t> </a:t>
            </a:r>
            <a:r>
              <a:rPr lang="en-US" dirty="0" err="1">
                <a:latin typeface="CS New Athanasius" panose="020B0500000000000000" pitchFamily="34" charset="0"/>
              </a:rPr>
              <a:t>epecyt</a:t>
            </a:r>
            <a:r>
              <a:rPr lang="en-US" dirty="0">
                <a:latin typeface="CS New Athanasius" panose="020B0500000000000000" pitchFamily="34" charset="0"/>
              </a:rPr>
              <a:t>@ nan `</a:t>
            </a:r>
            <a:r>
              <a:rPr lang="en-US" dirty="0" err="1">
                <a:latin typeface="CS New Athanasius" panose="020B0500000000000000" pitchFamily="34" charset="0"/>
              </a:rPr>
              <a:t>ebolqen</a:t>
            </a:r>
            <a:r>
              <a:rPr lang="en-US" dirty="0">
                <a:latin typeface="CS New Athanasius" panose="020B0500000000000000" pitchFamily="34" charset="0"/>
              </a:rPr>
              <a:t> `</a:t>
            </a:r>
            <a:r>
              <a:rPr lang="en-US" dirty="0" err="1">
                <a:latin typeface="CS New Athanasius" panose="020B0500000000000000" pitchFamily="34" charset="0"/>
              </a:rPr>
              <a:t>tve</a:t>
            </a:r>
            <a:r>
              <a:rPr lang="en-US" dirty="0">
                <a:latin typeface="CS New Athanasius" panose="020B0500000000000000" pitchFamily="34" charset="0"/>
              </a:rPr>
              <a:t>@ </a:t>
            </a:r>
            <a:r>
              <a:rPr lang="en-US" dirty="0" err="1">
                <a:latin typeface="CS New Athanasius" panose="020B0500000000000000" pitchFamily="34" charset="0"/>
              </a:rPr>
              <a:t>af</a:t>
            </a:r>
            <a:r>
              <a:rPr lang="en-US" dirty="0">
                <a:latin typeface="CS New Athanasius" panose="020B0500000000000000" pitchFamily="34" charset="0"/>
              </a:rPr>
              <a:t>] `</a:t>
            </a:r>
            <a:r>
              <a:rPr lang="en-US" dirty="0" err="1">
                <a:latin typeface="CS New Athanasius" panose="020B0500000000000000" pitchFamily="34" charset="0"/>
              </a:rPr>
              <a:t>m`pwnq</a:t>
            </a:r>
            <a:r>
              <a:rPr lang="en-US" dirty="0">
                <a:latin typeface="CS New Athanasius" panose="020B0500000000000000" pitchFamily="34" charset="0"/>
              </a:rPr>
              <a:t> `</a:t>
            </a:r>
            <a:r>
              <a:rPr lang="en-US" dirty="0" err="1">
                <a:latin typeface="CS New Athanasius" panose="020B0500000000000000" pitchFamily="34" charset="0"/>
              </a:rPr>
              <a:t>mpikocmoc</a:t>
            </a:r>
            <a:r>
              <a:rPr lang="en-US"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42AE27AF-CF88-4A44-ACE3-E84670AA323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AE5E7BF8-77AF-4619-961A-786B24E4A4A7}"/>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238873990"/>
      </p:ext>
    </p:extLst>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9" name="Title 8"/>
          <p:cNvSpPr>
            <a:spLocks noGrp="1"/>
          </p:cNvSpPr>
          <p:nvPr>
            <p:ph type="title"/>
          </p:nvPr>
        </p:nvSpPr>
        <p:spPr>
          <a:xfrm>
            <a:off x="0" y="4342691"/>
            <a:ext cx="9144000" cy="666176"/>
          </a:xfrm>
        </p:spPr>
        <p:txBody>
          <a:bodyPr>
            <a:normAutofit/>
          </a:bodyPr>
          <a:lstStyle/>
          <a:p>
            <a:r>
              <a:rPr lang="ar-EG" sz="3400" dirty="0"/>
              <a:t>وأنت أيضاً يا مريم حملت في بطنك المن العقلي الذي آتي من الآب</a:t>
            </a:r>
          </a:p>
        </p:txBody>
      </p:sp>
      <p:sp>
        <p:nvSpPr>
          <p:cNvPr id="10" name="Text Placeholder 9"/>
          <p:cNvSpPr>
            <a:spLocks noGrp="1"/>
          </p:cNvSpPr>
          <p:nvPr>
            <p:ph type="body" idx="1"/>
          </p:nvPr>
        </p:nvSpPr>
        <p:spPr>
          <a:xfrm>
            <a:off x="-1" y="5930153"/>
            <a:ext cx="9143999" cy="927847"/>
          </a:xfrm>
        </p:spPr>
        <p:txBody>
          <a:bodyPr anchor="ctr">
            <a:noAutofit/>
          </a:bodyPr>
          <a:lstStyle/>
          <a:p>
            <a:r>
              <a:rPr lang="ar-EG" sz="3400" dirty="0"/>
              <a:t>إنثو هوي ماريا: آريه فاي خين تيه نيچي: إمبي ماننا إننو إيطون: إيطاف إي إيڤول خين إفيوت.</a:t>
            </a:r>
          </a:p>
        </p:txBody>
      </p:sp>
      <p:sp>
        <p:nvSpPr>
          <p:cNvPr id="11" name="Text Placeholder 10"/>
          <p:cNvSpPr>
            <a:spLocks noGrp="1"/>
          </p:cNvSpPr>
          <p:nvPr>
            <p:ph type="body" sz="quarter" idx="3"/>
          </p:nvPr>
        </p:nvSpPr>
        <p:spPr>
          <a:xfrm>
            <a:off x="0" y="5008868"/>
            <a:ext cx="9144000" cy="927847"/>
          </a:xfrm>
        </p:spPr>
        <p:txBody>
          <a:bodyPr anchor="ctr">
            <a:noAutofit/>
          </a:bodyPr>
          <a:lstStyle/>
          <a:p>
            <a:r>
              <a:rPr lang="en-US" b="0" dirty="0" err="1">
                <a:latin typeface="CS New Athanasius" panose="020B0500000000000000" pitchFamily="34" charset="0"/>
                <a:cs typeface="Times New Roman" panose="02020603050405020304" pitchFamily="18" charset="0"/>
              </a:rPr>
              <a:t>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hwi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arefai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teneji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mpiManna</a:t>
            </a:r>
            <a:br>
              <a:rPr lang="en-US" b="0" dirty="0">
                <a:latin typeface="CS New Athanasius" panose="020B0500000000000000" pitchFamily="34" charset="0"/>
                <a:cs typeface="Times New Roman" panose="02020603050405020304" pitchFamily="18" charset="0"/>
              </a:rPr>
            </a:b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yton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etaf`i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Viwt</a:t>
            </a:r>
            <a:r>
              <a:rPr lang="en-US" b="0" dirty="0">
                <a:latin typeface="CS New Athanasius" panose="020B0500000000000000" pitchFamily="34" charset="0"/>
                <a:cs typeface="Times New Roman" panose="02020603050405020304" pitchFamily="18" charset="0"/>
              </a:rPr>
              <a:t>.</a:t>
            </a:r>
            <a:endParaRPr lang="en-US" dirty="0"/>
          </a:p>
        </p:txBody>
      </p:sp>
      <p:sp>
        <p:nvSpPr>
          <p:cNvPr id="5" name="TextBox 4">
            <a:hlinkClick r:id="rId2" action="ppaction://hlinksldjump"/>
            <a:extLst>
              <a:ext uri="{FF2B5EF4-FFF2-40B4-BE49-F238E27FC236}">
                <a16:creationId xmlns:a16="http://schemas.microsoft.com/office/drawing/2014/main" id="{5A479A18-9BB1-4605-81D6-D0D45609D92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917A60AD-688E-4974-942D-07E2DD69F50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92361908"/>
      </p:ext>
    </p:extLst>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1" y="5989124"/>
            <a:ext cx="9143999" cy="855429"/>
          </a:xfrm>
        </p:spPr>
        <p:txBody>
          <a:bodyPr anchor="ctr">
            <a:noAutofit/>
          </a:bodyPr>
          <a:lstStyle/>
          <a:p>
            <a:r>
              <a:rPr lang="ar-EG" sz="34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047238"/>
            <a:ext cx="9144000" cy="855429"/>
          </a:xfrm>
        </p:spPr>
        <p:txBody>
          <a:bodyPr anchor="ctr">
            <a:noAutofit/>
          </a:bodyPr>
          <a:lstStyle/>
          <a:p>
            <a:pPr>
              <a:spcBef>
                <a:spcPts val="0"/>
              </a:spcBef>
            </a:pPr>
            <a:r>
              <a:rPr lang="it-IT" dirty="0">
                <a:latin typeface="CS New Athanasius" panose="020B0500000000000000" pitchFamily="34" charset="0"/>
              </a:rPr>
              <a:t>Aremacf a[ne ;wleb@ af] nan `mpefcwma@ </a:t>
            </a:r>
          </a:p>
          <a:p>
            <a:pPr>
              <a:spcBef>
                <a:spcPts val="0"/>
              </a:spcBef>
            </a:pPr>
            <a:r>
              <a:rPr lang="it-IT" dirty="0">
                <a:latin typeface="CS New Athanasius" panose="020B0500000000000000" pitchFamily="34" charset="0"/>
              </a:rPr>
              <a:t>nem pef`cnof ettai`yout@ anwnq sa `eneh.</a:t>
            </a:r>
            <a:endParaRPr lang="en-US"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5816A9AC-27CF-4DDA-A5DF-B6A26D6C9831}"/>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58D897F-9853-4A92-881F-CEFABD0C007C}"/>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355821828"/>
      </p:ext>
    </p:extLst>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264868"/>
            <a:ext cx="9144000" cy="782371"/>
          </a:xfrm>
        </p:spPr>
        <p:txBody>
          <a:bodyPr>
            <a:noAutofit/>
          </a:bodyPr>
          <a:lstStyle/>
          <a:p>
            <a:r>
              <a:rPr lang="ar-EG" sz="3600" dirty="0"/>
              <a:t>يقوم حولك الشاروبيم والسيرافيم ولا يستطيعون أنينظروك</a:t>
            </a:r>
          </a:p>
        </p:txBody>
      </p:sp>
      <p:sp>
        <p:nvSpPr>
          <p:cNvPr id="14" name="Text Placeholder 13"/>
          <p:cNvSpPr>
            <a:spLocks noGrp="1"/>
          </p:cNvSpPr>
          <p:nvPr>
            <p:ph type="body" idx="1"/>
          </p:nvPr>
        </p:nvSpPr>
        <p:spPr>
          <a:xfrm>
            <a:off x="0" y="5940425"/>
            <a:ext cx="9143999" cy="919195"/>
          </a:xfrm>
        </p:spPr>
        <p:txBody>
          <a:bodyPr anchor="ctr"/>
          <a:lstStyle/>
          <a:p>
            <a:r>
              <a:rPr lang="ar-EG" dirty="0"/>
              <a:t>سيطوؤونو هاروك إنجي ني شيروبيم نيم ني سيرافيم سي إشناف إيروك آن</a:t>
            </a:r>
          </a:p>
        </p:txBody>
      </p:sp>
      <p:sp>
        <p:nvSpPr>
          <p:cNvPr id="15" name="Text Placeholder 14"/>
          <p:cNvSpPr>
            <a:spLocks noGrp="1"/>
          </p:cNvSpPr>
          <p:nvPr>
            <p:ph type="body" sz="quarter" idx="3"/>
          </p:nvPr>
        </p:nvSpPr>
        <p:spPr>
          <a:xfrm>
            <a:off x="0" y="5047240"/>
            <a:ext cx="9144000" cy="808893"/>
          </a:xfrm>
        </p:spPr>
        <p:txBody>
          <a:bodyPr anchor="ctr"/>
          <a:lstStyle/>
          <a:p>
            <a:pPr>
              <a:spcBef>
                <a:spcPts val="0"/>
              </a:spcBef>
            </a:pPr>
            <a:r>
              <a:rPr lang="pt-BR" dirty="0">
                <a:latin typeface="CS New Athanasius" panose="020B0500000000000000" pitchFamily="34" charset="0"/>
              </a:rPr>
              <a:t>Cetwounou harok@ `nje ni&lt;eroubim@ </a:t>
            </a:r>
          </a:p>
          <a:p>
            <a:pPr>
              <a:spcBef>
                <a:spcPts val="0"/>
              </a:spcBef>
            </a:pPr>
            <a:r>
              <a:rPr lang="pt-BR" dirty="0">
                <a:latin typeface="CS New Athanasius" panose="020B0500000000000000" pitchFamily="34" charset="0"/>
              </a:rPr>
              <a:t>nem niCeravim@ ce`snau `erok an.</a:t>
            </a:r>
          </a:p>
        </p:txBody>
      </p:sp>
      <p:sp>
        <p:nvSpPr>
          <p:cNvPr id="5" name="TextBox 4">
            <a:hlinkClick r:id="rId2" action="ppaction://hlinksldjump"/>
            <a:extLst>
              <a:ext uri="{FF2B5EF4-FFF2-40B4-BE49-F238E27FC236}">
                <a16:creationId xmlns:a16="http://schemas.microsoft.com/office/drawing/2014/main" id="{8E7CA605-1C67-4A1F-9DB6-D6A262147DCD}"/>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7400DDD-6618-49B0-B2BE-622B9DFAB071}"/>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821378131"/>
      </p:ext>
    </p:extLst>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381601"/>
            <a:ext cx="9144000" cy="620706"/>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dirty="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002307"/>
            <a:ext cx="9144000" cy="1017091"/>
          </a:xfrm>
        </p:spPr>
        <p:txBody>
          <a:bodyPr/>
          <a:lstStyle/>
          <a:p>
            <a:pPr algn="ctr" eaLnBrk="1" hangingPunct="1">
              <a:spcBef>
                <a:spcPct val="20000"/>
              </a:spcBef>
              <a:buFont typeface="Arial" panose="020B0604020202020204" pitchFamily="34" charset="0"/>
              <a:buNone/>
            </a:pPr>
            <a:r>
              <a:rPr lang="en-US" b="0" dirty="0" err="1">
                <a:latin typeface="CS New Athanasius" panose="020B0500000000000000" pitchFamily="34" charset="0"/>
                <a:cs typeface="Times New Roman" panose="02020603050405020304" pitchFamily="18" charset="0"/>
              </a:rPr>
              <a:t>Tennau</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erok</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mmyni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hijen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pima`nerswousi</a:t>
            </a:r>
            <a:r>
              <a:rPr lang="en-US" b="0" dirty="0">
                <a:latin typeface="CS New Athanasius" panose="020B0500000000000000" pitchFamily="34" charset="0"/>
                <a:cs typeface="Times New Roman" panose="02020603050405020304" pitchFamily="18" charset="0"/>
              </a:rPr>
              <a:t>@ ten[</a:t>
            </a:r>
            <a:r>
              <a:rPr lang="en-US" b="0" dirty="0" err="1">
                <a:latin typeface="CS New Athanasius" panose="020B0500000000000000" pitchFamily="34" charset="0"/>
                <a:cs typeface="Times New Roman" panose="02020603050405020304" pitchFamily="18" charset="0"/>
              </a:rPr>
              <a:t>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pekcwma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nem</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pek`cnof</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ettai`yout</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CEA218B7-DFC9-4F79-88A9-389895EA74CC}"/>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9B01EF48-30B5-4F33-A01A-51201BA611DF}"/>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006277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882589" y="0"/>
            <a:ext cx="1882589" cy="1784612"/>
          </a:xfrm>
        </p:spPr>
        <p:txBody>
          <a:bodyPr>
            <a:normAutofit/>
          </a:bodyPr>
          <a:lstStyle/>
          <a:p>
            <a:r>
              <a:rPr lang="ar-EG" sz="4800" dirty="0"/>
              <a:t>رؤساء الملائكة</a:t>
            </a:r>
            <a:endParaRPr lang="en-US" sz="4800" dirty="0"/>
          </a:p>
        </p:txBody>
      </p:sp>
      <p:sp>
        <p:nvSpPr>
          <p:cNvPr id="7" name="Text Placeholder 6"/>
          <p:cNvSpPr>
            <a:spLocks noGrp="1"/>
          </p:cNvSpPr>
          <p:nvPr>
            <p:ph type="body" idx="1"/>
          </p:nvPr>
        </p:nvSpPr>
        <p:spPr>
          <a:xfrm>
            <a:off x="0" y="5943601"/>
            <a:ext cx="9143999" cy="914400"/>
          </a:xfrm>
        </p:spPr>
        <p:txBody>
          <a:bodyPr anchor="ctr"/>
          <a:lstStyle/>
          <a:p>
            <a:r>
              <a:rPr lang="ar-EG" sz="3600" dirty="0"/>
              <a:t>هيتين نى ابريسفيا انتيه بى شاشف ان أرشى انجيلوس نيم نى طغما ان إى بورانيون</a:t>
            </a:r>
          </a:p>
        </p:txBody>
      </p:sp>
      <p:sp>
        <p:nvSpPr>
          <p:cNvPr id="8" name="Text Placeholder 7"/>
          <p:cNvSpPr>
            <a:spLocks noGrp="1"/>
          </p:cNvSpPr>
          <p:nvPr>
            <p:ph type="body" sz="quarter" idx="3"/>
          </p:nvPr>
        </p:nvSpPr>
        <p:spPr>
          <a:xfrm>
            <a:off x="-2" y="5045911"/>
            <a:ext cx="9144000" cy="897689"/>
          </a:xfrm>
        </p:spPr>
        <p:txBody>
          <a:bodyPr/>
          <a:lstStyle/>
          <a:p>
            <a:r>
              <a:rPr lang="en-US" sz="3800" dirty="0"/>
              <a:t>H</a:t>
            </a:r>
            <a:r>
              <a:rPr lang="it-IT" sz="3800" dirty="0"/>
              <a:t>iten ni`precbi`a `nte pisasf</a:t>
            </a:r>
            <a:r>
              <a:rPr lang="ar-EG" sz="3800" dirty="0"/>
              <a:t> </a:t>
            </a:r>
            <a:r>
              <a:rPr lang="it-IT" sz="3800" dirty="0"/>
              <a:t>`nar,y`aggeloc</a:t>
            </a:r>
            <a:r>
              <a:rPr lang="en-US" sz="3800" dirty="0"/>
              <a:t> </a:t>
            </a:r>
            <a:r>
              <a:rPr lang="en-US" sz="3800" dirty="0" err="1"/>
              <a:t>nem</a:t>
            </a:r>
            <a:r>
              <a:rPr lang="en-US" sz="3800" dirty="0"/>
              <a:t> </a:t>
            </a:r>
            <a:r>
              <a:rPr lang="en-US" sz="3800" dirty="0" err="1"/>
              <a:t>nitagma</a:t>
            </a:r>
            <a:r>
              <a:rPr lang="ar-EG" sz="3800" dirty="0"/>
              <a:t> </a:t>
            </a:r>
            <a:r>
              <a:rPr lang="en-US" sz="3800" dirty="0"/>
              <a:t>`</a:t>
            </a:r>
            <a:r>
              <a:rPr lang="en-US" sz="3800" dirty="0" err="1"/>
              <a:t>n`epouranion</a:t>
            </a:r>
            <a:endParaRPr lang="en-US" sz="3800" dirty="0"/>
          </a:p>
        </p:txBody>
      </p:sp>
      <p:sp>
        <p:nvSpPr>
          <p:cNvPr id="2" name="Text Placeholder 1">
            <a:extLst>
              <a:ext uri="{FF2B5EF4-FFF2-40B4-BE49-F238E27FC236}">
                <a16:creationId xmlns:a16="http://schemas.microsoft.com/office/drawing/2014/main" id="{978E90D2-3D28-4986-A31E-70A56253486C}"/>
              </a:ext>
            </a:extLst>
          </p:cNvPr>
          <p:cNvSpPr>
            <a:spLocks noGrp="1"/>
          </p:cNvSpPr>
          <p:nvPr>
            <p:ph type="body" sz="quarter" idx="10"/>
          </p:nvPr>
        </p:nvSpPr>
        <p:spPr>
          <a:xfrm>
            <a:off x="-2" y="4363210"/>
            <a:ext cx="9144000" cy="710179"/>
          </a:xfrm>
        </p:spPr>
        <p:txBody>
          <a:bodyPr/>
          <a:lstStyle/>
          <a:p>
            <a:r>
              <a:rPr lang="ar-EG" sz="4000" dirty="0"/>
              <a:t>بشفاعات السبعة رؤساء الملائكة والطغمات السمائية</a:t>
            </a:r>
            <a:endParaRPr lang="en-US" sz="4000" dirty="0"/>
          </a:p>
        </p:txBody>
      </p:sp>
    </p:spTree>
    <p:extLst>
      <p:ext uri="{BB962C8B-B14F-4D97-AF65-F5344CB8AC3E}">
        <p14:creationId xmlns:p14="http://schemas.microsoft.com/office/powerpoint/2010/main" val="3547914322"/>
      </p:ext>
    </p:extLst>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23647"/>
            <a:ext cx="9144000" cy="835973"/>
          </a:xfrm>
        </p:spPr>
        <p:txBody>
          <a:bodyPr anchor="ctr"/>
          <a:lstStyle/>
          <a:p>
            <a:r>
              <a:rPr lang="ar-EG" sz="34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105605"/>
            <a:ext cx="9144000" cy="835973"/>
          </a:xfrm>
        </p:spPr>
        <p:txBody>
          <a:bodyPr anchor="ctr"/>
          <a:lstStyle/>
          <a:p>
            <a:r>
              <a:rPr lang="fi-FI" dirty="0">
                <a:latin typeface="CS New Athanasius" panose="020B0500000000000000" pitchFamily="34" charset="0"/>
              </a:rPr>
              <a:t>`E;be vai ten[ici@ `mmo `axiwc@ qen han`umnologi`a@ `m`provytikon.</a:t>
            </a:r>
          </a:p>
        </p:txBody>
      </p:sp>
      <p:sp>
        <p:nvSpPr>
          <p:cNvPr id="5" name="TextBox 4">
            <a:hlinkClick r:id="rId2" action="ppaction://hlinksldjump"/>
            <a:extLst>
              <a:ext uri="{FF2B5EF4-FFF2-40B4-BE49-F238E27FC236}">
                <a16:creationId xmlns:a16="http://schemas.microsoft.com/office/drawing/2014/main" id="{6AFDA2A6-47C3-4965-9D21-7F85EC08BD5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4121200-1917-4DE3-94C7-FA5092D2DB25}"/>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386115827"/>
      </p:ext>
    </p:extLst>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353545"/>
            <a:ext cx="9144000" cy="632793"/>
          </a:xfrm>
        </p:spPr>
        <p:txBody>
          <a:bodyPr>
            <a:noAutofit/>
          </a:bodyPr>
          <a:lstStyle/>
          <a:p>
            <a:r>
              <a:rPr lang="ar-EG" sz="2900" dirty="0"/>
              <a:t>لأنهم تكلموا من أجلك باعمال كريمة أيتها</a:t>
            </a:r>
            <a:r>
              <a:rPr lang="en-US" sz="2900" dirty="0"/>
              <a:t> </a:t>
            </a:r>
            <a:r>
              <a:rPr lang="ar-EG" sz="2900" dirty="0"/>
              <a:t>المدينة المقدسة التي للملك العظيم</a:t>
            </a:r>
          </a:p>
        </p:txBody>
      </p:sp>
      <p:sp>
        <p:nvSpPr>
          <p:cNvPr id="14" name="Text Placeholder 13"/>
          <p:cNvSpPr>
            <a:spLocks noGrp="1"/>
          </p:cNvSpPr>
          <p:nvPr>
            <p:ph type="body" idx="1"/>
          </p:nvPr>
        </p:nvSpPr>
        <p:spPr>
          <a:xfrm>
            <a:off x="0" y="5927374"/>
            <a:ext cx="9143999" cy="912791"/>
          </a:xfrm>
        </p:spPr>
        <p:txBody>
          <a:bodyPr anchor="ctr"/>
          <a:lstStyle/>
          <a:p>
            <a:r>
              <a:rPr lang="ar-EG" sz="3400" dirty="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1" y="4915930"/>
            <a:ext cx="9144000" cy="941036"/>
          </a:xfrm>
        </p:spPr>
        <p:txBody>
          <a:bodyPr anchor="ctr"/>
          <a:lstStyle/>
          <a:p>
            <a:pPr algn="ctr" eaLnBrk="1" hangingPunct="1">
              <a:spcBef>
                <a:spcPct val="2000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Je </a:t>
            </a:r>
            <a:r>
              <a:rPr lang="en-US" b="0" dirty="0" err="1">
                <a:latin typeface="CS New Athanasius" panose="020B0500000000000000" pitchFamily="34" charset="0"/>
                <a:cs typeface="Times New Roman" panose="02020603050405020304" pitchFamily="18" charset="0"/>
              </a:rPr>
              <a:t>aucaji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e;by</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nhan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hbyou`i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eutai`yout</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baki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pinis</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nOuro</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E4AF0321-573F-4410-8BA0-EC683D4939D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360A83A3-34C4-4AF1-AB41-DB95E80F5D1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677917235"/>
      </p:ext>
    </p:extLst>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362145"/>
            <a:ext cx="9144000" cy="782371"/>
          </a:xfrm>
        </p:spPr>
        <p:txBody>
          <a:bodyPr/>
          <a:lstStyle/>
          <a:p>
            <a:r>
              <a:rPr lang="ar-EG" dirty="0"/>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016500"/>
            <a:ext cx="9144000" cy="905623"/>
          </a:xfrm>
        </p:spPr>
        <p:txBody>
          <a:bodyPr anchor="ctr"/>
          <a:lstStyle/>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Ten]ho tentwbh@ `e;rensasni eunai@ </a:t>
            </a:r>
          </a:p>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hiten ni`prec</a:t>
            </a:r>
            <a:r>
              <a:rPr lang="en-US" b="0" dirty="0">
                <a:latin typeface="CS New Athanasius" panose="020B0500000000000000" pitchFamily="34" charset="0"/>
                <a:cs typeface="Times New Roman" panose="02020603050405020304" pitchFamily="18" charset="0"/>
              </a:rPr>
              <a:t>b</a:t>
            </a:r>
            <a:r>
              <a:rPr lang="nl-NL" b="0" dirty="0">
                <a:latin typeface="CS New Athanasius" panose="020B0500000000000000" pitchFamily="34" charset="0"/>
                <a:cs typeface="Times New Roman" panose="02020603050405020304" pitchFamily="18" charset="0"/>
              </a:rPr>
              <a:t>i`a@ `ntotf `mpimairwmi.</a:t>
            </a:r>
            <a:endParaRPr lang="en-US" b="0" dirty="0">
              <a:latin typeface="CS New Athanasius" panose="020B0500000000000000" pitchFamily="34" charset="0"/>
              <a:cs typeface="Times New Roman" panose="02020603050405020304" pitchFamily="18" charset="0"/>
            </a:endParaRPr>
          </a:p>
        </p:txBody>
      </p:sp>
      <p:sp>
        <p:nvSpPr>
          <p:cNvPr id="5" name="TextBox 4">
            <a:hlinkClick r:id="rId2" action="ppaction://hlinksldjump"/>
            <a:extLst>
              <a:ext uri="{FF2B5EF4-FFF2-40B4-BE49-F238E27FC236}">
                <a16:creationId xmlns:a16="http://schemas.microsoft.com/office/drawing/2014/main" id="{98E42259-F061-4922-BFBC-CAA4272517A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019081E-2B7D-48D4-9E52-019F55643A1A}"/>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5580253"/>
      </p:ext>
    </p:extLst>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4"/>
          <a:stretch>
            <a:fillRect/>
          </a:stretch>
        </p:blipFill>
        <p:spPr>
          <a:xfrm>
            <a:off x="0" y="1810800"/>
            <a:ext cx="9152542" cy="5052966"/>
          </a:xfrm>
          <a:prstGeom prst="rect">
            <a:avLst/>
          </a:prstGeom>
        </p:spPr>
      </p:pic>
      <p:sp>
        <p:nvSpPr>
          <p:cNvPr id="13" name="Title 12"/>
          <p:cNvSpPr>
            <a:spLocks noGrp="1"/>
          </p:cNvSpPr>
          <p:nvPr>
            <p:ph type="title"/>
          </p:nvPr>
        </p:nvSpPr>
        <p:spPr>
          <a:xfrm>
            <a:off x="0" y="4317797"/>
            <a:ext cx="9144000" cy="647903"/>
          </a:xfrm>
        </p:spPr>
        <p:txBody>
          <a:bodyPr>
            <a:noAutofit/>
          </a:bodyPr>
          <a:lstStyle/>
          <a:p>
            <a:r>
              <a:rPr lang="ar-EG" sz="3600" dirty="0"/>
              <a:t>بشفاعة والدة الاله القديسه مريم يارب انعم لنا بمغفرة خطايانا</a:t>
            </a:r>
          </a:p>
        </p:txBody>
      </p:sp>
      <p:sp>
        <p:nvSpPr>
          <p:cNvPr id="14" name="Text Placeholder 13"/>
          <p:cNvSpPr>
            <a:spLocks noGrp="1"/>
          </p:cNvSpPr>
          <p:nvPr>
            <p:ph type="body" idx="1"/>
          </p:nvPr>
        </p:nvSpPr>
        <p:spPr>
          <a:xfrm>
            <a:off x="1" y="5909063"/>
            <a:ext cx="9143999" cy="948938"/>
          </a:xfrm>
        </p:spPr>
        <p:txBody>
          <a:bodyPr anchor="ctr"/>
          <a:lstStyle/>
          <a:p>
            <a:r>
              <a:rPr lang="ar-EG" sz="3400" dirty="0"/>
              <a:t>هيتين ابرسفيا انتى تى ثيؤطوكوس اثواب ماريا</a:t>
            </a:r>
            <a:r>
              <a:rPr lang="en-US" sz="3400" dirty="0"/>
              <a:t> </a:t>
            </a:r>
            <a:r>
              <a:rPr lang="ar-EG" sz="3400" dirty="0"/>
              <a:t>ابشويس ارى اهموت نان امبيكو ايفول انتى نين نوفى </a:t>
            </a:r>
          </a:p>
        </p:txBody>
      </p:sp>
      <p:sp>
        <p:nvSpPr>
          <p:cNvPr id="15" name="Text Placeholder 14"/>
          <p:cNvSpPr>
            <a:spLocks noGrp="1"/>
          </p:cNvSpPr>
          <p:nvPr>
            <p:ph type="body" sz="quarter" idx="3"/>
          </p:nvPr>
        </p:nvSpPr>
        <p:spPr>
          <a:xfrm>
            <a:off x="-1" y="4962482"/>
            <a:ext cx="9144000" cy="948939"/>
          </a:xfrm>
        </p:spPr>
        <p:txBody>
          <a:bodyPr anchor="ctr"/>
          <a:lstStyle/>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Hiten </a:t>
            </a:r>
            <a:r>
              <a:rPr lang="en-US" b="0" dirty="0" err="1">
                <a:latin typeface="CS New Athanasius" panose="020B0500000000000000" pitchFamily="34" charset="0"/>
                <a:cs typeface="Times New Roman" panose="02020603050405020304" pitchFamily="18" charset="0"/>
              </a:rPr>
              <a:t>ni`precbi`a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e`otokoc</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a:t>
            </a:r>
          </a:p>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 `P=o=c `</a:t>
            </a:r>
            <a:r>
              <a:rPr lang="en-US" b="0" dirty="0" err="1">
                <a:latin typeface="CS New Athanasius" panose="020B0500000000000000" pitchFamily="34" charset="0"/>
                <a:cs typeface="Times New Roman" panose="02020603050405020304" pitchFamily="18" charset="0"/>
              </a:rPr>
              <a:t>ari`hmot</a:t>
            </a:r>
            <a:r>
              <a:rPr lang="en-US" b="0" dirty="0">
                <a:latin typeface="CS New Athanasius" panose="020B0500000000000000" pitchFamily="34" charset="0"/>
                <a:cs typeface="Times New Roman" panose="02020603050405020304" pitchFamily="18" charset="0"/>
              </a:rPr>
              <a:t> nan@ `</a:t>
            </a:r>
            <a:r>
              <a:rPr lang="en-US" b="0" dirty="0" err="1">
                <a:latin typeface="CS New Athanasius" panose="020B0500000000000000" pitchFamily="34" charset="0"/>
                <a:cs typeface="Times New Roman" panose="02020603050405020304" pitchFamily="18" charset="0"/>
              </a:rPr>
              <a:t>mpi,w</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nennobi</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49CAE350-A733-4417-B985-AF6FEFFC7B7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820CFB3-4B7A-4422-BC2E-8F918CEBAAE3}"/>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817132307"/>
      </p:ext>
    </p:extLst>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6"/>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ميخائيل وغبريال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م</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خائيل نيم غ</a:t>
            </a:r>
            <a:r>
              <a:rPr lang="ar-EG" sz="3200" b="1" dirty="0">
                <a:solidFill>
                  <a:srgbClr val="FFFFFF"/>
                </a:solidFill>
                <a:latin typeface="CS Avva Shenouda" panose="020B7200000000000000" pitchFamily="34" charset="0"/>
                <a:cs typeface="Times New Roman" panose="02020603050405020304" pitchFamily="18" charset="0"/>
              </a:rPr>
              <a:t>ا</a:t>
            </a:r>
            <a:r>
              <a:rPr lang="ar-SA" sz="3200" b="1" dirty="0">
                <a:solidFill>
                  <a:srgbClr val="FFFFFF"/>
                </a:solidFill>
                <a:latin typeface="CS Avva Shenouda" panose="020B7200000000000000" pitchFamily="34" charset="0"/>
                <a:cs typeface="Times New Roman" panose="02020603050405020304" pitchFamily="18" charset="0"/>
              </a:rPr>
              <a:t>بر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50" b="0" dirty="0">
                <a:latin typeface="CS New Athanasius" panose="020B0500000000000000" pitchFamily="34" charset="0"/>
                <a:cs typeface="Times New Roman" panose="02020603050405020304" pitchFamily="18" charset="0"/>
              </a:rPr>
              <a:t>Hiten </a:t>
            </a:r>
            <a:r>
              <a:rPr lang="en-US" sz="3350" b="0" dirty="0" err="1">
                <a:latin typeface="CS New Athanasius" panose="020B0500000000000000" pitchFamily="34" charset="0"/>
                <a:cs typeface="Times New Roman" panose="02020603050405020304" pitchFamily="18" charset="0"/>
              </a:rPr>
              <a:t>ni`precbi`a</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ni`ar,y`aggeloc</a:t>
            </a:r>
            <a:r>
              <a:rPr lang="en-US" sz="3350" b="0" dirty="0">
                <a:latin typeface="CS New Athanasius" panose="020B0500000000000000" pitchFamily="34" charset="0"/>
                <a:cs typeface="Times New Roman" panose="02020603050405020304" pitchFamily="18" charset="0"/>
              </a:rPr>
              <a:t> =e=;=u </a:t>
            </a:r>
            <a:r>
              <a:rPr lang="en-US" sz="3350" b="0" dirty="0" err="1">
                <a:latin typeface="CS New Athanasius" panose="020B0500000000000000" pitchFamily="34" charset="0"/>
                <a:cs typeface="Times New Roman" panose="02020603050405020304" pitchFamily="18" charset="0"/>
              </a:rPr>
              <a:t>Mi,ayl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nem</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Gabriyl</a:t>
            </a:r>
            <a:r>
              <a:rPr lang="en-US" sz="3350" b="0" dirty="0">
                <a:latin typeface="CS New Athanasius" panose="020B0500000000000000" pitchFamily="34" charset="0"/>
                <a:cs typeface="Times New Roman" panose="02020603050405020304" pitchFamily="18" charset="0"/>
              </a:rPr>
              <a:t>@ `P=o=c `</a:t>
            </a:r>
            <a:r>
              <a:rPr lang="en-US" sz="3350" b="0" dirty="0" err="1">
                <a:latin typeface="CS New Athanasius" panose="020B0500000000000000" pitchFamily="34" charset="0"/>
                <a:cs typeface="Times New Roman" panose="02020603050405020304" pitchFamily="18" charset="0"/>
              </a:rPr>
              <a:t>ari`hmot</a:t>
            </a:r>
            <a:r>
              <a:rPr lang="en-US" sz="3350" b="0" dirty="0">
                <a:latin typeface="CS New Athanasius" panose="020B0500000000000000" pitchFamily="34" charset="0"/>
                <a:cs typeface="Times New Roman" panose="02020603050405020304" pitchFamily="18" charset="0"/>
              </a:rPr>
              <a:t> nan@ `</a:t>
            </a:r>
            <a:r>
              <a:rPr lang="en-US" sz="3350" b="0" dirty="0" err="1">
                <a:latin typeface="CS New Athanasius" panose="020B0500000000000000" pitchFamily="34" charset="0"/>
                <a:cs typeface="Times New Roman" panose="02020603050405020304" pitchFamily="18" charset="0"/>
              </a:rPr>
              <a:t>mpi,w</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ebol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nennobi</a:t>
            </a:r>
            <a:r>
              <a:rPr lang="en-US" sz="3350" b="0" dirty="0">
                <a:latin typeface="CS New Athanasius" panose="020B0500000000000000" pitchFamily="34" charset="0"/>
                <a:cs typeface="Times New Roman" panose="02020603050405020304" pitchFamily="18" charset="0"/>
              </a:rPr>
              <a:t>.</a:t>
            </a:r>
          </a:p>
        </p:txBody>
      </p:sp>
      <p:sp>
        <p:nvSpPr>
          <p:cNvPr id="5" name="Rectangle 4">
            <a:hlinkClick r:id="rId2" action="ppaction://hlinksldjump"/>
            <a:extLst>
              <a:ext uri="{FF2B5EF4-FFF2-40B4-BE49-F238E27FC236}">
                <a16:creationId xmlns:a16="http://schemas.microsoft.com/office/drawing/2014/main" id="{0A781AC4-FD73-4B73-B26A-CFDD098C8DE3}"/>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10555A7-AECC-4E0D-A8A3-05E13BEFC8C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extBox 6">
            <a:hlinkClick r:id="rId4" action="ppaction://hlinksldjump"/>
            <a:extLst>
              <a:ext uri="{FF2B5EF4-FFF2-40B4-BE49-F238E27FC236}">
                <a16:creationId xmlns:a16="http://schemas.microsoft.com/office/drawing/2014/main" id="{C785969C-FC75-4CB5-BD5A-511584C62505}"/>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9" name="TextBox 8">
            <a:hlinkClick r:id="rId5" action="ppaction://hlinksldjump"/>
            <a:extLst>
              <a:ext uri="{FF2B5EF4-FFF2-40B4-BE49-F238E27FC236}">
                <a16:creationId xmlns:a16="http://schemas.microsoft.com/office/drawing/2014/main" id="{F83FFAD4-A953-45CA-B8E4-486758A256BE}"/>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505255856"/>
      </p:ext>
    </p:extLst>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6"/>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روفائيل و سوريال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رافائيل نيم سورييل: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00" b="0" dirty="0">
                <a:latin typeface="CS New Athanasius" panose="020B0500000000000000" pitchFamily="34" charset="0"/>
                <a:cs typeface="Times New Roman" panose="02020603050405020304" pitchFamily="18" charset="0"/>
              </a:rPr>
              <a:t>Hiten </a:t>
            </a:r>
            <a:r>
              <a:rPr lang="en-US" sz="3300" b="0" dirty="0" err="1">
                <a:latin typeface="CS New Athanasius" panose="020B0500000000000000" pitchFamily="34" charset="0"/>
                <a:cs typeface="Times New Roman" panose="02020603050405020304" pitchFamily="18" charset="0"/>
              </a:rPr>
              <a:t>ni`precbi`a</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ni`ar,y`aggeloc</a:t>
            </a:r>
            <a:r>
              <a:rPr lang="en-US" sz="3300" b="0" dirty="0">
                <a:latin typeface="CS New Athanasius" panose="020B0500000000000000" pitchFamily="34" charset="0"/>
                <a:cs typeface="Times New Roman" panose="02020603050405020304" pitchFamily="18" charset="0"/>
              </a:rPr>
              <a:t> =e=;=u </a:t>
            </a:r>
            <a:r>
              <a:rPr lang="en-US" sz="3300" b="0" dirty="0" err="1">
                <a:latin typeface="CS New Athanasius" panose="020B0500000000000000" pitchFamily="34" charset="0"/>
                <a:cs typeface="Times New Roman" panose="02020603050405020304" pitchFamily="18" charset="0"/>
              </a:rPr>
              <a:t>Rava</a:t>
            </a:r>
            <a:r>
              <a:rPr lang="en-US" sz="3300" dirty="0" err="1">
                <a:latin typeface="CS New Athanasius" panose="020B0500000000000000" pitchFamily="34" charset="0"/>
                <a:cs typeface="Times New Roman" panose="02020603050405020304" pitchFamily="18" charset="0"/>
              </a:rPr>
              <a:t>y</a:t>
            </a:r>
            <a:r>
              <a:rPr lang="en-US" sz="3300" b="0" dirty="0" err="1">
                <a:latin typeface="CS New Athanasius" panose="020B0500000000000000" pitchFamily="34" charset="0"/>
                <a:cs typeface="Times New Roman" panose="02020603050405020304" pitchFamily="18" charset="0"/>
              </a:rPr>
              <a:t>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nem</a:t>
            </a:r>
            <a:r>
              <a:rPr lang="en-US" sz="3300" b="0" dirty="0">
                <a:latin typeface="CS New Athanasius" panose="020B0500000000000000" pitchFamily="34" charset="0"/>
                <a:cs typeface="Times New Roman" panose="02020603050405020304" pitchFamily="18" charset="0"/>
              </a:rPr>
              <a:t> </a:t>
            </a:r>
            <a:r>
              <a:rPr lang="en-US" sz="3300" dirty="0" err="1">
                <a:latin typeface="CS New Athanasius" panose="020B0500000000000000" pitchFamily="34" charset="0"/>
                <a:cs typeface="Times New Roman" panose="02020603050405020304" pitchFamily="18" charset="0"/>
              </a:rPr>
              <a:t>Cou</a:t>
            </a:r>
            <a:r>
              <a:rPr lang="en-US" sz="3300" b="0" dirty="0" err="1">
                <a:latin typeface="CS New Athanasius" panose="020B0500000000000000" pitchFamily="34" charset="0"/>
                <a:cs typeface="Times New Roman" panose="02020603050405020304" pitchFamily="18" charset="0"/>
              </a:rPr>
              <a:t>riyl</a:t>
            </a:r>
            <a:r>
              <a:rPr lang="en-US" sz="3300" b="0" dirty="0">
                <a:latin typeface="CS New Athanasius" panose="020B0500000000000000" pitchFamily="34" charset="0"/>
                <a:cs typeface="Times New Roman" panose="02020603050405020304" pitchFamily="18" charset="0"/>
              </a:rPr>
              <a:t>@ `P=o=c `</a:t>
            </a:r>
            <a:r>
              <a:rPr lang="en-US" sz="3300" b="0" dirty="0" err="1">
                <a:latin typeface="CS New Athanasius" panose="020B0500000000000000" pitchFamily="34" charset="0"/>
                <a:cs typeface="Times New Roman" panose="02020603050405020304" pitchFamily="18" charset="0"/>
              </a:rPr>
              <a:t>ari`hmot</a:t>
            </a:r>
            <a:r>
              <a:rPr lang="en-US" sz="3300" b="0" dirty="0">
                <a:latin typeface="CS New Athanasius" panose="020B0500000000000000" pitchFamily="34" charset="0"/>
                <a:cs typeface="Times New Roman" panose="02020603050405020304" pitchFamily="18" charset="0"/>
              </a:rPr>
              <a:t> nan@ `</a:t>
            </a:r>
            <a:r>
              <a:rPr lang="en-US" sz="3300" b="0" dirty="0" err="1">
                <a:latin typeface="CS New Athanasius" panose="020B0500000000000000" pitchFamily="34" charset="0"/>
                <a:cs typeface="Times New Roman" panose="02020603050405020304" pitchFamily="18" charset="0"/>
              </a:rPr>
              <a:t>mpi,w</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ebol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nennobi</a:t>
            </a:r>
            <a:r>
              <a:rPr lang="en-US" sz="3300" b="0" dirty="0">
                <a:latin typeface="CS New Athanasius" panose="020B0500000000000000" pitchFamily="34" charset="0"/>
                <a:cs typeface="Times New Roman" panose="02020603050405020304" pitchFamily="18" charset="0"/>
              </a:rPr>
              <a:t>.</a:t>
            </a:r>
          </a:p>
        </p:txBody>
      </p:sp>
      <p:sp>
        <p:nvSpPr>
          <p:cNvPr id="12" name="Rectangle 11">
            <a:hlinkClick r:id="rId2" action="ppaction://hlinksldjump"/>
            <a:extLst>
              <a:ext uri="{FF2B5EF4-FFF2-40B4-BE49-F238E27FC236}">
                <a16:creationId xmlns:a16="http://schemas.microsoft.com/office/drawing/2014/main" id="{D53D0565-6BC8-4574-8D11-0B75BA8BFFCD}"/>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3" action="ppaction://hlinksldjump"/>
            <a:extLst>
              <a:ext uri="{FF2B5EF4-FFF2-40B4-BE49-F238E27FC236}">
                <a16:creationId xmlns:a16="http://schemas.microsoft.com/office/drawing/2014/main" id="{DFC9ECEB-0F94-4A21-AFBF-AD7FC1F2B35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TextBox 13">
            <a:hlinkClick r:id="rId4" action="ppaction://hlinksldjump"/>
            <a:extLst>
              <a:ext uri="{FF2B5EF4-FFF2-40B4-BE49-F238E27FC236}">
                <a16:creationId xmlns:a16="http://schemas.microsoft.com/office/drawing/2014/main" id="{67F892EB-4DF3-483F-96E9-797E124444AF}"/>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rId5" action="ppaction://hlinksldjump"/>
            <a:extLst>
              <a:ext uri="{FF2B5EF4-FFF2-40B4-BE49-F238E27FC236}">
                <a16:creationId xmlns:a16="http://schemas.microsoft.com/office/drawing/2014/main" id="{33A1BFFF-2AE8-4FAF-8B2F-EE7E0FDC5DC6}"/>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15734440"/>
      </p:ext>
    </p:extLst>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4"/>
          <a:stretch>
            <a:fillRect/>
          </a:stretch>
        </p:blipFill>
        <p:spPr>
          <a:xfrm>
            <a:off x="0" y="1810800"/>
            <a:ext cx="9152542" cy="5052966"/>
          </a:xfrm>
          <a:prstGeom prst="rect">
            <a:avLst/>
          </a:prstGeom>
        </p:spPr>
      </p:pic>
      <p:sp>
        <p:nvSpPr>
          <p:cNvPr id="17" name="Title 16"/>
          <p:cNvSpPr>
            <a:spLocks noGrp="1"/>
          </p:cNvSpPr>
          <p:nvPr>
            <p:ph type="title"/>
          </p:nvPr>
        </p:nvSpPr>
        <p:spPr>
          <a:xfrm>
            <a:off x="-1" y="4353545"/>
            <a:ext cx="9144000" cy="782371"/>
          </a:xfrm>
        </p:spPr>
        <p:txBody>
          <a:bodyPr>
            <a:normAutofit/>
          </a:bodyPr>
          <a:lstStyle/>
          <a:p>
            <a:r>
              <a:rPr lang="ar-EG" sz="4800" dirty="0"/>
              <a:t>مبارك الأب و الأبن والروح القدس </a:t>
            </a:r>
          </a:p>
        </p:txBody>
      </p:sp>
      <p:sp>
        <p:nvSpPr>
          <p:cNvPr id="14" name="Text Placeholder 13"/>
          <p:cNvSpPr>
            <a:spLocks noGrp="1"/>
          </p:cNvSpPr>
          <p:nvPr>
            <p:ph type="body" idx="1"/>
          </p:nvPr>
        </p:nvSpPr>
        <p:spPr>
          <a:xfrm>
            <a:off x="1" y="6049107"/>
            <a:ext cx="9143999" cy="808893"/>
          </a:xfrm>
        </p:spPr>
        <p:txBody>
          <a:bodyPr/>
          <a:lstStyle/>
          <a:p>
            <a:r>
              <a:rPr lang="ar-EG" sz="3200" dirty="0"/>
              <a:t>جى اف اسمارووت انجى افيوت نيم ابشيري : نيم بي ابنفما اثؤواب </a:t>
            </a:r>
          </a:p>
        </p:txBody>
      </p:sp>
      <p:sp>
        <p:nvSpPr>
          <p:cNvPr id="15" name="Text Placeholder 14"/>
          <p:cNvSpPr>
            <a:spLocks noGrp="1"/>
          </p:cNvSpPr>
          <p:nvPr>
            <p:ph type="body" sz="quarter" idx="3"/>
          </p:nvPr>
        </p:nvSpPr>
        <p:spPr>
          <a:xfrm>
            <a:off x="0" y="5208437"/>
            <a:ext cx="9144000" cy="948743"/>
          </a:xfrm>
        </p:spPr>
        <p:txBody>
          <a:bodyPr anchor="ctr"/>
          <a:lstStyle/>
          <a:p>
            <a:r>
              <a:rPr lang="pt-BR" sz="4000" dirty="0">
                <a:latin typeface="CS New Athanasius" panose="020B0500000000000000" pitchFamily="34" charset="0"/>
              </a:rPr>
              <a:t>Je `f`cmarwout `nje `Viwt nem `Psyri@ nem Pi`pneuma e;ouab</a:t>
            </a:r>
          </a:p>
        </p:txBody>
      </p:sp>
      <p:sp>
        <p:nvSpPr>
          <p:cNvPr id="5" name="TextBox 4">
            <a:hlinkClick r:id="rId2" action="ppaction://hlinksldjump"/>
            <a:extLst>
              <a:ext uri="{FF2B5EF4-FFF2-40B4-BE49-F238E27FC236}">
                <a16:creationId xmlns:a16="http://schemas.microsoft.com/office/drawing/2014/main" id="{5DC68DE4-709E-432E-8DB8-8A6E4F44A12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45913FA5-B1F7-42BE-8789-8AD99BE7418F}"/>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3099230104"/>
      </p:ext>
    </p:extLst>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القيامة.png"/>
          <p:cNvPicPr>
            <a:picLocks noChangeAspect="1"/>
          </p:cNvPicPr>
          <p:nvPr/>
        </p:nvPicPr>
        <p:blipFill>
          <a:blip r:embed="rId3"/>
          <a:stretch>
            <a:fillRect/>
          </a:stretch>
        </p:blipFill>
        <p:spPr>
          <a:xfrm>
            <a:off x="0" y="1810800"/>
            <a:ext cx="9152542" cy="5052966"/>
          </a:xfrm>
          <a:prstGeom prst="rect">
            <a:avLst/>
          </a:prstGeom>
        </p:spPr>
      </p:pic>
      <p:sp>
        <p:nvSpPr>
          <p:cNvPr id="16" name="Title 15"/>
          <p:cNvSpPr>
            <a:spLocks noGrp="1"/>
          </p:cNvSpPr>
          <p:nvPr>
            <p:ph type="title"/>
          </p:nvPr>
        </p:nvSpPr>
        <p:spPr>
          <a:xfrm>
            <a:off x="-1" y="4332389"/>
            <a:ext cx="9144000" cy="782371"/>
          </a:xfrm>
        </p:spPr>
        <p:txBody>
          <a:bodyPr>
            <a:normAutofit/>
          </a:bodyPr>
          <a:lstStyle/>
          <a:p>
            <a:r>
              <a:rPr lang="ar-EG" sz="4800" dirty="0"/>
              <a:t>الثالوث الكامل نسجد له و نمجد </a:t>
            </a:r>
          </a:p>
        </p:txBody>
      </p:sp>
      <p:sp>
        <p:nvSpPr>
          <p:cNvPr id="17" name="Text Placeholder 16"/>
          <p:cNvSpPr>
            <a:spLocks noGrp="1"/>
          </p:cNvSpPr>
          <p:nvPr>
            <p:ph type="body" idx="1"/>
          </p:nvPr>
        </p:nvSpPr>
        <p:spPr>
          <a:xfrm>
            <a:off x="-1" y="6175643"/>
            <a:ext cx="9143999" cy="682357"/>
          </a:xfrm>
        </p:spPr>
        <p:txBody>
          <a:bodyPr/>
          <a:lstStyle/>
          <a:p>
            <a:r>
              <a:rPr lang="ar-EG" sz="3500" dirty="0"/>
              <a:t>تى ترياس اتجيك ايفول تين اؤؤوشت امموس تي نتي او اوناس</a:t>
            </a:r>
          </a:p>
        </p:txBody>
      </p:sp>
      <p:sp>
        <p:nvSpPr>
          <p:cNvPr id="18" name="Text Placeholder 17"/>
          <p:cNvSpPr>
            <a:spLocks noGrp="1"/>
          </p:cNvSpPr>
          <p:nvPr>
            <p:ph type="body" sz="quarter" idx="3"/>
          </p:nvPr>
        </p:nvSpPr>
        <p:spPr>
          <a:xfrm>
            <a:off x="0" y="5114760"/>
            <a:ext cx="9144000" cy="1060883"/>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triac</a:t>
            </a:r>
            <a:r>
              <a:rPr lang="en-US" sz="4000" dirty="0">
                <a:latin typeface="CS New Athanasius" panose="020B0500000000000000" pitchFamily="34" charset="0"/>
              </a:rPr>
              <a:t> </a:t>
            </a:r>
            <a:r>
              <a:rPr lang="en-US" sz="4000" dirty="0" err="1">
                <a:latin typeface="CS New Athanasius" panose="020B0500000000000000" pitchFamily="34" charset="0"/>
              </a:rPr>
              <a:t>etjyk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a:t>
            </a:r>
            <a:r>
              <a:rPr lang="en-US" sz="4000" dirty="0" err="1">
                <a:latin typeface="CS New Athanasius" panose="020B0500000000000000" pitchFamily="34" charset="0"/>
              </a:rPr>
              <a:t>tenouwst</a:t>
            </a:r>
            <a:r>
              <a:rPr lang="en-US" sz="4000" dirty="0">
                <a:latin typeface="CS New Athanasius" panose="020B0500000000000000" pitchFamily="34" charset="0"/>
              </a:rPr>
              <a:t> `</a:t>
            </a:r>
            <a:r>
              <a:rPr lang="en-US" sz="4000" dirty="0" err="1">
                <a:latin typeface="CS New Athanasius" panose="020B0500000000000000" pitchFamily="34" charset="0"/>
              </a:rPr>
              <a:t>mmoc</a:t>
            </a:r>
            <a:r>
              <a:rPr lang="en-US" sz="4000" dirty="0">
                <a:latin typeface="CS New Athanasius" panose="020B0500000000000000" pitchFamily="34" charset="0"/>
              </a:rPr>
              <a:t> ten]</a:t>
            </a:r>
            <a:r>
              <a:rPr lang="en-US" sz="4000" dirty="0" err="1">
                <a:latin typeface="CS New Athanasius" panose="020B0500000000000000" pitchFamily="34" charset="0"/>
              </a:rPr>
              <a:t>w`ou</a:t>
            </a:r>
            <a:r>
              <a:rPr lang="en-US" sz="4000" dirty="0">
                <a:latin typeface="CS New Athanasius" panose="020B0500000000000000" pitchFamily="34" charset="0"/>
              </a:rPr>
              <a:t> </a:t>
            </a:r>
            <a:r>
              <a:rPr lang="en-US" sz="4000" dirty="0" err="1">
                <a:latin typeface="CS New Athanasius" panose="020B0500000000000000" pitchFamily="34" charset="0"/>
              </a:rPr>
              <a:t>nac</a:t>
            </a:r>
            <a:r>
              <a:rPr lang="en-US" sz="4000" dirty="0">
                <a:latin typeface="CS New Athanasius" panose="020B0500000000000000" pitchFamily="34" charset="0"/>
              </a:rPr>
              <a:t>.</a:t>
            </a:r>
          </a:p>
        </p:txBody>
      </p:sp>
      <p:sp>
        <p:nvSpPr>
          <p:cNvPr id="6" name="TextBox 5">
            <a:hlinkClick r:id="rId2" action="ppaction://hlinksldjump"/>
            <a:extLst>
              <a:ext uri="{FF2B5EF4-FFF2-40B4-BE49-F238E27FC236}">
                <a16:creationId xmlns:a16="http://schemas.microsoft.com/office/drawing/2014/main" id="{C935478C-E206-46A2-8D51-975A6568FEC5}"/>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444701144"/>
      </p:ext>
    </p:extLst>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D97501-E0DD-4A59-B5E5-48B673C1FED1}"/>
              </a:ext>
            </a:extLst>
          </p:cNvPr>
          <p:cNvSpPr>
            <a:spLocks noGrp="1"/>
          </p:cNvSpPr>
          <p:nvPr>
            <p:ph type="title"/>
          </p:nvPr>
        </p:nvSpPr>
        <p:spPr/>
        <p:txBody>
          <a:bodyPr>
            <a:normAutofit/>
          </a:bodyPr>
          <a:lstStyle/>
          <a:p>
            <a:r>
              <a:rPr lang="ar-EG" sz="4000" dirty="0"/>
              <a:t>اسومين</a:t>
            </a:r>
            <a:endParaRPr lang="en-GB" sz="4000" dirty="0"/>
          </a:p>
        </p:txBody>
      </p:sp>
      <p:sp>
        <p:nvSpPr>
          <p:cNvPr id="3" name="Text Placeholder 2">
            <a:extLst>
              <a:ext uri="{FF2B5EF4-FFF2-40B4-BE49-F238E27FC236}">
                <a16:creationId xmlns:a16="http://schemas.microsoft.com/office/drawing/2014/main" id="{F95BD1BF-F91F-4AB9-9334-D9EC9E5CCA4C}"/>
              </a:ext>
            </a:extLst>
          </p:cNvPr>
          <p:cNvSpPr>
            <a:spLocks noGrp="1"/>
          </p:cNvSpPr>
          <p:nvPr>
            <p:ph type="body" idx="1"/>
          </p:nvPr>
        </p:nvSpPr>
        <p:spPr/>
        <p:txBody>
          <a:bodyPr/>
          <a:lstStyle/>
          <a:p>
            <a:r>
              <a:rPr lang="ar-EG" sz="4200" dirty="0">
                <a:effectLst/>
                <a:latin typeface="Tahoma" panose="020B0604030504040204" pitchFamily="34" charset="0"/>
              </a:rPr>
              <a:t>آسومين تو كيريو: إنذوكسوس غار ذيه ذوكساستيه:</a:t>
            </a:r>
            <a:endParaRPr lang="en-GB" sz="4200" dirty="0"/>
          </a:p>
        </p:txBody>
      </p:sp>
      <p:sp>
        <p:nvSpPr>
          <p:cNvPr id="4" name="Text Placeholder 3">
            <a:extLst>
              <a:ext uri="{FF2B5EF4-FFF2-40B4-BE49-F238E27FC236}">
                <a16:creationId xmlns:a16="http://schemas.microsoft.com/office/drawing/2014/main" id="{F7D26FAC-094A-49F5-8E2A-745E24234E87}"/>
              </a:ext>
            </a:extLst>
          </p:cNvPr>
          <p:cNvSpPr>
            <a:spLocks noGrp="1"/>
          </p:cNvSpPr>
          <p:nvPr>
            <p:ph type="body" sz="quarter" idx="3"/>
          </p:nvPr>
        </p:nvSpPr>
        <p:spPr>
          <a:xfrm>
            <a:off x="0" y="5240214"/>
            <a:ext cx="9144000" cy="808893"/>
          </a:xfrm>
        </p:spPr>
        <p:txBody>
          <a:bodyPr/>
          <a:lstStyle/>
          <a:p>
            <a:r>
              <a:rPr lang="pt-BR" sz="3800" b="0" kern="1200" dirty="0">
                <a:cs typeface="+mn-cs"/>
              </a:rPr>
              <a:t> `Acwmen tw Kuriw@ endoxwc gar de doxac;e.</a:t>
            </a:r>
          </a:p>
        </p:txBody>
      </p:sp>
      <p:sp>
        <p:nvSpPr>
          <p:cNvPr id="5" name="Text Placeholder 4">
            <a:extLst>
              <a:ext uri="{FF2B5EF4-FFF2-40B4-BE49-F238E27FC236}">
                <a16:creationId xmlns:a16="http://schemas.microsoft.com/office/drawing/2014/main" id="{AE48CD88-369E-4225-A795-1B4156495493}"/>
              </a:ext>
            </a:extLst>
          </p:cNvPr>
          <p:cNvSpPr>
            <a:spLocks noGrp="1"/>
          </p:cNvSpPr>
          <p:nvPr>
            <p:ph type="body" sz="quarter" idx="10"/>
          </p:nvPr>
        </p:nvSpPr>
        <p:spPr>
          <a:xfrm>
            <a:off x="0" y="4357687"/>
            <a:ext cx="9144000" cy="944813"/>
          </a:xfrm>
        </p:spPr>
        <p:txBody>
          <a:bodyPr>
            <a:normAutofit/>
          </a:bodyPr>
          <a:lstStyle/>
          <a:p>
            <a:r>
              <a:rPr lang="ar-EG" sz="5400" dirty="0">
                <a:latin typeface="Tahoma" panose="020B0604030504040204" pitchFamily="34" charset="0"/>
              </a:rPr>
              <a:t>فلنسبح الرب لأنه بالمجد قد تمجد.</a:t>
            </a:r>
            <a:endParaRPr lang="en-GB" sz="5400" dirty="0"/>
          </a:p>
        </p:txBody>
      </p:sp>
    </p:spTree>
    <p:extLst>
      <p:ext uri="{BB962C8B-B14F-4D97-AF65-F5344CB8AC3E}">
        <p14:creationId xmlns:p14="http://schemas.microsoft.com/office/powerpoint/2010/main" val="2615643227"/>
      </p:ext>
    </p:extLst>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88700397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9239708"/>
      </p:ext>
    </p:extLst>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F114130-97C1-426F-887E-F6826CC7DC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D3A80C-D7ED-42F2-B6AA-7BD83DC6DF63}"/>
              </a:ext>
            </a:extLst>
          </p:cNvPr>
          <p:cNvSpPr>
            <a:spLocks noGrp="1"/>
          </p:cNvSpPr>
          <p:nvPr>
            <p:ph type="body" idx="1"/>
          </p:nvPr>
        </p:nvSpPr>
        <p:spPr>
          <a:xfrm>
            <a:off x="0" y="5850045"/>
            <a:ext cx="9143999" cy="1007955"/>
          </a:xfrm>
        </p:spPr>
        <p:txBody>
          <a:bodyPr anchor="ct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مارين هوس إيه إبتشويس: چيه خين أووأوأوو غار أفتشي أوأوو.</a:t>
            </a:r>
          </a:p>
        </p:txBody>
      </p:sp>
      <p:sp>
        <p:nvSpPr>
          <p:cNvPr id="4" name="Text Placeholder 3">
            <a:extLst>
              <a:ext uri="{FF2B5EF4-FFF2-40B4-BE49-F238E27FC236}">
                <a16:creationId xmlns:a16="http://schemas.microsoft.com/office/drawing/2014/main" id="{F287538B-DF5A-4907-A1D8-184A058EC2AC}"/>
              </a:ext>
            </a:extLst>
          </p:cNvPr>
          <p:cNvSpPr>
            <a:spLocks noGrp="1"/>
          </p:cNvSpPr>
          <p:nvPr>
            <p:ph type="body" sz="quarter" idx="3"/>
          </p:nvPr>
        </p:nvSpPr>
        <p:spPr>
          <a:xfrm>
            <a:off x="0" y="5104294"/>
            <a:ext cx="9144000" cy="745751"/>
          </a:xfrm>
        </p:spPr>
        <p:txBody>
          <a:bodyPr/>
          <a:lstStyle/>
          <a:p>
            <a:pPr algn="ctr"/>
            <a:r>
              <a:rPr lang="en-US" sz="3900" dirty="0" err="1">
                <a:latin typeface="CS New Athanasius" panose="020B0500000000000000" pitchFamily="34" charset="0"/>
                <a:cs typeface="Times New Roman" panose="02020603050405020304" pitchFamily="18" charset="0"/>
              </a:rPr>
              <a:t>Marenhwc</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e`P</a:t>
            </a:r>
            <a:r>
              <a:rPr lang="en-US" sz="3900" dirty="0">
                <a:latin typeface="CS New Athanasius" panose="020B0500000000000000" pitchFamily="34" charset="0"/>
                <a:cs typeface="Times New Roman" panose="02020603050405020304" pitchFamily="18" charset="0"/>
              </a:rPr>
              <a:t>[</a:t>
            </a:r>
            <a:r>
              <a:rPr lang="en-US" sz="3900" dirty="0" err="1">
                <a:latin typeface="CS New Athanasius" panose="020B0500000000000000" pitchFamily="34" charset="0"/>
                <a:cs typeface="Times New Roman" panose="02020603050405020304" pitchFamily="18" charset="0"/>
              </a:rPr>
              <a:t>oic</a:t>
            </a:r>
            <a:r>
              <a:rPr lang="en-US" sz="3900" dirty="0">
                <a:latin typeface="CS New Athanasius" panose="020B0500000000000000" pitchFamily="34" charset="0"/>
                <a:cs typeface="Times New Roman" panose="02020603050405020304" pitchFamily="18" charset="0"/>
              </a:rPr>
              <a:t>@ je </a:t>
            </a:r>
            <a:r>
              <a:rPr lang="en-US" sz="3900" dirty="0" err="1">
                <a:latin typeface="CS New Athanasius" panose="020B0500000000000000" pitchFamily="34" charset="0"/>
                <a:cs typeface="Times New Roman" panose="02020603050405020304" pitchFamily="18" charset="0"/>
              </a:rPr>
              <a:t>qen</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ou`wou</a:t>
            </a:r>
            <a:r>
              <a:rPr lang="en-US" sz="3900" dirty="0">
                <a:latin typeface="CS New Athanasius" panose="020B0500000000000000" pitchFamily="34" charset="0"/>
                <a:cs typeface="Times New Roman" panose="02020603050405020304" pitchFamily="18" charset="0"/>
              </a:rPr>
              <a:t> gar au[</a:t>
            </a:r>
            <a:r>
              <a:rPr lang="en-US" sz="3900" dirty="0" err="1">
                <a:latin typeface="CS New Athanasius" panose="020B0500000000000000" pitchFamily="34" charset="0"/>
                <a:cs typeface="Times New Roman" panose="02020603050405020304" pitchFamily="18" charset="0"/>
              </a:rPr>
              <a:t>i`wou</a:t>
            </a:r>
            <a:r>
              <a:rPr lang="en-US" sz="39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E7D1541D-E790-4280-80B0-14662F593B0B}"/>
              </a:ext>
            </a:extLst>
          </p:cNvPr>
          <p:cNvSpPr>
            <a:spLocks noGrp="1"/>
          </p:cNvSpPr>
          <p:nvPr>
            <p:ph type="body" sz="quarter" idx="10"/>
          </p:nvPr>
        </p:nvSpPr>
        <p:spPr/>
        <p:txBody>
          <a:bodyPr/>
          <a:lstStyle/>
          <a:p>
            <a:r>
              <a:rPr lang="ar-EG" dirty="0">
                <a:latin typeface="Tahoma" panose="020B0604030504040204" pitchFamily="34" charset="0"/>
              </a:rPr>
              <a:t>فلنسبح الرب لأنه بالمجد قد تمجد.</a:t>
            </a:r>
            <a:endParaRPr lang="en-GB" dirty="0"/>
          </a:p>
        </p:txBody>
      </p:sp>
    </p:spTree>
    <p:extLst>
      <p:ext uri="{BB962C8B-B14F-4D97-AF65-F5344CB8AC3E}">
        <p14:creationId xmlns:p14="http://schemas.microsoft.com/office/powerpoint/2010/main" val="3694284488"/>
      </p:ext>
    </p:extLst>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223552153"/>
      </p:ext>
    </p:extLst>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E52B57C-55FE-4312-A8DD-C74409A0F3C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1975F1E-8A83-408F-96B8-2A4ECCD3A78A}"/>
              </a:ext>
            </a:extLst>
          </p:cNvPr>
          <p:cNvSpPr>
            <a:spLocks noGrp="1"/>
          </p:cNvSpPr>
          <p:nvPr>
            <p:ph type="body" sz="quarter" idx="10"/>
          </p:nvPr>
        </p:nvSpPr>
        <p:spPr>
          <a:xfrm>
            <a:off x="-47065" y="4357687"/>
            <a:ext cx="9238129" cy="2498616"/>
          </a:xfrm>
        </p:spPr>
        <p:txBody>
          <a:bodyPr>
            <a:normAutofit fontScale="92500"/>
          </a:bodyPr>
          <a:lstStyle/>
          <a:p>
            <a:r>
              <a:rPr lang="ar-EG" sz="5400" dirty="0">
                <a:latin typeface="Tahoma" panose="020B0604030504040204" pitchFamily="34" charset="0"/>
              </a:rPr>
              <a:t>فلنسبح الرب لأنه بالمجد قد تمجد.</a:t>
            </a:r>
            <a:br>
              <a:rPr lang="en-US" sz="5400" dirty="0">
                <a:latin typeface="Tahoma" panose="020B0604030504040204" pitchFamily="34" charset="0"/>
              </a:rPr>
            </a:br>
            <a:r>
              <a:rPr lang="ar-EG" sz="5400" dirty="0">
                <a:latin typeface="Tahoma" panose="020B0604030504040204" pitchFamily="34" charset="0"/>
              </a:rPr>
              <a:t>صعد إلى أعلى السموات وأرسل لنا الباراقليط</a:t>
            </a:r>
            <a:br>
              <a:rPr lang="en-US" sz="5400" dirty="0">
                <a:latin typeface="Tahoma" panose="020B0604030504040204" pitchFamily="34" charset="0"/>
              </a:rPr>
            </a:br>
            <a:r>
              <a:rPr lang="ar-EG" sz="5400" dirty="0">
                <a:latin typeface="Tahoma" panose="020B0604030504040204" pitchFamily="34" charset="0"/>
              </a:rPr>
              <a:t> روح الحق المعزى.  آمين الليلويا.</a:t>
            </a:r>
            <a:endParaRPr lang="en-GB" sz="5400" dirty="0"/>
          </a:p>
        </p:txBody>
      </p:sp>
    </p:spTree>
    <p:extLst>
      <p:ext uri="{BB962C8B-B14F-4D97-AF65-F5344CB8AC3E}">
        <p14:creationId xmlns:p14="http://schemas.microsoft.com/office/powerpoint/2010/main" val="291826105"/>
      </p:ext>
    </p:extLst>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4503FDD-D260-46AE-96F7-E7FD2C5D7D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48D7B4E-DDE3-4D5D-B546-9EC5C0ABC52C}"/>
              </a:ext>
            </a:extLst>
          </p:cNvPr>
          <p:cNvSpPr>
            <a:spLocks noGrp="1"/>
          </p:cNvSpPr>
          <p:nvPr>
            <p:ph type="body" idx="1"/>
          </p:nvPr>
        </p:nvSpPr>
        <p:spPr>
          <a:xfrm>
            <a:off x="0" y="6172200"/>
            <a:ext cx="9143999" cy="685800"/>
          </a:xfrm>
        </p:spPr>
        <p:txBody>
          <a:bodyPr anchor="ctr"/>
          <a:lstStyle/>
          <a:p>
            <a:pPr rtl="1" eaLnBrk="1" hangingPunct="1"/>
            <a:r>
              <a:rPr lang="ar-EG" sz="3500" b="1" dirty="0">
                <a:solidFill>
                  <a:srgbClr val="FFFFFF"/>
                </a:solidFill>
                <a:latin typeface="CS New Athanasius" panose="020B0500000000000000" pitchFamily="34" charset="0"/>
                <a:cs typeface="Times New Roman" panose="02020603050405020304" pitchFamily="18" charset="0"/>
              </a:rPr>
              <a:t>طوس ذي أو إكتيساس إس إينا: طون أوو رانون كيه تين جين. </a:t>
            </a:r>
          </a:p>
        </p:txBody>
      </p:sp>
      <p:sp>
        <p:nvSpPr>
          <p:cNvPr id="4" name="Text Placeholder 3">
            <a:extLst>
              <a:ext uri="{FF2B5EF4-FFF2-40B4-BE49-F238E27FC236}">
                <a16:creationId xmlns:a16="http://schemas.microsoft.com/office/drawing/2014/main" id="{9E924861-ADB3-4DED-8C24-4162A1D26BD5}"/>
              </a:ext>
            </a:extLst>
          </p:cNvPr>
          <p:cNvSpPr>
            <a:spLocks noGrp="1"/>
          </p:cNvSpPr>
          <p:nvPr>
            <p:ph type="body" sz="quarter" idx="3"/>
          </p:nvPr>
        </p:nvSpPr>
        <p:spPr>
          <a:xfrm>
            <a:off x="0" y="5227387"/>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Touc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du`o</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kticac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ena</a:t>
            </a:r>
            <a:r>
              <a:rPr lang="en-US" sz="4000" dirty="0">
                <a:latin typeface="CS New Athanasius" panose="020B0500000000000000" pitchFamily="34" charset="0"/>
                <a:cs typeface="Times New Roman" panose="02020603050405020304" pitchFamily="18" charset="0"/>
              </a:rPr>
              <a:t>@ ton </a:t>
            </a:r>
            <a:r>
              <a:rPr lang="en-US" sz="4000" dirty="0" err="1">
                <a:latin typeface="CS New Athanasius" panose="020B0500000000000000" pitchFamily="34" charset="0"/>
                <a:cs typeface="Times New Roman" panose="02020603050405020304" pitchFamily="18" charset="0"/>
              </a:rPr>
              <a:t>ouranon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tyn</a:t>
            </a:r>
            <a:r>
              <a:rPr lang="en-US" sz="4000" dirty="0">
                <a:latin typeface="CS New Athanasius" panose="020B0500000000000000" pitchFamily="34" charset="0"/>
                <a:cs typeface="Times New Roman" panose="02020603050405020304" pitchFamily="18" charset="0"/>
              </a:rPr>
              <a:t> gyn.</a:t>
            </a:r>
          </a:p>
        </p:txBody>
      </p:sp>
      <p:sp>
        <p:nvSpPr>
          <p:cNvPr id="5" name="Text Placeholder 4">
            <a:extLst>
              <a:ext uri="{FF2B5EF4-FFF2-40B4-BE49-F238E27FC236}">
                <a16:creationId xmlns:a16="http://schemas.microsoft.com/office/drawing/2014/main" id="{189F37AF-F152-499E-99C4-9A200719B5AC}"/>
              </a:ext>
            </a:extLst>
          </p:cNvPr>
          <p:cNvSpPr>
            <a:spLocks noGrp="1"/>
          </p:cNvSpPr>
          <p:nvPr>
            <p:ph type="body" sz="quarter" idx="10"/>
          </p:nvPr>
        </p:nvSpPr>
        <p:spPr/>
        <p:txBody>
          <a:bodyPr/>
          <a:lstStyle/>
          <a:p>
            <a:r>
              <a:rPr lang="ar-EG" dirty="0">
                <a:latin typeface="Tahoma" panose="020B0604030504040204" pitchFamily="34" charset="0"/>
              </a:rPr>
              <a:t>جعل الإثنين واحدًا، أي السماء والأرض.</a:t>
            </a:r>
          </a:p>
        </p:txBody>
      </p:sp>
    </p:spTree>
    <p:extLst>
      <p:ext uri="{BB962C8B-B14F-4D97-AF65-F5344CB8AC3E}">
        <p14:creationId xmlns:p14="http://schemas.microsoft.com/office/powerpoint/2010/main" val="602894769"/>
      </p:ext>
    </p:extLst>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2707255068"/>
      </p:ext>
    </p:extLst>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B0B2D14-B63F-4BDB-ACE9-48E9E099387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64F250-DA3A-4E25-827C-6A98B9C5E5C0}"/>
              </a:ext>
            </a:extLst>
          </p:cNvPr>
          <p:cNvSpPr>
            <a:spLocks noGrp="1"/>
          </p:cNvSpPr>
          <p:nvPr>
            <p:ph type="body" idx="1"/>
          </p:nvPr>
        </p:nvSpPr>
        <p:spPr/>
        <p:txBody>
          <a:bodyP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بين طاف إير بي إسناڤ إن أوواي: إيتيه فاي بيه إتفيه نيم إبكاهي. </a:t>
            </a:r>
          </a:p>
        </p:txBody>
      </p:sp>
      <p:sp>
        <p:nvSpPr>
          <p:cNvPr id="4" name="Text Placeholder 3">
            <a:extLst>
              <a:ext uri="{FF2B5EF4-FFF2-40B4-BE49-F238E27FC236}">
                <a16:creationId xmlns:a16="http://schemas.microsoft.com/office/drawing/2014/main" id="{8134511C-1CD2-45B0-ABA2-CEE83DDB772B}"/>
              </a:ext>
            </a:extLst>
          </p:cNvPr>
          <p:cNvSpPr>
            <a:spLocks noGrp="1"/>
          </p:cNvSpPr>
          <p:nvPr>
            <p:ph type="body" sz="quarter" idx="3"/>
          </p:nvPr>
        </p:nvSpPr>
        <p:spPr>
          <a:xfrm>
            <a:off x="0" y="5104295"/>
            <a:ext cx="9144000" cy="637600"/>
          </a:xfrm>
        </p:spPr>
        <p:txBody>
          <a:bodyPr/>
          <a:lstStyle/>
          <a:p>
            <a:pPr algn="ctr"/>
            <a:r>
              <a:rPr lang="en-US" sz="3500" dirty="0" err="1">
                <a:latin typeface="CS New Athanasius" panose="020B0500000000000000" pitchFamily="34" charset="0"/>
                <a:cs typeface="Times New Roman" panose="02020603050405020304" pitchFamily="18" charset="0"/>
              </a:rPr>
              <a:t>Pentafer</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pi`cnau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nouai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tve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pkahi</a:t>
            </a:r>
            <a:r>
              <a:rPr lang="en-US" sz="35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8B254D68-C470-4434-9B76-388E57FC2A4B}"/>
              </a:ext>
            </a:extLst>
          </p:cNvPr>
          <p:cNvSpPr>
            <a:spLocks noGrp="1"/>
          </p:cNvSpPr>
          <p:nvPr>
            <p:ph type="body" sz="quarter" idx="10"/>
          </p:nvPr>
        </p:nvSpPr>
        <p:spPr>
          <a:xfrm>
            <a:off x="-1" y="4466695"/>
            <a:ext cx="9144000" cy="637600"/>
          </a:xfrm>
        </p:spPr>
        <p:txBody>
          <a:bodyPr>
            <a:normAutofit fontScale="92500" lnSpcReduction="10000"/>
          </a:bodyPr>
          <a:lstStyle/>
          <a:p>
            <a:r>
              <a:rPr lang="ar-EG" sz="4400" dirty="0">
                <a:latin typeface="Tahoma" panose="020B0604030504040204" pitchFamily="34" charset="0"/>
              </a:rPr>
              <a:t>جعل الإثنين واحداً، أى السماء والأرض.</a:t>
            </a:r>
            <a:endParaRPr lang="en-GB" sz="4400" dirty="0"/>
          </a:p>
        </p:txBody>
      </p:sp>
    </p:spTree>
    <p:extLst>
      <p:ext uri="{BB962C8B-B14F-4D97-AF65-F5344CB8AC3E}">
        <p14:creationId xmlns:p14="http://schemas.microsoft.com/office/powerpoint/2010/main" val="2169841405"/>
      </p:ext>
    </p:extLst>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46661313"/>
      </p:ext>
    </p:extLst>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12E3962-5463-4832-8B2E-A108118220A0}"/>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F7EAD972-AC3B-4AD3-89ED-64598934A02D}"/>
              </a:ext>
            </a:extLst>
          </p:cNvPr>
          <p:cNvSpPr>
            <a:spLocks noGrp="1"/>
          </p:cNvSpPr>
          <p:nvPr>
            <p:ph type="body" idx="1"/>
          </p:nvPr>
        </p:nvSpPr>
        <p:spPr>
          <a:xfrm>
            <a:off x="0" y="4343399"/>
            <a:ext cx="9143999" cy="2514601"/>
          </a:xfrm>
        </p:spPr>
        <p:txBody>
          <a:bodyPr anchor="ctr">
            <a:normAutofit fontScale="92500" lnSpcReduction="20000"/>
          </a:bodyPr>
          <a:lstStyle/>
          <a:p>
            <a:pPr>
              <a:lnSpc>
                <a:spcPct val="120000"/>
              </a:lnSpc>
            </a:pPr>
            <a:r>
              <a:rPr lang="ar-EG" sz="5400" dirty="0">
                <a:latin typeface="Tahoma" panose="020B0604030504040204" pitchFamily="34" charset="0"/>
              </a:rPr>
              <a:t>جعل الإثنين واحداً، أى السماء والأرض.</a:t>
            </a:r>
            <a:br>
              <a:rPr lang="ar-EG" sz="5400" dirty="0">
                <a:latin typeface="Tahoma" panose="020B0604030504040204" pitchFamily="34" charset="0"/>
              </a:rPr>
            </a:br>
            <a:r>
              <a:rPr lang="ar-EG" sz="5400" dirty="0">
                <a:latin typeface="Tahoma" panose="020B0604030504040204" pitchFamily="34" charset="0"/>
              </a:rPr>
              <a:t>  صعد إلى أعلى السموات وأرسل لنا الباراقليط روح الحق المعزي. آمين الليلويا.</a:t>
            </a:r>
            <a:endParaRPr lang="en-GB" sz="5400" dirty="0"/>
          </a:p>
        </p:txBody>
      </p:sp>
    </p:spTree>
    <p:extLst>
      <p:ext uri="{BB962C8B-B14F-4D97-AF65-F5344CB8AC3E}">
        <p14:creationId xmlns:p14="http://schemas.microsoft.com/office/powerpoint/2010/main" val="4108523829"/>
      </p:ext>
    </p:extLst>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D6517CE-72F3-4C7F-9A2D-4871DE132B8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08010F0-05FB-4650-897E-DB81FC779DA8}"/>
              </a:ext>
            </a:extLst>
          </p:cNvPr>
          <p:cNvSpPr>
            <a:spLocks noGrp="1"/>
          </p:cNvSpPr>
          <p:nvPr>
            <p:ph type="body" idx="1"/>
          </p:nvPr>
        </p:nvSpPr>
        <p:spPr>
          <a:xfrm>
            <a:off x="0" y="6172200"/>
            <a:ext cx="9143999" cy="685800"/>
          </a:xfrm>
        </p:spPr>
        <p:txBody>
          <a:bodyPr anchor="ctr"/>
          <a:lstStyle/>
          <a:p>
            <a:r>
              <a:rPr lang="ar-EG" sz="3600" dirty="0">
                <a:effectLst/>
                <a:latin typeface="Tahoma" panose="020B0604030504040204" pitchFamily="34" charset="0"/>
              </a:rPr>
              <a:t>ذيـﭭتيه بانديس إي لا إي : بروس كينيسومين إيسو خريستو :</a:t>
            </a:r>
            <a:endParaRPr lang="en-GB" sz="3600" dirty="0"/>
          </a:p>
        </p:txBody>
      </p:sp>
      <p:sp>
        <p:nvSpPr>
          <p:cNvPr id="4" name="Text Placeholder 3">
            <a:extLst>
              <a:ext uri="{FF2B5EF4-FFF2-40B4-BE49-F238E27FC236}">
                <a16:creationId xmlns:a16="http://schemas.microsoft.com/office/drawing/2014/main" id="{27F815EB-F5F6-467A-B6E4-E9E1BC324304}"/>
              </a:ext>
            </a:extLst>
          </p:cNvPr>
          <p:cNvSpPr>
            <a:spLocks noGrp="1"/>
          </p:cNvSpPr>
          <p:nvPr>
            <p:ph type="body" sz="quarter" idx="3"/>
          </p:nvPr>
        </p:nvSpPr>
        <p:spPr>
          <a:xfrm>
            <a:off x="0" y="5184120"/>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Deute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pantec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ila`i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prockuny</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cwmen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Iycou</a:t>
            </a:r>
            <a:r>
              <a:rPr lang="en-US" sz="4000" dirty="0">
                <a:latin typeface="CS New Athanasius" panose="020B0500000000000000" pitchFamily="34" charset="0"/>
                <a:cs typeface="Times New Roman" panose="02020603050405020304" pitchFamily="18" charset="0"/>
              </a:rPr>
              <a:t> `&lt;</a:t>
            </a:r>
            <a:r>
              <a:rPr lang="en-US" sz="4000" dirty="0" err="1">
                <a:latin typeface="CS New Athanasius" panose="020B0500000000000000" pitchFamily="34" charset="0"/>
                <a:cs typeface="Times New Roman" panose="02020603050405020304" pitchFamily="18" charset="0"/>
              </a:rPr>
              <a:t>rictw</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CC1F82BD-4A17-4052-836F-5532A68B3705}"/>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963759643"/>
      </p:ext>
    </p:extLst>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5557450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كيهك">
            <a:extLst>
              <a:ext uri="{FF2B5EF4-FFF2-40B4-BE49-F238E27FC236}">
                <a16:creationId xmlns:a16="http://schemas.microsoft.com/office/drawing/2014/main" id="{28157706-45BA-4C0B-AEDC-19C2ED292244}"/>
              </a:ext>
            </a:extLst>
          </p:cNvPr>
          <p:cNvSpPr>
            <a:spLocks noGrp="1"/>
          </p:cNvSpPr>
          <p:nvPr>
            <p:ph type="title"/>
          </p:nvPr>
        </p:nvSpPr>
        <p:spPr>
          <a:xfrm>
            <a:off x="-2322285" y="0"/>
            <a:ext cx="2322286" cy="1161143"/>
          </a:xfrm>
        </p:spPr>
        <p:txBody>
          <a:bodyPr>
            <a:normAutofit fontScale="90000"/>
          </a:bodyPr>
          <a:lstStyle/>
          <a:p>
            <a:r>
              <a:rPr lang="ar-EG" dirty="0"/>
              <a:t>يوحنا المعمدان – نسيب عمانؤيل</a:t>
            </a:r>
            <a:endParaRPr lang="en-GB" dirty="0"/>
          </a:p>
        </p:txBody>
      </p:sp>
      <p:sp>
        <p:nvSpPr>
          <p:cNvPr id="3" name="Text Placeholder 2">
            <a:extLst>
              <a:ext uri="{FF2B5EF4-FFF2-40B4-BE49-F238E27FC236}">
                <a16:creationId xmlns:a16="http://schemas.microsoft.com/office/drawing/2014/main" id="{0EF8F81D-0FFA-4FB5-8E95-E891D0167FE3}"/>
              </a:ext>
            </a:extLst>
          </p:cNvPr>
          <p:cNvSpPr>
            <a:spLocks noGrp="1"/>
          </p:cNvSpPr>
          <p:nvPr>
            <p:ph type="body" idx="1"/>
          </p:nvPr>
        </p:nvSpPr>
        <p:spPr>
          <a:xfrm>
            <a:off x="0" y="5939605"/>
            <a:ext cx="9143999" cy="918396"/>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إبريسڤيا إنتي</a:t>
            </a:r>
            <a:r>
              <a:rPr lang="ar-EG" altLang="en-US" sz="3400" b="1" dirty="0">
                <a:solidFill>
                  <a:schemeClr val="bg1"/>
                </a:solidFill>
                <a:latin typeface="Times New Roman" panose="02020603050405020304" pitchFamily="18" charset="0"/>
                <a:cs typeface="Times New Roman" panose="02020603050405020304" pitchFamily="18" charset="0"/>
              </a:rPr>
              <a:t>ه</a:t>
            </a:r>
            <a:r>
              <a:rPr lang="ar-SA" altLang="en-US" sz="3400" b="1" dirty="0">
                <a:solidFill>
                  <a:schemeClr val="bg1"/>
                </a:solidFill>
                <a:latin typeface="Times New Roman" panose="02020603050405020304" pitchFamily="18" charset="0"/>
                <a:cs typeface="Times New Roman" panose="02020603050405020304" pitchFamily="18" charset="0"/>
              </a:rPr>
              <a:t> بي سينجينيس إن إممانوئيل</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ي</a:t>
            </a:r>
            <a:r>
              <a:rPr lang="ar-EG" altLang="en-US" sz="3400" b="1" dirty="0">
                <a:solidFill>
                  <a:schemeClr val="bg1"/>
                </a:solidFill>
                <a:latin typeface="Times New Roman" panose="02020603050405020304" pitchFamily="18" charset="0"/>
                <a:cs typeface="Times New Roman" panose="02020603050405020304" pitchFamily="18" charset="0"/>
              </a:rPr>
              <a:t>وأ</a:t>
            </a:r>
            <a:r>
              <a:rPr lang="ar-SA" altLang="en-US" sz="3400" b="1" dirty="0">
                <a:solidFill>
                  <a:schemeClr val="bg1"/>
                </a:solidFill>
                <a:latin typeface="Times New Roman" panose="02020603050405020304" pitchFamily="18" charset="0"/>
                <a:cs typeface="Times New Roman" panose="02020603050405020304" pitchFamily="18" charset="0"/>
              </a:rPr>
              <a:t>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س إبشيري إن زخارياس: </a:t>
            </a:r>
            <a:endParaRPr lang="en-GB" sz="3400" dirty="0"/>
          </a:p>
        </p:txBody>
      </p:sp>
      <p:sp>
        <p:nvSpPr>
          <p:cNvPr id="4" name="Text Placeholder 3">
            <a:extLst>
              <a:ext uri="{FF2B5EF4-FFF2-40B4-BE49-F238E27FC236}">
                <a16:creationId xmlns:a16="http://schemas.microsoft.com/office/drawing/2014/main" id="{119EAFA6-67F1-458A-8F3F-37555A13DF1D}"/>
              </a:ext>
            </a:extLst>
          </p:cNvPr>
          <p:cNvSpPr>
            <a:spLocks noGrp="1"/>
          </p:cNvSpPr>
          <p:nvPr>
            <p:ph type="body" sz="quarter" idx="3"/>
          </p:nvPr>
        </p:nvSpPr>
        <p:spPr>
          <a:xfrm>
            <a:off x="0" y="4963886"/>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picuggenyc</a:t>
            </a:r>
            <a:r>
              <a:rPr lang="en-GB" dirty="0">
                <a:latin typeface="CS New Athanasius" panose="020B0500000000000000" pitchFamily="34" charset="0"/>
              </a:rPr>
              <a:t> `</a:t>
            </a:r>
            <a:r>
              <a:rPr lang="en-GB" dirty="0" err="1">
                <a:latin typeface="CS New Athanasius" panose="020B0500000000000000" pitchFamily="34" charset="0"/>
              </a:rPr>
              <a:t>nEmmanouyl</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nZa,ariac</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6EAE377-8320-4546-8692-4BA37743A0A6}"/>
              </a:ext>
            </a:extLst>
          </p:cNvPr>
          <p:cNvSpPr>
            <a:spLocks noGrp="1"/>
          </p:cNvSpPr>
          <p:nvPr>
            <p:ph type="body" sz="quarter" idx="10"/>
          </p:nvPr>
        </p:nvSpPr>
        <p:spPr>
          <a:xfrm>
            <a:off x="-2" y="4363211"/>
            <a:ext cx="9144000" cy="600675"/>
          </a:xfrm>
        </p:spPr>
        <p:txBody>
          <a:bodyPr/>
          <a:lstStyle/>
          <a:p>
            <a:r>
              <a:rPr lang="ar-SA" altLang="en-US" sz="4000" dirty="0"/>
              <a:t>بشفاعات، نسيب عمانوئيل، يوحنا إبن زكريا، </a:t>
            </a:r>
            <a:endParaRPr lang="en-GB" sz="4000" dirty="0"/>
          </a:p>
        </p:txBody>
      </p:sp>
    </p:spTree>
    <p:extLst>
      <p:ext uri="{BB962C8B-B14F-4D97-AF65-F5344CB8AC3E}">
        <p14:creationId xmlns:p14="http://schemas.microsoft.com/office/powerpoint/2010/main" val="1160878566"/>
      </p:ext>
    </p:extLst>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B5EC8D6-DEBF-45C9-996C-E51FAE1A1C2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56425A-22D5-4952-A0AA-5927CDD92F4B}"/>
              </a:ext>
            </a:extLst>
          </p:cNvPr>
          <p:cNvSpPr>
            <a:spLocks noGrp="1"/>
          </p:cNvSpPr>
          <p:nvPr>
            <p:ph type="body" idx="1"/>
          </p:nvPr>
        </p:nvSpPr>
        <p:spPr/>
        <p:txBody>
          <a:bodyPr/>
          <a:lstStyle/>
          <a:p>
            <a:r>
              <a:rPr lang="ar-EG" sz="3600" dirty="0">
                <a:effectLst/>
                <a:latin typeface="Tahoma" panose="020B0604030504040204" pitchFamily="34" charset="0"/>
              </a:rPr>
              <a:t>آمويني ني لاؤس تيرو: إنتين أووأوشت إن إيسوس بي خريستوس:</a:t>
            </a:r>
            <a:endParaRPr lang="en-GB" sz="3600" dirty="0"/>
          </a:p>
        </p:txBody>
      </p:sp>
      <p:sp>
        <p:nvSpPr>
          <p:cNvPr id="4" name="Text Placeholder 3">
            <a:extLst>
              <a:ext uri="{FF2B5EF4-FFF2-40B4-BE49-F238E27FC236}">
                <a16:creationId xmlns:a16="http://schemas.microsoft.com/office/drawing/2014/main" id="{C724592B-0B08-4950-9DE5-F4D756D25AC5}"/>
              </a:ext>
            </a:extLst>
          </p:cNvPr>
          <p:cNvSpPr>
            <a:spLocks noGrp="1"/>
          </p:cNvSpPr>
          <p:nvPr>
            <p:ph type="body" sz="quarter" idx="3"/>
          </p:nvPr>
        </p:nvSpPr>
        <p:spPr>
          <a:xfrm>
            <a:off x="-1" y="5103438"/>
            <a:ext cx="9144000" cy="745751"/>
          </a:xfrm>
        </p:spPr>
        <p:txBody>
          <a:bodyPr/>
          <a:lstStyle/>
          <a:p>
            <a:pPr algn="ctr"/>
            <a:r>
              <a:rPr lang="en-US" sz="3800" dirty="0">
                <a:latin typeface="CS New Athanasius" panose="020B0500000000000000" pitchFamily="34" charset="0"/>
                <a:cs typeface="Times New Roman" panose="02020603050405020304" pitchFamily="18" charset="0"/>
              </a:rPr>
              <a:t>`</a:t>
            </a:r>
            <a:r>
              <a:rPr lang="en-US" sz="3800" dirty="0" err="1">
                <a:latin typeface="CS New Athanasius" panose="020B0500000000000000" pitchFamily="34" charset="0"/>
                <a:cs typeface="Times New Roman" panose="02020603050405020304" pitchFamily="18" charset="0"/>
              </a:rPr>
              <a:t>Amwini</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nilaoc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tyrou</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ntenouwst</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a:t>
            </a:r>
            <a:r>
              <a:rPr lang="en-US" sz="3800" dirty="0">
                <a:cs typeface="Times New Roman" panose="02020603050405020304" pitchFamily="18" charset="0"/>
              </a:rPr>
              <a:t>=</a:t>
            </a:r>
            <a:r>
              <a:rPr lang="en-US" sz="3800" dirty="0">
                <a:latin typeface="CS New Athanasius" panose="020B0500000000000000" pitchFamily="34" charset="0"/>
                <a:cs typeface="Times New Roman" panose="02020603050405020304" pitchFamily="18" charset="0"/>
              </a:rPr>
              <a:t>y=c P=,=c.</a:t>
            </a:r>
          </a:p>
        </p:txBody>
      </p:sp>
      <p:sp>
        <p:nvSpPr>
          <p:cNvPr id="5" name="Text Placeholder 4">
            <a:extLst>
              <a:ext uri="{FF2B5EF4-FFF2-40B4-BE49-F238E27FC236}">
                <a16:creationId xmlns:a16="http://schemas.microsoft.com/office/drawing/2014/main" id="{2CEC41A7-1C3F-4C1D-BA4A-2F2DC404A7A3}"/>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3298221682"/>
      </p:ext>
    </p:extLst>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805454749"/>
      </p:ext>
    </p:extLst>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2FE2776-797F-4C44-AE36-90A7D4FC17A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0D65EACA-A4D8-41B6-903A-8EA48F7EC052}"/>
              </a:ext>
            </a:extLst>
          </p:cNvPr>
          <p:cNvSpPr>
            <a:spLocks noGrp="1"/>
          </p:cNvSpPr>
          <p:nvPr>
            <p:ph type="body" idx="1"/>
          </p:nvPr>
        </p:nvSpPr>
        <p:spPr>
          <a:xfrm>
            <a:off x="0" y="4356847"/>
            <a:ext cx="9143999" cy="2501153"/>
          </a:xfrm>
        </p:spPr>
        <p:txBody>
          <a:bodyPr anchor="ctr">
            <a:noAutofit/>
          </a:bodyPr>
          <a:lstStyle/>
          <a:p>
            <a:pPr>
              <a:lnSpc>
                <a:spcPct val="100000"/>
              </a:lnSpc>
            </a:pPr>
            <a:r>
              <a:rPr lang="ar-EG" sz="4600" dirty="0">
                <a:latin typeface="Tahoma" panose="020B0604030504040204" pitchFamily="34" charset="0"/>
              </a:rPr>
              <a:t>تعالوا يا جميع الشعوب.  لنسجد ليسوع المسيح.</a:t>
            </a:r>
            <a:br>
              <a:rPr lang="ar-EG" sz="4600" dirty="0">
                <a:latin typeface="Tahoma" panose="020B0604030504040204" pitchFamily="34" charset="0"/>
              </a:rPr>
            </a:br>
            <a:r>
              <a:rPr lang="ar-EG" sz="4600" dirty="0">
                <a:latin typeface="Tahoma" panose="020B0604030504040204" pitchFamily="34" charset="0"/>
              </a:rPr>
              <a:t>صعد إلى أعلى السموات وأرسل لنا الباراقليط</a:t>
            </a:r>
            <a:br>
              <a:rPr lang="ar-EG" sz="4600" dirty="0">
                <a:latin typeface="Tahoma" panose="020B0604030504040204" pitchFamily="34" charset="0"/>
              </a:rPr>
            </a:br>
            <a:r>
              <a:rPr lang="ar-EG" sz="4600" dirty="0">
                <a:latin typeface="Tahoma" panose="020B0604030504040204" pitchFamily="34" charset="0"/>
              </a:rPr>
              <a:t> روح الحق المعزى. آمين</a:t>
            </a:r>
            <a:r>
              <a:rPr lang="en-US" sz="4600" dirty="0">
                <a:latin typeface="Tahoma" panose="020B0604030504040204" pitchFamily="34" charset="0"/>
              </a:rPr>
              <a:t> </a:t>
            </a:r>
            <a:r>
              <a:rPr lang="ar-EG" sz="4600" dirty="0">
                <a:latin typeface="Tahoma" panose="020B0604030504040204" pitchFamily="34" charset="0"/>
              </a:rPr>
              <a:t>الليلويا.</a:t>
            </a:r>
            <a:endParaRPr lang="en-GB" sz="4600" dirty="0"/>
          </a:p>
        </p:txBody>
      </p:sp>
    </p:spTree>
    <p:extLst>
      <p:ext uri="{BB962C8B-B14F-4D97-AF65-F5344CB8AC3E}">
        <p14:creationId xmlns:p14="http://schemas.microsoft.com/office/powerpoint/2010/main" val="1819523603"/>
      </p:ext>
    </p:extLst>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E5548B9-D614-4A6F-A5E6-B7E2308C993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98E89F9-962E-4BA5-9B6F-85E592C20BA3}"/>
              </a:ext>
            </a:extLst>
          </p:cNvPr>
          <p:cNvSpPr>
            <a:spLocks noGrp="1"/>
          </p:cNvSpPr>
          <p:nvPr>
            <p:ph type="body" idx="1"/>
          </p:nvPr>
        </p:nvSpPr>
        <p:spPr/>
        <p:txBody>
          <a:bodyPr anchor="ctr"/>
          <a:lstStyle/>
          <a:p>
            <a:r>
              <a:rPr lang="ar-EG" sz="3400" dirty="0">
                <a:effectLst/>
                <a:latin typeface="Tahoma" panose="020B0604030504040204" pitchFamily="34" charset="0"/>
              </a:rPr>
              <a:t>أووطوس إستين أوثيؤس أوسوتير إيمون: كيه كيريوس باسيس ساركوس:</a:t>
            </a:r>
            <a:endParaRPr lang="en-GB" sz="3400" dirty="0"/>
          </a:p>
        </p:txBody>
      </p:sp>
      <p:sp>
        <p:nvSpPr>
          <p:cNvPr id="4" name="Text Placeholder 3">
            <a:extLst>
              <a:ext uri="{FF2B5EF4-FFF2-40B4-BE49-F238E27FC236}">
                <a16:creationId xmlns:a16="http://schemas.microsoft.com/office/drawing/2014/main" id="{8C6BF763-2046-46EA-9067-10E43000F49E}"/>
              </a:ext>
            </a:extLst>
          </p:cNvPr>
          <p:cNvSpPr>
            <a:spLocks noGrp="1"/>
          </p:cNvSpPr>
          <p:nvPr>
            <p:ph type="body" sz="quarter" idx="3"/>
          </p:nvPr>
        </p:nvSpPr>
        <p:spPr>
          <a:xfrm>
            <a:off x="0" y="5002306"/>
            <a:ext cx="9144000" cy="1046801"/>
          </a:xfrm>
        </p:spPr>
        <p:txBody>
          <a:bodyPr/>
          <a:lstStyle/>
          <a:p>
            <a:pPr algn="ctr"/>
            <a:r>
              <a:rPr lang="en-US" sz="3800" dirty="0" err="1">
                <a:latin typeface="CS New Athanasius" panose="020B0500000000000000" pitchFamily="34" charset="0"/>
                <a:cs typeface="Times New Roman" panose="02020603050405020304" pitchFamily="18" charset="0"/>
              </a:rPr>
              <a:t>Outoc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ectin</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eoc</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Cwtyr</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ymwn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Kurioc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pacic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carkoc</a:t>
            </a:r>
            <a:r>
              <a:rPr lang="en-US" sz="38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1E85936D-0A05-46BC-B025-499365A91F83}"/>
              </a:ext>
            </a:extLst>
          </p:cNvPr>
          <p:cNvSpPr>
            <a:spLocks noGrp="1"/>
          </p:cNvSpPr>
          <p:nvPr>
            <p:ph type="body" sz="quarter" idx="10"/>
          </p:nvPr>
        </p:nvSpPr>
        <p:spPr/>
        <p:txBody>
          <a:bodyPr>
            <a:normAutofit/>
          </a:bodyPr>
          <a:lstStyle/>
          <a:p>
            <a:r>
              <a:rPr lang="ar-EG" sz="4400" dirty="0">
                <a:latin typeface="Tahoma" panose="020B0604030504040204" pitchFamily="34" charset="0"/>
              </a:rPr>
              <a:t>هذا هو الله مخلصنا، ورب كل جسد.</a:t>
            </a:r>
            <a:endParaRPr lang="en-GB" sz="4400" dirty="0"/>
          </a:p>
        </p:txBody>
      </p:sp>
    </p:spTree>
    <p:extLst>
      <p:ext uri="{BB962C8B-B14F-4D97-AF65-F5344CB8AC3E}">
        <p14:creationId xmlns:p14="http://schemas.microsoft.com/office/powerpoint/2010/main" val="887277225"/>
      </p:ext>
    </p:extLst>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150644043"/>
      </p:ext>
    </p:extLst>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F4BFD98-2373-469B-BD12-88C66DA3C99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0E0871-2A14-43EE-9920-4979A3D86E4F}"/>
              </a:ext>
            </a:extLst>
          </p:cNvPr>
          <p:cNvSpPr>
            <a:spLocks noGrp="1"/>
          </p:cNvSpPr>
          <p:nvPr>
            <p:ph type="body" idx="1"/>
          </p:nvPr>
        </p:nvSpPr>
        <p:spPr/>
        <p:txBody>
          <a:bodyPr anchor="ctr"/>
          <a:lstStyle/>
          <a:p>
            <a:r>
              <a:rPr lang="ar-EG" sz="3600" dirty="0">
                <a:effectLst/>
                <a:latin typeface="Tahoma" panose="020B0604030504040204" pitchFamily="34" charset="0"/>
              </a:rPr>
              <a:t>فاي بيه إفنوتي بين سوتير: اووه إبتشويس إنساركس نيـﭭين:</a:t>
            </a:r>
            <a:endParaRPr lang="en-GB" sz="3600" dirty="0"/>
          </a:p>
        </p:txBody>
      </p:sp>
      <p:sp>
        <p:nvSpPr>
          <p:cNvPr id="4" name="Text Placeholder 3">
            <a:extLst>
              <a:ext uri="{FF2B5EF4-FFF2-40B4-BE49-F238E27FC236}">
                <a16:creationId xmlns:a16="http://schemas.microsoft.com/office/drawing/2014/main" id="{E050100F-F7ED-440A-972B-0953FE275991}"/>
              </a:ext>
            </a:extLst>
          </p:cNvPr>
          <p:cNvSpPr>
            <a:spLocks noGrp="1"/>
          </p:cNvSpPr>
          <p:nvPr>
            <p:ph type="body" sz="quarter" idx="3"/>
          </p:nvPr>
        </p:nvSpPr>
        <p:spPr/>
        <p:txBody>
          <a:bodyPr/>
          <a:lstStyle/>
          <a:p>
            <a:pPr algn="ctr"/>
            <a:r>
              <a:rPr lang="en-US" sz="4000" dirty="0" err="1">
                <a:latin typeface="CS New Athanasius" panose="020B0500000000000000" pitchFamily="34" charset="0"/>
                <a:cs typeface="Times New Roman" panose="02020603050405020304" pitchFamily="18" charset="0"/>
              </a:rPr>
              <a:t>Vai</a:t>
            </a:r>
            <a:r>
              <a:rPr lang="en-US" sz="4000" dirty="0">
                <a:latin typeface="CS New Athanasius" panose="020B0500000000000000" pitchFamily="34" charset="0"/>
                <a:cs typeface="Times New Roman" panose="02020603050405020304" pitchFamily="18" charset="0"/>
              </a:rPr>
              <a:t> pe `</a:t>
            </a:r>
            <a:r>
              <a:rPr lang="en-US" sz="4000" dirty="0" err="1">
                <a:latin typeface="CS New Athanasius" panose="020B0500000000000000" pitchFamily="34" charset="0"/>
                <a:cs typeface="Times New Roman" panose="02020603050405020304" pitchFamily="18" charset="0"/>
              </a:rPr>
              <a:t>Vnou</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Pencwtyr</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ouoh</a:t>
            </a:r>
            <a:r>
              <a:rPr lang="en-US" sz="4000" dirty="0">
                <a:latin typeface="CS New Athanasius" panose="020B0500000000000000" pitchFamily="34" charset="0"/>
                <a:cs typeface="Times New Roman" panose="02020603050405020304" pitchFamily="18" charset="0"/>
              </a:rPr>
              <a:t> `P[</a:t>
            </a:r>
            <a:r>
              <a:rPr lang="en-US" sz="4000" dirty="0" err="1">
                <a:latin typeface="CS New Athanasius" panose="020B0500000000000000" pitchFamily="34" charset="0"/>
                <a:cs typeface="Times New Roman" panose="02020603050405020304" pitchFamily="18" charset="0"/>
              </a:rPr>
              <a:t>oic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ncarx</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niben</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B635E9B7-DF6F-499F-886A-531757808B3B}"/>
              </a:ext>
            </a:extLst>
          </p:cNvPr>
          <p:cNvSpPr>
            <a:spLocks noGrp="1"/>
          </p:cNvSpPr>
          <p:nvPr>
            <p:ph type="body" sz="quarter" idx="10"/>
          </p:nvPr>
        </p:nvSpPr>
        <p:spPr/>
        <p:txBody>
          <a:bodyPr/>
          <a:lstStyle/>
          <a:p>
            <a:r>
              <a:rPr lang="ar-EG" dirty="0">
                <a:latin typeface="Tahoma" panose="020B0604030504040204" pitchFamily="34" charset="0"/>
              </a:rPr>
              <a:t>هذا هو الله مخلصنا، ورب كل جسد.</a:t>
            </a:r>
            <a:endParaRPr lang="en-GB" dirty="0"/>
          </a:p>
        </p:txBody>
      </p:sp>
    </p:spTree>
    <p:extLst>
      <p:ext uri="{BB962C8B-B14F-4D97-AF65-F5344CB8AC3E}">
        <p14:creationId xmlns:p14="http://schemas.microsoft.com/office/powerpoint/2010/main" val="2932711025"/>
      </p:ext>
    </p:extLst>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2345385148"/>
      </p:ext>
    </p:extLst>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17DAF54-436D-4702-ADB9-499378370A6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EEBE7703-78DF-4AD5-8AB7-13910B918684}"/>
              </a:ext>
            </a:extLst>
          </p:cNvPr>
          <p:cNvSpPr>
            <a:spLocks noGrp="1"/>
          </p:cNvSpPr>
          <p:nvPr>
            <p:ph type="body" idx="1"/>
          </p:nvPr>
        </p:nvSpPr>
        <p:spPr>
          <a:xfrm>
            <a:off x="0" y="4356847"/>
            <a:ext cx="9143999" cy="2501153"/>
          </a:xfrm>
        </p:spPr>
        <p:txBody>
          <a:bodyPr anchor="ctr">
            <a:normAutofit fontScale="92500" lnSpcReduction="10000"/>
          </a:bodyPr>
          <a:lstStyle/>
          <a:p>
            <a:pPr>
              <a:lnSpc>
                <a:spcPct val="100000"/>
              </a:lnSpc>
            </a:pPr>
            <a:r>
              <a:rPr lang="ar-EG" sz="5400" dirty="0">
                <a:latin typeface="Tahoma" panose="020B0604030504040204" pitchFamily="34" charset="0"/>
              </a:rPr>
              <a:t>هذا هو الله مخلصنا، ورب كل جسد. </a:t>
            </a:r>
          </a:p>
          <a:p>
            <a:pPr>
              <a:lnSpc>
                <a:spcPct val="100000"/>
              </a:lnSpc>
            </a:pPr>
            <a:r>
              <a:rPr lang="ar-EG" sz="5400" dirty="0">
                <a:latin typeface="Tahoma" panose="020B0604030504040204" pitchFamily="34" charset="0"/>
              </a:rPr>
              <a:t>صعد إلى أعلى السموات وأرسل لنا الباراقليط روح الحق المعزى. آمين الليلويا.</a:t>
            </a:r>
            <a:endParaRPr lang="en-GB" sz="5400" dirty="0"/>
          </a:p>
        </p:txBody>
      </p:sp>
    </p:spTree>
    <p:extLst>
      <p:ext uri="{BB962C8B-B14F-4D97-AF65-F5344CB8AC3E}">
        <p14:creationId xmlns:p14="http://schemas.microsoft.com/office/powerpoint/2010/main" val="3568314157"/>
      </p:ext>
    </p:extLst>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0D72CD-1D2F-4AAB-A9A9-CD342E74132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CF65306-1250-45E9-B65C-2964C076DF4C}"/>
              </a:ext>
            </a:extLst>
          </p:cNvPr>
          <p:cNvSpPr>
            <a:spLocks noGrp="1"/>
          </p:cNvSpPr>
          <p:nvPr>
            <p:ph type="body" idx="1"/>
          </p:nvPr>
        </p:nvSpPr>
        <p:spPr/>
        <p:txBody>
          <a:bodyPr anchor="ctr"/>
          <a:lstStyle/>
          <a:p>
            <a:r>
              <a:rPr lang="ar-EG" sz="4800" b="1" dirty="0">
                <a:solidFill>
                  <a:srgbClr val="FFFFFF"/>
                </a:solidFill>
                <a:latin typeface="CS New Athanasius" panose="020B0500000000000000" pitchFamily="34" charset="0"/>
                <a:cs typeface="Times New Roman" panose="02020603050405020304" pitchFamily="18" charset="0"/>
              </a:rPr>
              <a:t>إترياسين موناذي: كيه موناسين إترياذي:</a:t>
            </a:r>
            <a:endParaRPr lang="en-GB" sz="4800" dirty="0"/>
          </a:p>
        </p:txBody>
      </p:sp>
      <p:sp>
        <p:nvSpPr>
          <p:cNvPr id="4" name="Text Placeholder 3">
            <a:extLst>
              <a:ext uri="{FF2B5EF4-FFF2-40B4-BE49-F238E27FC236}">
                <a16:creationId xmlns:a16="http://schemas.microsoft.com/office/drawing/2014/main" id="{A109CF1E-A655-40BC-849D-F1F62E2C7E36}"/>
              </a:ext>
            </a:extLst>
          </p:cNvPr>
          <p:cNvSpPr>
            <a:spLocks noGrp="1"/>
          </p:cNvSpPr>
          <p:nvPr>
            <p:ph type="body" sz="quarter" idx="3"/>
          </p:nvPr>
        </p:nvSpPr>
        <p:spPr/>
        <p:txBody>
          <a:bodyPr anchor="ctr"/>
          <a:lstStyle/>
          <a:p>
            <a:r>
              <a:rPr lang="pl-PL" sz="4400" dirty="0">
                <a:latin typeface="CS New Athanasius" panose="020B0500000000000000" pitchFamily="34" charset="0"/>
                <a:cs typeface="Times New Roman" panose="02020603050405020304" pitchFamily="18" charset="0"/>
              </a:rPr>
              <a:t>Triacen monadi@ ke monacen `triadi@</a:t>
            </a:r>
            <a:endParaRPr lang="en-GB" sz="4400" dirty="0"/>
          </a:p>
        </p:txBody>
      </p:sp>
      <p:sp>
        <p:nvSpPr>
          <p:cNvPr id="5" name="Text Placeholder 4">
            <a:extLst>
              <a:ext uri="{FF2B5EF4-FFF2-40B4-BE49-F238E27FC236}">
                <a16:creationId xmlns:a16="http://schemas.microsoft.com/office/drawing/2014/main" id="{7FDED846-C2AE-4F2D-AB4C-6FF11C096935}"/>
              </a:ext>
            </a:extLst>
          </p:cNvPr>
          <p:cNvSpPr>
            <a:spLocks noGrp="1"/>
          </p:cNvSpPr>
          <p:nvPr>
            <p:ph type="body" sz="quarter" idx="10"/>
          </p:nvPr>
        </p:nvSpPr>
        <p:spPr>
          <a:xfrm>
            <a:off x="0" y="4494463"/>
            <a:ext cx="9144000" cy="745751"/>
          </a:xfrm>
        </p:spPr>
        <p:txBody>
          <a:bodyPr>
            <a:normAutofit lnSpcReduction="10000"/>
          </a:bodyPr>
          <a:lstStyle/>
          <a:p>
            <a:r>
              <a:rPr lang="ar-EG" sz="4800" dirty="0">
                <a:latin typeface="Tahoma" panose="020B0604030504040204" pitchFamily="34" charset="0"/>
              </a:rPr>
              <a:t>ثالوث فى واحد و واحد فى ثالوث. </a:t>
            </a:r>
            <a:endParaRPr lang="en-GB" sz="4800" dirty="0"/>
          </a:p>
        </p:txBody>
      </p:sp>
    </p:spTree>
    <p:extLst>
      <p:ext uri="{BB962C8B-B14F-4D97-AF65-F5344CB8AC3E}">
        <p14:creationId xmlns:p14="http://schemas.microsoft.com/office/powerpoint/2010/main" val="4058309938"/>
      </p:ext>
    </p:extLst>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E34C0E3-C5EF-4ECB-AB42-B8F9315CF78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2759094-446D-4713-8975-F9E4C24034B7}"/>
              </a:ext>
            </a:extLst>
          </p:cNvPr>
          <p:cNvSpPr>
            <a:spLocks noGrp="1"/>
          </p:cNvSpPr>
          <p:nvPr>
            <p:ph type="body" idx="1"/>
          </p:nvPr>
        </p:nvSpPr>
        <p:spPr>
          <a:xfrm>
            <a:off x="0" y="5920225"/>
            <a:ext cx="9143999" cy="937775"/>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 باتير كيه أو إيوس: كيه طو أجيون إبنيڤما: طو إبنيڤما تيس أليثياس: آمين الليلويا.</a:t>
            </a:r>
            <a:endParaRPr lang="en-GB" sz="3600" dirty="0"/>
          </a:p>
        </p:txBody>
      </p:sp>
      <p:sp>
        <p:nvSpPr>
          <p:cNvPr id="4" name="Text Placeholder 3">
            <a:extLst>
              <a:ext uri="{FF2B5EF4-FFF2-40B4-BE49-F238E27FC236}">
                <a16:creationId xmlns:a16="http://schemas.microsoft.com/office/drawing/2014/main" id="{9B9FAC1C-81C7-4F3B-A6DD-5452792B0C52}"/>
              </a:ext>
            </a:extLst>
          </p:cNvPr>
          <p:cNvSpPr>
            <a:spLocks noGrp="1"/>
          </p:cNvSpPr>
          <p:nvPr>
            <p:ph type="body" sz="quarter" idx="3"/>
          </p:nvPr>
        </p:nvSpPr>
        <p:spPr>
          <a:xfrm>
            <a:off x="0" y="4975412"/>
            <a:ext cx="9144000" cy="944813"/>
          </a:xfrm>
        </p:spPr>
        <p:txBody>
          <a:bodyPr anchor="ctr"/>
          <a:lstStyle/>
          <a:p>
            <a:r>
              <a:rPr lang="pl-PL" sz="3800" dirty="0">
                <a:latin typeface="CS New Athanasius" panose="020B0500000000000000" pitchFamily="34" charset="0"/>
                <a:cs typeface="Times New Roman" panose="02020603050405020304" pitchFamily="18" charset="0"/>
              </a:rPr>
              <a:t>`o Patyr ke `o Uioc@ ke to `Agion `Pneuma@ to `Pneuma tyc `aly;iac@ `amyn =a=l.</a:t>
            </a:r>
            <a:endParaRPr lang="en-GB" sz="3800" dirty="0"/>
          </a:p>
        </p:txBody>
      </p:sp>
      <p:sp>
        <p:nvSpPr>
          <p:cNvPr id="5" name="Text Placeholder 4">
            <a:extLst>
              <a:ext uri="{FF2B5EF4-FFF2-40B4-BE49-F238E27FC236}">
                <a16:creationId xmlns:a16="http://schemas.microsoft.com/office/drawing/2014/main" id="{C27D5710-56F2-43D7-922F-6B9F0A7DB85B}"/>
              </a:ext>
            </a:extLst>
          </p:cNvPr>
          <p:cNvSpPr>
            <a:spLocks noGrp="1"/>
          </p:cNvSpPr>
          <p:nvPr>
            <p:ph type="body" sz="quarter" idx="10"/>
          </p:nvPr>
        </p:nvSpPr>
        <p:spPr>
          <a:xfrm>
            <a:off x="0" y="4357687"/>
            <a:ext cx="9144000" cy="617725"/>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3783726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643553576"/>
      </p:ext>
    </p:extLst>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557C524-9FF8-4148-8D45-F899E788A8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FA45080-7D8F-49C0-8A29-AD934CB89869}"/>
              </a:ext>
            </a:extLst>
          </p:cNvPr>
          <p:cNvSpPr>
            <a:spLocks noGrp="1"/>
          </p:cNvSpPr>
          <p:nvPr>
            <p:ph type="body" idx="1"/>
          </p:nvPr>
        </p:nvSpPr>
        <p:spPr>
          <a:xfrm>
            <a:off x="0" y="5844541"/>
            <a:ext cx="9143999" cy="1013460"/>
          </a:xfrm>
        </p:spPr>
        <p:txBody>
          <a:bodyPr anchor="ctr"/>
          <a:lstStyle/>
          <a:p>
            <a:r>
              <a:rPr lang="ar-EG" sz="3600" dirty="0">
                <a:effectLst/>
                <a:latin typeface="Tahoma" panose="020B0604030504040204" pitchFamily="34" charset="0"/>
              </a:rPr>
              <a:t>أووترياس إسـﭼيك إيـﭬول: إس أوي إنشومت إس أوي إن أوواي:</a:t>
            </a:r>
            <a:endParaRPr lang="en-GB" sz="3600" dirty="0"/>
          </a:p>
        </p:txBody>
      </p:sp>
      <p:sp>
        <p:nvSpPr>
          <p:cNvPr id="4" name="Text Placeholder 3">
            <a:extLst>
              <a:ext uri="{FF2B5EF4-FFF2-40B4-BE49-F238E27FC236}">
                <a16:creationId xmlns:a16="http://schemas.microsoft.com/office/drawing/2014/main" id="{2DCA41A7-C82A-4993-BC05-B27DAAC2523D}"/>
              </a:ext>
            </a:extLst>
          </p:cNvPr>
          <p:cNvSpPr>
            <a:spLocks noGrp="1"/>
          </p:cNvSpPr>
          <p:nvPr>
            <p:ph type="body" sz="quarter" idx="3"/>
          </p:nvPr>
        </p:nvSpPr>
        <p:spPr>
          <a:xfrm>
            <a:off x="0" y="5104294"/>
            <a:ext cx="9144000" cy="808893"/>
          </a:xfrm>
        </p:spPr>
        <p:txBody>
          <a:bodyPr/>
          <a:lstStyle/>
          <a:p>
            <a:r>
              <a:rPr lang="en-US" sz="4000" dirty="0" err="1">
                <a:latin typeface="CS New Athanasius" panose="020B0500000000000000" pitchFamily="34" charset="0"/>
                <a:cs typeface="Times New Roman" panose="02020603050405020304" pitchFamily="18" charset="0"/>
              </a:rPr>
              <a:t>Ou`triac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ecjyk</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ebol</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nsomt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nouai</a:t>
            </a:r>
            <a:r>
              <a:rPr lang="en-US" sz="4000" dirty="0">
                <a:latin typeface="CS New Athanasius" panose="020B0500000000000000" pitchFamily="34" charset="0"/>
                <a:cs typeface="Times New Roman" panose="02020603050405020304" pitchFamily="18" charset="0"/>
              </a:rPr>
              <a:t>@</a:t>
            </a:r>
            <a:endParaRPr lang="en-GB" sz="4000" dirty="0"/>
          </a:p>
        </p:txBody>
      </p:sp>
      <p:sp>
        <p:nvSpPr>
          <p:cNvPr id="5" name="Text Placeholder 4">
            <a:extLst>
              <a:ext uri="{FF2B5EF4-FFF2-40B4-BE49-F238E27FC236}">
                <a16:creationId xmlns:a16="http://schemas.microsoft.com/office/drawing/2014/main" id="{130DA8B3-37B6-4951-8C9C-BFAD16D6B098}"/>
              </a:ext>
            </a:extLst>
          </p:cNvPr>
          <p:cNvSpPr>
            <a:spLocks noGrp="1"/>
          </p:cNvSpPr>
          <p:nvPr>
            <p:ph type="body" sz="quarter" idx="10"/>
          </p:nvPr>
        </p:nvSpPr>
        <p:spPr>
          <a:xfrm>
            <a:off x="-1" y="4358543"/>
            <a:ext cx="9144000" cy="881671"/>
          </a:xfrm>
        </p:spPr>
        <p:txBody>
          <a:bodyPr>
            <a:normAutofit/>
          </a:bodyPr>
          <a:lstStyle/>
          <a:p>
            <a:r>
              <a:rPr lang="ar-EG" sz="4800" dirty="0">
                <a:latin typeface="Tahoma" panose="020B0604030504040204" pitchFamily="34" charset="0"/>
              </a:rPr>
              <a:t>ثالوث فى واحد و واحد فى ثالوث.</a:t>
            </a:r>
            <a:endParaRPr lang="en-GB" sz="4800" dirty="0"/>
          </a:p>
        </p:txBody>
      </p:sp>
    </p:spTree>
    <p:extLst>
      <p:ext uri="{BB962C8B-B14F-4D97-AF65-F5344CB8AC3E}">
        <p14:creationId xmlns:p14="http://schemas.microsoft.com/office/powerpoint/2010/main" val="1209277344"/>
      </p:ext>
    </p:extLst>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CB4E9C9-ED21-4A26-9167-0C50951ED6A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40C014-4625-4C5A-86C8-D98E75366529}"/>
              </a:ext>
            </a:extLst>
          </p:cNvPr>
          <p:cNvSpPr>
            <a:spLocks noGrp="1"/>
          </p:cNvSpPr>
          <p:nvPr>
            <p:ph type="body" idx="1"/>
          </p:nvPr>
        </p:nvSpPr>
        <p:spPr>
          <a:xfrm>
            <a:off x="0" y="5933673"/>
            <a:ext cx="9143999" cy="924327"/>
          </a:xfrm>
        </p:spPr>
        <p:txBody>
          <a:bodyPr anchor="ctr"/>
          <a:lstStyle/>
          <a:p>
            <a:r>
              <a:rPr lang="ar-EG" sz="3400" b="1" dirty="0">
                <a:solidFill>
                  <a:srgbClr val="FFFFFF"/>
                </a:solidFill>
                <a:latin typeface="CS New Athanasius" panose="020B0500000000000000" pitchFamily="34" charset="0"/>
                <a:cs typeface="Times New Roman" panose="02020603050405020304" pitchFamily="18" charset="0"/>
              </a:rPr>
              <a:t>إيتيه فاي بيه إفيوت نيم إبشيري: نيم بي إبنيڤما إثؤواب: بي إبنيڤما إنتيه تي ميثمي. آمين الليلويا.</a:t>
            </a:r>
            <a:endParaRPr lang="en-GB" sz="3400" dirty="0"/>
          </a:p>
        </p:txBody>
      </p:sp>
      <p:sp>
        <p:nvSpPr>
          <p:cNvPr id="4" name="Text Placeholder 3">
            <a:extLst>
              <a:ext uri="{FF2B5EF4-FFF2-40B4-BE49-F238E27FC236}">
                <a16:creationId xmlns:a16="http://schemas.microsoft.com/office/drawing/2014/main" id="{5CD39BC7-755E-4DE0-8476-3C6E646F99AA}"/>
              </a:ext>
            </a:extLst>
          </p:cNvPr>
          <p:cNvSpPr>
            <a:spLocks noGrp="1"/>
          </p:cNvSpPr>
          <p:nvPr>
            <p:ph type="body" sz="quarter" idx="3"/>
          </p:nvPr>
        </p:nvSpPr>
        <p:spPr>
          <a:xfrm>
            <a:off x="-26894" y="4988860"/>
            <a:ext cx="9251576" cy="944813"/>
          </a:xfrm>
        </p:spPr>
        <p:txBody>
          <a:bodyPr/>
          <a:lstStyle/>
          <a:p>
            <a:r>
              <a:rPr lang="en-US" sz="3500" dirty="0">
                <a:latin typeface="CS New Athanasius" panose="020B0500000000000000" pitchFamily="34" charset="0"/>
                <a:cs typeface="Times New Roman" panose="02020603050405020304" pitchFamily="18" charset="0"/>
              </a:rPr>
              <a:t>`</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Viwt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Psyri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Pi`pneuma</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e;ouab</a:t>
            </a:r>
            <a:r>
              <a:rPr lang="en-US" sz="3500" dirty="0">
                <a:latin typeface="CS New Athanasius" panose="020B0500000000000000" pitchFamily="34" charset="0"/>
                <a:cs typeface="Times New Roman" panose="02020603050405020304" pitchFamily="18" charset="0"/>
              </a:rPr>
              <a:t>@</a:t>
            </a:r>
            <a:endParaRPr lang="ar-EG" sz="3500" dirty="0">
              <a:latin typeface="CS New Athanasius" panose="020B0500000000000000" pitchFamily="34" charset="0"/>
              <a:cs typeface="Times New Roman" panose="02020603050405020304" pitchFamily="18" charset="0"/>
            </a:endParaRPr>
          </a:p>
          <a:p>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Pi`pneuma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nte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me;myi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amyn</a:t>
            </a:r>
            <a:r>
              <a:rPr lang="en-US" dirty="0">
                <a:latin typeface="CS New Athanasius" panose="020B0500000000000000" pitchFamily="34" charset="0"/>
                <a:cs typeface="Times New Roman" panose="02020603050405020304" pitchFamily="18" charset="0"/>
              </a:rPr>
              <a:t> =a=l.</a:t>
            </a:r>
            <a:endParaRPr lang="en-GB" dirty="0"/>
          </a:p>
        </p:txBody>
      </p:sp>
      <p:sp>
        <p:nvSpPr>
          <p:cNvPr id="5" name="Text Placeholder 4">
            <a:extLst>
              <a:ext uri="{FF2B5EF4-FFF2-40B4-BE49-F238E27FC236}">
                <a16:creationId xmlns:a16="http://schemas.microsoft.com/office/drawing/2014/main" id="{4ABC6FB0-01D6-4BDF-8CD2-EB5255B90FC2}"/>
              </a:ext>
            </a:extLst>
          </p:cNvPr>
          <p:cNvSpPr>
            <a:spLocks noGrp="1"/>
          </p:cNvSpPr>
          <p:nvPr>
            <p:ph type="body" sz="quarter" idx="10"/>
          </p:nvPr>
        </p:nvSpPr>
        <p:spPr>
          <a:xfrm>
            <a:off x="0" y="4357688"/>
            <a:ext cx="9144000" cy="631172"/>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4284581902"/>
      </p:ext>
    </p:extLst>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4F42F4F-F802-4F8D-9BB5-B26AB2E1C5D6}"/>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464D61F6-CA2A-419B-9E0C-37F75F234E4E}"/>
              </a:ext>
            </a:extLst>
          </p:cNvPr>
          <p:cNvSpPr>
            <a:spLocks noGrp="1"/>
          </p:cNvSpPr>
          <p:nvPr>
            <p:ph type="body" idx="1"/>
          </p:nvPr>
        </p:nvSpPr>
        <p:spPr>
          <a:xfrm>
            <a:off x="0" y="4397188"/>
            <a:ext cx="9143999" cy="2501153"/>
          </a:xfrm>
        </p:spPr>
        <p:txBody>
          <a:bodyPr>
            <a:noAutofit/>
          </a:bodyPr>
          <a:lstStyle/>
          <a:p>
            <a:pPr>
              <a:lnSpc>
                <a:spcPct val="110000"/>
              </a:lnSpc>
            </a:pPr>
            <a:r>
              <a:rPr lang="ar-EG" sz="5200" dirty="0">
                <a:latin typeface="Tahoma" panose="020B0604030504040204" pitchFamily="34" charset="0"/>
              </a:rPr>
              <a:t>ثالوث فى واحد و واحد فى ثالوث. </a:t>
            </a:r>
          </a:p>
          <a:p>
            <a:pPr>
              <a:lnSpc>
                <a:spcPct val="110000"/>
              </a:lnSpc>
              <a:spcBef>
                <a:spcPts val="0"/>
              </a:spcBef>
            </a:pPr>
            <a:r>
              <a:rPr lang="ar-EG" sz="5200" dirty="0">
                <a:latin typeface="Tahoma" panose="020B0604030504040204" pitchFamily="34" charset="0"/>
              </a:rPr>
              <a:t>الآب و الإبن والروح القدس. روح الحق المعزى. آمين الليلويا.</a:t>
            </a:r>
            <a:endParaRPr lang="en-GB" sz="5200" dirty="0"/>
          </a:p>
        </p:txBody>
      </p:sp>
    </p:spTree>
    <p:extLst>
      <p:ext uri="{BB962C8B-B14F-4D97-AF65-F5344CB8AC3E}">
        <p14:creationId xmlns:p14="http://schemas.microsoft.com/office/powerpoint/2010/main" val="4271732400"/>
      </p:ext>
    </p:extLst>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61E3D2B-C7F0-4A3B-A564-741FEB811183}"/>
              </a:ext>
            </a:extLst>
          </p:cNvPr>
          <p:cNvSpPr>
            <a:spLocks noGrp="1"/>
          </p:cNvSpPr>
          <p:nvPr>
            <p:ph type="title"/>
          </p:nvPr>
        </p:nvSpPr>
        <p:spPr>
          <a:xfrm>
            <a:off x="0" y="4373365"/>
            <a:ext cx="9144000" cy="548259"/>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لأنه بالحقيقة مستحق وعادل أن نسبح الإله الحقيقي الرب الكائن في السماء.</a:t>
            </a:r>
            <a:endParaRPr lang="en-GB" sz="2900" dirty="0"/>
          </a:p>
        </p:txBody>
      </p:sp>
      <p:sp>
        <p:nvSpPr>
          <p:cNvPr id="3" name="Text Placeholder 2">
            <a:extLst>
              <a:ext uri="{FF2B5EF4-FFF2-40B4-BE49-F238E27FC236}">
                <a16:creationId xmlns:a16="http://schemas.microsoft.com/office/drawing/2014/main" id="{33DB0727-94AA-42E6-80A5-00D3A9600047}"/>
              </a:ext>
            </a:extLst>
          </p:cNvPr>
          <p:cNvSpPr>
            <a:spLocks noGrp="1"/>
          </p:cNvSpPr>
          <p:nvPr>
            <p:ph type="body" idx="1"/>
          </p:nvPr>
        </p:nvSpPr>
        <p:spPr>
          <a:xfrm>
            <a:off x="0" y="5916706"/>
            <a:ext cx="9143999" cy="941294"/>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إف إم إبشاغار خين أو ميثمى: أووه أوذيكيئون بى: إثرين هوس إى إفنوتى انتا إفمى: ابشويس فيتنشوب خين اتفى.</a:t>
            </a:r>
          </a:p>
        </p:txBody>
      </p:sp>
      <p:sp>
        <p:nvSpPr>
          <p:cNvPr id="4" name="Text Placeholder 3">
            <a:extLst>
              <a:ext uri="{FF2B5EF4-FFF2-40B4-BE49-F238E27FC236}">
                <a16:creationId xmlns:a16="http://schemas.microsoft.com/office/drawing/2014/main" id="{BBAAF3F5-07BC-45D9-8A5C-A51859BE4BB2}"/>
              </a:ext>
            </a:extLst>
          </p:cNvPr>
          <p:cNvSpPr>
            <a:spLocks noGrp="1"/>
          </p:cNvSpPr>
          <p:nvPr>
            <p:ph type="body" sz="quarter" idx="3"/>
          </p:nvPr>
        </p:nvSpPr>
        <p:spPr>
          <a:xfrm>
            <a:off x="-1" y="4921625"/>
            <a:ext cx="9144000" cy="941294"/>
          </a:xfrm>
        </p:spPr>
        <p:txBody>
          <a:bodyPr/>
          <a:lstStyle/>
          <a:p>
            <a:r>
              <a:rPr lang="en-GB" sz="3700" dirty="0">
                <a:effectLst/>
              </a:rPr>
              <a:t>`</a:t>
            </a:r>
            <a:r>
              <a:rPr lang="en-GB" sz="3700" dirty="0" err="1">
                <a:effectLst/>
              </a:rPr>
              <a:t>Fem`psa</a:t>
            </a:r>
            <a:r>
              <a:rPr lang="en-GB" sz="3700" dirty="0">
                <a:effectLst/>
              </a:rPr>
              <a:t> gar </a:t>
            </a:r>
            <a:r>
              <a:rPr lang="en-GB" sz="3700" dirty="0" err="1">
                <a:effectLst/>
              </a:rPr>
              <a:t>qen</a:t>
            </a:r>
            <a:r>
              <a:rPr lang="en-GB" sz="3700" dirty="0">
                <a:effectLst/>
              </a:rPr>
              <a:t> </a:t>
            </a:r>
            <a:r>
              <a:rPr lang="en-GB" sz="3700" dirty="0" err="1">
                <a:effectLst/>
              </a:rPr>
              <a:t>oume;myi</a:t>
            </a:r>
            <a:r>
              <a:rPr lang="en-GB" sz="3700" dirty="0">
                <a:effectLst/>
              </a:rPr>
              <a:t>@ </a:t>
            </a:r>
            <a:r>
              <a:rPr lang="en-GB" sz="3700" dirty="0" err="1">
                <a:effectLst/>
              </a:rPr>
              <a:t>ouoh</a:t>
            </a:r>
            <a:r>
              <a:rPr lang="en-GB" sz="3700" dirty="0">
                <a:effectLst/>
              </a:rPr>
              <a:t> </a:t>
            </a:r>
            <a:r>
              <a:rPr lang="en-GB" sz="3700" dirty="0" err="1">
                <a:effectLst/>
              </a:rPr>
              <a:t>oudikeonpe</a:t>
            </a:r>
            <a:r>
              <a:rPr lang="en-GB" sz="3700" dirty="0">
                <a:effectLst/>
              </a:rPr>
              <a:t>@ </a:t>
            </a:r>
            <a:r>
              <a:rPr lang="en-GB" sz="3700" dirty="0" err="1">
                <a:effectLst/>
              </a:rPr>
              <a:t>e;renhoc</a:t>
            </a:r>
            <a:r>
              <a:rPr lang="en-GB" sz="3700" dirty="0">
                <a:effectLst/>
              </a:rPr>
              <a:t> `eV] `</a:t>
            </a:r>
            <a:r>
              <a:rPr lang="en-GB" sz="3700" dirty="0" err="1">
                <a:effectLst/>
              </a:rPr>
              <a:t>nta`vmyi</a:t>
            </a:r>
            <a:r>
              <a:rPr lang="en-GB" sz="3700" dirty="0">
                <a:effectLst/>
              </a:rPr>
              <a:t>@ P=o=c </a:t>
            </a:r>
            <a:r>
              <a:rPr lang="en-GB" sz="3700" dirty="0" err="1">
                <a:effectLst/>
              </a:rPr>
              <a:t>vyetsop</a:t>
            </a:r>
            <a:r>
              <a:rPr lang="en-GB" sz="3700" dirty="0">
                <a:effectLst/>
              </a:rPr>
              <a:t> </a:t>
            </a:r>
            <a:r>
              <a:rPr lang="en-GB" sz="3700" dirty="0" err="1">
                <a:effectLst/>
              </a:rPr>
              <a:t>qen</a:t>
            </a:r>
            <a:r>
              <a:rPr lang="en-GB" sz="3700" dirty="0">
                <a:effectLst/>
              </a:rPr>
              <a:t> </a:t>
            </a:r>
            <a:r>
              <a:rPr lang="en-GB" sz="3700" dirty="0" err="1">
                <a:effectLst/>
              </a:rPr>
              <a:t>tve</a:t>
            </a:r>
            <a:r>
              <a:rPr lang="en-GB" sz="3700" dirty="0">
                <a:effectLst/>
              </a:rPr>
              <a:t>.</a:t>
            </a:r>
          </a:p>
        </p:txBody>
      </p:sp>
    </p:spTree>
    <p:extLst>
      <p:ext uri="{BB962C8B-B14F-4D97-AF65-F5344CB8AC3E}">
        <p14:creationId xmlns:p14="http://schemas.microsoft.com/office/powerpoint/2010/main" val="5358942"/>
      </p:ext>
    </p:extLst>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4E9D14-D149-4287-8F6D-3D9B546AFDE5}"/>
              </a:ext>
            </a:extLst>
          </p:cNvPr>
          <p:cNvSpPr>
            <a:spLocks noGrp="1"/>
          </p:cNvSpPr>
          <p:nvPr>
            <p:ph type="title"/>
          </p:nvPr>
        </p:nvSpPr>
        <p:spPr>
          <a:xfrm>
            <a:off x="-53788" y="4373365"/>
            <a:ext cx="9251576" cy="575153"/>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أسمه حلو ومبارك في أفواه القديسين أى الله الأب والابن والروح القدس.</a:t>
            </a:r>
            <a:endParaRPr lang="en-GB" sz="3100" dirty="0"/>
          </a:p>
        </p:txBody>
      </p:sp>
      <p:sp>
        <p:nvSpPr>
          <p:cNvPr id="3" name="Text Placeholder 2">
            <a:extLst>
              <a:ext uri="{FF2B5EF4-FFF2-40B4-BE49-F238E27FC236}">
                <a16:creationId xmlns:a16="http://schemas.microsoft.com/office/drawing/2014/main" id="{0FF1788B-48B8-4DDB-A401-F8331480E222}"/>
              </a:ext>
            </a:extLst>
          </p:cNvPr>
          <p:cNvSpPr>
            <a:spLocks noGrp="1"/>
          </p:cNvSpPr>
          <p:nvPr>
            <p:ph type="body" idx="1"/>
          </p:nvPr>
        </p:nvSpPr>
        <p:spPr>
          <a:xfrm>
            <a:off x="0" y="5893331"/>
            <a:ext cx="9143999" cy="964669"/>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بيفران هولج أووه إفإزماروؤوت: خين روانى اثؤاب: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إتى فاى بى إفنوتى افيوت: نيم ابشيرى نيم بى ابنفما إثؤاب.</a:t>
            </a:r>
          </a:p>
        </p:txBody>
      </p:sp>
      <p:sp>
        <p:nvSpPr>
          <p:cNvPr id="4" name="Text Placeholder 3">
            <a:extLst>
              <a:ext uri="{FF2B5EF4-FFF2-40B4-BE49-F238E27FC236}">
                <a16:creationId xmlns:a16="http://schemas.microsoft.com/office/drawing/2014/main" id="{A8C05093-6E9C-46E1-9A30-6516A87DF8F9}"/>
              </a:ext>
            </a:extLst>
          </p:cNvPr>
          <p:cNvSpPr>
            <a:spLocks noGrp="1"/>
          </p:cNvSpPr>
          <p:nvPr>
            <p:ph type="body" sz="quarter" idx="3"/>
          </p:nvPr>
        </p:nvSpPr>
        <p:spPr>
          <a:xfrm>
            <a:off x="-1" y="4948518"/>
            <a:ext cx="9144000" cy="944813"/>
          </a:xfrm>
        </p:spPr>
        <p:txBody>
          <a:bodyPr/>
          <a:lstStyle/>
          <a:p>
            <a:r>
              <a:rPr lang="pt-BR" dirty="0"/>
              <a:t>Pefran holj ouoh `f`cmarwout@ qen rwou `nny=e=;=u@</a:t>
            </a:r>
            <a:endParaRPr lang="ar-EG" dirty="0"/>
          </a:p>
          <a:p>
            <a:r>
              <a:rPr lang="pt-BR" dirty="0"/>
              <a:t> `ete vai pe V] `viwt@ nem `Psyri nem Pi=p=n=a =e=;=u.</a:t>
            </a:r>
          </a:p>
        </p:txBody>
      </p:sp>
    </p:spTree>
    <p:extLst>
      <p:ext uri="{BB962C8B-B14F-4D97-AF65-F5344CB8AC3E}">
        <p14:creationId xmlns:p14="http://schemas.microsoft.com/office/powerpoint/2010/main" val="482844827"/>
      </p:ext>
    </p:extLst>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F385F19-E6FF-4FAA-9CEA-2C7178CA27A8}"/>
              </a:ext>
            </a:extLst>
          </p:cNvPr>
          <p:cNvSpPr>
            <a:spLocks noGrp="1"/>
          </p:cNvSpPr>
          <p:nvPr>
            <p:ph type="title"/>
          </p:nvPr>
        </p:nvSpPr>
        <p:spPr>
          <a:xfrm>
            <a:off x="0" y="4373366"/>
            <a:ext cx="9144000" cy="588600"/>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ونمجد العفيفة مريم والدة الإله القبة الثانية الكنز الحقيقي.</a:t>
            </a:r>
            <a:endParaRPr lang="en-GB" dirty="0"/>
          </a:p>
        </p:txBody>
      </p:sp>
      <p:sp>
        <p:nvSpPr>
          <p:cNvPr id="3" name="Text Placeholder 2">
            <a:extLst>
              <a:ext uri="{FF2B5EF4-FFF2-40B4-BE49-F238E27FC236}">
                <a16:creationId xmlns:a16="http://schemas.microsoft.com/office/drawing/2014/main" id="{29E83F72-5A09-4A30-AE57-7EEDB82189DD}"/>
              </a:ext>
            </a:extLst>
          </p:cNvPr>
          <p:cNvSpPr>
            <a:spLocks noGrp="1"/>
          </p:cNvSpPr>
          <p:nvPr>
            <p:ph type="body" idx="1"/>
          </p:nvPr>
        </p:nvSpPr>
        <p:spPr>
          <a:xfrm>
            <a:off x="0" y="5906779"/>
            <a:ext cx="9143999" cy="95122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انتينتى أو أو إنتى سمينى : ماري ثيثيؤطوكوس: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ماه إسنوتى إن إسكينى بى أهو إن أليثينوس.</a:t>
            </a:r>
          </a:p>
        </p:txBody>
      </p:sp>
      <p:sp>
        <p:nvSpPr>
          <p:cNvPr id="4" name="Text Placeholder 3">
            <a:extLst>
              <a:ext uri="{FF2B5EF4-FFF2-40B4-BE49-F238E27FC236}">
                <a16:creationId xmlns:a16="http://schemas.microsoft.com/office/drawing/2014/main" id="{241D1DE2-4505-4B92-AAA9-8F102FE2A42F}"/>
              </a:ext>
            </a:extLst>
          </p:cNvPr>
          <p:cNvSpPr>
            <a:spLocks noGrp="1"/>
          </p:cNvSpPr>
          <p:nvPr>
            <p:ph type="body" sz="quarter" idx="3"/>
          </p:nvPr>
        </p:nvSpPr>
        <p:spPr>
          <a:xfrm>
            <a:off x="-1" y="4961966"/>
            <a:ext cx="9144000" cy="944813"/>
          </a:xfrm>
        </p:spPr>
        <p:txBody>
          <a:bodyPr/>
          <a:lstStyle/>
          <a:p>
            <a:r>
              <a:rPr lang="en-GB" sz="3800" dirty="0" err="1"/>
              <a:t>Ouoh</a:t>
            </a:r>
            <a:r>
              <a:rPr lang="en-GB" sz="3800" dirty="0"/>
              <a:t> `</a:t>
            </a:r>
            <a:r>
              <a:rPr lang="en-GB" sz="3800" dirty="0" err="1"/>
              <a:t>nten</a:t>
            </a:r>
            <a:r>
              <a:rPr lang="en-GB" sz="3800" dirty="0"/>
              <a:t>]</a:t>
            </a:r>
            <a:r>
              <a:rPr lang="en-GB" sz="3800" dirty="0" err="1"/>
              <a:t>w`ou</a:t>
            </a:r>
            <a:r>
              <a:rPr lang="en-GB" sz="3800" dirty="0"/>
              <a:t> `</a:t>
            </a:r>
            <a:r>
              <a:rPr lang="en-GB" sz="3800" dirty="0" err="1"/>
              <a:t>ntcemne</a:t>
            </a:r>
            <a:r>
              <a:rPr lang="en-GB" sz="3800" dirty="0"/>
              <a:t>@ </a:t>
            </a:r>
            <a:r>
              <a:rPr lang="en-GB" sz="3800" dirty="0" err="1"/>
              <a:t>Mari`a</a:t>
            </a:r>
            <a:r>
              <a:rPr lang="en-GB" sz="3800" dirty="0"/>
              <a:t> };</a:t>
            </a:r>
            <a:r>
              <a:rPr lang="en-GB" sz="3800" dirty="0" err="1"/>
              <a:t>eotokoc</a:t>
            </a:r>
            <a:r>
              <a:rPr lang="en-GB" sz="3800" dirty="0"/>
              <a:t>@ ]</a:t>
            </a:r>
            <a:r>
              <a:rPr lang="en-GB" sz="3800" dirty="0" err="1"/>
              <a:t>mah`cnou</a:t>
            </a:r>
            <a:r>
              <a:rPr lang="en-GB" sz="3800" dirty="0"/>
              <a:t>] `</a:t>
            </a:r>
            <a:r>
              <a:rPr lang="en-GB" sz="3800" dirty="0" err="1"/>
              <a:t>n`ckyny</a:t>
            </a:r>
            <a:r>
              <a:rPr lang="en-GB" sz="3800" dirty="0"/>
              <a:t>@ </a:t>
            </a:r>
            <a:r>
              <a:rPr lang="en-GB" sz="3800" dirty="0" err="1"/>
              <a:t>pi`aho</a:t>
            </a:r>
            <a:r>
              <a:rPr lang="en-GB" sz="3800" dirty="0"/>
              <a:t> `</a:t>
            </a:r>
            <a:r>
              <a:rPr lang="en-GB" sz="3800" dirty="0" err="1"/>
              <a:t>n`aly;inoc</a:t>
            </a:r>
            <a:r>
              <a:rPr lang="en-GB" sz="3800" dirty="0"/>
              <a:t>.</a:t>
            </a:r>
          </a:p>
        </p:txBody>
      </p:sp>
    </p:spTree>
    <p:extLst>
      <p:ext uri="{BB962C8B-B14F-4D97-AF65-F5344CB8AC3E}">
        <p14:creationId xmlns:p14="http://schemas.microsoft.com/office/powerpoint/2010/main" val="4115367050"/>
      </p:ext>
    </p:extLst>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458E97E-0B7C-4D4D-A1C2-1885EB921D86}"/>
              </a:ext>
            </a:extLst>
          </p:cNvPr>
          <p:cNvSpPr>
            <a:spLocks noGrp="1"/>
          </p:cNvSpPr>
          <p:nvPr>
            <p:ph type="title"/>
          </p:nvPr>
        </p:nvSpPr>
        <p:spPr>
          <a:xfrm>
            <a:off x="0" y="4373366"/>
            <a:ext cx="9144000" cy="588600"/>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وتصرخ جهرًا بعظم بهاء قائلين السلام لك أيتها العذراء الرب معك.</a:t>
            </a:r>
            <a:endParaRPr lang="en-GB" sz="3300" dirty="0"/>
          </a:p>
        </p:txBody>
      </p:sp>
      <p:sp>
        <p:nvSpPr>
          <p:cNvPr id="3" name="Text Placeholder 2">
            <a:extLst>
              <a:ext uri="{FF2B5EF4-FFF2-40B4-BE49-F238E27FC236}">
                <a16:creationId xmlns:a16="http://schemas.microsoft.com/office/drawing/2014/main" id="{3081226B-6B40-4231-9946-66CE04FE3FAC}"/>
              </a:ext>
            </a:extLst>
          </p:cNvPr>
          <p:cNvSpPr>
            <a:spLocks noGrp="1"/>
          </p:cNvSpPr>
          <p:nvPr>
            <p:ph type="body" idx="1"/>
          </p:nvPr>
        </p:nvSpPr>
        <p:spPr>
          <a:xfrm>
            <a:off x="0" y="5906779"/>
            <a:ext cx="9143999" cy="951221"/>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 أوش ايفول ريتوس: خين أونيشتى إمميتسايس:</a:t>
            </a:r>
          </a:p>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جى شيرى نى أوتى بارثينوس: أووه ابشويس شوب نيمى.</a:t>
            </a:r>
          </a:p>
        </p:txBody>
      </p:sp>
      <p:sp>
        <p:nvSpPr>
          <p:cNvPr id="4" name="Text Placeholder 3">
            <a:extLst>
              <a:ext uri="{FF2B5EF4-FFF2-40B4-BE49-F238E27FC236}">
                <a16:creationId xmlns:a16="http://schemas.microsoft.com/office/drawing/2014/main" id="{FDE744B3-388D-4F02-817B-51603EF2CAAA}"/>
              </a:ext>
            </a:extLst>
          </p:cNvPr>
          <p:cNvSpPr>
            <a:spLocks noGrp="1"/>
          </p:cNvSpPr>
          <p:nvPr>
            <p:ph type="body" sz="quarter" idx="3"/>
          </p:nvPr>
        </p:nvSpPr>
        <p:spPr>
          <a:xfrm>
            <a:off x="-1" y="4961966"/>
            <a:ext cx="9144000" cy="944813"/>
          </a:xfrm>
        </p:spPr>
        <p:txBody>
          <a:bodyPr/>
          <a:lstStyle/>
          <a:p>
            <a:r>
              <a:rPr lang="en-GB" dirty="0" err="1"/>
              <a:t>Ouoh</a:t>
            </a:r>
            <a:r>
              <a:rPr lang="en-GB" dirty="0"/>
              <a:t> `</a:t>
            </a:r>
            <a:r>
              <a:rPr lang="en-GB" dirty="0" err="1"/>
              <a:t>ntenws</a:t>
            </a:r>
            <a:r>
              <a:rPr lang="en-GB" dirty="0"/>
              <a:t> `</a:t>
            </a:r>
            <a:r>
              <a:rPr lang="en-GB" dirty="0" err="1"/>
              <a:t>ebol</a:t>
            </a:r>
            <a:r>
              <a:rPr lang="en-GB" dirty="0"/>
              <a:t> </a:t>
            </a:r>
            <a:r>
              <a:rPr lang="en-GB" dirty="0" err="1"/>
              <a:t>rytwc</a:t>
            </a:r>
            <a:r>
              <a:rPr lang="en-GB" dirty="0"/>
              <a:t>@ </a:t>
            </a:r>
            <a:r>
              <a:rPr lang="en-GB" dirty="0" err="1"/>
              <a:t>qen</a:t>
            </a:r>
            <a:r>
              <a:rPr lang="en-GB" dirty="0"/>
              <a:t> </a:t>
            </a:r>
            <a:r>
              <a:rPr lang="en-GB" dirty="0" err="1"/>
              <a:t>ounis</a:t>
            </a:r>
            <a:r>
              <a:rPr lang="en-GB" dirty="0"/>
              <a:t>] `</a:t>
            </a:r>
            <a:r>
              <a:rPr lang="en-GB" dirty="0" err="1"/>
              <a:t>mmetcaic</a:t>
            </a:r>
            <a:r>
              <a:rPr lang="en-GB" dirty="0"/>
              <a:t>@ je ,ere ne `w ]</a:t>
            </a:r>
            <a:r>
              <a:rPr lang="en-GB" dirty="0" err="1"/>
              <a:t>par;enoc</a:t>
            </a:r>
            <a:r>
              <a:rPr lang="en-GB" dirty="0"/>
              <a:t>@ </a:t>
            </a:r>
            <a:r>
              <a:rPr lang="en-GB" dirty="0" err="1"/>
              <a:t>ouoh</a:t>
            </a:r>
            <a:r>
              <a:rPr lang="en-GB" dirty="0"/>
              <a:t> P=o=c sop </a:t>
            </a:r>
            <a:r>
              <a:rPr lang="en-GB" dirty="0" err="1"/>
              <a:t>neme</a:t>
            </a:r>
            <a:r>
              <a:rPr lang="en-GB" dirty="0"/>
              <a:t>.</a:t>
            </a:r>
          </a:p>
        </p:txBody>
      </p:sp>
    </p:spTree>
    <p:extLst>
      <p:ext uri="{BB962C8B-B14F-4D97-AF65-F5344CB8AC3E}">
        <p14:creationId xmlns:p14="http://schemas.microsoft.com/office/powerpoint/2010/main" val="3906062393"/>
      </p:ext>
    </p:extLst>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EDD5078-B14C-4217-8856-CCD5420A2DBA}"/>
              </a:ext>
            </a:extLst>
          </p:cNvPr>
          <p:cNvSpPr>
            <a:spLocks noGrp="1"/>
          </p:cNvSpPr>
          <p:nvPr>
            <p:ph type="title"/>
          </p:nvPr>
        </p:nvSpPr>
        <p:spPr>
          <a:xfrm>
            <a:off x="0" y="4410635"/>
            <a:ext cx="9144000" cy="64508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خلاص آدم وحواء</a:t>
            </a:r>
            <a:r>
              <a:rPr lang="ar-EG" sz="4000" dirty="0"/>
              <a:t>،</a:t>
            </a:r>
            <a:endParaRPr lang="en-GB" sz="4000" dirty="0"/>
          </a:p>
        </p:txBody>
      </p:sp>
      <p:sp>
        <p:nvSpPr>
          <p:cNvPr id="3" name="Text Placeholder 2">
            <a:extLst>
              <a:ext uri="{FF2B5EF4-FFF2-40B4-BE49-F238E27FC236}">
                <a16:creationId xmlns:a16="http://schemas.microsoft.com/office/drawing/2014/main" id="{3F5336CC-1010-4774-9246-395F8DD51397}"/>
              </a:ext>
            </a:extLst>
          </p:cNvPr>
          <p:cNvSpPr>
            <a:spLocks noGrp="1"/>
          </p:cNvSpPr>
          <p:nvPr>
            <p:ph type="body" idx="1"/>
          </p:nvPr>
        </p:nvSpPr>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ان آدام نيم ايفا:</a:t>
            </a:r>
          </a:p>
        </p:txBody>
      </p:sp>
      <p:sp>
        <p:nvSpPr>
          <p:cNvPr id="4" name="Text Placeholder 3">
            <a:extLst>
              <a:ext uri="{FF2B5EF4-FFF2-40B4-BE49-F238E27FC236}">
                <a16:creationId xmlns:a16="http://schemas.microsoft.com/office/drawing/2014/main" id="{8465EC41-D937-49FB-8A8A-2537181E59FB}"/>
              </a:ext>
            </a:extLst>
          </p:cNvPr>
          <p:cNvSpPr>
            <a:spLocks noGrp="1"/>
          </p:cNvSpPr>
          <p:nvPr>
            <p:ph type="body" sz="quarter" idx="3"/>
          </p:nvPr>
        </p:nvSpPr>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&lt;ere ne `w }par;enoc@ `pcwt `nAdam nem Eu`a@</a:t>
            </a:r>
          </a:p>
        </p:txBody>
      </p:sp>
    </p:spTree>
    <p:extLst>
      <p:ext uri="{BB962C8B-B14F-4D97-AF65-F5344CB8AC3E}">
        <p14:creationId xmlns:p14="http://schemas.microsoft.com/office/powerpoint/2010/main" val="939775674"/>
      </p:ext>
    </p:extLst>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DE78A31-F104-48F1-91C4-BF98EA7248F8}"/>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فرح الأجيال.</a:t>
            </a:r>
            <a:endParaRPr lang="en-GB" sz="4000" dirty="0"/>
          </a:p>
        </p:txBody>
      </p:sp>
      <p:sp>
        <p:nvSpPr>
          <p:cNvPr id="3" name="Text Placeholder 2">
            <a:extLst>
              <a:ext uri="{FF2B5EF4-FFF2-40B4-BE49-F238E27FC236}">
                <a16:creationId xmlns:a16="http://schemas.microsoft.com/office/drawing/2014/main" id="{BF2DE48E-0573-4DDC-80F2-37B39E46425A}"/>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ابؤونوف انى جينيئا</a:t>
            </a:r>
            <a:endParaRPr lang="en-GB" dirty="0"/>
          </a:p>
        </p:txBody>
      </p:sp>
      <p:sp>
        <p:nvSpPr>
          <p:cNvPr id="4" name="Text Placeholder 3">
            <a:extLst>
              <a:ext uri="{FF2B5EF4-FFF2-40B4-BE49-F238E27FC236}">
                <a16:creationId xmlns:a16="http://schemas.microsoft.com/office/drawing/2014/main" id="{93DDCB3A-856D-4316-835E-96E1CB8A8E08}"/>
              </a:ext>
            </a:extLst>
          </p:cNvPr>
          <p:cNvSpPr>
            <a:spLocks noGrp="1"/>
          </p:cNvSpPr>
          <p:nvPr>
            <p:ph type="body" sz="quarter" idx="3"/>
          </p:nvPr>
        </p:nvSpPr>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&lt;ere ne `w }par;enoc@ `pounof `nnigene`a.</a:t>
            </a:r>
            <a:endParaRPr lang="en-GB" sz="4000" dirty="0"/>
          </a:p>
        </p:txBody>
      </p:sp>
    </p:spTree>
    <p:extLst>
      <p:ext uri="{BB962C8B-B14F-4D97-AF65-F5344CB8AC3E}">
        <p14:creationId xmlns:p14="http://schemas.microsoft.com/office/powerpoint/2010/main" val="4220335261"/>
      </p:ext>
    </p:extLst>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C56F1E-EC51-4502-9099-6C0DB40C70A6}"/>
              </a:ext>
            </a:extLst>
          </p:cNvPr>
          <p:cNvSpPr>
            <a:spLocks noGrp="1"/>
          </p:cNvSpPr>
          <p:nvPr>
            <p:ph type="title"/>
          </p:nvPr>
        </p:nvSpPr>
        <p:spPr>
          <a:xfrm>
            <a:off x="0" y="4328161"/>
            <a:ext cx="9144000" cy="102855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فرح هابيل البار</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المرتفعة على الهيكل.</a:t>
            </a:r>
            <a:endParaRPr lang="en-GB" dirty="0"/>
          </a:p>
        </p:txBody>
      </p:sp>
      <p:sp>
        <p:nvSpPr>
          <p:cNvPr id="3" name="Text Placeholder 2">
            <a:extLst>
              <a:ext uri="{FF2B5EF4-FFF2-40B4-BE49-F238E27FC236}">
                <a16:creationId xmlns:a16="http://schemas.microsoft.com/office/drawing/2014/main" id="{FFA1B18E-231C-4CBD-BF12-5CE247A282E0}"/>
              </a:ext>
            </a:extLst>
          </p:cNvPr>
          <p:cNvSpPr>
            <a:spLocks noGrp="1"/>
          </p:cNvSpPr>
          <p:nvPr>
            <p:ph type="body" idx="1"/>
          </p:nvPr>
        </p:nvSpPr>
        <p:spPr>
          <a:xfrm>
            <a:off x="0" y="5893593"/>
            <a:ext cx="9143999" cy="96440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 افراشى إن أفيل بى إثمى: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إتسا إبشوى إبى إرفيى.</a:t>
            </a:r>
          </a:p>
        </p:txBody>
      </p:sp>
      <p:sp>
        <p:nvSpPr>
          <p:cNvPr id="4" name="Text Placeholder 3">
            <a:extLst>
              <a:ext uri="{FF2B5EF4-FFF2-40B4-BE49-F238E27FC236}">
                <a16:creationId xmlns:a16="http://schemas.microsoft.com/office/drawing/2014/main" id="{CD30C58E-6091-4677-9EDD-F0A9C477A889}"/>
              </a:ext>
            </a:extLst>
          </p:cNvPr>
          <p:cNvSpPr>
            <a:spLocks noGrp="1"/>
          </p:cNvSpPr>
          <p:nvPr>
            <p:ph type="body" sz="quarter" idx="3"/>
          </p:nvPr>
        </p:nvSpPr>
        <p:spPr>
          <a:xfrm>
            <a:off x="0" y="5356712"/>
            <a:ext cx="9144000" cy="536881"/>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`vrasi `n`Abel pi`;myi@ =&lt;=e@ etcap`swi `epirvei.</a:t>
            </a:r>
          </a:p>
        </p:txBody>
      </p:sp>
    </p:spTree>
    <p:extLst>
      <p:ext uri="{BB962C8B-B14F-4D97-AF65-F5344CB8AC3E}">
        <p14:creationId xmlns:p14="http://schemas.microsoft.com/office/powerpoint/2010/main" val="20554834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E25DB1-F1FD-47A2-8830-81A66FA3CC90}"/>
              </a:ext>
            </a:extLst>
          </p:cNvPr>
          <p:cNvSpPr>
            <a:spLocks noGrp="1"/>
          </p:cNvSpPr>
          <p:nvPr>
            <p:ph type="title"/>
          </p:nvPr>
        </p:nvSpPr>
        <p:spPr>
          <a:xfrm>
            <a:off x="-1721223" y="0"/>
            <a:ext cx="1721224" cy="975718"/>
          </a:xfrm>
        </p:spPr>
        <p:txBody>
          <a:bodyPr>
            <a:normAutofit/>
          </a:bodyPr>
          <a:lstStyle/>
          <a:p>
            <a:r>
              <a:rPr lang="ar-EG" dirty="0"/>
              <a:t>زكريا و اليصابات</a:t>
            </a:r>
            <a:endParaRPr lang="en-GB" dirty="0"/>
          </a:p>
        </p:txBody>
      </p:sp>
      <p:sp>
        <p:nvSpPr>
          <p:cNvPr id="3" name="Text Placeholder 2">
            <a:extLst>
              <a:ext uri="{FF2B5EF4-FFF2-40B4-BE49-F238E27FC236}">
                <a16:creationId xmlns:a16="http://schemas.microsoft.com/office/drawing/2014/main" id="{7F2BABF0-31FF-4874-8232-460798770FE2}"/>
              </a:ext>
            </a:extLst>
          </p:cNvPr>
          <p:cNvSpPr>
            <a:spLocks noGrp="1"/>
          </p:cNvSpPr>
          <p:nvPr>
            <p:ph type="body" idx="1"/>
          </p:nvPr>
        </p:nvSpPr>
        <p:spPr>
          <a:xfrm>
            <a:off x="0" y="5951131"/>
            <a:ext cx="9143999" cy="906870"/>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إفشي إنتي بي أوويب زخارياس نيم تيف إسهيمي</a:t>
            </a:r>
            <a:r>
              <a:rPr lang="en-US"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إليصا</a:t>
            </a:r>
            <a:r>
              <a:rPr lang="ar-EG" altLang="en-US" sz="3600" b="1" dirty="0">
                <a:solidFill>
                  <a:schemeClr val="bg1"/>
                </a:solidFill>
                <a:latin typeface="Times New Roman" panose="02020603050405020304" pitchFamily="18" charset="0"/>
                <a:cs typeface="Times New Roman" panose="02020603050405020304" pitchFamily="18" charset="0"/>
              </a:rPr>
              <a:t>ب</a:t>
            </a:r>
            <a:r>
              <a:rPr lang="ar-SA" altLang="en-US" sz="3600" b="1" dirty="0">
                <a:solidFill>
                  <a:schemeClr val="bg1"/>
                </a:solidFill>
                <a:latin typeface="Times New Roman" panose="02020603050405020304" pitchFamily="18" charset="0"/>
                <a:cs typeface="Times New Roman" panose="02020603050405020304" pitchFamily="18" charset="0"/>
              </a:rPr>
              <a:t>يت</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86864ADE-19C0-4F2F-9EA4-6EA6FE601414}"/>
              </a:ext>
            </a:extLst>
          </p:cNvPr>
          <p:cNvSpPr>
            <a:spLocks noGrp="1"/>
          </p:cNvSpPr>
          <p:nvPr>
            <p:ph type="body" sz="quarter" idx="3"/>
          </p:nvPr>
        </p:nvSpPr>
        <p:spPr>
          <a:xfrm>
            <a:off x="-2" y="4975412"/>
            <a:ext cx="9144000" cy="975718"/>
          </a:xfrm>
        </p:spPr>
        <p:txBody>
          <a:bodyPr anchor="ctr"/>
          <a:lstStyle/>
          <a:p>
            <a:r>
              <a:rPr lang="en-GB" sz="3800" dirty="0">
                <a:latin typeface="CS New Athanasius" panose="020B0500000000000000" pitchFamily="34" charset="0"/>
              </a:rPr>
              <a:t>Hiten </a:t>
            </a:r>
            <a:r>
              <a:rPr lang="en-GB" sz="3800" dirty="0" err="1">
                <a:latin typeface="CS New Athanasius" panose="020B0500000000000000" pitchFamily="34" charset="0"/>
              </a:rPr>
              <a:t>nieu,y</a:t>
            </a:r>
            <a:r>
              <a:rPr lang="en-GB" sz="3800" dirty="0">
                <a:latin typeface="CS New Athanasius" panose="020B0500000000000000" pitchFamily="34" charset="0"/>
              </a:rPr>
              <a:t>@ `</a:t>
            </a:r>
            <a:r>
              <a:rPr lang="en-GB" sz="3800" dirty="0" err="1">
                <a:latin typeface="CS New Athanasius" panose="020B0500000000000000" pitchFamily="34" charset="0"/>
              </a:rPr>
              <a:t>nte</a:t>
            </a:r>
            <a:r>
              <a:rPr lang="en-GB" sz="3800" dirty="0">
                <a:latin typeface="CS New Athanasius" panose="020B0500000000000000" pitchFamily="34" charset="0"/>
              </a:rPr>
              <a:t> </a:t>
            </a:r>
            <a:r>
              <a:rPr lang="en-GB" sz="3800" dirty="0" err="1">
                <a:latin typeface="CS New Athanasius" panose="020B0500000000000000" pitchFamily="34" charset="0"/>
              </a:rPr>
              <a:t>piouyb</a:t>
            </a:r>
            <a:r>
              <a:rPr lang="en-GB" sz="3800" dirty="0">
                <a:latin typeface="CS New Athanasius" panose="020B0500000000000000" pitchFamily="34" charset="0"/>
              </a:rPr>
              <a:t> </a:t>
            </a:r>
            <a:r>
              <a:rPr lang="en-GB" sz="3800" dirty="0" err="1">
                <a:latin typeface="CS New Athanasius" panose="020B0500000000000000" pitchFamily="34" charset="0"/>
              </a:rPr>
              <a:t>Za,ariac</a:t>
            </a:r>
            <a:r>
              <a:rPr lang="en-GB" sz="3800" dirty="0">
                <a:latin typeface="CS New Athanasius" panose="020B0500000000000000" pitchFamily="34" charset="0"/>
              </a:rPr>
              <a:t>@ </a:t>
            </a:r>
            <a:r>
              <a:rPr lang="en-GB" sz="3800" dirty="0" err="1">
                <a:latin typeface="CS New Athanasius" panose="020B0500000000000000" pitchFamily="34" charset="0"/>
              </a:rPr>
              <a:t>nem</a:t>
            </a:r>
            <a:r>
              <a:rPr lang="en-GB" sz="3800" dirty="0">
                <a:latin typeface="CS New Athanasius" panose="020B0500000000000000" pitchFamily="34" charset="0"/>
              </a:rPr>
              <a:t> </a:t>
            </a:r>
            <a:r>
              <a:rPr lang="en-GB" sz="3800" dirty="0" err="1">
                <a:latin typeface="CS New Athanasius" panose="020B0500000000000000" pitchFamily="34" charset="0"/>
              </a:rPr>
              <a:t>tef`chimi</a:t>
            </a:r>
            <a:r>
              <a:rPr lang="en-GB" sz="3800" dirty="0">
                <a:latin typeface="CS New Athanasius" panose="020B0500000000000000" pitchFamily="34" charset="0"/>
              </a:rPr>
              <a:t> `</a:t>
            </a:r>
            <a:r>
              <a:rPr lang="en-GB" sz="3800" dirty="0" err="1">
                <a:latin typeface="CS New Athanasius" panose="020B0500000000000000" pitchFamily="34" charset="0"/>
              </a:rPr>
              <a:t>Elicabet</a:t>
            </a:r>
            <a:r>
              <a:rPr lang="en-GB" sz="38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3CC54DE-61D9-43E6-995C-E46009C8D567}"/>
              </a:ext>
            </a:extLst>
          </p:cNvPr>
          <p:cNvSpPr>
            <a:spLocks noGrp="1"/>
          </p:cNvSpPr>
          <p:nvPr>
            <p:ph type="body" sz="quarter" idx="10"/>
          </p:nvPr>
        </p:nvSpPr>
        <p:spPr>
          <a:xfrm>
            <a:off x="-2" y="4363211"/>
            <a:ext cx="9144000" cy="612201"/>
          </a:xfrm>
        </p:spPr>
        <p:txBody>
          <a:bodyPr anchor="t"/>
          <a:lstStyle/>
          <a:p>
            <a:r>
              <a:rPr lang="ar-SA" altLang="en-US" sz="4000" dirty="0"/>
              <a:t>بصلوات، زكريا الكاهن، وإمرأته أليصابات، </a:t>
            </a:r>
            <a:endParaRPr lang="en-GB" sz="4000" dirty="0"/>
          </a:p>
        </p:txBody>
      </p:sp>
    </p:spTree>
    <p:extLst>
      <p:ext uri="{BB962C8B-B14F-4D97-AF65-F5344CB8AC3E}">
        <p14:creationId xmlns:p14="http://schemas.microsoft.com/office/powerpoint/2010/main" val="4114568284"/>
      </p:ext>
    </p:extLst>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D64D5FF-0BA5-4DD9-8252-8CFCAE153C4A}"/>
              </a:ext>
            </a:extLst>
          </p:cNvPr>
          <p:cNvSpPr>
            <a:spLocks noGrp="1"/>
          </p:cNvSpPr>
          <p:nvPr>
            <p:ph type="title"/>
          </p:nvPr>
        </p:nvSpPr>
        <p:spPr>
          <a:xfrm>
            <a:off x="0" y="4373364"/>
            <a:ext cx="9144000" cy="970269"/>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سفينة نوح</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إلى النفس الأخير.</a:t>
            </a:r>
            <a:endParaRPr lang="en-GB" dirty="0"/>
          </a:p>
        </p:txBody>
      </p:sp>
      <p:sp>
        <p:nvSpPr>
          <p:cNvPr id="3" name="Text Placeholder 2">
            <a:extLst>
              <a:ext uri="{FF2B5EF4-FFF2-40B4-BE49-F238E27FC236}">
                <a16:creationId xmlns:a16="http://schemas.microsoft.com/office/drawing/2014/main" id="{F266EDD4-4F2F-4F7A-B1B5-D299D2EF4F93}"/>
              </a:ext>
            </a:extLst>
          </p:cNvPr>
          <p:cNvSpPr>
            <a:spLocks noGrp="1"/>
          </p:cNvSpPr>
          <p:nvPr>
            <p:ph type="body" idx="1"/>
          </p:nvPr>
        </p:nvSpPr>
        <p:spPr>
          <a:xfrm>
            <a:off x="0" y="5833769"/>
            <a:ext cx="9143999" cy="1024232"/>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كيفوتوس إنتى نوتى: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شا بينيفى إن خائى.</a:t>
            </a:r>
          </a:p>
        </p:txBody>
      </p:sp>
      <p:sp>
        <p:nvSpPr>
          <p:cNvPr id="4" name="Text Placeholder 3">
            <a:extLst>
              <a:ext uri="{FF2B5EF4-FFF2-40B4-BE49-F238E27FC236}">
                <a16:creationId xmlns:a16="http://schemas.microsoft.com/office/drawing/2014/main" id="{31BDF99D-D26D-4FBF-B39D-D4976C40DE30}"/>
              </a:ext>
            </a:extLst>
          </p:cNvPr>
          <p:cNvSpPr>
            <a:spLocks noGrp="1"/>
          </p:cNvSpPr>
          <p:nvPr>
            <p:ph type="body" sz="quarter" idx="3"/>
          </p:nvPr>
        </p:nvSpPr>
        <p:spPr>
          <a:xfrm>
            <a:off x="0" y="5343634"/>
            <a:ext cx="9144000" cy="562707"/>
          </a:xfrm>
        </p:spPr>
        <p:txBody>
          <a:bodyPr/>
          <a:lstStyle/>
          <a:p>
            <a:r>
              <a:rPr lang="it-IT" sz="4000" dirty="0"/>
              <a:t>=&lt;=e@ ]kibwtoc `nte Nw`e@ =&lt;=e@ sa pinifi `nqa`e.</a:t>
            </a:r>
          </a:p>
        </p:txBody>
      </p:sp>
    </p:spTree>
    <p:extLst>
      <p:ext uri="{BB962C8B-B14F-4D97-AF65-F5344CB8AC3E}">
        <p14:creationId xmlns:p14="http://schemas.microsoft.com/office/powerpoint/2010/main" val="396135481"/>
      </p:ext>
    </p:extLst>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BB06956-E3E2-4E60-8F55-4F9D04AE6141}"/>
              </a:ext>
            </a:extLst>
          </p:cNvPr>
          <p:cNvSpPr>
            <a:spLocks noGrp="1"/>
          </p:cNvSpPr>
          <p:nvPr>
            <p:ph type="title"/>
          </p:nvPr>
        </p:nvSpPr>
        <p:spPr>
          <a:xfrm>
            <a:off x="0" y="4373366"/>
            <a:ext cx="9144000" cy="546978"/>
          </a:xfrm>
        </p:spPr>
        <p:txBody>
          <a:bodyPr>
            <a:norm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نعمة إبراهيم أبينا،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الشفيعة المؤتمنة.</a:t>
            </a:r>
            <a:endParaRPr lang="en-GB" sz="3300" dirty="0"/>
          </a:p>
        </p:txBody>
      </p:sp>
      <p:sp>
        <p:nvSpPr>
          <p:cNvPr id="3" name="Text Placeholder 2">
            <a:extLst>
              <a:ext uri="{FF2B5EF4-FFF2-40B4-BE49-F238E27FC236}">
                <a16:creationId xmlns:a16="http://schemas.microsoft.com/office/drawing/2014/main" id="{19097B5D-68AF-46A0-B8AE-C4E438123061}"/>
              </a:ext>
            </a:extLst>
          </p:cNvPr>
          <p:cNvSpPr>
            <a:spLocks noGrp="1"/>
          </p:cNvSpPr>
          <p:nvPr>
            <p:ph type="body" idx="1"/>
          </p:nvPr>
        </p:nvSpPr>
        <p:spPr>
          <a:xfrm>
            <a:off x="0" y="5921829"/>
            <a:ext cx="9143999" cy="93617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 بى إهموت ان أبراآم بينيوت: شيرى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ابروستاتيس إتينهوت.</a:t>
            </a:r>
          </a:p>
        </p:txBody>
      </p:sp>
      <p:sp>
        <p:nvSpPr>
          <p:cNvPr id="4" name="Text Placeholder 3">
            <a:extLst>
              <a:ext uri="{FF2B5EF4-FFF2-40B4-BE49-F238E27FC236}">
                <a16:creationId xmlns:a16="http://schemas.microsoft.com/office/drawing/2014/main" id="{9EE90A7B-8318-48CB-94F9-21F0000CDED1}"/>
              </a:ext>
            </a:extLst>
          </p:cNvPr>
          <p:cNvSpPr>
            <a:spLocks noGrp="1"/>
          </p:cNvSpPr>
          <p:nvPr>
            <p:ph type="body" sz="quarter" idx="3"/>
          </p:nvPr>
        </p:nvSpPr>
        <p:spPr>
          <a:xfrm>
            <a:off x="0" y="4985658"/>
            <a:ext cx="9144000" cy="936171"/>
          </a:xfrm>
        </p:spPr>
        <p:txBody>
          <a:bodyPr anchor="ctr"/>
          <a:lstStyle/>
          <a:p>
            <a:r>
              <a:rPr lang="en-GB" sz="4000" dirty="0"/>
              <a:t>=&lt;=e@ </a:t>
            </a:r>
            <a:r>
              <a:rPr lang="en-GB" sz="4000" dirty="0" err="1"/>
              <a:t>pi`hmot</a:t>
            </a:r>
            <a:r>
              <a:rPr lang="en-GB" sz="4000" dirty="0"/>
              <a:t> `</a:t>
            </a:r>
            <a:r>
              <a:rPr lang="en-GB" sz="4000" dirty="0" err="1"/>
              <a:t>nAbraam</a:t>
            </a:r>
            <a:r>
              <a:rPr lang="en-GB" sz="4000" dirty="0"/>
              <a:t> </a:t>
            </a:r>
            <a:r>
              <a:rPr lang="en-GB" sz="4000" dirty="0" err="1"/>
              <a:t>peniwt</a:t>
            </a:r>
            <a:r>
              <a:rPr lang="en-GB" sz="4000" dirty="0"/>
              <a:t>@</a:t>
            </a:r>
            <a:endParaRPr lang="ar-EG" sz="4000" dirty="0"/>
          </a:p>
          <a:p>
            <a:r>
              <a:rPr lang="en-GB" sz="4000" dirty="0"/>
              <a:t> =&lt;=e@</a:t>
            </a:r>
            <a:r>
              <a:rPr lang="ar-EG" sz="4000" dirty="0"/>
              <a:t> </a:t>
            </a:r>
            <a:r>
              <a:rPr lang="en-GB" sz="4000" dirty="0"/>
              <a:t>]`</a:t>
            </a:r>
            <a:r>
              <a:rPr lang="en-GB" sz="4000" dirty="0" err="1"/>
              <a:t>p`roctatyc</a:t>
            </a:r>
            <a:r>
              <a:rPr lang="en-GB" sz="4000" dirty="0"/>
              <a:t> `</a:t>
            </a:r>
            <a:r>
              <a:rPr lang="en-GB" sz="4000" dirty="0" err="1"/>
              <a:t>etenhot</a:t>
            </a:r>
            <a:r>
              <a:rPr lang="en-GB" sz="4000" dirty="0"/>
              <a:t>.</a:t>
            </a:r>
          </a:p>
        </p:txBody>
      </p:sp>
    </p:spTree>
    <p:extLst>
      <p:ext uri="{BB962C8B-B14F-4D97-AF65-F5344CB8AC3E}">
        <p14:creationId xmlns:p14="http://schemas.microsoft.com/office/powerpoint/2010/main" val="3796598140"/>
      </p:ext>
    </p:extLst>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6C554C3-CDB5-491C-A3E9-CD83CDCE7929}"/>
              </a:ext>
            </a:extLst>
          </p:cNvPr>
          <p:cNvSpPr>
            <a:spLocks noGrp="1"/>
          </p:cNvSpPr>
          <p:nvPr>
            <p:ph type="title"/>
          </p:nvPr>
        </p:nvSpPr>
        <p:spPr>
          <a:xfrm>
            <a:off x="0" y="4373365"/>
            <a:ext cx="9144000" cy="682357"/>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خلاص اسحق القديس، </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أم القدوس</a:t>
            </a:r>
            <a:endParaRPr lang="en-GB" sz="3000" dirty="0"/>
          </a:p>
        </p:txBody>
      </p:sp>
      <p:sp>
        <p:nvSpPr>
          <p:cNvPr id="3" name="Text Placeholder 2">
            <a:extLst>
              <a:ext uri="{FF2B5EF4-FFF2-40B4-BE49-F238E27FC236}">
                <a16:creationId xmlns:a16="http://schemas.microsoft.com/office/drawing/2014/main" id="{448FA03D-4AD7-4C66-8B24-486D7B9344A1}"/>
              </a:ext>
            </a:extLst>
          </p:cNvPr>
          <p:cNvSpPr>
            <a:spLocks noGrp="1"/>
          </p:cNvSpPr>
          <p:nvPr>
            <p:ph type="body" idx="1"/>
          </p:nvPr>
        </p:nvSpPr>
        <p:spPr>
          <a:xfrm>
            <a:off x="0" y="5835223"/>
            <a:ext cx="9143999" cy="102277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إن إيساك بيثؤاب: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اثماف إم فيئثؤاب</a:t>
            </a:r>
          </a:p>
        </p:txBody>
      </p:sp>
      <p:sp>
        <p:nvSpPr>
          <p:cNvPr id="4" name="Text Placeholder 3">
            <a:extLst>
              <a:ext uri="{FF2B5EF4-FFF2-40B4-BE49-F238E27FC236}">
                <a16:creationId xmlns:a16="http://schemas.microsoft.com/office/drawing/2014/main" id="{260C57DA-CCB8-47DA-A093-4B5D7741161D}"/>
              </a:ext>
            </a:extLst>
          </p:cNvPr>
          <p:cNvSpPr>
            <a:spLocks noGrp="1"/>
          </p:cNvSpPr>
          <p:nvPr>
            <p:ph type="body" sz="quarter" idx="3"/>
          </p:nvPr>
        </p:nvSpPr>
        <p:spPr>
          <a:xfrm>
            <a:off x="0" y="5104294"/>
            <a:ext cx="9144000" cy="682357"/>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=&lt;=e@ `pcw] `nIcaak pi=e=;=u@ =&lt;=e@ `;mau `mv=e=;=u.</a:t>
            </a:r>
          </a:p>
        </p:txBody>
      </p:sp>
    </p:spTree>
    <p:extLst>
      <p:ext uri="{BB962C8B-B14F-4D97-AF65-F5344CB8AC3E}">
        <p14:creationId xmlns:p14="http://schemas.microsoft.com/office/powerpoint/2010/main" val="2687451189"/>
      </p:ext>
    </p:extLst>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19EC619-0CCC-4E01-BF92-B5ED8B270116}"/>
              </a:ext>
            </a:extLst>
          </p:cNvPr>
          <p:cNvSpPr>
            <a:spLocks noGrp="1"/>
          </p:cNvSpPr>
          <p:nvPr>
            <p:ph type="title"/>
          </p:nvPr>
        </p:nvSpPr>
        <p:spPr>
          <a:xfrm>
            <a:off x="0" y="4373366"/>
            <a:ext cx="9144000" cy="61549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تهليل أبينا يعقوب،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ألوف وربوات اضعاف</a:t>
            </a:r>
            <a:endParaRPr lang="en-GB" dirty="0"/>
          </a:p>
        </p:txBody>
      </p:sp>
      <p:sp>
        <p:nvSpPr>
          <p:cNvPr id="3" name="Text Placeholder 2">
            <a:extLst>
              <a:ext uri="{FF2B5EF4-FFF2-40B4-BE49-F238E27FC236}">
                <a16:creationId xmlns:a16="http://schemas.microsoft.com/office/drawing/2014/main" id="{01DAE024-258A-4C61-8851-6B2353448D3F}"/>
              </a:ext>
            </a:extLst>
          </p:cNvPr>
          <p:cNvSpPr>
            <a:spLocks noGrp="1"/>
          </p:cNvSpPr>
          <p:nvPr>
            <p:ph type="body" idx="1"/>
          </p:nvPr>
        </p:nvSpPr>
        <p:spPr>
          <a:xfrm>
            <a:off x="0" y="5933673"/>
            <a:ext cx="9143999" cy="92432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ابسليل ام بينيوت ياكوب: شيرى نى ..: هان أنشو نيم هان إثفا إن كوب.</a:t>
            </a:r>
          </a:p>
        </p:txBody>
      </p:sp>
      <p:sp>
        <p:nvSpPr>
          <p:cNvPr id="4" name="Text Placeholder 3">
            <a:extLst>
              <a:ext uri="{FF2B5EF4-FFF2-40B4-BE49-F238E27FC236}">
                <a16:creationId xmlns:a16="http://schemas.microsoft.com/office/drawing/2014/main" id="{A5E1B15E-CD69-4509-9784-77C1AAD5360F}"/>
              </a:ext>
            </a:extLst>
          </p:cNvPr>
          <p:cNvSpPr>
            <a:spLocks noGrp="1"/>
          </p:cNvSpPr>
          <p:nvPr>
            <p:ph type="body" sz="quarter" idx="3"/>
          </p:nvPr>
        </p:nvSpPr>
        <p:spPr>
          <a:xfrm>
            <a:off x="0" y="4988860"/>
            <a:ext cx="9144000" cy="944813"/>
          </a:xfrm>
        </p:spPr>
        <p:txBody>
          <a:bodyPr/>
          <a:lstStyle/>
          <a:p>
            <a:r>
              <a:rPr lang="en-GB" dirty="0"/>
              <a:t>=&lt;=e@ `</a:t>
            </a:r>
            <a:r>
              <a:rPr lang="en-GB" dirty="0" err="1"/>
              <a:t>p;elyl</a:t>
            </a:r>
            <a:r>
              <a:rPr lang="en-GB" dirty="0"/>
              <a:t> `</a:t>
            </a:r>
            <a:r>
              <a:rPr lang="en-GB" dirty="0" err="1"/>
              <a:t>mpeniwt</a:t>
            </a:r>
            <a:r>
              <a:rPr lang="en-GB" dirty="0"/>
              <a:t> </a:t>
            </a:r>
            <a:r>
              <a:rPr lang="en-GB" dirty="0" err="1"/>
              <a:t>Iakwb</a:t>
            </a:r>
            <a:r>
              <a:rPr lang="en-GB" dirty="0"/>
              <a:t>@ =&lt;=e@ </a:t>
            </a:r>
            <a:r>
              <a:rPr lang="en-GB" dirty="0" err="1"/>
              <a:t>hananso</a:t>
            </a:r>
            <a:r>
              <a:rPr lang="en-GB" dirty="0"/>
              <a:t> </a:t>
            </a:r>
            <a:r>
              <a:rPr lang="en-GB" dirty="0" err="1"/>
              <a:t>nem</a:t>
            </a:r>
            <a:r>
              <a:rPr lang="en-GB" dirty="0"/>
              <a:t> </a:t>
            </a:r>
            <a:r>
              <a:rPr lang="en-GB" dirty="0" err="1"/>
              <a:t>han</a:t>
            </a:r>
            <a:r>
              <a:rPr lang="en-GB" dirty="0"/>
              <a:t>`;</a:t>
            </a:r>
            <a:r>
              <a:rPr lang="en-GB" dirty="0" err="1"/>
              <a:t>ba</a:t>
            </a:r>
            <a:r>
              <a:rPr lang="en-GB" dirty="0"/>
              <a:t> `</a:t>
            </a:r>
            <a:r>
              <a:rPr lang="en-GB" dirty="0" err="1"/>
              <a:t>nkwb</a:t>
            </a:r>
            <a:r>
              <a:rPr lang="en-GB" dirty="0"/>
              <a:t>.</a:t>
            </a:r>
          </a:p>
        </p:txBody>
      </p:sp>
    </p:spTree>
    <p:extLst>
      <p:ext uri="{BB962C8B-B14F-4D97-AF65-F5344CB8AC3E}">
        <p14:creationId xmlns:p14="http://schemas.microsoft.com/office/powerpoint/2010/main" val="1644473607"/>
      </p:ext>
    </p:extLst>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197E32C-80CB-4A34-96B7-4E96D46A9120}"/>
              </a:ext>
            </a:extLst>
          </p:cNvPr>
          <p:cNvSpPr>
            <a:spLocks noGrp="1"/>
          </p:cNvSpPr>
          <p:nvPr>
            <p:ph type="title"/>
          </p:nvPr>
        </p:nvSpPr>
        <p:spPr>
          <a:xfrm>
            <a:off x="0" y="4373365"/>
            <a:ext cx="9144000" cy="561705"/>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فخر يهوذا واخوته.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 إلى كمال الأزمان</a:t>
            </a:r>
            <a:endParaRPr lang="en-GB" sz="3400" dirty="0"/>
          </a:p>
        </p:txBody>
      </p:sp>
      <p:sp>
        <p:nvSpPr>
          <p:cNvPr id="3" name="Text Placeholder 2">
            <a:extLst>
              <a:ext uri="{FF2B5EF4-FFF2-40B4-BE49-F238E27FC236}">
                <a16:creationId xmlns:a16="http://schemas.microsoft.com/office/drawing/2014/main" id="{5BD81348-AFE0-48EB-95D1-29E58AAA42C3}"/>
              </a:ext>
            </a:extLst>
          </p:cNvPr>
          <p:cNvSpPr>
            <a:spLocks noGrp="1"/>
          </p:cNvSpPr>
          <p:nvPr>
            <p:ph type="body" idx="1"/>
          </p:nvPr>
        </p:nvSpPr>
        <p:spPr>
          <a:xfrm>
            <a:off x="0" y="5879883"/>
            <a:ext cx="9143999" cy="978117"/>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ابشوشو ان يودا نيم نيف اسنيو: شيرى نى ..: شا إيجوك ايفول إنيسيو .</a:t>
            </a:r>
          </a:p>
        </p:txBody>
      </p:sp>
      <p:sp>
        <p:nvSpPr>
          <p:cNvPr id="4" name="Text Placeholder 3">
            <a:extLst>
              <a:ext uri="{FF2B5EF4-FFF2-40B4-BE49-F238E27FC236}">
                <a16:creationId xmlns:a16="http://schemas.microsoft.com/office/drawing/2014/main" id="{EB49D8C2-2B05-4223-BD71-0BA39265457D}"/>
              </a:ext>
            </a:extLst>
          </p:cNvPr>
          <p:cNvSpPr>
            <a:spLocks noGrp="1"/>
          </p:cNvSpPr>
          <p:nvPr>
            <p:ph type="body" sz="quarter" idx="3"/>
          </p:nvPr>
        </p:nvSpPr>
        <p:spPr>
          <a:xfrm>
            <a:off x="-1" y="4935070"/>
            <a:ext cx="9144000" cy="944813"/>
          </a:xfrm>
        </p:spPr>
        <p:txBody>
          <a:bodyPr anchor="t"/>
          <a:lstStyle/>
          <a:p>
            <a:pPr>
              <a:lnSpc>
                <a:spcPct val="80000"/>
              </a:lnSpc>
            </a:pPr>
            <a:r>
              <a:rPr lang="pt-BR" dirty="0"/>
              <a:t>=&lt;=e@ `psousou `nIouda nem nef`cnyou@ =&lt;=e@ sa `pjwk `ebol `nnicyou.</a:t>
            </a:r>
          </a:p>
        </p:txBody>
      </p:sp>
    </p:spTree>
    <p:extLst>
      <p:ext uri="{BB962C8B-B14F-4D97-AF65-F5344CB8AC3E}">
        <p14:creationId xmlns:p14="http://schemas.microsoft.com/office/powerpoint/2010/main" val="2168942612"/>
      </p:ext>
    </p:extLst>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8BA1D99-F6A4-4FFF-A60A-A9BEEAF23CAE}"/>
              </a:ext>
            </a:extLst>
          </p:cNvPr>
          <p:cNvSpPr>
            <a:spLocks noGrp="1"/>
          </p:cNvSpPr>
          <p:nvPr>
            <p:ph type="title"/>
          </p:nvPr>
        </p:nvSpPr>
        <p:spPr>
          <a:xfrm>
            <a:off x="0" y="4373365"/>
            <a:ext cx="9144000" cy="682357"/>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رؤيا موسى</a:t>
            </a:r>
            <a:r>
              <a:rPr lang="ar-EG"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أم السيد</a:t>
            </a:r>
            <a:endParaRPr lang="en-GB" dirty="0"/>
          </a:p>
        </p:txBody>
      </p:sp>
      <p:sp>
        <p:nvSpPr>
          <p:cNvPr id="3" name="Text Placeholder 2">
            <a:extLst>
              <a:ext uri="{FF2B5EF4-FFF2-40B4-BE49-F238E27FC236}">
                <a16:creationId xmlns:a16="http://schemas.microsoft.com/office/drawing/2014/main" id="{194B0DE6-82D6-4002-BE31-EDA7F79956F8}"/>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ثيئوريا إنتى مويسيس: شيرى نى أوتى بارثينوس: إثماف ايبذيسبوتيس.</a:t>
            </a:r>
          </a:p>
        </p:txBody>
      </p:sp>
      <p:sp>
        <p:nvSpPr>
          <p:cNvPr id="4" name="Text Placeholder 3">
            <a:extLst>
              <a:ext uri="{FF2B5EF4-FFF2-40B4-BE49-F238E27FC236}">
                <a16:creationId xmlns:a16="http://schemas.microsoft.com/office/drawing/2014/main" id="{F72AA20E-5D53-405A-8304-3CD67E3CCC69}"/>
              </a:ext>
            </a:extLst>
          </p:cNvPr>
          <p:cNvSpPr>
            <a:spLocks noGrp="1"/>
          </p:cNvSpPr>
          <p:nvPr>
            <p:ph type="body" sz="quarter" idx="3"/>
          </p:nvPr>
        </p:nvSpPr>
        <p:spPr>
          <a:xfrm>
            <a:off x="0" y="5104294"/>
            <a:ext cx="9144000" cy="682357"/>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];e`wria `nte</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Mw`ucyc@ =&lt;=e@ `;mau `mpidecpotyc.</a:t>
            </a:r>
          </a:p>
        </p:txBody>
      </p:sp>
    </p:spTree>
    <p:extLst>
      <p:ext uri="{BB962C8B-B14F-4D97-AF65-F5344CB8AC3E}">
        <p14:creationId xmlns:p14="http://schemas.microsoft.com/office/powerpoint/2010/main" val="2107528633"/>
      </p:ext>
    </p:extLst>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51C3287-3038-4470-97D5-D3698CF6BEC4}"/>
              </a:ext>
            </a:extLst>
          </p:cNvPr>
          <p:cNvSpPr>
            <a:spLocks noGrp="1"/>
          </p:cNvSpPr>
          <p:nvPr>
            <p:ph type="title"/>
          </p:nvPr>
        </p:nvSpPr>
        <p:spPr>
          <a:xfrm>
            <a:off x="-40342" y="4373366"/>
            <a:ext cx="9238129" cy="561706"/>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قوة يشوع وجدعون، </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 غلبة باراق وشمشون.</a:t>
            </a:r>
            <a:endParaRPr lang="en-GB" sz="3100" dirty="0"/>
          </a:p>
        </p:txBody>
      </p:sp>
      <p:sp>
        <p:nvSpPr>
          <p:cNvPr id="3" name="Text Placeholder 2">
            <a:extLst>
              <a:ext uri="{FF2B5EF4-FFF2-40B4-BE49-F238E27FC236}">
                <a16:creationId xmlns:a16="http://schemas.microsoft.com/office/drawing/2014/main" id="{A18DAC0D-BD13-4809-B08E-D12EA8DF44D4}"/>
              </a:ext>
            </a:extLst>
          </p:cNvPr>
          <p:cNvSpPr>
            <a:spLocks noGrp="1"/>
          </p:cNvSpPr>
          <p:nvPr>
            <p:ph type="body" idx="1"/>
          </p:nvPr>
        </p:nvSpPr>
        <p:spPr>
          <a:xfrm>
            <a:off x="0" y="5943601"/>
            <a:ext cx="9143999" cy="914400"/>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اتجوم ان إيسؤو نيم جيدأون:</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إتشرو إم فاراك نيم سام ابسون.</a:t>
            </a:r>
          </a:p>
        </p:txBody>
      </p:sp>
      <p:sp>
        <p:nvSpPr>
          <p:cNvPr id="4" name="Text Placeholder 3">
            <a:extLst>
              <a:ext uri="{FF2B5EF4-FFF2-40B4-BE49-F238E27FC236}">
                <a16:creationId xmlns:a16="http://schemas.microsoft.com/office/drawing/2014/main" id="{E00787CA-9421-4113-90DB-E79680C2C8AF}"/>
              </a:ext>
            </a:extLst>
          </p:cNvPr>
          <p:cNvSpPr>
            <a:spLocks noGrp="1"/>
          </p:cNvSpPr>
          <p:nvPr>
            <p:ph type="body" sz="quarter" idx="3"/>
          </p:nvPr>
        </p:nvSpPr>
        <p:spPr>
          <a:xfrm>
            <a:off x="0" y="4935072"/>
            <a:ext cx="9144000" cy="1008529"/>
          </a:xfrm>
        </p:spPr>
        <p:txBody>
          <a:bodyPr anchor="t"/>
          <a:lstStyle/>
          <a:p>
            <a:r>
              <a:rPr lang="pt-BR" dirty="0"/>
              <a:t>&lt;=e@ `tjom `nIycou nem Gedewn@</a:t>
            </a:r>
            <a:endParaRPr lang="ar-EG" dirty="0"/>
          </a:p>
          <a:p>
            <a:r>
              <a:rPr lang="pt-BR" dirty="0"/>
              <a:t> &lt;=e@ pi`[ro `mBarak nem Cam'wn.</a:t>
            </a:r>
          </a:p>
        </p:txBody>
      </p:sp>
    </p:spTree>
    <p:extLst>
      <p:ext uri="{BB962C8B-B14F-4D97-AF65-F5344CB8AC3E}">
        <p14:creationId xmlns:p14="http://schemas.microsoft.com/office/powerpoint/2010/main" val="1708694665"/>
      </p:ext>
    </p:extLst>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F5FCDC-4C3A-43DD-A6FB-FB1DF7C97961}"/>
              </a:ext>
            </a:extLst>
          </p:cNvPr>
          <p:cNvSpPr>
            <a:spLocks noGrp="1"/>
          </p:cNvSpPr>
          <p:nvPr>
            <p:ph type="title"/>
          </p:nvPr>
        </p:nvSpPr>
        <p:spPr>
          <a:xfrm>
            <a:off x="0" y="4373365"/>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قوة صموئيل،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ملكة إسرائيل.</a:t>
            </a:r>
            <a:endParaRPr lang="en-GB" sz="3300" dirty="0"/>
          </a:p>
        </p:txBody>
      </p:sp>
      <p:sp>
        <p:nvSpPr>
          <p:cNvPr id="3" name="Text Placeholder 2">
            <a:extLst>
              <a:ext uri="{FF2B5EF4-FFF2-40B4-BE49-F238E27FC236}">
                <a16:creationId xmlns:a16="http://schemas.microsoft.com/office/drawing/2014/main" id="{629BB1D4-698C-4227-97CD-38C23807BB8F}"/>
              </a:ext>
            </a:extLst>
          </p:cNvPr>
          <p:cNvSpPr>
            <a:spLocks noGrp="1"/>
          </p:cNvSpPr>
          <p:nvPr>
            <p:ph type="body" idx="1"/>
          </p:nvPr>
        </p:nvSpPr>
        <p:spPr>
          <a:xfrm>
            <a:off x="0" y="5742495"/>
            <a:ext cx="9143999" cy="1115505"/>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إثميتجورى إن ساموئيل:</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أورو إم بى إسرائيل .</a:t>
            </a:r>
          </a:p>
        </p:txBody>
      </p:sp>
      <p:sp>
        <p:nvSpPr>
          <p:cNvPr id="4" name="Text Placeholder 3">
            <a:extLst>
              <a:ext uri="{FF2B5EF4-FFF2-40B4-BE49-F238E27FC236}">
                <a16:creationId xmlns:a16="http://schemas.microsoft.com/office/drawing/2014/main" id="{46E6602F-286A-45FD-BACC-C82EBE1C1B4C}"/>
              </a:ext>
            </a:extLst>
          </p:cNvPr>
          <p:cNvSpPr>
            <a:spLocks noGrp="1"/>
          </p:cNvSpPr>
          <p:nvPr>
            <p:ph type="body" sz="quarter" idx="3"/>
          </p:nvPr>
        </p:nvSpPr>
        <p:spPr>
          <a:xfrm>
            <a:off x="-1" y="5060138"/>
            <a:ext cx="9144000" cy="682357"/>
          </a:xfrm>
        </p:spPr>
        <p:txBody>
          <a:bodyPr/>
          <a:lstStyle/>
          <a:p>
            <a:r>
              <a:rPr lang="en-GB" dirty="0"/>
              <a:t>&lt;=e@ `;</a:t>
            </a:r>
            <a:r>
              <a:rPr lang="en-GB" dirty="0" err="1"/>
              <a:t>metjwri</a:t>
            </a:r>
            <a:r>
              <a:rPr lang="en-GB" dirty="0"/>
              <a:t> `</a:t>
            </a:r>
            <a:r>
              <a:rPr lang="en-GB" dirty="0" err="1"/>
              <a:t>nCamouyl</a:t>
            </a:r>
            <a:r>
              <a:rPr lang="en-GB" dirty="0"/>
              <a:t>@ &lt;=e@ ]</a:t>
            </a:r>
            <a:r>
              <a:rPr lang="en-GB" dirty="0" err="1"/>
              <a:t>ourw</a:t>
            </a:r>
            <a:r>
              <a:rPr lang="en-GB" dirty="0"/>
              <a:t> `</a:t>
            </a:r>
            <a:r>
              <a:rPr lang="en-GB" dirty="0" err="1"/>
              <a:t>mpIcrayl</a:t>
            </a:r>
            <a:r>
              <a:rPr lang="en-GB" dirty="0"/>
              <a:t>.</a:t>
            </a:r>
          </a:p>
        </p:txBody>
      </p:sp>
    </p:spTree>
    <p:extLst>
      <p:ext uri="{BB962C8B-B14F-4D97-AF65-F5344CB8AC3E}">
        <p14:creationId xmlns:p14="http://schemas.microsoft.com/office/powerpoint/2010/main" val="1642066734"/>
      </p:ext>
    </p:extLst>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392DF10-C88E-47C6-8D7A-FFAA67232C2F}"/>
              </a:ext>
            </a:extLst>
          </p:cNvPr>
          <p:cNvSpPr>
            <a:spLocks noGrp="1"/>
          </p:cNvSpPr>
          <p:nvPr>
            <p:ph type="title"/>
          </p:nvPr>
        </p:nvSpPr>
        <p:spPr>
          <a:xfrm>
            <a:off x="0" y="4373366"/>
            <a:ext cx="9144000" cy="52136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صبر ايوب،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بأنواع كثيرة ومرارًا شتى</a:t>
            </a:r>
            <a:endParaRPr lang="en-GB" dirty="0"/>
          </a:p>
        </p:txBody>
      </p:sp>
      <p:sp>
        <p:nvSpPr>
          <p:cNvPr id="3" name="Text Placeholder 2">
            <a:extLst>
              <a:ext uri="{FF2B5EF4-FFF2-40B4-BE49-F238E27FC236}">
                <a16:creationId xmlns:a16="http://schemas.microsoft.com/office/drawing/2014/main" id="{75D71171-6CCB-4B5A-8597-6BAF6E22EEDE}"/>
              </a:ext>
            </a:extLst>
          </p:cNvPr>
          <p:cNvSpPr>
            <a:spLocks noGrp="1"/>
          </p:cNvSpPr>
          <p:nvPr>
            <p:ph type="body" idx="1"/>
          </p:nvPr>
        </p:nvSpPr>
        <p:spPr>
          <a:xfrm>
            <a:off x="0" y="5928085"/>
            <a:ext cx="9143999" cy="929916"/>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هيبومونى انتى يوب:</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خين أوثو إنريتى نيم أؤميش انسوب.</a:t>
            </a:r>
          </a:p>
        </p:txBody>
      </p:sp>
      <p:sp>
        <p:nvSpPr>
          <p:cNvPr id="4" name="Text Placeholder 3">
            <a:extLst>
              <a:ext uri="{FF2B5EF4-FFF2-40B4-BE49-F238E27FC236}">
                <a16:creationId xmlns:a16="http://schemas.microsoft.com/office/drawing/2014/main" id="{DB2A4A31-EB83-4B79-B412-B07F8D2C4288}"/>
              </a:ext>
            </a:extLst>
          </p:cNvPr>
          <p:cNvSpPr>
            <a:spLocks noGrp="1"/>
          </p:cNvSpPr>
          <p:nvPr>
            <p:ph type="body" sz="quarter" idx="3"/>
          </p:nvPr>
        </p:nvSpPr>
        <p:spPr>
          <a:xfrm>
            <a:off x="-1" y="4894730"/>
            <a:ext cx="9144000" cy="1033354"/>
          </a:xfrm>
        </p:spPr>
        <p:txBody>
          <a:bodyPr/>
          <a:lstStyle/>
          <a:p>
            <a:r>
              <a:rPr lang="en-GB" dirty="0"/>
              <a:t>&lt;=e@ ]</a:t>
            </a:r>
            <a:r>
              <a:rPr lang="en-GB" dirty="0" err="1"/>
              <a:t>hupomony</a:t>
            </a:r>
            <a:r>
              <a:rPr lang="en-GB" dirty="0"/>
              <a:t> `</a:t>
            </a:r>
            <a:r>
              <a:rPr lang="en-GB" dirty="0" err="1"/>
              <a:t>nte</a:t>
            </a:r>
            <a:r>
              <a:rPr lang="en-GB" dirty="0"/>
              <a:t> </a:t>
            </a:r>
            <a:r>
              <a:rPr lang="en-GB" dirty="0" err="1"/>
              <a:t>Iwb</a:t>
            </a:r>
            <a:r>
              <a:rPr lang="en-GB" dirty="0"/>
              <a:t>@</a:t>
            </a:r>
            <a:endParaRPr lang="ar-EG" dirty="0"/>
          </a:p>
          <a:p>
            <a:r>
              <a:rPr lang="en-GB" dirty="0"/>
              <a:t> &lt;=e@ </a:t>
            </a:r>
            <a:r>
              <a:rPr lang="en-GB" dirty="0" err="1"/>
              <a:t>qen</a:t>
            </a:r>
            <a:r>
              <a:rPr lang="en-GB" dirty="0"/>
              <a:t> </a:t>
            </a:r>
            <a:r>
              <a:rPr lang="en-GB" dirty="0" err="1"/>
              <a:t>ou;o</a:t>
            </a:r>
            <a:r>
              <a:rPr lang="en-GB" dirty="0"/>
              <a:t> `</a:t>
            </a:r>
            <a:r>
              <a:rPr lang="en-GB" dirty="0" err="1"/>
              <a:t>nry</a:t>
            </a:r>
            <a:r>
              <a:rPr lang="en-GB" dirty="0"/>
              <a:t>] </a:t>
            </a:r>
            <a:r>
              <a:rPr lang="en-GB" dirty="0" err="1"/>
              <a:t>nem</a:t>
            </a:r>
            <a:r>
              <a:rPr lang="en-GB" dirty="0"/>
              <a:t> </a:t>
            </a:r>
            <a:r>
              <a:rPr lang="en-GB" dirty="0" err="1"/>
              <a:t>oumys</a:t>
            </a:r>
            <a:r>
              <a:rPr lang="en-GB" dirty="0"/>
              <a:t> `</a:t>
            </a:r>
            <a:r>
              <a:rPr lang="en-GB" dirty="0" err="1"/>
              <a:t>ncop</a:t>
            </a:r>
            <a:r>
              <a:rPr lang="en-GB" dirty="0"/>
              <a:t>.</a:t>
            </a:r>
          </a:p>
        </p:txBody>
      </p:sp>
    </p:spTree>
    <p:extLst>
      <p:ext uri="{BB962C8B-B14F-4D97-AF65-F5344CB8AC3E}">
        <p14:creationId xmlns:p14="http://schemas.microsoft.com/office/powerpoint/2010/main" val="2731845653"/>
      </p:ext>
    </p:extLst>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327570-079E-4060-9B14-21454D54FCEA}"/>
              </a:ext>
            </a:extLst>
          </p:cNvPr>
          <p:cNvSpPr>
            <a:spLocks noGrp="1"/>
          </p:cNvSpPr>
          <p:nvPr>
            <p:ph type="title"/>
          </p:nvPr>
        </p:nvSpPr>
        <p:spPr>
          <a:xfrm>
            <a:off x="0" y="4373366"/>
            <a:ext cx="9144000" cy="93822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ابنة داود الملك، </a:t>
            </a:r>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المشتملة بالطهارة</a:t>
            </a:r>
            <a:endParaRPr lang="en-GB" dirty="0"/>
          </a:p>
        </p:txBody>
      </p:sp>
      <p:sp>
        <p:nvSpPr>
          <p:cNvPr id="3" name="Text Placeholder 2">
            <a:extLst>
              <a:ext uri="{FF2B5EF4-FFF2-40B4-BE49-F238E27FC236}">
                <a16:creationId xmlns:a16="http://schemas.microsoft.com/office/drawing/2014/main" id="{7284D950-3F48-44AF-B7FA-B341D969CC39}"/>
              </a:ext>
            </a:extLst>
          </p:cNvPr>
          <p:cNvSpPr>
            <a:spLocks noGrp="1"/>
          </p:cNvSpPr>
          <p:nvPr>
            <p:ph type="body" idx="1"/>
          </p:nvPr>
        </p:nvSpPr>
        <p:spPr>
          <a:xfrm>
            <a:off x="0" y="5683511"/>
            <a:ext cx="9143999" cy="117448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إتشيرى ان دافيد ابؤورو:</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ثيئتجوله إم بى توفو.</a:t>
            </a:r>
          </a:p>
        </p:txBody>
      </p:sp>
      <p:sp>
        <p:nvSpPr>
          <p:cNvPr id="4" name="Text Placeholder 3">
            <a:extLst>
              <a:ext uri="{FF2B5EF4-FFF2-40B4-BE49-F238E27FC236}">
                <a16:creationId xmlns:a16="http://schemas.microsoft.com/office/drawing/2014/main" id="{90DE84EE-B861-4539-8160-C8AE7C2268B6}"/>
              </a:ext>
            </a:extLst>
          </p:cNvPr>
          <p:cNvSpPr>
            <a:spLocks noGrp="1"/>
          </p:cNvSpPr>
          <p:nvPr>
            <p:ph type="body" sz="quarter" idx="3"/>
          </p:nvPr>
        </p:nvSpPr>
        <p:spPr>
          <a:xfrm>
            <a:off x="0" y="5311588"/>
            <a:ext cx="9144000" cy="506394"/>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`tseri `nDauid `pouro@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;yetjolh `mpitoubo.</a:t>
            </a:r>
          </a:p>
        </p:txBody>
      </p:sp>
    </p:spTree>
    <p:extLst>
      <p:ext uri="{BB962C8B-B14F-4D97-AF65-F5344CB8AC3E}">
        <p14:creationId xmlns:p14="http://schemas.microsoft.com/office/powerpoint/2010/main" val="256952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DDEAEE37-7DF6-4B6D-9E13-8057E951FEAC}"/>
              </a:ext>
            </a:extLst>
          </p:cNvPr>
          <p:cNvSpPr>
            <a:spLocks noGrp="1"/>
          </p:cNvSpPr>
          <p:nvPr>
            <p:ph type="body" sz="quarter" idx="10"/>
          </p:nvPr>
        </p:nvSpPr>
        <p:spPr/>
        <p:txBody>
          <a:bodyPr/>
          <a:lstStyle/>
          <a:p>
            <a:r>
              <a:rPr lang="ar-SA" sz="4400" dirty="0"/>
              <a:t>الذي لم يحمل نفسه إلى الباطل ولم يحلف بالغش. هذا ينال بركة من الرب، ورحمة من الله مخلصه، هذا هو جيل الذين يطلبون الرب ويبتغون وجه إله يعقوب. ارفعوا أيها الرؤساء أبواكم، </a:t>
            </a:r>
          </a:p>
        </p:txBody>
      </p:sp>
    </p:spTree>
    <p:extLst>
      <p:ext uri="{BB962C8B-B14F-4D97-AF65-F5344CB8AC3E}">
        <p14:creationId xmlns:p14="http://schemas.microsoft.com/office/powerpoint/2010/main" val="20541301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00995588"/>
      </p:ext>
    </p:extLst>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FA22B52-581C-49BF-BB30-27DE335DC0A8}"/>
              </a:ext>
            </a:extLst>
          </p:cNvPr>
          <p:cNvSpPr>
            <a:spLocks noGrp="1"/>
          </p:cNvSpPr>
          <p:nvPr>
            <p:ph type="title"/>
          </p:nvPr>
        </p:nvSpPr>
        <p:spPr>
          <a:xfrm>
            <a:off x="0" y="4373365"/>
            <a:ext cx="9144000" cy="8643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خليلة سليمان،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br>
              <a:rPr kumimoji="0" lang="ar-EG" sz="3600" b="1" i="0" u="none" strike="noStrike" cap="none" normalizeH="0" baseline="0" dirty="0">
                <a:ln>
                  <a:noFill/>
                </a:ln>
                <a:solidFill>
                  <a:schemeClr val="bg1"/>
                </a:solidFill>
                <a:effectLst/>
                <a:latin typeface="Times New Roman" pitchFamily="18" charset="0"/>
                <a:cs typeface="Times New Roman" pitchFamily="18" charset="0"/>
              </a:rPr>
            </a:b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عصا خشب اللوز</a:t>
            </a:r>
            <a:endParaRPr lang="en-GB" dirty="0"/>
          </a:p>
        </p:txBody>
      </p:sp>
      <p:sp>
        <p:nvSpPr>
          <p:cNvPr id="3" name="Text Placeholder 2">
            <a:extLst>
              <a:ext uri="{FF2B5EF4-FFF2-40B4-BE49-F238E27FC236}">
                <a16:creationId xmlns:a16="http://schemas.microsoft.com/office/drawing/2014/main" id="{E1C2F170-0F80-49D1-9E64-359199D32E14}"/>
              </a:ext>
            </a:extLst>
          </p:cNvPr>
          <p:cNvSpPr>
            <a:spLocks noGrp="1"/>
          </p:cNvSpPr>
          <p:nvPr>
            <p:ph type="body" idx="1"/>
          </p:nvPr>
        </p:nvSpPr>
        <p:spPr>
          <a:xfrm>
            <a:off x="0" y="5745303"/>
            <a:ext cx="9143999" cy="111269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اشفيرى إنسولومون:</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إشفوت انشى امبيف كينون.</a:t>
            </a:r>
          </a:p>
        </p:txBody>
      </p:sp>
      <p:sp>
        <p:nvSpPr>
          <p:cNvPr id="4" name="Text Placeholder 3">
            <a:extLst>
              <a:ext uri="{FF2B5EF4-FFF2-40B4-BE49-F238E27FC236}">
                <a16:creationId xmlns:a16="http://schemas.microsoft.com/office/drawing/2014/main" id="{FE6ADF65-A4A3-4BB0-BBFB-E6CF09314D4A}"/>
              </a:ext>
            </a:extLst>
          </p:cNvPr>
          <p:cNvSpPr>
            <a:spLocks noGrp="1"/>
          </p:cNvSpPr>
          <p:nvPr>
            <p:ph type="body" sz="quarter" idx="3"/>
          </p:nvPr>
        </p:nvSpPr>
        <p:spPr>
          <a:xfrm>
            <a:off x="0" y="5237758"/>
            <a:ext cx="9251576" cy="507545"/>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]`sveri `nColomwn@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pi`sbwt `nse `mpeukinwn.</a:t>
            </a:r>
          </a:p>
        </p:txBody>
      </p:sp>
    </p:spTree>
    <p:extLst>
      <p:ext uri="{BB962C8B-B14F-4D97-AF65-F5344CB8AC3E}">
        <p14:creationId xmlns:p14="http://schemas.microsoft.com/office/powerpoint/2010/main" val="3677059022"/>
      </p:ext>
    </p:extLst>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3A9530A-4997-48C3-888A-E1DE000430C6}"/>
              </a:ext>
            </a:extLst>
          </p:cNvPr>
          <p:cNvSpPr>
            <a:spLocks noGrp="1"/>
          </p:cNvSpPr>
          <p:nvPr>
            <p:ph type="title"/>
          </p:nvPr>
        </p:nvSpPr>
        <p:spPr/>
        <p:txBody>
          <a:bodyPr>
            <a:normAutofit/>
          </a:bodyPr>
          <a:lstStyle/>
          <a:p>
            <a:r>
              <a:rPr lang="ar-EG" sz="3500" dirty="0"/>
              <a:t> السلام لك أيتها العذراء، نبوة إشعياء، السلام لك ..، عودة ارميا</a:t>
            </a:r>
            <a:endParaRPr lang="en-GB" sz="3500" dirty="0"/>
          </a:p>
        </p:txBody>
      </p:sp>
      <p:sp>
        <p:nvSpPr>
          <p:cNvPr id="3" name="Text Placeholder 2">
            <a:extLst>
              <a:ext uri="{FF2B5EF4-FFF2-40B4-BE49-F238E27FC236}">
                <a16:creationId xmlns:a16="http://schemas.microsoft.com/office/drawing/2014/main" id="{5BC68230-641D-4819-9B6A-EE1DD5D33FDB}"/>
              </a:ext>
            </a:extLst>
          </p:cNvPr>
          <p:cNvSpPr>
            <a:spLocks noGrp="1"/>
          </p:cNvSpPr>
          <p:nvPr>
            <p:ph type="body" idx="1"/>
          </p:nvPr>
        </p:nvSpPr>
        <p:spPr>
          <a:xfrm>
            <a:off x="0" y="5835227"/>
            <a:ext cx="9143999" cy="1022774"/>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ابروفيتيا إن إسائياس: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ابتاس ثو ان إرمياس</a:t>
            </a:r>
          </a:p>
        </p:txBody>
      </p:sp>
      <p:sp>
        <p:nvSpPr>
          <p:cNvPr id="4" name="Text Placeholder 3">
            <a:extLst>
              <a:ext uri="{FF2B5EF4-FFF2-40B4-BE49-F238E27FC236}">
                <a16:creationId xmlns:a16="http://schemas.microsoft.com/office/drawing/2014/main" id="{C81DC4BD-F708-4686-80DF-6898E830CFA0}"/>
              </a:ext>
            </a:extLst>
          </p:cNvPr>
          <p:cNvSpPr>
            <a:spLocks noGrp="1"/>
          </p:cNvSpPr>
          <p:nvPr>
            <p:ph type="body" sz="quarter" idx="3"/>
          </p:nvPr>
        </p:nvSpPr>
        <p:spPr>
          <a:xfrm>
            <a:off x="0" y="5104295"/>
            <a:ext cx="9144000" cy="682358"/>
          </a:xfrm>
        </p:spPr>
        <p:txBody>
          <a:bodyPr/>
          <a:lstStyle/>
          <a:p>
            <a:r>
              <a:rPr lang="pl-PL" dirty="0"/>
              <a:t>&lt;=e@ ]`provytia `nYca`yac@ &lt;=e@ `ptac;o `nIeremiac.</a:t>
            </a:r>
          </a:p>
        </p:txBody>
      </p:sp>
    </p:spTree>
    <p:extLst>
      <p:ext uri="{BB962C8B-B14F-4D97-AF65-F5344CB8AC3E}">
        <p14:creationId xmlns:p14="http://schemas.microsoft.com/office/powerpoint/2010/main" val="1377069236"/>
      </p:ext>
    </p:extLst>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B7A0A44-EB4A-46BE-AB44-759776F4DAF4}"/>
              </a:ext>
            </a:extLst>
          </p:cNvPr>
          <p:cNvSpPr>
            <a:spLocks noGrp="1"/>
          </p:cNvSpPr>
          <p:nvPr>
            <p:ph type="title"/>
          </p:nvPr>
        </p:nvSpPr>
        <p:spPr/>
        <p:txBody>
          <a:bodyPr>
            <a:no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مركبة حزقيال،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رؤيا دانيال</a:t>
            </a:r>
            <a:endParaRPr lang="en-GB" sz="3400" dirty="0"/>
          </a:p>
        </p:txBody>
      </p:sp>
      <p:sp>
        <p:nvSpPr>
          <p:cNvPr id="3" name="Text Placeholder 2">
            <a:extLst>
              <a:ext uri="{FF2B5EF4-FFF2-40B4-BE49-F238E27FC236}">
                <a16:creationId xmlns:a16="http://schemas.microsoft.com/office/drawing/2014/main" id="{FD72239B-2444-42A2-8157-16F50E83914D}"/>
              </a:ext>
            </a:extLst>
          </p:cNvPr>
          <p:cNvSpPr>
            <a:spLocks noGrp="1"/>
          </p:cNvSpPr>
          <p:nvPr>
            <p:ph type="body" idx="1"/>
          </p:nvPr>
        </p:nvSpPr>
        <p:spPr>
          <a:xfrm>
            <a:off x="0" y="5913189"/>
            <a:ext cx="9143999" cy="944812"/>
          </a:xfrm>
        </p:spPr>
        <p:txBody>
          <a:bodyPr anchor="ctr"/>
          <a:lstStyle/>
          <a:p>
            <a:pPr>
              <a:spcBef>
                <a:spcPts val="0"/>
              </a:spcBef>
            </a:pPr>
            <a:r>
              <a:rPr lang="ar-EG" sz="3600" dirty="0"/>
              <a:t>شيرى نى أوتى بارثينوس: إبهارما ان إيزئكيئيل:</a:t>
            </a:r>
          </a:p>
          <a:p>
            <a:pPr>
              <a:spcBef>
                <a:spcPts val="0"/>
              </a:spcBef>
            </a:pPr>
            <a:r>
              <a:rPr lang="ar-EG" sz="3600" dirty="0"/>
              <a:t> شيرى نى أوتى بارثينوس: تى هوراسيس ان دانييل.</a:t>
            </a:r>
          </a:p>
        </p:txBody>
      </p:sp>
      <p:sp>
        <p:nvSpPr>
          <p:cNvPr id="4" name="Text Placeholder 3">
            <a:extLst>
              <a:ext uri="{FF2B5EF4-FFF2-40B4-BE49-F238E27FC236}">
                <a16:creationId xmlns:a16="http://schemas.microsoft.com/office/drawing/2014/main" id="{9CBEDA14-E03F-4C6C-88A6-01EDC7177BE4}"/>
              </a:ext>
            </a:extLst>
          </p:cNvPr>
          <p:cNvSpPr>
            <a:spLocks noGrp="1"/>
          </p:cNvSpPr>
          <p:nvPr>
            <p:ph type="body" sz="quarter" idx="3"/>
          </p:nvPr>
        </p:nvSpPr>
        <p:spPr>
          <a:xfrm>
            <a:off x="0" y="5104294"/>
            <a:ext cx="9144000" cy="682357"/>
          </a:xfrm>
        </p:spPr>
        <p:txBody>
          <a:bodyPr/>
          <a:lstStyle/>
          <a:p>
            <a:r>
              <a:rPr lang="en-GB" dirty="0"/>
              <a:t>&lt;=e@ `pharma `</a:t>
            </a:r>
            <a:r>
              <a:rPr lang="en-GB" dirty="0" err="1"/>
              <a:t>nIezekiyl</a:t>
            </a:r>
            <a:r>
              <a:rPr lang="en-GB" dirty="0"/>
              <a:t>@ &lt;=e@ ]</a:t>
            </a:r>
            <a:r>
              <a:rPr lang="en-GB" dirty="0" err="1"/>
              <a:t>horacic</a:t>
            </a:r>
            <a:r>
              <a:rPr lang="en-GB" dirty="0"/>
              <a:t> `</a:t>
            </a:r>
            <a:r>
              <a:rPr lang="en-GB" dirty="0" err="1"/>
              <a:t>nDaniyl</a:t>
            </a:r>
            <a:r>
              <a:rPr lang="en-GB" dirty="0"/>
              <a:t>.</a:t>
            </a:r>
          </a:p>
        </p:txBody>
      </p:sp>
    </p:spTree>
    <p:extLst>
      <p:ext uri="{BB962C8B-B14F-4D97-AF65-F5344CB8AC3E}">
        <p14:creationId xmlns:p14="http://schemas.microsoft.com/office/powerpoint/2010/main" val="4019499927"/>
      </p:ext>
    </p:extLst>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E49EACD-FE3D-4256-82C6-68D6BEDD1672}"/>
              </a:ext>
            </a:extLst>
          </p:cNvPr>
          <p:cNvSpPr>
            <a:spLocks noGrp="1"/>
          </p:cNvSpPr>
          <p:nvPr>
            <p:ph type="title"/>
          </p:nvPr>
        </p:nvSpPr>
        <p:spPr>
          <a:xfrm>
            <a:off x="0" y="4368149"/>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رفعة إيليا،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التى ولدت ماسيا</a:t>
            </a:r>
            <a:endParaRPr lang="en-GB" sz="3300" dirty="0"/>
          </a:p>
        </p:txBody>
      </p:sp>
      <p:sp>
        <p:nvSpPr>
          <p:cNvPr id="3" name="Text Placeholder 2">
            <a:extLst>
              <a:ext uri="{FF2B5EF4-FFF2-40B4-BE49-F238E27FC236}">
                <a16:creationId xmlns:a16="http://schemas.microsoft.com/office/drawing/2014/main" id="{08C04ABC-1317-4562-9A09-2D2E3201CD0D}"/>
              </a:ext>
            </a:extLst>
          </p:cNvPr>
          <p:cNvSpPr>
            <a:spLocks noGrp="1"/>
          </p:cNvSpPr>
          <p:nvPr>
            <p:ph type="body" idx="1"/>
          </p:nvPr>
        </p:nvSpPr>
        <p:spPr>
          <a:xfrm>
            <a:off x="0" y="5781064"/>
            <a:ext cx="9143999" cy="1076936"/>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ابتشيس إن إيلياس: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ثيئتياس ميس إماسياس.</a:t>
            </a:r>
          </a:p>
        </p:txBody>
      </p:sp>
      <p:sp>
        <p:nvSpPr>
          <p:cNvPr id="4" name="Text Placeholder 3">
            <a:extLst>
              <a:ext uri="{FF2B5EF4-FFF2-40B4-BE49-F238E27FC236}">
                <a16:creationId xmlns:a16="http://schemas.microsoft.com/office/drawing/2014/main" id="{C99CB091-97A0-4AEC-A077-E43575268644}"/>
              </a:ext>
            </a:extLst>
          </p:cNvPr>
          <p:cNvSpPr>
            <a:spLocks noGrp="1"/>
          </p:cNvSpPr>
          <p:nvPr>
            <p:ph type="body" sz="quarter" idx="3"/>
          </p:nvPr>
        </p:nvSpPr>
        <p:spPr>
          <a:xfrm>
            <a:off x="0" y="5098706"/>
            <a:ext cx="9144000" cy="682358"/>
          </a:xfrm>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 `p[ici `nYliac@ &lt;=e@ ;y`etacmici `mMaciac.</a:t>
            </a:r>
          </a:p>
        </p:txBody>
      </p:sp>
    </p:spTree>
    <p:extLst>
      <p:ext uri="{BB962C8B-B14F-4D97-AF65-F5344CB8AC3E}">
        <p14:creationId xmlns:p14="http://schemas.microsoft.com/office/powerpoint/2010/main" val="1854603073"/>
      </p:ext>
    </p:extLst>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437300A-3266-4CDE-9B99-1CDB13710766}"/>
              </a:ext>
            </a:extLst>
          </p:cNvPr>
          <p:cNvSpPr>
            <a:spLocks noGrp="1"/>
          </p:cNvSpPr>
          <p:nvPr>
            <p:ph type="title"/>
          </p:nvPr>
        </p:nvSpPr>
        <p:spPr>
          <a:xfrm>
            <a:off x="0" y="4373364"/>
            <a:ext cx="9144000" cy="682357"/>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نعمه اليشع، السلام لك </a:t>
            </a:r>
            <a:r>
              <a:rPr lang="en-US"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العروسة النقية</a:t>
            </a:r>
            <a:endParaRPr lang="en-GB" dirty="0"/>
          </a:p>
        </p:txBody>
      </p:sp>
      <p:sp>
        <p:nvSpPr>
          <p:cNvPr id="3" name="Text Placeholder 2">
            <a:extLst>
              <a:ext uri="{FF2B5EF4-FFF2-40B4-BE49-F238E27FC236}">
                <a16:creationId xmlns:a16="http://schemas.microsoft.com/office/drawing/2014/main" id="{30E294CC-FC8B-4962-8A77-A84A174CF878}"/>
              </a:ext>
            </a:extLst>
          </p:cNvPr>
          <p:cNvSpPr>
            <a:spLocks noGrp="1"/>
          </p:cNvSpPr>
          <p:nvPr>
            <p:ph type="body" idx="1"/>
          </p:nvPr>
        </p:nvSpPr>
        <p:spPr>
          <a:xfrm>
            <a:off x="0" y="5786653"/>
            <a:ext cx="9143999" cy="107134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إهموت إن إليسيئوس: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شيليت إنكاثاروس.</a:t>
            </a:r>
          </a:p>
        </p:txBody>
      </p:sp>
      <p:sp>
        <p:nvSpPr>
          <p:cNvPr id="4" name="Text Placeholder 3">
            <a:extLst>
              <a:ext uri="{FF2B5EF4-FFF2-40B4-BE49-F238E27FC236}">
                <a16:creationId xmlns:a16="http://schemas.microsoft.com/office/drawing/2014/main" id="{C4571427-EA4E-4462-AFDB-4B5DFC9E8FF2}"/>
              </a:ext>
            </a:extLst>
          </p:cNvPr>
          <p:cNvSpPr>
            <a:spLocks noGrp="1"/>
          </p:cNvSpPr>
          <p:nvPr>
            <p:ph type="body" sz="quarter" idx="3"/>
          </p:nvPr>
        </p:nvSpPr>
        <p:spPr>
          <a:xfrm>
            <a:off x="0" y="5055721"/>
            <a:ext cx="9144000" cy="682358"/>
          </a:xfrm>
        </p:spPr>
        <p:txBody>
          <a:bodyPr/>
          <a:lstStyle/>
          <a:p>
            <a:r>
              <a:rPr lang="fi-FI" sz="3800" dirty="0"/>
              <a:t>&lt;=e@ pi`hmot `nEliceoc@ &lt;=e@ ]selet `nka;aroc.</a:t>
            </a:r>
          </a:p>
        </p:txBody>
      </p:sp>
    </p:spTree>
    <p:extLst>
      <p:ext uri="{BB962C8B-B14F-4D97-AF65-F5344CB8AC3E}">
        <p14:creationId xmlns:p14="http://schemas.microsoft.com/office/powerpoint/2010/main" val="2033857693"/>
      </p:ext>
    </p:extLst>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69D4219-7F19-4DF8-A909-BC51B0E7D29D}"/>
              </a:ext>
            </a:extLst>
          </p:cNvPr>
          <p:cNvSpPr>
            <a:spLocks noGrp="1"/>
          </p:cNvSpPr>
          <p:nvPr>
            <p:ph type="title"/>
          </p:nvPr>
        </p:nvSpPr>
        <p:spPr>
          <a:xfrm>
            <a:off x="0" y="4356847"/>
            <a:ext cx="9144000" cy="995082"/>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فرح الملائكة،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بهجة رؤساء الملائكة</a:t>
            </a:r>
            <a:endParaRPr lang="en-GB" dirty="0"/>
          </a:p>
        </p:txBody>
      </p:sp>
      <p:sp>
        <p:nvSpPr>
          <p:cNvPr id="3" name="Text Placeholder 2">
            <a:extLst>
              <a:ext uri="{FF2B5EF4-FFF2-40B4-BE49-F238E27FC236}">
                <a16:creationId xmlns:a16="http://schemas.microsoft.com/office/drawing/2014/main" id="{2003B807-45A9-481C-9877-8ED949D40C53}"/>
              </a:ext>
            </a:extLst>
          </p:cNvPr>
          <p:cNvSpPr>
            <a:spLocks noGrp="1"/>
          </p:cNvSpPr>
          <p:nvPr>
            <p:ph type="body" idx="1"/>
          </p:nvPr>
        </p:nvSpPr>
        <p:spPr>
          <a:xfrm>
            <a:off x="0" y="5899741"/>
            <a:ext cx="9143999" cy="958260"/>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إفراشى إنى أنجيلوس: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إيؤونوف إنى أرشى أنجيلوس.</a:t>
            </a:r>
          </a:p>
        </p:txBody>
      </p:sp>
      <p:sp>
        <p:nvSpPr>
          <p:cNvPr id="4" name="Text Placeholder 3">
            <a:extLst>
              <a:ext uri="{FF2B5EF4-FFF2-40B4-BE49-F238E27FC236}">
                <a16:creationId xmlns:a16="http://schemas.microsoft.com/office/drawing/2014/main" id="{0AD75A17-EE0F-4E52-8365-AB0E645CD232}"/>
              </a:ext>
            </a:extLst>
          </p:cNvPr>
          <p:cNvSpPr>
            <a:spLocks noGrp="1"/>
          </p:cNvSpPr>
          <p:nvPr>
            <p:ph type="body" sz="quarter" idx="3"/>
          </p:nvPr>
        </p:nvSpPr>
        <p:spPr>
          <a:xfrm>
            <a:off x="0" y="5351929"/>
            <a:ext cx="9144000" cy="547811"/>
          </a:xfrm>
        </p:spPr>
        <p:txBody>
          <a:bodyPr/>
          <a:lstStyle/>
          <a:p>
            <a:r>
              <a:rPr lang="en-GB" sz="3400" dirty="0"/>
              <a:t>&lt;=e@ `</a:t>
            </a:r>
            <a:r>
              <a:rPr lang="en-GB" sz="3400" dirty="0" err="1"/>
              <a:t>vrasi</a:t>
            </a:r>
            <a:r>
              <a:rPr lang="en-GB" sz="3400" dirty="0"/>
              <a:t> `</a:t>
            </a:r>
            <a:r>
              <a:rPr lang="en-GB" sz="3400" dirty="0" err="1"/>
              <a:t>nniaggeloc</a:t>
            </a:r>
            <a:r>
              <a:rPr lang="en-GB" sz="3400" dirty="0"/>
              <a:t>@</a:t>
            </a:r>
            <a:r>
              <a:rPr lang="ar-EG" sz="3400" dirty="0"/>
              <a:t> </a:t>
            </a:r>
            <a:r>
              <a:rPr lang="en-GB" sz="3400" dirty="0"/>
              <a:t>&lt;=e@ `</a:t>
            </a:r>
            <a:r>
              <a:rPr lang="en-GB" sz="3400" dirty="0" err="1"/>
              <a:t>pounof</a:t>
            </a:r>
            <a:r>
              <a:rPr lang="en-GB" sz="3400" dirty="0"/>
              <a:t> `</a:t>
            </a:r>
            <a:r>
              <a:rPr lang="en-GB" sz="3400" dirty="0" err="1"/>
              <a:t>nniar,iaggeloc</a:t>
            </a:r>
            <a:r>
              <a:rPr lang="en-GB" sz="3400" dirty="0"/>
              <a:t>.</a:t>
            </a:r>
          </a:p>
        </p:txBody>
      </p:sp>
    </p:spTree>
    <p:extLst>
      <p:ext uri="{BB962C8B-B14F-4D97-AF65-F5344CB8AC3E}">
        <p14:creationId xmlns:p14="http://schemas.microsoft.com/office/powerpoint/2010/main" val="3438937839"/>
      </p:ext>
    </p:extLst>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3E5A66D-2D07-4BD7-BBED-E4F23230BE79}"/>
              </a:ext>
            </a:extLst>
          </p:cNvPr>
          <p:cNvSpPr>
            <a:spLocks noGrp="1"/>
          </p:cNvSpPr>
          <p:nvPr>
            <p:ph type="title"/>
          </p:nvPr>
        </p:nvSpPr>
        <p:spPr>
          <a:xfrm>
            <a:off x="0" y="4373365"/>
            <a:ext cx="9144000" cy="507917"/>
          </a:xfrm>
        </p:spPr>
        <p:txBody>
          <a:bodyPr>
            <a:noAutofit/>
          </a:bodyP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السلام لك ..، كرامة رؤساء الأباء، السلام لك ..، كرازة الأنبياء</a:t>
            </a:r>
            <a:endParaRPr lang="en-GB" sz="3500" dirty="0"/>
          </a:p>
        </p:txBody>
      </p:sp>
      <p:sp>
        <p:nvSpPr>
          <p:cNvPr id="3" name="Text Placeholder 2">
            <a:extLst>
              <a:ext uri="{FF2B5EF4-FFF2-40B4-BE49-F238E27FC236}">
                <a16:creationId xmlns:a16="http://schemas.microsoft.com/office/drawing/2014/main" id="{6733E154-F65C-4FF7-9147-47C1060B9D2D}"/>
              </a:ext>
            </a:extLst>
          </p:cNvPr>
          <p:cNvSpPr>
            <a:spLocks noGrp="1"/>
          </p:cNvSpPr>
          <p:nvPr>
            <p:ph type="body" idx="1"/>
          </p:nvPr>
        </p:nvSpPr>
        <p:spPr>
          <a:xfrm>
            <a:off x="0" y="5952631"/>
            <a:ext cx="9143999" cy="905369"/>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إبتايو إنتى باتريارشيس: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إبهى أويش انتى نى إبروفيتيس.</a:t>
            </a:r>
          </a:p>
        </p:txBody>
      </p:sp>
      <p:sp>
        <p:nvSpPr>
          <p:cNvPr id="4" name="Text Placeholder 3">
            <a:extLst>
              <a:ext uri="{FF2B5EF4-FFF2-40B4-BE49-F238E27FC236}">
                <a16:creationId xmlns:a16="http://schemas.microsoft.com/office/drawing/2014/main" id="{D3F34850-DCA1-43C6-8BA7-6C21CC9BF5F2}"/>
              </a:ext>
            </a:extLst>
          </p:cNvPr>
          <p:cNvSpPr>
            <a:spLocks noGrp="1"/>
          </p:cNvSpPr>
          <p:nvPr>
            <p:ph type="body" sz="quarter" idx="3"/>
          </p:nvPr>
        </p:nvSpPr>
        <p:spPr>
          <a:xfrm>
            <a:off x="0" y="4881282"/>
            <a:ext cx="9144000" cy="1071349"/>
          </a:xfrm>
        </p:spPr>
        <p:txBody>
          <a:bodyPr/>
          <a:lstStyle/>
          <a:p>
            <a:r>
              <a:rPr lang="en-GB" dirty="0"/>
              <a:t>&lt;=e@ `</a:t>
            </a:r>
            <a:r>
              <a:rPr lang="en-GB" dirty="0" err="1"/>
              <a:t>ptaio</a:t>
            </a:r>
            <a:r>
              <a:rPr lang="en-GB" dirty="0"/>
              <a:t> `</a:t>
            </a:r>
            <a:r>
              <a:rPr lang="en-GB" dirty="0" err="1"/>
              <a:t>nnipatriar,yc</a:t>
            </a:r>
            <a:r>
              <a:rPr lang="en-GB" dirty="0"/>
              <a:t>@</a:t>
            </a:r>
            <a:endParaRPr lang="ar-EG" dirty="0"/>
          </a:p>
          <a:p>
            <a:r>
              <a:rPr lang="en-GB" dirty="0"/>
              <a:t> &lt;=e@ `</a:t>
            </a:r>
            <a:r>
              <a:rPr lang="en-GB" dirty="0" err="1"/>
              <a:t>phiwis</a:t>
            </a:r>
            <a:r>
              <a:rPr lang="en-GB" dirty="0"/>
              <a:t> `</a:t>
            </a:r>
            <a:r>
              <a:rPr lang="en-GB" dirty="0" err="1"/>
              <a:t>nte</a:t>
            </a:r>
            <a:r>
              <a:rPr lang="en-GB" dirty="0"/>
              <a:t> </a:t>
            </a:r>
            <a:r>
              <a:rPr lang="en-GB" dirty="0" err="1"/>
              <a:t>ni`provytyc</a:t>
            </a:r>
            <a:r>
              <a:rPr lang="en-GB" dirty="0"/>
              <a:t>.</a:t>
            </a:r>
          </a:p>
        </p:txBody>
      </p:sp>
    </p:spTree>
    <p:extLst>
      <p:ext uri="{BB962C8B-B14F-4D97-AF65-F5344CB8AC3E}">
        <p14:creationId xmlns:p14="http://schemas.microsoft.com/office/powerpoint/2010/main" val="449757897"/>
      </p:ext>
    </p:extLst>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16C2DFE-F10B-4175-9451-E5137432D516}"/>
              </a:ext>
            </a:extLst>
          </p:cNvPr>
          <p:cNvSpPr>
            <a:spLocks noGrp="1"/>
          </p:cNvSpPr>
          <p:nvPr>
            <p:ph type="title"/>
          </p:nvPr>
        </p:nvSpPr>
        <p:spPr/>
        <p:txBody>
          <a:bodyPr>
            <a:norm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لسان الرسل، السلام لك ..، طهر العذراى</a:t>
            </a:r>
            <a:endParaRPr lang="en-GB" sz="3400" dirty="0"/>
          </a:p>
        </p:txBody>
      </p:sp>
      <p:sp>
        <p:nvSpPr>
          <p:cNvPr id="3" name="Text Placeholder 2">
            <a:extLst>
              <a:ext uri="{FF2B5EF4-FFF2-40B4-BE49-F238E27FC236}">
                <a16:creationId xmlns:a16="http://schemas.microsoft.com/office/drawing/2014/main" id="{FB9B5FAE-4EE4-4934-BA72-A8A6DC864380}"/>
              </a:ext>
            </a:extLst>
          </p:cNvPr>
          <p:cNvSpPr>
            <a:spLocks noGrp="1"/>
          </p:cNvSpPr>
          <p:nvPr>
            <p:ph type="body" idx="1"/>
          </p:nvPr>
        </p:nvSpPr>
        <p:spPr>
          <a:xfrm>
            <a:off x="0" y="5786653"/>
            <a:ext cx="9143999" cy="1071348"/>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إفلاس إنى أبوسطولوس: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ابتوفو إنى بارثينوس.</a:t>
            </a:r>
          </a:p>
        </p:txBody>
      </p:sp>
      <p:sp>
        <p:nvSpPr>
          <p:cNvPr id="4" name="Text Placeholder 3">
            <a:extLst>
              <a:ext uri="{FF2B5EF4-FFF2-40B4-BE49-F238E27FC236}">
                <a16:creationId xmlns:a16="http://schemas.microsoft.com/office/drawing/2014/main" id="{FF918EC3-2156-467B-9992-8DE13E24A1F4}"/>
              </a:ext>
            </a:extLst>
          </p:cNvPr>
          <p:cNvSpPr>
            <a:spLocks noGrp="1"/>
          </p:cNvSpPr>
          <p:nvPr>
            <p:ph type="body" sz="quarter" idx="3"/>
          </p:nvPr>
        </p:nvSpPr>
        <p:spPr>
          <a:xfrm>
            <a:off x="0" y="5055722"/>
            <a:ext cx="9144000" cy="730930"/>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`vlac `nni`apoctoloc@</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&lt;=e@ `ptoubo `nnipar;enoc.</a:t>
            </a:r>
          </a:p>
        </p:txBody>
      </p:sp>
    </p:spTree>
    <p:extLst>
      <p:ext uri="{BB962C8B-B14F-4D97-AF65-F5344CB8AC3E}">
        <p14:creationId xmlns:p14="http://schemas.microsoft.com/office/powerpoint/2010/main" val="965584191"/>
      </p:ext>
    </p:extLst>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8CE7596-3C2D-4CC9-AC34-8228BED79C59}"/>
              </a:ext>
            </a:extLst>
          </p:cNvPr>
          <p:cNvSpPr>
            <a:spLocks noGrp="1"/>
          </p:cNvSpPr>
          <p:nvPr>
            <p:ph type="title"/>
          </p:nvPr>
        </p:nvSpPr>
        <p:spPr>
          <a:xfrm>
            <a:off x="0" y="4373365"/>
            <a:ext cx="9144000" cy="94481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إكليل الشهداء، السلام لك..،</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تهليل الصديقين</a:t>
            </a:r>
            <a:endParaRPr lang="en-GB" dirty="0"/>
          </a:p>
        </p:txBody>
      </p:sp>
      <p:sp>
        <p:nvSpPr>
          <p:cNvPr id="3" name="Text Placeholder 2">
            <a:extLst>
              <a:ext uri="{FF2B5EF4-FFF2-40B4-BE49-F238E27FC236}">
                <a16:creationId xmlns:a16="http://schemas.microsoft.com/office/drawing/2014/main" id="{047BB76C-1E35-44DB-9502-A32CE7478B93}"/>
              </a:ext>
            </a:extLst>
          </p:cNvPr>
          <p:cNvSpPr>
            <a:spLocks noGrp="1"/>
          </p:cNvSpPr>
          <p:nvPr>
            <p:ph type="body" idx="1"/>
          </p:nvPr>
        </p:nvSpPr>
        <p:spPr>
          <a:xfrm>
            <a:off x="0" y="5849471"/>
            <a:ext cx="9143999" cy="10085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إلكوم إنى مارتيروس: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إبثليل أني ذيكيئوس.</a:t>
            </a:r>
          </a:p>
        </p:txBody>
      </p:sp>
      <p:sp>
        <p:nvSpPr>
          <p:cNvPr id="4" name="Text Placeholder 3">
            <a:extLst>
              <a:ext uri="{FF2B5EF4-FFF2-40B4-BE49-F238E27FC236}">
                <a16:creationId xmlns:a16="http://schemas.microsoft.com/office/drawing/2014/main" id="{8B0E92DE-84E0-46EB-9DBE-E7925FEC0D3B}"/>
              </a:ext>
            </a:extLst>
          </p:cNvPr>
          <p:cNvSpPr>
            <a:spLocks noGrp="1"/>
          </p:cNvSpPr>
          <p:nvPr>
            <p:ph type="body" sz="quarter" idx="3"/>
          </p:nvPr>
        </p:nvSpPr>
        <p:spPr>
          <a:xfrm>
            <a:off x="0" y="5318178"/>
            <a:ext cx="9144000" cy="531293"/>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pi`,lom `nnimarturoc@ &lt;=e@ `p;elyl `nnidikeoc.</a:t>
            </a:r>
          </a:p>
        </p:txBody>
      </p:sp>
    </p:spTree>
    <p:extLst>
      <p:ext uri="{BB962C8B-B14F-4D97-AF65-F5344CB8AC3E}">
        <p14:creationId xmlns:p14="http://schemas.microsoft.com/office/powerpoint/2010/main" val="866838709"/>
      </p:ext>
    </p:extLst>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E1773E6-66E0-4884-AF77-17F2732DEF87}"/>
              </a:ext>
            </a:extLst>
          </p:cNvPr>
          <p:cNvSpPr>
            <a:spLocks noGrp="1"/>
          </p:cNvSpPr>
          <p:nvPr>
            <p:ph type="title"/>
          </p:nvPr>
        </p:nvSpPr>
        <p:spPr>
          <a:xfrm>
            <a:off x="0" y="4373365"/>
            <a:ext cx="9144000" cy="897696"/>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ثبات الكنائس،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القديسة الحقيقيه مريم</a:t>
            </a:r>
            <a:endParaRPr lang="en-GB" dirty="0"/>
          </a:p>
        </p:txBody>
      </p:sp>
      <p:sp>
        <p:nvSpPr>
          <p:cNvPr id="3" name="Text Placeholder 2">
            <a:extLst>
              <a:ext uri="{FF2B5EF4-FFF2-40B4-BE49-F238E27FC236}">
                <a16:creationId xmlns:a16="http://schemas.microsoft.com/office/drawing/2014/main" id="{216CA7A7-311D-4075-B23E-E599B2D48BAD}"/>
              </a:ext>
            </a:extLst>
          </p:cNvPr>
          <p:cNvSpPr>
            <a:spLocks noGrp="1"/>
          </p:cNvSpPr>
          <p:nvPr>
            <p:ph type="body" idx="1"/>
          </p:nvPr>
        </p:nvSpPr>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ابتاجرو إئى إكلكليسيا:</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أجيا إمى ماريا.</a:t>
            </a:r>
          </a:p>
        </p:txBody>
      </p:sp>
      <p:sp>
        <p:nvSpPr>
          <p:cNvPr id="4" name="Text Placeholder 3">
            <a:extLst>
              <a:ext uri="{FF2B5EF4-FFF2-40B4-BE49-F238E27FC236}">
                <a16:creationId xmlns:a16="http://schemas.microsoft.com/office/drawing/2014/main" id="{32201D68-BD3B-4682-9587-EB79EFEEACF2}"/>
              </a:ext>
            </a:extLst>
          </p:cNvPr>
          <p:cNvSpPr>
            <a:spLocks noGrp="1"/>
          </p:cNvSpPr>
          <p:nvPr>
            <p:ph type="body" sz="quarter" idx="3"/>
          </p:nvPr>
        </p:nvSpPr>
        <p:spPr>
          <a:xfrm>
            <a:off x="0" y="5271061"/>
            <a:ext cx="9144000" cy="562707"/>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`ptajro `nniek`klycia@ &lt;=e@ ]agia `mmyi Maria.</a:t>
            </a:r>
          </a:p>
        </p:txBody>
      </p:sp>
    </p:spTree>
    <p:extLst>
      <p:ext uri="{BB962C8B-B14F-4D97-AF65-F5344CB8AC3E}">
        <p14:creationId xmlns:p14="http://schemas.microsoft.com/office/powerpoint/2010/main" val="173766516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F5CE2D-6413-4464-B6F8-800C2E7C4949}"/>
              </a:ext>
            </a:extLst>
          </p:cNvPr>
          <p:cNvSpPr>
            <a:spLocks noGrp="1"/>
          </p:cNvSpPr>
          <p:nvPr>
            <p:ph type="title"/>
          </p:nvPr>
        </p:nvSpPr>
        <p:spPr>
          <a:xfrm>
            <a:off x="-1801905" y="0"/>
            <a:ext cx="1801906" cy="676338"/>
          </a:xfrm>
        </p:spPr>
        <p:txBody>
          <a:bodyPr>
            <a:normAutofit/>
          </a:bodyPr>
          <a:lstStyle/>
          <a:p>
            <a:pPr>
              <a:lnSpc>
                <a:spcPct val="100000"/>
              </a:lnSpc>
            </a:pPr>
            <a:r>
              <a:rPr lang="ar-SA" altLang="en-US" sz="3200" dirty="0"/>
              <a:t>يواقيم وحنه</a:t>
            </a:r>
            <a:endParaRPr lang="en-GB" dirty="0"/>
          </a:p>
        </p:txBody>
      </p:sp>
      <p:sp>
        <p:nvSpPr>
          <p:cNvPr id="3" name="Text Placeholder 2">
            <a:extLst>
              <a:ext uri="{FF2B5EF4-FFF2-40B4-BE49-F238E27FC236}">
                <a16:creationId xmlns:a16="http://schemas.microsoft.com/office/drawing/2014/main" id="{4D0CCB81-4CAF-4D99-99E5-1537A743E9DE}"/>
              </a:ext>
            </a:extLst>
          </p:cNvPr>
          <p:cNvSpPr>
            <a:spLocks noGrp="1"/>
          </p:cNvSpPr>
          <p:nvPr>
            <p:ph type="body" idx="1"/>
          </p:nvPr>
        </p:nvSpPr>
        <p:spPr>
          <a:xfrm>
            <a:off x="0" y="6147822"/>
            <a:ext cx="9143999" cy="710178"/>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إفشي إنتي ني خ</a:t>
            </a:r>
            <a:r>
              <a:rPr lang="ar-EG" altLang="en-US" sz="3400" b="1" dirty="0">
                <a:solidFill>
                  <a:schemeClr val="bg1"/>
                </a:solidFill>
                <a:latin typeface="Times New Roman" panose="02020603050405020304" pitchFamily="18" charset="0"/>
                <a:cs typeface="Times New Roman" panose="02020603050405020304" pitchFamily="18" charset="0"/>
              </a:rPr>
              <a:t>ي</a:t>
            </a:r>
            <a:r>
              <a:rPr lang="ar-SA" altLang="en-US" sz="3400" b="1" dirty="0">
                <a:solidFill>
                  <a:schemeClr val="bg1"/>
                </a:solidFill>
                <a:latin typeface="Times New Roman" panose="02020603050405020304" pitchFamily="18" charset="0"/>
                <a:cs typeface="Times New Roman" panose="02020603050405020304" pitchFamily="18" charset="0"/>
              </a:rPr>
              <a:t>للو</a:t>
            </a:r>
            <a:r>
              <a:rPr lang="ar-EG" altLang="en-US" sz="3400" b="1" dirty="0">
                <a:solidFill>
                  <a:schemeClr val="bg1"/>
                </a:solidFill>
                <a:latin typeface="Times New Roman" panose="02020603050405020304" pitchFamily="18" charset="0"/>
                <a:cs typeface="Times New Roman" panose="02020603050405020304" pitchFamily="18" charset="0"/>
              </a:rPr>
              <a:t>ى</a:t>
            </a:r>
            <a:r>
              <a:rPr lang="ar-SA" altLang="en-US" sz="3400" b="1" dirty="0">
                <a:solidFill>
                  <a:schemeClr val="bg1"/>
                </a:solidFill>
                <a:latin typeface="Times New Roman" panose="02020603050405020304" pitchFamily="18" charset="0"/>
                <a:cs typeface="Times New Roman" panose="02020603050405020304" pitchFamily="18" charset="0"/>
              </a:rPr>
              <a:t> إت</a:t>
            </a:r>
            <a:r>
              <a:rPr lang="ar-EG" altLang="en-US" sz="3400" b="1" dirty="0">
                <a:solidFill>
                  <a:schemeClr val="bg1"/>
                </a:solidFill>
                <a:latin typeface="Times New Roman" panose="02020603050405020304" pitchFamily="18" charset="0"/>
                <a:cs typeface="Times New Roman" panose="02020603050405020304" pitchFamily="18" charset="0"/>
              </a:rPr>
              <a:t> إس</a:t>
            </a:r>
            <a:r>
              <a:rPr lang="ar-SA" altLang="en-US" sz="3400" b="1" dirty="0">
                <a:solidFill>
                  <a:schemeClr val="bg1"/>
                </a:solidFill>
                <a:latin typeface="Times New Roman" panose="02020603050405020304" pitchFamily="18" charset="0"/>
                <a:cs typeface="Times New Roman" panose="02020603050405020304" pitchFamily="18" charset="0"/>
              </a:rPr>
              <a:t>ماروؤوت</a:t>
            </a:r>
            <a:r>
              <a:rPr lang="en-US" altLang="en-US" sz="3400" dirty="0"/>
              <a:t>:</a:t>
            </a:r>
            <a:r>
              <a:rPr lang="ar-SA" altLang="en-US" sz="3400" b="1" dirty="0">
                <a:solidFill>
                  <a:schemeClr val="bg1"/>
                </a:solidFill>
                <a:latin typeface="Times New Roman" panose="02020603050405020304" pitchFamily="18" charset="0"/>
                <a:cs typeface="Times New Roman" panose="02020603050405020304" pitchFamily="18" charset="0"/>
              </a:rPr>
              <a:t> يواكيم نيم </a:t>
            </a:r>
            <a:r>
              <a:rPr lang="ar-EG" altLang="en-US" sz="3400" b="1" dirty="0">
                <a:solidFill>
                  <a:schemeClr val="bg1"/>
                </a:solidFill>
                <a:latin typeface="Times New Roman" panose="02020603050405020304" pitchFamily="18" charset="0"/>
                <a:cs typeface="Times New Roman" panose="02020603050405020304" pitchFamily="18" charset="0"/>
              </a:rPr>
              <a:t>أ</a:t>
            </a:r>
            <a:r>
              <a:rPr lang="ar-SA" altLang="en-US" sz="3400" b="1" dirty="0">
                <a:solidFill>
                  <a:schemeClr val="bg1"/>
                </a:solidFill>
                <a:latin typeface="Times New Roman" panose="02020603050405020304" pitchFamily="18" charset="0"/>
                <a:cs typeface="Times New Roman" panose="02020603050405020304" pitchFamily="18" charset="0"/>
              </a:rPr>
              <a:t>ننا</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0AD140F4-E029-4DC2-AA09-8C0EF9B5B577}"/>
              </a:ext>
            </a:extLst>
          </p:cNvPr>
          <p:cNvSpPr>
            <a:spLocks noGrp="1"/>
          </p:cNvSpPr>
          <p:nvPr>
            <p:ph type="body" sz="quarter" idx="3"/>
          </p:nvPr>
        </p:nvSpPr>
        <p:spPr>
          <a:xfrm>
            <a:off x="0" y="5205944"/>
            <a:ext cx="9144000" cy="975718"/>
          </a:xfrm>
        </p:spPr>
        <p:txBody>
          <a:bodyPr anchor="ctr"/>
          <a:lstStyle/>
          <a:p>
            <a:pPr>
              <a:lnSpc>
                <a:spcPct val="80000"/>
              </a:lnSpc>
              <a:spcBef>
                <a:spcPts val="0"/>
              </a:spcBef>
            </a:pPr>
            <a:r>
              <a:rPr lang="pl-PL" sz="4000" dirty="0">
                <a:latin typeface="CS New Athanasius" panose="020B0500000000000000" pitchFamily="34" charset="0"/>
              </a:rPr>
              <a:t>Hiten nieu,y@ `nte niqelloi `t`cmarwout@</a:t>
            </a:r>
            <a:endParaRPr lang="en-US" sz="4000" dirty="0">
              <a:latin typeface="CS New Athanasius" panose="020B0500000000000000" pitchFamily="34" charset="0"/>
            </a:endParaRPr>
          </a:p>
          <a:p>
            <a:pPr>
              <a:lnSpc>
                <a:spcPct val="80000"/>
              </a:lnSpc>
              <a:spcBef>
                <a:spcPts val="0"/>
              </a:spcBef>
            </a:pPr>
            <a:r>
              <a:rPr lang="pl-PL" sz="4000" dirty="0">
                <a:latin typeface="CS New Athanasius" panose="020B0500000000000000" pitchFamily="34" charset="0"/>
              </a:rPr>
              <a:t> Iw`akim nem Anna@ </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065415F-4065-4AE1-BA01-70253084F3A4}"/>
              </a:ext>
            </a:extLst>
          </p:cNvPr>
          <p:cNvSpPr>
            <a:spLocks noGrp="1"/>
          </p:cNvSpPr>
          <p:nvPr>
            <p:ph type="body" sz="quarter" idx="10"/>
          </p:nvPr>
        </p:nvSpPr>
        <p:spPr>
          <a:xfrm>
            <a:off x="-2" y="4363210"/>
            <a:ext cx="9144000" cy="842733"/>
          </a:xfrm>
        </p:spPr>
        <p:txBody>
          <a:bodyPr/>
          <a:lstStyle/>
          <a:p>
            <a:r>
              <a:rPr lang="ar-SA" altLang="en-US" sz="4400" dirty="0"/>
              <a:t>بصلوات، الشيخين المباركي</a:t>
            </a:r>
            <a:r>
              <a:rPr lang="ar-EG" altLang="en-US" sz="4400" dirty="0"/>
              <a:t>ْ</a:t>
            </a:r>
            <a:r>
              <a:rPr lang="ar-SA" altLang="en-US" sz="4400" dirty="0"/>
              <a:t>ن، يواقيم وح</a:t>
            </a:r>
            <a:r>
              <a:rPr lang="ar-EG" altLang="en-US" sz="4400" dirty="0"/>
              <a:t>َ</a:t>
            </a:r>
            <a:r>
              <a:rPr lang="ar-SA" altLang="en-US" sz="4400" dirty="0"/>
              <a:t>نَّه،</a:t>
            </a:r>
            <a:endParaRPr lang="en-GB" sz="4400" dirty="0"/>
          </a:p>
        </p:txBody>
      </p:sp>
    </p:spTree>
    <p:extLst>
      <p:ext uri="{BB962C8B-B14F-4D97-AF65-F5344CB8AC3E}">
        <p14:creationId xmlns:p14="http://schemas.microsoft.com/office/powerpoint/2010/main" val="4212699070"/>
      </p:ext>
    </p:extLst>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B64E29-8B21-4E71-8840-7992AD86C908}"/>
              </a:ext>
            </a:extLst>
          </p:cNvPr>
          <p:cNvSpPr>
            <a:spLocks noGrp="1"/>
          </p:cNvSpPr>
          <p:nvPr>
            <p:ph type="title"/>
          </p:nvPr>
        </p:nvSpPr>
        <p:spPr>
          <a:xfrm>
            <a:off x="0" y="4373365"/>
            <a:ext cx="9144000" cy="91114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ينبوع الحياة الفائض، السلام لك..، غفران الخطايا</a:t>
            </a:r>
            <a:endParaRPr lang="en-GB" dirty="0"/>
          </a:p>
        </p:txBody>
      </p:sp>
      <p:sp>
        <p:nvSpPr>
          <p:cNvPr id="3" name="Text Placeholder 2">
            <a:extLst>
              <a:ext uri="{FF2B5EF4-FFF2-40B4-BE49-F238E27FC236}">
                <a16:creationId xmlns:a16="http://schemas.microsoft.com/office/drawing/2014/main" id="{CC05EA1C-2F84-4865-BAF5-15A4D899AC7D}"/>
              </a:ext>
            </a:extLst>
          </p:cNvPr>
          <p:cNvSpPr>
            <a:spLocks noGrp="1"/>
          </p:cNvSpPr>
          <p:nvPr>
            <p:ph type="body" idx="1"/>
          </p:nvPr>
        </p:nvSpPr>
        <p:spPr>
          <a:xfrm>
            <a:off x="0" y="5820321"/>
            <a:ext cx="9143999" cy="103767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مومى إنؤنخ إتاسفيفى: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إبكو إيفول إنتى نينوفى.</a:t>
            </a:r>
          </a:p>
        </p:txBody>
      </p:sp>
      <p:sp>
        <p:nvSpPr>
          <p:cNvPr id="4" name="Text Placeholder 3">
            <a:extLst>
              <a:ext uri="{FF2B5EF4-FFF2-40B4-BE49-F238E27FC236}">
                <a16:creationId xmlns:a16="http://schemas.microsoft.com/office/drawing/2014/main" id="{B550AB07-556C-4943-BC08-C401FB789E07}"/>
              </a:ext>
            </a:extLst>
          </p:cNvPr>
          <p:cNvSpPr>
            <a:spLocks noGrp="1"/>
          </p:cNvSpPr>
          <p:nvPr>
            <p:ph type="body" sz="quarter" idx="3"/>
          </p:nvPr>
        </p:nvSpPr>
        <p:spPr>
          <a:xfrm>
            <a:off x="-1" y="5284508"/>
            <a:ext cx="9144000" cy="535813"/>
          </a:xfrm>
        </p:spPr>
        <p:txBody>
          <a:bodyPr/>
          <a:lstStyle/>
          <a:p>
            <a:r>
              <a:rPr lang="en-GB" sz="3300" dirty="0"/>
              <a:t>&lt;=e@ ]</a:t>
            </a:r>
            <a:r>
              <a:rPr lang="en-GB" sz="3300" dirty="0" err="1"/>
              <a:t>moumi</a:t>
            </a:r>
            <a:r>
              <a:rPr lang="en-GB" sz="3300" dirty="0"/>
              <a:t> `</a:t>
            </a:r>
            <a:r>
              <a:rPr lang="en-GB" sz="3300" dirty="0" err="1"/>
              <a:t>nwnq</a:t>
            </a:r>
            <a:r>
              <a:rPr lang="en-GB" sz="3300" dirty="0"/>
              <a:t> `</a:t>
            </a:r>
            <a:r>
              <a:rPr lang="en-GB" sz="3300" dirty="0" err="1"/>
              <a:t>etacbebi</a:t>
            </a:r>
            <a:r>
              <a:rPr lang="en-GB" sz="3300" dirty="0"/>
              <a:t>@ &lt;=e@ `</a:t>
            </a:r>
            <a:r>
              <a:rPr lang="en-GB" sz="3300" dirty="0" err="1"/>
              <a:t>p,w</a:t>
            </a:r>
            <a:r>
              <a:rPr lang="en-GB" sz="3300" dirty="0"/>
              <a:t> `</a:t>
            </a:r>
            <a:r>
              <a:rPr lang="en-GB" sz="3300" dirty="0" err="1"/>
              <a:t>ebol</a:t>
            </a:r>
            <a:r>
              <a:rPr lang="en-GB" sz="3300" dirty="0"/>
              <a:t> `</a:t>
            </a:r>
            <a:r>
              <a:rPr lang="en-GB" sz="3300" dirty="0" err="1"/>
              <a:t>nte</a:t>
            </a:r>
            <a:r>
              <a:rPr lang="en-GB" sz="3300" dirty="0"/>
              <a:t> </a:t>
            </a:r>
            <a:r>
              <a:rPr lang="en-GB" sz="3300" dirty="0" err="1"/>
              <a:t>ninobi</a:t>
            </a:r>
            <a:r>
              <a:rPr lang="en-GB" sz="3300" dirty="0"/>
              <a:t>.</a:t>
            </a:r>
          </a:p>
        </p:txBody>
      </p:sp>
    </p:spTree>
    <p:extLst>
      <p:ext uri="{BB962C8B-B14F-4D97-AF65-F5344CB8AC3E}">
        <p14:creationId xmlns:p14="http://schemas.microsoft.com/office/powerpoint/2010/main" val="915494616"/>
      </p:ext>
    </p:extLst>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5481566-BF3C-4703-A3E4-F55B9AE07CA9}"/>
              </a:ext>
            </a:extLst>
          </p:cNvPr>
          <p:cNvSpPr>
            <a:spLocks noGrp="1"/>
          </p:cNvSpPr>
          <p:nvPr>
            <p:ph type="title"/>
          </p:nvPr>
        </p:nvSpPr>
        <p:spPr>
          <a:xfrm>
            <a:off x="0" y="4373365"/>
            <a:ext cx="9144000" cy="615493"/>
          </a:xfrm>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 نسل إسرائيل، السلام لك ..، ولدت لنا عمانوئيل</a:t>
            </a:r>
            <a:endParaRPr lang="en-GB" dirty="0"/>
          </a:p>
        </p:txBody>
      </p:sp>
      <p:sp>
        <p:nvSpPr>
          <p:cNvPr id="3" name="Text Placeholder 2">
            <a:extLst>
              <a:ext uri="{FF2B5EF4-FFF2-40B4-BE49-F238E27FC236}">
                <a16:creationId xmlns:a16="http://schemas.microsoft.com/office/drawing/2014/main" id="{C50A7A83-1524-4FCA-9E2B-83ED73CAD423}"/>
              </a:ext>
            </a:extLst>
          </p:cNvPr>
          <p:cNvSpPr>
            <a:spLocks noGrp="1"/>
          </p:cNvSpPr>
          <p:nvPr>
            <p:ph type="body" idx="1"/>
          </p:nvPr>
        </p:nvSpPr>
        <p:spPr>
          <a:xfrm>
            <a:off x="0" y="5930153"/>
            <a:ext cx="9143999" cy="927848"/>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اسبيرما إنتى بى إسرائيل:</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أرى اجفو نان إن إمانوئيل</a:t>
            </a:r>
          </a:p>
        </p:txBody>
      </p:sp>
      <p:sp>
        <p:nvSpPr>
          <p:cNvPr id="4" name="Text Placeholder 3">
            <a:extLst>
              <a:ext uri="{FF2B5EF4-FFF2-40B4-BE49-F238E27FC236}">
                <a16:creationId xmlns:a16="http://schemas.microsoft.com/office/drawing/2014/main" id="{C6F24EF8-C923-49EF-B09B-94897ADF6934}"/>
              </a:ext>
            </a:extLst>
          </p:cNvPr>
          <p:cNvSpPr>
            <a:spLocks noGrp="1"/>
          </p:cNvSpPr>
          <p:nvPr>
            <p:ph type="body" sz="quarter" idx="3"/>
          </p:nvPr>
        </p:nvSpPr>
        <p:spPr>
          <a:xfrm>
            <a:off x="0" y="4988859"/>
            <a:ext cx="9144000" cy="927848"/>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pic`perma `nte pIcrayl@</a:t>
            </a:r>
            <a:endParaRPr kumimoji="0" lang="ar-EG" sz="3600" b="0" i="0" u="none" strike="noStrike" cap="none" normalizeH="0" baseline="0" dirty="0">
              <a:ln>
                <a:noFill/>
              </a:ln>
              <a:effectLst/>
              <a:latin typeface="CS New Athanasius" panose="020B0500000000000000" pitchFamily="34" charset="0"/>
              <a:cs typeface="Times New Roman" pitchFamily="18" charset="0"/>
            </a:endParaRPr>
          </a:p>
          <a:p>
            <a:r>
              <a:rPr kumimoji="0" lang="it-IT" sz="3600" b="0" i="0" u="none" strike="noStrike" cap="none" normalizeH="0" baseline="0" dirty="0">
                <a:ln>
                  <a:noFill/>
                </a:ln>
                <a:effectLst/>
                <a:latin typeface="CS New Athanasius" panose="020B0500000000000000" pitchFamily="34" charset="0"/>
                <a:cs typeface="Times New Roman" pitchFamily="18" charset="0"/>
              </a:rPr>
              <a:t> &lt;=e@ `are`jvo nan `nEmannouyl.</a:t>
            </a:r>
          </a:p>
        </p:txBody>
      </p:sp>
    </p:spTree>
    <p:extLst>
      <p:ext uri="{BB962C8B-B14F-4D97-AF65-F5344CB8AC3E}">
        <p14:creationId xmlns:p14="http://schemas.microsoft.com/office/powerpoint/2010/main" val="261530334"/>
      </p:ext>
    </p:extLst>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B02424F-7F32-46D4-A552-FB0A46130E9D}"/>
              </a:ext>
            </a:extLst>
          </p:cNvPr>
          <p:cNvSpPr>
            <a:spLocks noGrp="1"/>
          </p:cNvSpPr>
          <p:nvPr>
            <p:ph type="title"/>
          </p:nvPr>
        </p:nvSpPr>
        <p:spPr>
          <a:xfrm>
            <a:off x="0" y="4373365"/>
            <a:ext cx="9144000" cy="507917"/>
          </a:xfrm>
        </p:spPr>
        <p:txBody>
          <a:bodyPr>
            <a:no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 حلة لباس الصليب، السلام لك ..، رجاء المسيحيين</a:t>
            </a:r>
            <a:endParaRPr lang="en-GB" sz="3400" dirty="0"/>
          </a:p>
        </p:txBody>
      </p:sp>
      <p:sp>
        <p:nvSpPr>
          <p:cNvPr id="3" name="Text Placeholder 2">
            <a:extLst>
              <a:ext uri="{FF2B5EF4-FFF2-40B4-BE49-F238E27FC236}">
                <a16:creationId xmlns:a16="http://schemas.microsoft.com/office/drawing/2014/main" id="{F140BEAA-386C-4EAF-AEDD-5FD7B02423BF}"/>
              </a:ext>
            </a:extLst>
          </p:cNvPr>
          <p:cNvSpPr>
            <a:spLocks noGrp="1"/>
          </p:cNvSpPr>
          <p:nvPr>
            <p:ph type="body" idx="1"/>
          </p:nvPr>
        </p:nvSpPr>
        <p:spPr>
          <a:xfrm>
            <a:off x="0" y="5876365"/>
            <a:ext cx="9143999" cy="981635"/>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اتهيبسو إنى استافروس: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هيلبيس إنى اخرستيانوس.</a:t>
            </a:r>
          </a:p>
        </p:txBody>
      </p:sp>
      <p:sp>
        <p:nvSpPr>
          <p:cNvPr id="4" name="Text Placeholder 3">
            <a:extLst>
              <a:ext uri="{FF2B5EF4-FFF2-40B4-BE49-F238E27FC236}">
                <a16:creationId xmlns:a16="http://schemas.microsoft.com/office/drawing/2014/main" id="{EE742739-5D74-4AB6-8F1E-C4D264C731C5}"/>
              </a:ext>
            </a:extLst>
          </p:cNvPr>
          <p:cNvSpPr>
            <a:spLocks noGrp="1"/>
          </p:cNvSpPr>
          <p:nvPr>
            <p:ph type="body" sz="quarter" idx="3"/>
          </p:nvPr>
        </p:nvSpPr>
        <p:spPr>
          <a:xfrm>
            <a:off x="0" y="4881282"/>
            <a:ext cx="9144000" cy="995083"/>
          </a:xfrm>
        </p:spPr>
        <p:txBody>
          <a:bodyPr/>
          <a:lstStyle/>
          <a:p>
            <a:r>
              <a:rPr lang="en-GB" dirty="0"/>
              <a:t>&lt;=e@ `</a:t>
            </a:r>
            <a:r>
              <a:rPr lang="en-GB" dirty="0" err="1"/>
              <a:t>thebcw</a:t>
            </a:r>
            <a:r>
              <a:rPr lang="en-GB" dirty="0"/>
              <a:t> `</a:t>
            </a:r>
            <a:r>
              <a:rPr lang="en-GB" dirty="0" err="1"/>
              <a:t>nni`ctaurovoroc</a:t>
            </a:r>
            <a:r>
              <a:rPr lang="en-GB" dirty="0"/>
              <a:t>@ </a:t>
            </a:r>
            <a:endParaRPr lang="ar-EG" dirty="0"/>
          </a:p>
          <a:p>
            <a:r>
              <a:rPr lang="en-GB" dirty="0"/>
              <a:t>&lt;=e@ ]</a:t>
            </a:r>
            <a:r>
              <a:rPr lang="en-GB" dirty="0" err="1"/>
              <a:t>helpic</a:t>
            </a:r>
            <a:r>
              <a:rPr lang="en-GB" dirty="0"/>
              <a:t> `</a:t>
            </a:r>
            <a:r>
              <a:rPr lang="en-GB" dirty="0" err="1"/>
              <a:t>nni</a:t>
            </a:r>
            <a:r>
              <a:rPr lang="en-GB" dirty="0"/>
              <a:t>`,</a:t>
            </a:r>
            <a:r>
              <a:rPr lang="en-GB" dirty="0" err="1"/>
              <a:t>rictianoc</a:t>
            </a:r>
            <a:r>
              <a:rPr lang="en-GB" dirty="0"/>
              <a:t>.</a:t>
            </a:r>
          </a:p>
        </p:txBody>
      </p:sp>
    </p:spTree>
    <p:extLst>
      <p:ext uri="{BB962C8B-B14F-4D97-AF65-F5344CB8AC3E}">
        <p14:creationId xmlns:p14="http://schemas.microsoft.com/office/powerpoint/2010/main" val="1737390406"/>
      </p:ext>
    </p:extLst>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F1DA20-020C-4B09-A4C6-9BECE867D361}"/>
              </a:ext>
            </a:extLst>
          </p:cNvPr>
          <p:cNvSpPr>
            <a:spLocks noGrp="1"/>
          </p:cNvSpPr>
          <p:nvPr>
            <p:ph type="title"/>
          </p:nvPr>
        </p:nvSpPr>
        <p:spPr/>
        <p:txBody>
          <a:bodyPr>
            <a:normAutofit/>
          </a:bodyPr>
          <a:lstStyle/>
          <a:p>
            <a:r>
              <a:rPr lang="ar-EG" sz="4000" dirty="0"/>
              <a:t>نسأل اذكرينا،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ايتها الشفيعة المؤتمنة، </a:t>
            </a:r>
            <a:endParaRPr lang="en-GB" sz="4000" dirty="0"/>
          </a:p>
        </p:txBody>
      </p:sp>
      <p:sp>
        <p:nvSpPr>
          <p:cNvPr id="3" name="Text Placeholder 2">
            <a:extLst>
              <a:ext uri="{FF2B5EF4-FFF2-40B4-BE49-F238E27FC236}">
                <a16:creationId xmlns:a16="http://schemas.microsoft.com/office/drawing/2014/main" id="{1707606E-15DD-4ED8-9CF6-C3472A721163}"/>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هو أرى بينمفئى: أو تى ابروستاتيس إتينهوت:</a:t>
            </a:r>
          </a:p>
        </p:txBody>
      </p:sp>
      <p:sp>
        <p:nvSpPr>
          <p:cNvPr id="4" name="Text Placeholder 3">
            <a:extLst>
              <a:ext uri="{FF2B5EF4-FFF2-40B4-BE49-F238E27FC236}">
                <a16:creationId xmlns:a16="http://schemas.microsoft.com/office/drawing/2014/main" id="{E8FBE93C-3D65-4416-AE37-8116ECA3F87F}"/>
              </a:ext>
            </a:extLst>
          </p:cNvPr>
          <p:cNvSpPr>
            <a:spLocks noGrp="1"/>
          </p:cNvSpPr>
          <p:nvPr>
            <p:ph type="body" sz="quarter" idx="3"/>
          </p:nvPr>
        </p:nvSpPr>
        <p:spPr/>
        <p:txBody>
          <a:bodyPr/>
          <a:lstStyle/>
          <a:p>
            <a:r>
              <a:rPr lang="en-GB" sz="3800" dirty="0"/>
              <a:t>Ten]</a:t>
            </a:r>
            <a:r>
              <a:rPr lang="en-GB" sz="3800" dirty="0" err="1"/>
              <a:t>ho</a:t>
            </a:r>
            <a:r>
              <a:rPr lang="en-GB" sz="3800" dirty="0"/>
              <a:t> `</a:t>
            </a:r>
            <a:r>
              <a:rPr lang="en-GB" sz="3800" dirty="0" err="1"/>
              <a:t>aripenmeu`i</a:t>
            </a:r>
            <a:r>
              <a:rPr lang="en-GB" sz="3800" dirty="0"/>
              <a:t>@ `w ]`</a:t>
            </a:r>
            <a:r>
              <a:rPr lang="en-GB" sz="3800" dirty="0" err="1"/>
              <a:t>proctatyc</a:t>
            </a:r>
            <a:r>
              <a:rPr lang="en-GB" sz="3800" dirty="0"/>
              <a:t> `</a:t>
            </a:r>
            <a:r>
              <a:rPr lang="en-GB" sz="3800" dirty="0" err="1"/>
              <a:t>etenhot</a:t>
            </a:r>
            <a:r>
              <a:rPr lang="en-GB" sz="3800" dirty="0"/>
              <a:t>@</a:t>
            </a:r>
          </a:p>
        </p:txBody>
      </p:sp>
    </p:spTree>
    <p:extLst>
      <p:ext uri="{BB962C8B-B14F-4D97-AF65-F5344CB8AC3E}">
        <p14:creationId xmlns:p14="http://schemas.microsoft.com/office/powerpoint/2010/main" val="1104000935"/>
      </p:ext>
    </p:extLst>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D28DC98-AD78-4F1B-BE65-1AD890EA8824}"/>
              </a:ext>
            </a:extLst>
          </p:cNvPr>
          <p:cNvSpPr>
            <a:spLocks noGrp="1"/>
          </p:cNvSpPr>
          <p:nvPr>
            <p:ph type="title"/>
          </p:nvPr>
        </p:nvSpPr>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امام الرب الذى تأنس، واعطانا نعمته.</a:t>
            </a:r>
            <a:endParaRPr lang="en-GB" sz="4400" dirty="0"/>
          </a:p>
        </p:txBody>
      </p:sp>
      <p:sp>
        <p:nvSpPr>
          <p:cNvPr id="3" name="Text Placeholder 2">
            <a:extLst>
              <a:ext uri="{FF2B5EF4-FFF2-40B4-BE49-F238E27FC236}">
                <a16:creationId xmlns:a16="http://schemas.microsoft.com/office/drawing/2014/main" id="{D7C2D3FD-6B00-4224-A8D6-83E95A9F7ADF}"/>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ناهرين ابشويس فيئناف إير رومى: أووه أفتى نان إمبيف اهموت.</a:t>
            </a:r>
            <a:endParaRPr lang="en-GB" sz="3400" dirty="0"/>
          </a:p>
        </p:txBody>
      </p:sp>
      <p:sp>
        <p:nvSpPr>
          <p:cNvPr id="4" name="Text Placeholder 3">
            <a:extLst>
              <a:ext uri="{FF2B5EF4-FFF2-40B4-BE49-F238E27FC236}">
                <a16:creationId xmlns:a16="http://schemas.microsoft.com/office/drawing/2014/main" id="{94C0B994-B8BD-4FA7-BD57-DACF09748D12}"/>
              </a:ext>
            </a:extLst>
          </p:cNvPr>
          <p:cNvSpPr>
            <a:spLocks noGrp="1"/>
          </p:cNvSpPr>
          <p:nvPr>
            <p:ph type="body" sz="quarter" idx="3"/>
          </p:nvPr>
        </p:nvSpPr>
        <p:spPr>
          <a:xfrm>
            <a:off x="0" y="5055722"/>
            <a:ext cx="9144001" cy="1143372"/>
          </a:xfrm>
        </p:spPr>
        <p:txBody>
          <a:bodyPr anchor="ctr"/>
          <a:lstStyle/>
          <a:p>
            <a:r>
              <a:rPr lang="en-GB" sz="4400" dirty="0" err="1"/>
              <a:t>nahren</a:t>
            </a:r>
            <a:r>
              <a:rPr lang="en-GB" sz="4400" dirty="0"/>
              <a:t> `P[</a:t>
            </a:r>
            <a:r>
              <a:rPr lang="en-GB" sz="4400" dirty="0" err="1"/>
              <a:t>oic</a:t>
            </a:r>
            <a:r>
              <a:rPr lang="en-GB" sz="4400" dirty="0"/>
              <a:t> </a:t>
            </a:r>
            <a:r>
              <a:rPr lang="en-GB" sz="4400" dirty="0" err="1"/>
              <a:t>vy`etaferrwmi</a:t>
            </a:r>
            <a:r>
              <a:rPr lang="en-GB" sz="4400" dirty="0"/>
              <a:t>@</a:t>
            </a:r>
            <a:endParaRPr lang="ar-EG" sz="4400" dirty="0"/>
          </a:p>
          <a:p>
            <a:r>
              <a:rPr lang="en-GB" sz="4400" dirty="0"/>
              <a:t> </a:t>
            </a:r>
            <a:r>
              <a:rPr lang="en-GB" sz="4400" dirty="0" err="1"/>
              <a:t>ouoh</a:t>
            </a:r>
            <a:r>
              <a:rPr lang="ar-EG" sz="4400" dirty="0"/>
              <a:t> </a:t>
            </a:r>
            <a:r>
              <a:rPr lang="en-GB" sz="4400" dirty="0" err="1"/>
              <a:t>af</a:t>
            </a:r>
            <a:r>
              <a:rPr lang="en-GB" sz="4400" dirty="0"/>
              <a:t>]nan `</a:t>
            </a:r>
            <a:r>
              <a:rPr lang="en-GB" sz="4400" dirty="0" err="1"/>
              <a:t>mpef`hmot</a:t>
            </a:r>
            <a:r>
              <a:rPr lang="en-GB" sz="4400" dirty="0"/>
              <a:t>.</a:t>
            </a:r>
          </a:p>
        </p:txBody>
      </p:sp>
    </p:spTree>
    <p:extLst>
      <p:ext uri="{BB962C8B-B14F-4D97-AF65-F5344CB8AC3E}">
        <p14:creationId xmlns:p14="http://schemas.microsoft.com/office/powerpoint/2010/main" val="2592255368"/>
      </p:ext>
    </p:extLst>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9D7A783-5943-40C9-87F0-55F168BDC0C9}"/>
              </a:ext>
            </a:extLst>
          </p:cNvPr>
          <p:cNvSpPr>
            <a:spLocks noGrp="1"/>
          </p:cNvSpPr>
          <p:nvPr>
            <p:ph type="title"/>
          </p:nvPr>
        </p:nvSpPr>
        <p:spPr>
          <a:xfrm>
            <a:off x="0" y="4373365"/>
            <a:ext cx="9144000" cy="682357"/>
          </a:xfrm>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ليثبتنا فى الإيمان نحن كلنا غنمه</a:t>
            </a:r>
            <a:endParaRPr lang="en-GB" sz="4400" dirty="0"/>
          </a:p>
        </p:txBody>
      </p:sp>
      <p:sp>
        <p:nvSpPr>
          <p:cNvPr id="3" name="Text Placeholder 2">
            <a:extLst>
              <a:ext uri="{FF2B5EF4-FFF2-40B4-BE49-F238E27FC236}">
                <a16:creationId xmlns:a16="http://schemas.microsoft.com/office/drawing/2014/main" id="{C205C154-FA95-473B-BB29-327E0EA530AB}"/>
              </a:ext>
            </a:extLst>
          </p:cNvPr>
          <p:cNvSpPr>
            <a:spLocks noGrp="1"/>
          </p:cNvSpPr>
          <p:nvPr>
            <p:ph type="body" idx="1"/>
          </p:nvPr>
        </p:nvSpPr>
        <p:spPr>
          <a:xfrm>
            <a:off x="0" y="6212541"/>
            <a:ext cx="9143999" cy="645459"/>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اثريف تاجرون خين بى ناهتى: أنون تيرين خا نيف إيسوؤو:</a:t>
            </a:r>
            <a:endParaRPr lang="en-GB" sz="3600" dirty="0"/>
          </a:p>
        </p:txBody>
      </p:sp>
      <p:sp>
        <p:nvSpPr>
          <p:cNvPr id="4" name="Text Placeholder 3">
            <a:extLst>
              <a:ext uri="{FF2B5EF4-FFF2-40B4-BE49-F238E27FC236}">
                <a16:creationId xmlns:a16="http://schemas.microsoft.com/office/drawing/2014/main" id="{056CF532-103E-4C73-AF90-C08D94B554E4}"/>
              </a:ext>
            </a:extLst>
          </p:cNvPr>
          <p:cNvSpPr>
            <a:spLocks noGrp="1"/>
          </p:cNvSpPr>
          <p:nvPr>
            <p:ph type="body" sz="quarter" idx="3"/>
          </p:nvPr>
        </p:nvSpPr>
        <p:spPr>
          <a:xfrm>
            <a:off x="0" y="5055722"/>
            <a:ext cx="9144000" cy="1156819"/>
          </a:xfrm>
        </p:spPr>
        <p:txBody>
          <a:bodyPr/>
          <a:lstStyle/>
          <a:p>
            <a:r>
              <a:rPr lang="en-GB" sz="4000" dirty="0" err="1"/>
              <a:t>E;reftajron</a:t>
            </a:r>
            <a:r>
              <a:rPr lang="en-GB" sz="4000" dirty="0"/>
              <a:t> </a:t>
            </a:r>
            <a:r>
              <a:rPr lang="en-GB" sz="4000" dirty="0" err="1"/>
              <a:t>qen</a:t>
            </a:r>
            <a:r>
              <a:rPr lang="en-GB" sz="4000" dirty="0"/>
              <a:t> </a:t>
            </a:r>
            <a:r>
              <a:rPr lang="en-GB" sz="4000" dirty="0" err="1"/>
              <a:t>pinah</a:t>
            </a:r>
            <a:r>
              <a:rPr lang="en-GB" sz="4000" dirty="0"/>
              <a:t>]@</a:t>
            </a:r>
            <a:endParaRPr lang="ar-EG" sz="4000" dirty="0"/>
          </a:p>
          <a:p>
            <a:r>
              <a:rPr lang="en-GB" sz="4000" dirty="0"/>
              <a:t> `anon </a:t>
            </a:r>
            <a:r>
              <a:rPr lang="en-GB" sz="4000" dirty="0" err="1"/>
              <a:t>tyren</a:t>
            </a:r>
            <a:r>
              <a:rPr lang="en-GB" sz="4000" dirty="0"/>
              <a:t> </a:t>
            </a:r>
            <a:r>
              <a:rPr lang="en-GB" sz="4000" dirty="0" err="1"/>
              <a:t>qa</a:t>
            </a:r>
            <a:r>
              <a:rPr lang="en-GB" sz="4000" dirty="0"/>
              <a:t> </a:t>
            </a:r>
            <a:r>
              <a:rPr lang="en-GB" sz="4000" dirty="0" err="1"/>
              <a:t>nef`ecwou</a:t>
            </a:r>
            <a:r>
              <a:rPr lang="en-GB" sz="4000" dirty="0"/>
              <a:t>@ </a:t>
            </a:r>
          </a:p>
        </p:txBody>
      </p:sp>
    </p:spTree>
    <p:extLst>
      <p:ext uri="{BB962C8B-B14F-4D97-AF65-F5344CB8AC3E}">
        <p14:creationId xmlns:p14="http://schemas.microsoft.com/office/powerpoint/2010/main" val="1196507548"/>
      </p:ext>
    </p:extLst>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3D37617-DFA0-4180-A80D-E0BB783F4089}"/>
              </a:ext>
            </a:extLst>
          </p:cNvPr>
          <p:cNvSpPr>
            <a:spLocks noGrp="1"/>
          </p:cNvSpPr>
          <p:nvPr>
            <p:ph type="title"/>
          </p:nvPr>
        </p:nvSpPr>
        <p:spPr>
          <a:xfrm>
            <a:off x="0" y="4373365"/>
            <a:ext cx="9144000" cy="723069"/>
          </a:xfrm>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ويرشدنا فى مسيرته الى كمال الأيام.</a:t>
            </a:r>
            <a:endParaRPr lang="en-GB" sz="4000" dirty="0"/>
          </a:p>
        </p:txBody>
      </p:sp>
      <p:sp>
        <p:nvSpPr>
          <p:cNvPr id="3" name="Text Placeholder 2">
            <a:extLst>
              <a:ext uri="{FF2B5EF4-FFF2-40B4-BE49-F238E27FC236}">
                <a16:creationId xmlns:a16="http://schemas.microsoft.com/office/drawing/2014/main" id="{7611F0E3-1223-4367-824E-BE887E9D8D98}"/>
              </a:ext>
            </a:extLst>
          </p:cNvPr>
          <p:cNvSpPr>
            <a:spLocks noGrp="1"/>
          </p:cNvSpPr>
          <p:nvPr>
            <p:ph type="body" idx="1"/>
          </p:nvPr>
        </p:nvSpPr>
        <p:spPr>
          <a:xfrm>
            <a:off x="0" y="6199094"/>
            <a:ext cx="9143999" cy="658906"/>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تشى مويت نان خين بيفتى ماتى شا إيجوك إيفول إنى ايهوؤو.</a:t>
            </a:r>
            <a:endParaRPr lang="en-GB" sz="3200" dirty="0"/>
          </a:p>
        </p:txBody>
      </p:sp>
      <p:sp>
        <p:nvSpPr>
          <p:cNvPr id="4" name="Text Placeholder 3">
            <a:extLst>
              <a:ext uri="{FF2B5EF4-FFF2-40B4-BE49-F238E27FC236}">
                <a16:creationId xmlns:a16="http://schemas.microsoft.com/office/drawing/2014/main" id="{2E21DC5F-B9C2-4943-92E1-DB491678A8F5}"/>
              </a:ext>
            </a:extLst>
          </p:cNvPr>
          <p:cNvSpPr>
            <a:spLocks noGrp="1"/>
          </p:cNvSpPr>
          <p:nvPr>
            <p:ph type="body" sz="quarter" idx="3"/>
          </p:nvPr>
        </p:nvSpPr>
        <p:spPr>
          <a:xfrm>
            <a:off x="0" y="5096435"/>
            <a:ext cx="9144000" cy="1102660"/>
          </a:xfrm>
        </p:spPr>
        <p:txBody>
          <a:bodyPr/>
          <a:lstStyle/>
          <a:p>
            <a:r>
              <a:rPr lang="en-GB" sz="4000" dirty="0"/>
              <a:t>`</a:t>
            </a:r>
            <a:r>
              <a:rPr lang="en-GB" sz="4000" dirty="0" err="1"/>
              <a:t>ntef</a:t>
            </a:r>
            <a:r>
              <a:rPr lang="en-GB" sz="4000" dirty="0"/>
              <a:t>[</a:t>
            </a:r>
            <a:r>
              <a:rPr lang="en-GB" sz="4000" dirty="0" err="1"/>
              <a:t>imwit</a:t>
            </a:r>
            <a:r>
              <a:rPr lang="en-GB" sz="4000" dirty="0"/>
              <a:t> nan </a:t>
            </a:r>
            <a:r>
              <a:rPr lang="en-GB" sz="4000" dirty="0" err="1"/>
              <a:t>qen</a:t>
            </a:r>
            <a:r>
              <a:rPr lang="en-GB" sz="4000" dirty="0"/>
              <a:t> </a:t>
            </a:r>
            <a:r>
              <a:rPr lang="en-GB" sz="4000" dirty="0" err="1"/>
              <a:t>pef</a:t>
            </a:r>
            <a:r>
              <a:rPr lang="en-GB" sz="4000" dirty="0"/>
              <a:t>]ma]@</a:t>
            </a:r>
            <a:r>
              <a:rPr lang="ar-EG" sz="4000" dirty="0"/>
              <a:t> </a:t>
            </a:r>
            <a:r>
              <a:rPr lang="en-GB" sz="4000" dirty="0" err="1"/>
              <a:t>sa</a:t>
            </a:r>
            <a:r>
              <a:rPr lang="en-GB" sz="4000" dirty="0"/>
              <a:t> `</a:t>
            </a:r>
            <a:r>
              <a:rPr lang="en-GB" sz="4000" dirty="0" err="1"/>
              <a:t>pjwk</a:t>
            </a:r>
            <a:r>
              <a:rPr lang="en-GB" sz="4000" dirty="0"/>
              <a:t> `</a:t>
            </a:r>
            <a:r>
              <a:rPr lang="en-GB" sz="4000" dirty="0" err="1"/>
              <a:t>ebol</a:t>
            </a:r>
            <a:r>
              <a:rPr lang="en-GB" sz="4000" dirty="0"/>
              <a:t> `</a:t>
            </a:r>
            <a:r>
              <a:rPr lang="en-GB" sz="4000" dirty="0" err="1"/>
              <a:t>nni`ehoou</a:t>
            </a:r>
            <a:r>
              <a:rPr lang="en-GB" sz="4000" dirty="0"/>
              <a:t>.</a:t>
            </a:r>
          </a:p>
        </p:txBody>
      </p:sp>
    </p:spTree>
    <p:extLst>
      <p:ext uri="{BB962C8B-B14F-4D97-AF65-F5344CB8AC3E}">
        <p14:creationId xmlns:p14="http://schemas.microsoft.com/office/powerpoint/2010/main" val="451196587"/>
      </p:ext>
    </p:extLst>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65FC1EA-27F4-401F-852E-9E2259C359BE}"/>
              </a:ext>
            </a:extLst>
          </p:cNvPr>
          <p:cNvSpPr>
            <a:spLocks noGrp="1"/>
          </p:cNvSpPr>
          <p:nvPr>
            <p:ph type="title"/>
          </p:nvPr>
        </p:nvSpPr>
        <p:spPr>
          <a:xfrm>
            <a:off x="0" y="4373365"/>
            <a:ext cx="9144000" cy="481023"/>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ويحفظ راعينا أنبا (…) ويرفع مجده ليرعى شعبه مع آبائنا الأساقفه.</a:t>
            </a:r>
            <a:endParaRPr lang="en-GB" dirty="0"/>
          </a:p>
        </p:txBody>
      </p:sp>
      <p:sp>
        <p:nvSpPr>
          <p:cNvPr id="3" name="Text Placeholder 2">
            <a:extLst>
              <a:ext uri="{FF2B5EF4-FFF2-40B4-BE49-F238E27FC236}">
                <a16:creationId xmlns:a16="http://schemas.microsoft.com/office/drawing/2014/main" id="{AD38C94D-2427-48FF-946A-0179028AC879}"/>
              </a:ext>
            </a:extLst>
          </p:cNvPr>
          <p:cNvSpPr>
            <a:spLocks noGrp="1"/>
          </p:cNvSpPr>
          <p:nvPr>
            <p:ph type="body" idx="1"/>
          </p:nvPr>
        </p:nvSpPr>
        <p:spPr>
          <a:xfrm>
            <a:off x="0" y="5889813"/>
            <a:ext cx="9143999" cy="968188"/>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أريه إبينما ان إسوؤو: أفا (…) إف إى اتشيسى إمبيف أوأو: اثريف أموتى امبيف لاؤس: نيم نينيوتى إن اى بيسكوبوس.</a:t>
            </a:r>
          </a:p>
        </p:txBody>
      </p:sp>
      <p:sp>
        <p:nvSpPr>
          <p:cNvPr id="4" name="Text Placeholder 3">
            <a:extLst>
              <a:ext uri="{FF2B5EF4-FFF2-40B4-BE49-F238E27FC236}">
                <a16:creationId xmlns:a16="http://schemas.microsoft.com/office/drawing/2014/main" id="{3293E2A7-D575-43E8-A2A7-A1C18DE7FC2D}"/>
              </a:ext>
            </a:extLst>
          </p:cNvPr>
          <p:cNvSpPr>
            <a:spLocks noGrp="1"/>
          </p:cNvSpPr>
          <p:nvPr>
            <p:ph type="body" sz="quarter" idx="3"/>
          </p:nvPr>
        </p:nvSpPr>
        <p:spPr>
          <a:xfrm>
            <a:off x="-1" y="4921624"/>
            <a:ext cx="9144000" cy="968188"/>
          </a:xfrm>
        </p:spPr>
        <p:txBody>
          <a:bodyPr/>
          <a:lstStyle/>
          <a:p>
            <a:r>
              <a:rPr lang="pt-BR" sz="3500" dirty="0"/>
              <a:t>Ntef`areh `epenman`ecwou@ abba (..) ef`e[ici `mpef`wou@ e;ref`amoni `mpeflaoc@ nem nenio] `n`epickopoc.</a:t>
            </a:r>
          </a:p>
        </p:txBody>
      </p:sp>
    </p:spTree>
    <p:extLst>
      <p:ext uri="{BB962C8B-B14F-4D97-AF65-F5344CB8AC3E}">
        <p14:creationId xmlns:p14="http://schemas.microsoft.com/office/powerpoint/2010/main" val="2076629591"/>
      </p:ext>
    </p:extLst>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9666090-6741-44A4-8FD6-33CD9639D87A}"/>
              </a:ext>
            </a:extLst>
          </p:cNvPr>
          <p:cNvSpPr>
            <a:spLocks noGrp="1"/>
          </p:cNvSpPr>
          <p:nvPr>
            <p:ph type="title"/>
          </p:nvPr>
        </p:nvSpPr>
        <p:spPr>
          <a:xfrm>
            <a:off x="-53788" y="4373366"/>
            <a:ext cx="9251576" cy="561706"/>
          </a:xfrm>
        </p:spPr>
        <p:txBody>
          <a:bodyPr>
            <a:normAutofit fontScale="90000"/>
          </a:bodyPr>
          <a:lstStyle/>
          <a:p>
            <a:r>
              <a:rPr lang="ar-EG" dirty="0"/>
              <a:t>ويقبل اليه صلواتنا ويكون لنا ملجأ وينيح انفس المسيحيين المضجعين</a:t>
            </a:r>
            <a:endParaRPr lang="en-GB" dirty="0"/>
          </a:p>
        </p:txBody>
      </p:sp>
      <p:sp>
        <p:nvSpPr>
          <p:cNvPr id="3" name="Text Placeholder 2">
            <a:extLst>
              <a:ext uri="{FF2B5EF4-FFF2-40B4-BE49-F238E27FC236}">
                <a16:creationId xmlns:a16="http://schemas.microsoft.com/office/drawing/2014/main" id="{B0AF540E-3DBD-4EE2-A314-BAC22CA4BFD1}"/>
              </a:ext>
            </a:extLst>
          </p:cNvPr>
          <p:cNvSpPr>
            <a:spLocks noGrp="1"/>
          </p:cNvSpPr>
          <p:nvPr>
            <p:ph type="body" idx="1"/>
          </p:nvPr>
        </p:nvSpPr>
        <p:spPr>
          <a:xfrm>
            <a:off x="0" y="5849471"/>
            <a:ext cx="9143999" cy="1008529"/>
          </a:xfrm>
        </p:spPr>
        <p:txBody>
          <a:bodyPr/>
          <a:lstStyle/>
          <a:p>
            <a:r>
              <a:rPr lang="ar-EG" sz="3200" dirty="0"/>
              <a:t>إنتيف شوبى إيروف إن نين إفشى: انتف إشوبى نان ان أوما إم فوت: إنتيفتى إمتون إنى إبسيشى: إنى اخرستيانوس ايتاف إنكوت.</a:t>
            </a:r>
          </a:p>
        </p:txBody>
      </p:sp>
      <p:sp>
        <p:nvSpPr>
          <p:cNvPr id="4" name="Text Placeholder 3">
            <a:extLst>
              <a:ext uri="{FF2B5EF4-FFF2-40B4-BE49-F238E27FC236}">
                <a16:creationId xmlns:a16="http://schemas.microsoft.com/office/drawing/2014/main" id="{B80187CE-0361-4DB0-ACF2-6E2D1E3E95E8}"/>
              </a:ext>
            </a:extLst>
          </p:cNvPr>
          <p:cNvSpPr>
            <a:spLocks noGrp="1"/>
          </p:cNvSpPr>
          <p:nvPr>
            <p:ph type="body" sz="quarter" idx="3"/>
          </p:nvPr>
        </p:nvSpPr>
        <p:spPr>
          <a:xfrm>
            <a:off x="0" y="4935072"/>
            <a:ext cx="9144000" cy="914399"/>
          </a:xfrm>
        </p:spPr>
        <p:txBody>
          <a:bodyPr/>
          <a:lstStyle/>
          <a:p>
            <a:r>
              <a:rPr lang="en-GB" sz="3300" dirty="0" err="1"/>
              <a:t>Ntefswp</a:t>
            </a:r>
            <a:r>
              <a:rPr lang="en-GB" sz="3300" dirty="0"/>
              <a:t> `</a:t>
            </a:r>
            <a:r>
              <a:rPr lang="en-GB" sz="3300" dirty="0" err="1"/>
              <a:t>erof</a:t>
            </a:r>
            <a:r>
              <a:rPr lang="en-GB" sz="3300" dirty="0"/>
              <a:t> `</a:t>
            </a:r>
            <a:r>
              <a:rPr lang="en-GB" sz="3300" dirty="0" err="1"/>
              <a:t>nneneu,y</a:t>
            </a:r>
            <a:r>
              <a:rPr lang="en-GB" sz="3300" dirty="0"/>
              <a:t>@ `</a:t>
            </a:r>
            <a:r>
              <a:rPr lang="en-GB" sz="3300" dirty="0" err="1"/>
              <a:t>ntefswpi</a:t>
            </a:r>
            <a:r>
              <a:rPr lang="ar-EG" sz="3300" dirty="0"/>
              <a:t> </a:t>
            </a:r>
            <a:r>
              <a:rPr lang="en-GB" sz="3300" dirty="0"/>
              <a:t>nan `</a:t>
            </a:r>
            <a:r>
              <a:rPr lang="en-GB" sz="3300" dirty="0" err="1"/>
              <a:t>nouma`mvwt</a:t>
            </a:r>
            <a:r>
              <a:rPr lang="en-GB" sz="3300" dirty="0"/>
              <a:t>@</a:t>
            </a:r>
            <a:endParaRPr lang="ar-EG" sz="3300" dirty="0"/>
          </a:p>
          <a:p>
            <a:r>
              <a:rPr lang="en-GB" sz="3300" dirty="0"/>
              <a:t> `</a:t>
            </a:r>
            <a:r>
              <a:rPr lang="en-GB" sz="3300" dirty="0" err="1"/>
              <a:t>ntef</a:t>
            </a:r>
            <a:r>
              <a:rPr lang="en-GB" sz="3300" dirty="0"/>
              <a:t>]`</a:t>
            </a:r>
            <a:r>
              <a:rPr lang="en-GB" sz="3300" dirty="0" err="1"/>
              <a:t>mton</a:t>
            </a:r>
            <a:r>
              <a:rPr lang="en-GB" sz="3300" dirty="0"/>
              <a:t> `</a:t>
            </a:r>
            <a:r>
              <a:rPr lang="en-GB" sz="3300" dirty="0" err="1"/>
              <a:t>nni'u,y</a:t>
            </a:r>
            <a:r>
              <a:rPr lang="en-GB" sz="3300" dirty="0"/>
              <a:t>@ `</a:t>
            </a:r>
            <a:r>
              <a:rPr lang="en-GB" sz="3300" dirty="0" err="1"/>
              <a:t>nni</a:t>
            </a:r>
            <a:r>
              <a:rPr lang="en-GB" sz="3300" dirty="0"/>
              <a:t>`,</a:t>
            </a:r>
            <a:r>
              <a:rPr lang="en-GB" sz="3300" dirty="0" err="1"/>
              <a:t>rictianoc</a:t>
            </a:r>
            <a:r>
              <a:rPr lang="en-GB" sz="3300" dirty="0"/>
              <a:t> `</a:t>
            </a:r>
            <a:r>
              <a:rPr lang="en-GB" sz="3300" dirty="0" err="1"/>
              <a:t>etauenkot</a:t>
            </a:r>
            <a:r>
              <a:rPr lang="en-GB" sz="3300" dirty="0"/>
              <a:t>.</a:t>
            </a:r>
          </a:p>
        </p:txBody>
      </p:sp>
    </p:spTree>
    <p:extLst>
      <p:ext uri="{BB962C8B-B14F-4D97-AF65-F5344CB8AC3E}">
        <p14:creationId xmlns:p14="http://schemas.microsoft.com/office/powerpoint/2010/main" val="1001853818"/>
      </p:ext>
    </p:extLst>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6040BF0-926C-407E-AD39-ED39FD514905}"/>
              </a:ext>
            </a:extLst>
          </p:cNvPr>
          <p:cNvSpPr>
            <a:spLocks noGrp="1"/>
          </p:cNvSpPr>
          <p:nvPr>
            <p:ph type="title"/>
          </p:nvPr>
        </p:nvSpPr>
        <p:spPr>
          <a:xfrm>
            <a:off x="0" y="4373365"/>
            <a:ext cx="9144000" cy="548259"/>
          </a:xfrm>
        </p:spPr>
        <p:txBody>
          <a:bodyPr>
            <a:noAutofit/>
          </a:bodyP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يمنحنا داله بطلبات وشفاعات سيدتنا السيدة مريم الى تمام النهايات</a:t>
            </a:r>
            <a:endParaRPr lang="en-GB" sz="3300" dirty="0"/>
          </a:p>
        </p:txBody>
      </p:sp>
      <p:sp>
        <p:nvSpPr>
          <p:cNvPr id="3" name="Text Placeholder 2">
            <a:extLst>
              <a:ext uri="{FF2B5EF4-FFF2-40B4-BE49-F238E27FC236}">
                <a16:creationId xmlns:a16="http://schemas.microsoft.com/office/drawing/2014/main" id="{EB4A7693-06D5-47ED-9C13-D08ADF7C53BA}"/>
              </a:ext>
            </a:extLst>
          </p:cNvPr>
          <p:cNvSpPr>
            <a:spLocks noGrp="1"/>
          </p:cNvSpPr>
          <p:nvPr>
            <p:ph type="body" idx="1"/>
          </p:nvPr>
        </p:nvSpPr>
        <p:spPr>
          <a:xfrm>
            <a:off x="0" y="5866437"/>
            <a:ext cx="9143999" cy="99156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إنتيفتى نان انؤو باريسيا: هيتين نى توفه نيم تى ابريسفيا: انتى تين شويس إنيب ماريا: شا إيجوك إيفول إنى سينتليا.</a:t>
            </a:r>
          </a:p>
        </p:txBody>
      </p:sp>
      <p:sp>
        <p:nvSpPr>
          <p:cNvPr id="4" name="Text Placeholder 3">
            <a:extLst>
              <a:ext uri="{FF2B5EF4-FFF2-40B4-BE49-F238E27FC236}">
                <a16:creationId xmlns:a16="http://schemas.microsoft.com/office/drawing/2014/main" id="{E8384485-3175-4D8C-9065-C1B00CAD7696}"/>
              </a:ext>
            </a:extLst>
          </p:cNvPr>
          <p:cNvSpPr>
            <a:spLocks noGrp="1"/>
          </p:cNvSpPr>
          <p:nvPr>
            <p:ph type="body" sz="quarter" idx="3"/>
          </p:nvPr>
        </p:nvSpPr>
        <p:spPr>
          <a:xfrm>
            <a:off x="0" y="4921624"/>
            <a:ext cx="9144000" cy="944813"/>
          </a:xfrm>
        </p:spPr>
        <p:txBody>
          <a:bodyPr/>
          <a:lstStyle/>
          <a:p>
            <a:r>
              <a:rPr lang="en-GB" sz="3300" dirty="0" err="1"/>
              <a:t>Ntef</a:t>
            </a:r>
            <a:r>
              <a:rPr lang="en-GB" sz="3300" dirty="0"/>
              <a:t>] nan `</a:t>
            </a:r>
            <a:r>
              <a:rPr lang="en-GB" sz="3300" dirty="0" err="1"/>
              <a:t>nouparrycia</a:t>
            </a:r>
            <a:r>
              <a:rPr lang="en-GB" sz="3300" dirty="0"/>
              <a:t>@ </a:t>
            </a:r>
            <a:r>
              <a:rPr lang="en-GB" sz="3300" dirty="0" err="1"/>
              <a:t>hiten</a:t>
            </a:r>
            <a:r>
              <a:rPr lang="en-GB" sz="3300" dirty="0"/>
              <a:t> </a:t>
            </a:r>
            <a:r>
              <a:rPr lang="en-GB" sz="3300" dirty="0" err="1"/>
              <a:t>nitwbh</a:t>
            </a:r>
            <a:r>
              <a:rPr lang="en-GB" sz="3300" dirty="0"/>
              <a:t> </a:t>
            </a:r>
            <a:r>
              <a:rPr lang="en-GB" sz="3300" dirty="0" err="1"/>
              <a:t>nem</a:t>
            </a:r>
            <a:r>
              <a:rPr lang="en-GB" sz="3300" dirty="0"/>
              <a:t> </a:t>
            </a:r>
            <a:r>
              <a:rPr lang="en-GB" sz="3300" dirty="0" err="1"/>
              <a:t>ni`precbia</a:t>
            </a:r>
            <a:r>
              <a:rPr lang="en-GB" sz="3300" dirty="0"/>
              <a:t>@</a:t>
            </a:r>
            <a:endParaRPr lang="ar-EG" sz="3300" dirty="0"/>
          </a:p>
          <a:p>
            <a:r>
              <a:rPr lang="en-GB" sz="3300" dirty="0"/>
              <a:t> `</a:t>
            </a:r>
            <a:r>
              <a:rPr lang="en-GB" sz="3300" dirty="0" err="1"/>
              <a:t>nte</a:t>
            </a:r>
            <a:r>
              <a:rPr lang="en-GB" sz="3300" dirty="0"/>
              <a:t> ten[</a:t>
            </a:r>
            <a:r>
              <a:rPr lang="en-GB" sz="3300" dirty="0" err="1"/>
              <a:t>oic</a:t>
            </a:r>
            <a:r>
              <a:rPr lang="en-GB" sz="3300" dirty="0"/>
              <a:t> `</a:t>
            </a:r>
            <a:r>
              <a:rPr lang="en-GB" sz="3300" dirty="0" err="1"/>
              <a:t>nnyb</a:t>
            </a:r>
            <a:r>
              <a:rPr lang="en-GB" sz="3300" dirty="0"/>
              <a:t> Maria@ </a:t>
            </a:r>
            <a:r>
              <a:rPr lang="en-GB" sz="3300" dirty="0" err="1"/>
              <a:t>sa</a:t>
            </a:r>
            <a:r>
              <a:rPr lang="en-GB" sz="3300" dirty="0"/>
              <a:t> `</a:t>
            </a:r>
            <a:r>
              <a:rPr lang="en-GB" sz="3300" dirty="0" err="1"/>
              <a:t>pjwk</a:t>
            </a:r>
            <a:r>
              <a:rPr lang="en-GB" sz="3300" dirty="0"/>
              <a:t> `</a:t>
            </a:r>
            <a:r>
              <a:rPr lang="en-GB" sz="3300" dirty="0" err="1"/>
              <a:t>ebol</a:t>
            </a:r>
            <a:r>
              <a:rPr lang="en-GB" sz="3300" dirty="0"/>
              <a:t> `</a:t>
            </a:r>
            <a:r>
              <a:rPr lang="en-GB" sz="3300" dirty="0" err="1"/>
              <a:t>nnicuntelia</a:t>
            </a:r>
            <a:r>
              <a:rPr lang="en-GB" sz="3300" dirty="0"/>
              <a:t>.</a:t>
            </a:r>
          </a:p>
        </p:txBody>
      </p:sp>
    </p:spTree>
    <p:extLst>
      <p:ext uri="{BB962C8B-B14F-4D97-AF65-F5344CB8AC3E}">
        <p14:creationId xmlns:p14="http://schemas.microsoft.com/office/powerpoint/2010/main" val="4614701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6315281"/>
      </p:ext>
    </p:extLst>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2D568D1-A7D6-4E28-AA4C-3A6563F4D27E}"/>
              </a:ext>
            </a:extLst>
          </p:cNvPr>
          <p:cNvSpPr>
            <a:spLocks noGrp="1"/>
          </p:cNvSpPr>
          <p:nvPr>
            <p:ph type="title"/>
          </p:nvPr>
        </p:nvSpPr>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نمجدك ايتها المؤتمنة مع ملاك البركة قائلين</a:t>
            </a:r>
            <a:endParaRPr lang="en-GB" dirty="0"/>
          </a:p>
        </p:txBody>
      </p:sp>
      <p:sp>
        <p:nvSpPr>
          <p:cNvPr id="3" name="Text Placeholder 2">
            <a:extLst>
              <a:ext uri="{FF2B5EF4-FFF2-40B4-BE49-F238E27FC236}">
                <a16:creationId xmlns:a16="http://schemas.microsoft.com/office/drawing/2014/main" id="{68DA181F-AA3E-45D0-9A38-80528A3DFD87}"/>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أو أو نى أو ثيئ تينهوت: نيم بى آنجيلوس نتى بى إسمو:</a:t>
            </a:r>
          </a:p>
        </p:txBody>
      </p:sp>
      <p:sp>
        <p:nvSpPr>
          <p:cNvPr id="4" name="Text Placeholder 3">
            <a:extLst>
              <a:ext uri="{FF2B5EF4-FFF2-40B4-BE49-F238E27FC236}">
                <a16:creationId xmlns:a16="http://schemas.microsoft.com/office/drawing/2014/main" id="{E7EA4D05-724B-4A58-B6FF-73AEEFE17349}"/>
              </a:ext>
            </a:extLst>
          </p:cNvPr>
          <p:cNvSpPr>
            <a:spLocks noGrp="1"/>
          </p:cNvSpPr>
          <p:nvPr>
            <p:ph type="body" sz="quarter" idx="3"/>
          </p:nvPr>
        </p:nvSpPr>
        <p:spPr/>
        <p:txBody>
          <a:bodyPr/>
          <a:lstStyle/>
          <a:p>
            <a:r>
              <a:rPr lang="en-GB" sz="4000" dirty="0"/>
              <a:t>Ten]`</a:t>
            </a:r>
            <a:r>
              <a:rPr lang="en-GB" sz="4000" dirty="0" err="1"/>
              <a:t>wou</a:t>
            </a:r>
            <a:r>
              <a:rPr lang="en-GB" sz="4000" dirty="0"/>
              <a:t> ne `w ;</a:t>
            </a:r>
            <a:r>
              <a:rPr lang="en-GB" sz="4000" dirty="0" err="1"/>
              <a:t>y`etenhot</a:t>
            </a:r>
            <a:r>
              <a:rPr lang="en-GB" sz="4000" dirty="0"/>
              <a:t>@</a:t>
            </a:r>
          </a:p>
          <a:p>
            <a:r>
              <a:rPr lang="en-GB" sz="4000" dirty="0"/>
              <a:t> </a:t>
            </a:r>
            <a:r>
              <a:rPr lang="en-GB" sz="4000" dirty="0" err="1"/>
              <a:t>nem</a:t>
            </a:r>
            <a:r>
              <a:rPr lang="en-GB" sz="4000" dirty="0"/>
              <a:t> </a:t>
            </a:r>
            <a:r>
              <a:rPr lang="en-GB" sz="4000" dirty="0" err="1"/>
              <a:t>piaggeloc</a:t>
            </a:r>
            <a:r>
              <a:rPr lang="en-GB" sz="4000" dirty="0"/>
              <a:t> `</a:t>
            </a:r>
            <a:r>
              <a:rPr lang="en-GB" sz="4000" dirty="0" err="1"/>
              <a:t>nte</a:t>
            </a:r>
            <a:r>
              <a:rPr lang="en-GB" sz="4000" dirty="0"/>
              <a:t> </a:t>
            </a:r>
            <a:r>
              <a:rPr lang="en-GB" sz="4000" dirty="0" err="1"/>
              <a:t>pi`cmou</a:t>
            </a:r>
            <a:r>
              <a:rPr lang="en-GB" sz="4000" dirty="0"/>
              <a:t>@.</a:t>
            </a:r>
          </a:p>
        </p:txBody>
      </p:sp>
    </p:spTree>
    <p:extLst>
      <p:ext uri="{BB962C8B-B14F-4D97-AF65-F5344CB8AC3E}">
        <p14:creationId xmlns:p14="http://schemas.microsoft.com/office/powerpoint/2010/main" val="2072703344"/>
      </p:ext>
    </p:extLst>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79815A3-F5CA-415F-825C-8D42D2ADD39F}"/>
              </a:ext>
            </a:extLst>
          </p:cNvPr>
          <p:cNvSpPr>
            <a:spLocks noGrp="1"/>
          </p:cNvSpPr>
          <p:nvPr>
            <p:ph type="title"/>
          </p:nvPr>
        </p:nvSpPr>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يا ممتلئه نعمه الرب معك</a:t>
            </a:r>
            <a:endParaRPr lang="en-GB" sz="4000" dirty="0"/>
          </a:p>
        </p:txBody>
      </p:sp>
      <p:sp>
        <p:nvSpPr>
          <p:cNvPr id="3" name="Text Placeholder 2">
            <a:extLst>
              <a:ext uri="{FF2B5EF4-FFF2-40B4-BE49-F238E27FC236}">
                <a16:creationId xmlns:a16="http://schemas.microsoft.com/office/drawing/2014/main" id="{196158B8-4395-4865-B093-0C7ECEF540AC}"/>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جى شيرى ثى اثميه إن اهموت: أو كيريوس ميتا سو.</a:t>
            </a:r>
            <a:endParaRPr lang="en-GB" dirty="0"/>
          </a:p>
        </p:txBody>
      </p:sp>
      <p:sp>
        <p:nvSpPr>
          <p:cNvPr id="4" name="Text Placeholder 3">
            <a:extLst>
              <a:ext uri="{FF2B5EF4-FFF2-40B4-BE49-F238E27FC236}">
                <a16:creationId xmlns:a16="http://schemas.microsoft.com/office/drawing/2014/main" id="{F3306609-43F4-4156-81EC-88CC06FADE23}"/>
              </a:ext>
            </a:extLst>
          </p:cNvPr>
          <p:cNvSpPr>
            <a:spLocks noGrp="1"/>
          </p:cNvSpPr>
          <p:nvPr>
            <p:ph type="body" sz="quarter" idx="3"/>
          </p:nvPr>
        </p:nvSpPr>
        <p:spPr/>
        <p:txBody>
          <a:bodyPr/>
          <a:lstStyle/>
          <a:p>
            <a:r>
              <a:rPr lang="en-GB" sz="4000" dirty="0"/>
              <a:t>je ,ere ;</a:t>
            </a:r>
            <a:r>
              <a:rPr lang="en-GB" sz="4000" dirty="0" err="1"/>
              <a:t>ye;meh</a:t>
            </a:r>
            <a:r>
              <a:rPr lang="en-GB" sz="4000" dirty="0"/>
              <a:t> `</a:t>
            </a:r>
            <a:r>
              <a:rPr lang="en-GB" sz="4000" dirty="0" err="1"/>
              <a:t>n`hmot</a:t>
            </a:r>
            <a:r>
              <a:rPr lang="en-GB" sz="4000" dirty="0"/>
              <a:t>@ `o </a:t>
            </a:r>
            <a:r>
              <a:rPr lang="en-GB" sz="4000" dirty="0" err="1"/>
              <a:t>Kurioc</a:t>
            </a:r>
            <a:r>
              <a:rPr lang="en-GB" sz="4000" dirty="0"/>
              <a:t> meta </a:t>
            </a:r>
            <a:r>
              <a:rPr lang="en-GB" sz="4000" dirty="0" err="1"/>
              <a:t>cou</a:t>
            </a:r>
            <a:r>
              <a:rPr lang="en-US" sz="4000" dirty="0"/>
              <a:t>.</a:t>
            </a:r>
            <a:endParaRPr lang="en-GB" sz="4000" dirty="0"/>
          </a:p>
        </p:txBody>
      </p:sp>
    </p:spTree>
    <p:extLst>
      <p:ext uri="{BB962C8B-B14F-4D97-AF65-F5344CB8AC3E}">
        <p14:creationId xmlns:p14="http://schemas.microsoft.com/office/powerpoint/2010/main" val="2832696119"/>
      </p:ext>
    </p:extLst>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0B7B391-00DF-4E5C-A562-F2EFB72BE3C2}"/>
              </a:ext>
            </a:extLst>
          </p:cNvPr>
          <p:cNvSpPr>
            <a:spLocks noGrp="1"/>
          </p:cNvSpPr>
          <p:nvPr>
            <p:ph type="title"/>
          </p:nvPr>
        </p:nvSpPr>
        <p:spPr>
          <a:xfrm>
            <a:off x="0" y="4373365"/>
            <a:ext cx="9144000" cy="8088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أيتها العذراء مريم، والدة الإله الحكيمة، بستان العطر، ينبوع ماء الحياة المقدسة.</a:t>
            </a:r>
            <a:endParaRPr lang="en-GB" dirty="0"/>
          </a:p>
        </p:txBody>
      </p:sp>
      <p:sp>
        <p:nvSpPr>
          <p:cNvPr id="3" name="Text Placeholder 2">
            <a:extLst>
              <a:ext uri="{FF2B5EF4-FFF2-40B4-BE49-F238E27FC236}">
                <a16:creationId xmlns:a16="http://schemas.microsoft.com/office/drawing/2014/main" id="{26626072-DAEF-48D0-ADCF-993A678A9819}"/>
              </a:ext>
            </a:extLst>
          </p:cNvPr>
          <p:cNvSpPr>
            <a:spLocks noGrp="1"/>
          </p:cNvSpPr>
          <p:nvPr>
            <p:ph type="body" idx="1"/>
          </p:nvPr>
        </p:nvSpPr>
        <p:spPr>
          <a:xfrm>
            <a:off x="0" y="6020129"/>
            <a:ext cx="9143999" cy="83787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بارثينوس ماريام: تى ماسنوتى إنسافى: بى كيبوس إنتى بى اسطوى نوفي: تى مومى إثؤاب أنتى بى مو أو إنؤنخ.</a:t>
            </a:r>
            <a:endParaRPr lang="en-GB" sz="3200" dirty="0"/>
          </a:p>
        </p:txBody>
      </p:sp>
      <p:sp>
        <p:nvSpPr>
          <p:cNvPr id="4" name="Text Placeholder 3">
            <a:extLst>
              <a:ext uri="{FF2B5EF4-FFF2-40B4-BE49-F238E27FC236}">
                <a16:creationId xmlns:a16="http://schemas.microsoft.com/office/drawing/2014/main" id="{5AA1B9B2-FCD4-42E1-ADEB-005F3086E148}"/>
              </a:ext>
            </a:extLst>
          </p:cNvPr>
          <p:cNvSpPr>
            <a:spLocks noGrp="1"/>
          </p:cNvSpPr>
          <p:nvPr>
            <p:ph type="body" sz="quarter" idx="3"/>
          </p:nvPr>
        </p:nvSpPr>
        <p:spPr>
          <a:xfrm>
            <a:off x="-1" y="5211236"/>
            <a:ext cx="9144000" cy="808893"/>
          </a:xfrm>
        </p:spPr>
        <p:txBody>
          <a:bodyPr/>
          <a:lstStyle/>
          <a:p>
            <a:pPr>
              <a:lnSpc>
                <a:spcPct val="80000"/>
              </a:lnSpc>
            </a:pPr>
            <a:r>
              <a:rPr lang="en-GB" sz="3500" dirty="0"/>
              <a:t>}</a:t>
            </a:r>
            <a:r>
              <a:rPr lang="en-GB" sz="3500" dirty="0" err="1"/>
              <a:t>par;enoc</a:t>
            </a:r>
            <a:r>
              <a:rPr lang="en-GB" sz="3500" dirty="0"/>
              <a:t> Maria@ }</a:t>
            </a:r>
            <a:r>
              <a:rPr lang="en-GB" sz="3500" dirty="0" err="1"/>
              <a:t>macnou</a:t>
            </a:r>
            <a:r>
              <a:rPr lang="en-GB" sz="3500" dirty="0"/>
              <a:t>] `</a:t>
            </a:r>
            <a:r>
              <a:rPr lang="en-GB" sz="3500" dirty="0" err="1"/>
              <a:t>ncaby</a:t>
            </a:r>
            <a:r>
              <a:rPr lang="en-GB" sz="3500" dirty="0"/>
              <a:t>@ </a:t>
            </a:r>
            <a:r>
              <a:rPr lang="en-GB" sz="3500" dirty="0" err="1"/>
              <a:t>pikupoc</a:t>
            </a:r>
            <a:r>
              <a:rPr lang="en-GB" sz="3500" dirty="0"/>
              <a:t> `</a:t>
            </a:r>
            <a:r>
              <a:rPr lang="en-GB" sz="3500" dirty="0" err="1"/>
              <a:t>nte</a:t>
            </a:r>
            <a:r>
              <a:rPr lang="en-GB" sz="3500" dirty="0"/>
              <a:t> </a:t>
            </a:r>
            <a:r>
              <a:rPr lang="en-GB" sz="3500" dirty="0" err="1"/>
              <a:t>pi`c;oinoufi</a:t>
            </a:r>
            <a:r>
              <a:rPr lang="en-GB" sz="3500" dirty="0"/>
              <a:t>@ ]</a:t>
            </a:r>
            <a:r>
              <a:rPr lang="en-GB" sz="3500" dirty="0" err="1"/>
              <a:t>moumi</a:t>
            </a:r>
            <a:r>
              <a:rPr lang="en-GB" sz="3500" dirty="0"/>
              <a:t> </a:t>
            </a:r>
            <a:r>
              <a:rPr lang="en-GB" sz="3500" dirty="0" err="1"/>
              <a:t>e;ouab</a:t>
            </a:r>
            <a:r>
              <a:rPr lang="en-GB" sz="3500" dirty="0"/>
              <a:t> `</a:t>
            </a:r>
            <a:r>
              <a:rPr lang="en-GB" sz="3500" dirty="0" err="1"/>
              <a:t>nte</a:t>
            </a:r>
            <a:r>
              <a:rPr lang="en-GB" sz="3500" dirty="0"/>
              <a:t> </a:t>
            </a:r>
            <a:r>
              <a:rPr lang="en-GB" sz="3500" dirty="0" err="1"/>
              <a:t>pimwou</a:t>
            </a:r>
            <a:r>
              <a:rPr lang="en-GB" sz="3500" dirty="0"/>
              <a:t> `</a:t>
            </a:r>
            <a:r>
              <a:rPr lang="en-GB" sz="3500" dirty="0" err="1"/>
              <a:t>nwnq</a:t>
            </a:r>
            <a:r>
              <a:rPr lang="en-GB" sz="3500" dirty="0"/>
              <a:t>.</a:t>
            </a:r>
          </a:p>
        </p:txBody>
      </p:sp>
    </p:spTree>
    <p:extLst>
      <p:ext uri="{BB962C8B-B14F-4D97-AF65-F5344CB8AC3E}">
        <p14:creationId xmlns:p14="http://schemas.microsoft.com/office/powerpoint/2010/main" val="2353198702"/>
      </p:ext>
    </p:extLst>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5976BE3-95A8-4058-955B-5B28CCF0AA24}"/>
              </a:ext>
            </a:extLst>
          </p:cNvPr>
          <p:cNvSpPr>
            <a:spLocks noGrp="1"/>
          </p:cNvSpPr>
          <p:nvPr>
            <p:ph type="title"/>
          </p:nvPr>
        </p:nvSpPr>
        <p:spPr>
          <a:xfrm>
            <a:off x="0" y="4373365"/>
            <a:ext cx="9144000" cy="749964"/>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ثمرة بطنِك، أتى وخلَّص المسكونة،</a:t>
            </a:r>
            <a:endParaRPr lang="en-GB" sz="4000" dirty="0"/>
          </a:p>
        </p:txBody>
      </p:sp>
      <p:sp>
        <p:nvSpPr>
          <p:cNvPr id="3" name="Text Placeholder 2">
            <a:extLst>
              <a:ext uri="{FF2B5EF4-FFF2-40B4-BE49-F238E27FC236}">
                <a16:creationId xmlns:a16="http://schemas.microsoft.com/office/drawing/2014/main" id="{CB743A4D-92C8-442C-89FA-2CAF28650CB2}"/>
              </a:ext>
            </a:extLst>
          </p:cNvPr>
          <p:cNvSpPr>
            <a:spLocks noGrp="1"/>
          </p:cNvSpPr>
          <p:nvPr>
            <p:ph type="body" idx="1"/>
          </p:nvPr>
        </p:nvSpPr>
        <p:spPr>
          <a:xfrm>
            <a:off x="0" y="6212541"/>
            <a:ext cx="9143999" cy="645459"/>
          </a:xfrm>
        </p:spPr>
        <p:txBody>
          <a:bodyPr anchor="b"/>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آبى كاربوس إنتى تينيجى: أفئى أفسوتى إن تى إيكومينى:</a:t>
            </a:r>
            <a:endParaRPr lang="en-GB" sz="3800" dirty="0"/>
          </a:p>
        </p:txBody>
      </p:sp>
      <p:sp>
        <p:nvSpPr>
          <p:cNvPr id="4" name="Text Placeholder 3">
            <a:extLst>
              <a:ext uri="{FF2B5EF4-FFF2-40B4-BE49-F238E27FC236}">
                <a16:creationId xmlns:a16="http://schemas.microsoft.com/office/drawing/2014/main" id="{A1CA3620-89C4-48FF-9150-D4CCD1580C02}"/>
              </a:ext>
            </a:extLst>
          </p:cNvPr>
          <p:cNvSpPr>
            <a:spLocks noGrp="1"/>
          </p:cNvSpPr>
          <p:nvPr>
            <p:ph type="body" sz="quarter" idx="3"/>
          </p:nvPr>
        </p:nvSpPr>
        <p:spPr>
          <a:xfrm>
            <a:off x="0" y="5123330"/>
            <a:ext cx="9144000" cy="1089212"/>
          </a:xfrm>
        </p:spPr>
        <p:txBody>
          <a:bodyPr/>
          <a:lstStyle/>
          <a:p>
            <a:r>
              <a:rPr lang="en-GB" sz="4000" dirty="0"/>
              <a:t>A </a:t>
            </a:r>
            <a:r>
              <a:rPr lang="en-GB" sz="4000" dirty="0" err="1"/>
              <a:t>Pikarpoc</a:t>
            </a:r>
            <a:r>
              <a:rPr lang="en-GB" sz="4000" dirty="0"/>
              <a:t> `</a:t>
            </a:r>
            <a:r>
              <a:rPr lang="en-GB" sz="4000" dirty="0" err="1"/>
              <a:t>nte</a:t>
            </a:r>
            <a:r>
              <a:rPr lang="en-GB" sz="4000" dirty="0"/>
              <a:t> </a:t>
            </a:r>
            <a:r>
              <a:rPr lang="en-GB" sz="4000" dirty="0" err="1"/>
              <a:t>teneji</a:t>
            </a:r>
            <a:r>
              <a:rPr lang="en-GB" sz="4000" dirty="0"/>
              <a:t>@ </a:t>
            </a:r>
            <a:endParaRPr lang="ar-EG" sz="4000" dirty="0"/>
          </a:p>
          <a:p>
            <a:r>
              <a:rPr lang="en-GB" sz="4000" dirty="0" err="1"/>
              <a:t>af`i</a:t>
            </a:r>
            <a:r>
              <a:rPr lang="en-GB" sz="4000" dirty="0"/>
              <a:t> </a:t>
            </a:r>
            <a:r>
              <a:rPr lang="en-GB" sz="4000" dirty="0" err="1"/>
              <a:t>afcw</a:t>
            </a:r>
            <a:r>
              <a:rPr lang="en-GB" sz="4000" dirty="0"/>
              <a:t>] `n]</a:t>
            </a:r>
            <a:r>
              <a:rPr lang="en-GB" sz="4000" dirty="0" err="1"/>
              <a:t>oikoumeny</a:t>
            </a:r>
            <a:r>
              <a:rPr lang="en-GB" sz="4000" dirty="0"/>
              <a:t>@</a:t>
            </a:r>
          </a:p>
        </p:txBody>
      </p:sp>
    </p:spTree>
    <p:extLst>
      <p:ext uri="{BB962C8B-B14F-4D97-AF65-F5344CB8AC3E}">
        <p14:creationId xmlns:p14="http://schemas.microsoft.com/office/powerpoint/2010/main" val="1869666762"/>
      </p:ext>
    </p:extLst>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F8A058C-359A-4D82-9CB6-0678C773551C}"/>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ونقض العداوة عنا، وقرر لنا سلامه.</a:t>
            </a:r>
            <a:endParaRPr lang="en-GB" sz="4000" dirty="0"/>
          </a:p>
        </p:txBody>
      </p:sp>
      <p:sp>
        <p:nvSpPr>
          <p:cNvPr id="3" name="Text Placeholder 2">
            <a:extLst>
              <a:ext uri="{FF2B5EF4-FFF2-40B4-BE49-F238E27FC236}">
                <a16:creationId xmlns:a16="http://schemas.microsoft.com/office/drawing/2014/main" id="{0946F794-D7D2-4E03-86DA-B68554473C9B}"/>
              </a:ext>
            </a:extLst>
          </p:cNvPr>
          <p:cNvSpPr>
            <a:spLocks noGrp="1"/>
          </p:cNvSpPr>
          <p:nvPr>
            <p:ph type="body" idx="1"/>
          </p:nvPr>
        </p:nvSpPr>
        <p:spPr>
          <a:xfrm>
            <a:off x="0" y="6239435"/>
            <a:ext cx="9143999" cy="618565"/>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أف فيلتى ميت جاجى إيفول هارون: أفسيمنى نان إنتيف هيرينى.</a:t>
            </a:r>
            <a:endParaRPr lang="en-GB" sz="3400" dirty="0"/>
          </a:p>
        </p:txBody>
      </p:sp>
      <p:sp>
        <p:nvSpPr>
          <p:cNvPr id="4" name="Text Placeholder 3">
            <a:extLst>
              <a:ext uri="{FF2B5EF4-FFF2-40B4-BE49-F238E27FC236}">
                <a16:creationId xmlns:a16="http://schemas.microsoft.com/office/drawing/2014/main" id="{76F12183-EE87-4A46-A902-E22B673C88D8}"/>
              </a:ext>
            </a:extLst>
          </p:cNvPr>
          <p:cNvSpPr>
            <a:spLocks noGrp="1"/>
          </p:cNvSpPr>
          <p:nvPr>
            <p:ph type="body" sz="quarter" idx="3"/>
          </p:nvPr>
        </p:nvSpPr>
        <p:spPr>
          <a:xfrm>
            <a:off x="0" y="5055722"/>
            <a:ext cx="9144000" cy="1139543"/>
          </a:xfrm>
        </p:spPr>
        <p:txBody>
          <a:bodyPr/>
          <a:lstStyle/>
          <a:p>
            <a:r>
              <a:rPr lang="en-GB" sz="4000" dirty="0" err="1"/>
              <a:t>afbel</a:t>
            </a:r>
            <a:r>
              <a:rPr lang="en-GB" sz="4000" dirty="0"/>
              <a:t> ]</a:t>
            </a:r>
            <a:r>
              <a:rPr lang="en-GB" sz="4000" dirty="0" err="1"/>
              <a:t>metjaji</a:t>
            </a:r>
            <a:r>
              <a:rPr lang="en-GB" sz="4000" dirty="0"/>
              <a:t> `</a:t>
            </a:r>
            <a:r>
              <a:rPr lang="en-GB" sz="4000" dirty="0" err="1"/>
              <a:t>ebol</a:t>
            </a:r>
            <a:r>
              <a:rPr lang="en-GB" sz="4000" dirty="0"/>
              <a:t> </a:t>
            </a:r>
            <a:r>
              <a:rPr lang="en-GB" sz="4000" dirty="0" err="1"/>
              <a:t>haron</a:t>
            </a:r>
            <a:r>
              <a:rPr lang="en-GB" sz="4000" dirty="0"/>
              <a:t>@</a:t>
            </a:r>
            <a:endParaRPr lang="ar-EG" sz="4000" dirty="0"/>
          </a:p>
          <a:p>
            <a:r>
              <a:rPr lang="en-GB" sz="4000" dirty="0"/>
              <a:t> </a:t>
            </a:r>
            <a:r>
              <a:rPr lang="en-GB" sz="4000" dirty="0" err="1"/>
              <a:t>afcemni</a:t>
            </a:r>
            <a:r>
              <a:rPr lang="en-GB" sz="4000" dirty="0"/>
              <a:t> nan `</a:t>
            </a:r>
            <a:r>
              <a:rPr lang="en-GB" sz="4000" dirty="0" err="1"/>
              <a:t>ntefhiryny</a:t>
            </a:r>
            <a:r>
              <a:rPr lang="en-GB" sz="4000" dirty="0"/>
              <a:t>.</a:t>
            </a:r>
          </a:p>
        </p:txBody>
      </p:sp>
    </p:spTree>
    <p:extLst>
      <p:ext uri="{BB962C8B-B14F-4D97-AF65-F5344CB8AC3E}">
        <p14:creationId xmlns:p14="http://schemas.microsoft.com/office/powerpoint/2010/main" val="3223926055"/>
      </p:ext>
    </p:extLst>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اسم فخر هو اسمك، يا نسيب عمانوئيل، </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ct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Tree>
    <p:extLst>
      <p:ext uri="{BB962C8B-B14F-4D97-AF65-F5344CB8AC3E}">
        <p14:creationId xmlns:p14="http://schemas.microsoft.com/office/powerpoint/2010/main" val="2781257994"/>
      </p:ext>
    </p:extLst>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31EBF94-CDBA-4FE1-AA80-43F5A9318464}"/>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انت عظيم في جميع القديسين، يا يوحنا المعمدان.</a:t>
            </a:r>
            <a:endParaRPr lang="en-GB" dirty="0"/>
          </a:p>
        </p:txBody>
      </p:sp>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p:txBody>
          <a:bodyPr anchor="ct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Tree>
    <p:extLst>
      <p:ext uri="{BB962C8B-B14F-4D97-AF65-F5344CB8AC3E}">
        <p14:creationId xmlns:p14="http://schemas.microsoft.com/office/powerpoint/2010/main" val="2401579762"/>
      </p:ext>
    </p:extLst>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C6A1B1E-E1CF-45A2-863F-6C47DECB0626}"/>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مرتفع أكثر من رؤساء الآباء، ومكرم أكثر من الأنبياء، </a:t>
            </a:r>
            <a:endParaRPr lang="en-GB" dirty="0"/>
          </a:p>
        </p:txBody>
      </p:sp>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Tree>
    <p:extLst>
      <p:ext uri="{BB962C8B-B14F-4D97-AF65-F5344CB8AC3E}">
        <p14:creationId xmlns:p14="http://schemas.microsoft.com/office/powerpoint/2010/main" val="4173390765"/>
      </p:ext>
    </p:extLst>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872C2A-9F7A-4283-A2A7-911AC56CE116}"/>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لأنه لم يقم في مواليد النساء، مَنْ يشبهك.</a:t>
            </a:r>
            <a:endParaRPr lang="en-GB" dirty="0"/>
          </a:p>
        </p:txBody>
      </p:sp>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p:txBody>
          <a:bodyPr anchor="ctr"/>
          <a:lstStyle/>
          <a:p>
            <a:r>
              <a:rPr lang="ar-EG" sz="29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29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p:txBody>
          <a:bodyPr anchor="ctr"/>
          <a:lstStyle/>
          <a:p>
            <a:r>
              <a:rPr lang="en-GB" sz="3600" dirty="0"/>
              <a:t>je `</a:t>
            </a:r>
            <a:r>
              <a:rPr lang="en-GB" sz="3600" dirty="0" err="1"/>
              <a:t>mpeouon</a:t>
            </a:r>
            <a:r>
              <a:rPr lang="en-GB" sz="3600" dirty="0"/>
              <a:t> </a:t>
            </a:r>
            <a:r>
              <a:rPr lang="en-GB" sz="3600" dirty="0" err="1"/>
              <a:t>twnf</a:t>
            </a:r>
            <a:r>
              <a:rPr lang="en-GB" sz="3600" dirty="0"/>
              <a:t> </a:t>
            </a:r>
            <a:r>
              <a:rPr lang="en-GB" sz="3600" dirty="0" err="1"/>
              <a:t>qen</a:t>
            </a:r>
            <a:r>
              <a:rPr lang="en-GB" sz="3600" dirty="0"/>
              <a:t> </a:t>
            </a:r>
            <a:r>
              <a:rPr lang="en-GB" sz="3600" dirty="0" err="1"/>
              <a:t>nijinmici</a:t>
            </a:r>
            <a:r>
              <a:rPr lang="en-GB" sz="3600" dirty="0"/>
              <a:t>@ `</a:t>
            </a:r>
            <a:r>
              <a:rPr lang="en-GB" sz="3600" dirty="0" err="1"/>
              <a:t>nte</a:t>
            </a:r>
            <a:r>
              <a:rPr lang="en-GB" sz="3600" dirty="0"/>
              <a:t> </a:t>
            </a:r>
            <a:r>
              <a:rPr lang="en-GB" sz="3600" dirty="0" err="1"/>
              <a:t>nihiomi</a:t>
            </a:r>
            <a:r>
              <a:rPr lang="en-GB" sz="3600" dirty="0"/>
              <a:t> </a:t>
            </a:r>
            <a:r>
              <a:rPr lang="en-GB" sz="3600" dirty="0" err="1"/>
              <a:t>ef`oni</a:t>
            </a:r>
            <a:r>
              <a:rPr lang="en-GB" sz="3600" dirty="0"/>
              <a:t> `</a:t>
            </a:r>
            <a:r>
              <a:rPr lang="en-GB" sz="3600" dirty="0" err="1"/>
              <a:t>mmok</a:t>
            </a:r>
            <a:r>
              <a:rPr lang="en-GB" sz="3600" dirty="0"/>
              <a:t>.</a:t>
            </a:r>
            <a:endParaRPr lang="en-GB" dirty="0"/>
          </a:p>
        </p:txBody>
      </p:sp>
    </p:spTree>
    <p:extLst>
      <p:ext uri="{BB962C8B-B14F-4D97-AF65-F5344CB8AC3E}">
        <p14:creationId xmlns:p14="http://schemas.microsoft.com/office/powerpoint/2010/main" val="1776959536"/>
      </p:ext>
    </p:extLst>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531EBD1-C23D-4CC9-B5B4-17C729B4F1DA}"/>
              </a:ext>
            </a:extLst>
          </p:cNvPr>
          <p:cNvSpPr>
            <a:spLocks noGrp="1"/>
          </p:cNvSpPr>
          <p:nvPr>
            <p:ph type="title"/>
          </p:nvPr>
        </p:nvSpPr>
        <p:spPr/>
        <p:txBody>
          <a:bodyPr>
            <a:noAutofit/>
          </a:bodyPr>
          <a:lstStyle/>
          <a:p>
            <a:r>
              <a:rPr lang="ar-EG" b="1" kern="1200" dirty="0">
                <a:solidFill>
                  <a:schemeClr val="bg1"/>
                </a:solidFill>
                <a:latin typeface="Times New Roman" pitchFamily="18" charset="0"/>
                <a:ea typeface="+mn-ea"/>
                <a:cs typeface="Times New Roman" pitchFamily="18" charset="0"/>
              </a:rPr>
              <a:t>تعالوا إسمعوا الحكيم، لسان الذهب ثاودوسيوس، </a:t>
            </a:r>
            <a:endParaRPr lang="en-GB" dirty="0"/>
          </a:p>
        </p:txBody>
      </p:sp>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Tree>
    <p:extLst>
      <p:ext uri="{BB962C8B-B14F-4D97-AF65-F5344CB8AC3E}">
        <p14:creationId xmlns:p14="http://schemas.microsoft.com/office/powerpoint/2010/main" val="11811147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B4B4990-1635-4AAB-BE70-FE4FD707C129}"/>
              </a:ext>
            </a:extLst>
          </p:cNvPr>
          <p:cNvSpPr>
            <a:spLocks noGrp="1"/>
          </p:cNvSpPr>
          <p:nvPr>
            <p:ph type="title"/>
          </p:nvPr>
        </p:nvSpPr>
        <p:spPr>
          <a:xfrm>
            <a:off x="-1311967" y="0"/>
            <a:ext cx="1311967" cy="975718"/>
          </a:xfrm>
        </p:spPr>
        <p:txBody>
          <a:bodyPr/>
          <a:lstStyle/>
          <a:p>
            <a:r>
              <a:rPr lang="ar-EG" dirty="0"/>
              <a:t>يوحنا المعمدان</a:t>
            </a:r>
            <a:endParaRPr lang="en-GB" dirty="0"/>
          </a:p>
        </p:txBody>
      </p:sp>
      <p:sp>
        <p:nvSpPr>
          <p:cNvPr id="3" name="Text Placeholder 2">
            <a:extLst>
              <a:ext uri="{FF2B5EF4-FFF2-40B4-BE49-F238E27FC236}">
                <a16:creationId xmlns:a16="http://schemas.microsoft.com/office/drawing/2014/main" id="{D4FC820D-7E02-4410-8234-1B151DB34AAF}"/>
              </a:ext>
            </a:extLst>
          </p:cNvPr>
          <p:cNvSpPr>
            <a:spLocks noGrp="1"/>
          </p:cNvSpPr>
          <p:nvPr>
            <p:ph type="body" idx="1"/>
          </p:nvPr>
        </p:nvSpPr>
        <p:spPr>
          <a:xfrm>
            <a:off x="0" y="5951131"/>
            <a:ext cx="9143999" cy="906870"/>
          </a:xfrm>
        </p:spPr>
        <p:txBody>
          <a:bodyPr anchor="ctr"/>
          <a:lstStyle/>
          <a:p>
            <a:r>
              <a:rPr lang="ar-SA" altLang="en-US" sz="32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dirty="0"/>
              <a:t> انتيه بي ابرودروموس ام </a:t>
            </a:r>
            <a:r>
              <a:rPr lang="ar-SA" altLang="en-US" sz="3200" b="1" dirty="0">
                <a:solidFill>
                  <a:schemeClr val="bg1"/>
                </a:solidFill>
                <a:latin typeface="Times New Roman" panose="02020603050405020304" pitchFamily="18" charset="0"/>
                <a:cs typeface="Times New Roman" panose="02020603050405020304" pitchFamily="18" charset="0"/>
              </a:rPr>
              <a:t>ڤ</a:t>
            </a:r>
            <a:r>
              <a:rPr lang="ar-EG" altLang="en-US" sz="3200" b="1" dirty="0">
                <a:solidFill>
                  <a:schemeClr val="bg1"/>
                </a:solidFill>
                <a:latin typeface="Times New Roman" panose="02020603050405020304" pitchFamily="18" charset="0"/>
                <a:cs typeface="Times New Roman" panose="02020603050405020304" pitchFamily="18" charset="0"/>
              </a:rPr>
              <a:t>اب تيستيس يؤانس بي ريف تي اومس</a:t>
            </a:r>
            <a:endParaRPr lang="en-GB" dirty="0"/>
          </a:p>
        </p:txBody>
      </p:sp>
      <p:sp>
        <p:nvSpPr>
          <p:cNvPr id="4" name="Text Placeholder 3">
            <a:extLst>
              <a:ext uri="{FF2B5EF4-FFF2-40B4-BE49-F238E27FC236}">
                <a16:creationId xmlns:a16="http://schemas.microsoft.com/office/drawing/2014/main" id="{FF977F76-B69D-43A6-8424-FB8A20C05063}"/>
              </a:ext>
            </a:extLst>
          </p:cNvPr>
          <p:cNvSpPr>
            <a:spLocks noGrp="1"/>
          </p:cNvSpPr>
          <p:nvPr>
            <p:ph type="body" sz="quarter" idx="3"/>
          </p:nvPr>
        </p:nvSpPr>
        <p:spPr>
          <a:xfrm>
            <a:off x="-2" y="4975412"/>
            <a:ext cx="9144000" cy="975718"/>
          </a:xfrm>
        </p:spPr>
        <p:txBody>
          <a:bodyPr anchor="ctr"/>
          <a:lstStyle/>
          <a:p>
            <a:r>
              <a:rPr lang="en-US" dirty="0">
                <a:latin typeface="CS New Athanasius" panose="020B0500000000000000" pitchFamily="34" charset="0"/>
              </a:rPr>
              <a:t>Hiten </a:t>
            </a:r>
            <a:r>
              <a:rPr lang="en-US" dirty="0" err="1">
                <a:latin typeface="CS New Athanasius" panose="020B0500000000000000" pitchFamily="34" charset="0"/>
              </a:rPr>
              <a:t>ni`precbia</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pi`prodromoc</a:t>
            </a:r>
            <a:r>
              <a:rPr lang="en-US" dirty="0">
                <a:latin typeface="CS New Athanasius" panose="020B0500000000000000" pitchFamily="34" charset="0"/>
              </a:rPr>
              <a:t> `</a:t>
            </a:r>
            <a:r>
              <a:rPr lang="en-US" dirty="0" err="1">
                <a:latin typeface="CS New Athanasius" panose="020B0500000000000000" pitchFamily="34" charset="0"/>
              </a:rPr>
              <a:t>mbaptyctyc</a:t>
            </a:r>
            <a:r>
              <a:rPr lang="en-US" dirty="0">
                <a:latin typeface="CS New Athanasius" panose="020B0500000000000000" pitchFamily="34" charset="0"/>
              </a:rPr>
              <a:t>@</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piref</a:t>
            </a:r>
            <a:r>
              <a:rPr lang="en-GB" dirty="0">
                <a:latin typeface="CS New Athanasius" panose="020B0500000000000000" pitchFamily="34" charset="0"/>
              </a:rPr>
              <a:t>]</a:t>
            </a:r>
            <a:r>
              <a:rPr lang="en-GB" dirty="0" err="1">
                <a:latin typeface="CS New Athanasius" panose="020B0500000000000000" pitchFamily="34" charset="0"/>
              </a:rPr>
              <a:t>wmc</a:t>
            </a:r>
            <a:r>
              <a:rPr lang="en-GB" dirty="0">
                <a:latin typeface="CS New Athanasius" panose="020B0500000000000000" pitchFamily="34" charset="0"/>
              </a:rPr>
              <a:t>@</a:t>
            </a:r>
            <a:endParaRPr lang="en-US"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18275546-C2F8-4E88-928F-CE7C93D6A49D}"/>
              </a:ext>
            </a:extLst>
          </p:cNvPr>
          <p:cNvSpPr>
            <a:spLocks noGrp="1"/>
          </p:cNvSpPr>
          <p:nvPr>
            <p:ph type="body" sz="quarter" idx="10"/>
          </p:nvPr>
        </p:nvSpPr>
        <p:spPr>
          <a:xfrm>
            <a:off x="-2" y="4363211"/>
            <a:ext cx="9144000" cy="612201"/>
          </a:xfrm>
        </p:spPr>
        <p:txBody>
          <a:bodyPr/>
          <a:lstStyle/>
          <a:p>
            <a:r>
              <a:rPr lang="ar-EG" sz="4000" dirty="0"/>
              <a:t>بشفاعات، السابق الصابغ، يوحنا المعمدان، </a:t>
            </a:r>
            <a:endParaRPr lang="en-GB" sz="4000" dirty="0"/>
          </a:p>
        </p:txBody>
      </p:sp>
    </p:spTree>
    <p:extLst>
      <p:ext uri="{BB962C8B-B14F-4D97-AF65-F5344CB8AC3E}">
        <p14:creationId xmlns:p14="http://schemas.microsoft.com/office/powerpoint/2010/main" val="2935434450"/>
      </p:ext>
    </p:extLst>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C1F0BF-EAD9-4FEB-967C-DBEFD90872A8}"/>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ينطق بكرامة الصابغ، يوحنا المعمدان.</a:t>
            </a:r>
            <a:endParaRPr lang="en-GB" dirty="0"/>
          </a:p>
        </p:txBody>
      </p:sp>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Tree>
    <p:extLst>
      <p:ext uri="{BB962C8B-B14F-4D97-AF65-F5344CB8AC3E}">
        <p14:creationId xmlns:p14="http://schemas.microsoft.com/office/powerpoint/2010/main" val="2740394806"/>
      </p:ext>
    </p:extLst>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7C61214-97AC-43E0-B040-3C654CCB6D54}"/>
              </a:ext>
            </a:extLst>
          </p:cNvPr>
          <p:cNvSpPr>
            <a:spLocks noGrp="1"/>
          </p:cNvSpPr>
          <p:nvPr>
            <p:ph type="title"/>
          </p:nvPr>
        </p:nvSpPr>
        <p:spPr/>
        <p:txBody>
          <a:bodyPr>
            <a:noAutofit/>
          </a:bodyPr>
          <a:lstStyle/>
          <a:p>
            <a:r>
              <a:rPr lang="ar-EG" sz="3000" dirty="0">
                <a:ea typeface="+mn-ea"/>
              </a:rPr>
              <a:t>"</a:t>
            </a:r>
            <a:r>
              <a:rPr lang="ar-EG" sz="3000" b="1" kern="1200" dirty="0">
                <a:solidFill>
                  <a:schemeClr val="bg1"/>
                </a:solidFill>
                <a:latin typeface="Times New Roman" pitchFamily="18" charset="0"/>
                <a:ea typeface="+mn-ea"/>
                <a:cs typeface="Times New Roman" pitchFamily="18" charset="0"/>
              </a:rPr>
              <a:t>ماذا أدعوك، وبأي نوع أكرمك، وبأي شبه أشبهك، يا مستحق كل كرامة.</a:t>
            </a:r>
            <a:endParaRPr lang="en-GB" sz="3000" dirty="0"/>
          </a:p>
        </p:txBody>
      </p:sp>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4956376"/>
            <a:ext cx="9144000" cy="944813"/>
          </a:xfrm>
        </p:spPr>
        <p:txBody>
          <a:bodyPr anchor="ctr"/>
          <a:lstStyle/>
          <a:p>
            <a:r>
              <a:rPr lang="en-GB" sz="3600" dirty="0"/>
              <a:t>Je </a:t>
            </a:r>
            <a:r>
              <a:rPr lang="en-GB" sz="3600" dirty="0" err="1"/>
              <a:t>ainamou</a:t>
            </a:r>
            <a:r>
              <a:rPr lang="en-GB" sz="3600" dirty="0"/>
              <a:t>] `</a:t>
            </a:r>
            <a:r>
              <a:rPr lang="en-GB" sz="3600" dirty="0" err="1"/>
              <a:t>erok</a:t>
            </a:r>
            <a:r>
              <a:rPr lang="en-GB" sz="3600" dirty="0"/>
              <a:t>@ je </a:t>
            </a:r>
            <a:r>
              <a:rPr lang="en-GB" sz="3600" dirty="0" err="1"/>
              <a:t>nim</a:t>
            </a:r>
            <a:r>
              <a:rPr lang="en-GB" sz="3600" dirty="0"/>
              <a:t> </a:t>
            </a:r>
            <a:r>
              <a:rPr lang="en-GB" sz="3600" dirty="0" err="1"/>
              <a:t>ainataiok</a:t>
            </a:r>
            <a:r>
              <a:rPr lang="en-GB" sz="3600" dirty="0"/>
              <a:t> `</a:t>
            </a:r>
            <a:r>
              <a:rPr lang="en-GB" sz="3600" dirty="0" err="1"/>
              <a:t>nas</a:t>
            </a:r>
            <a:r>
              <a:rPr lang="en-GB" sz="3600" dirty="0"/>
              <a:t> `</a:t>
            </a:r>
            <a:r>
              <a:rPr lang="en-GB" sz="3600" dirty="0" err="1"/>
              <a:t>nry</a:t>
            </a:r>
            <a:r>
              <a:rPr lang="en-GB" sz="3600" dirty="0"/>
              <a:t>]@ </a:t>
            </a:r>
            <a:r>
              <a:rPr lang="en-GB" sz="3600" dirty="0" err="1"/>
              <a:t>aina,ak</a:t>
            </a:r>
            <a:r>
              <a:rPr lang="en-GB" sz="3600" dirty="0"/>
              <a:t> `</a:t>
            </a:r>
            <a:r>
              <a:rPr lang="en-GB" sz="3600" dirty="0" err="1"/>
              <a:t>nas</a:t>
            </a:r>
            <a:r>
              <a:rPr lang="en-GB" sz="3600" dirty="0"/>
              <a:t> `</a:t>
            </a:r>
            <a:r>
              <a:rPr lang="en-GB" sz="3600" dirty="0" err="1"/>
              <a:t>n`cmot</a:t>
            </a:r>
            <a:r>
              <a:rPr lang="en-GB" sz="3600" dirty="0"/>
              <a:t>@ `w </a:t>
            </a:r>
            <a:r>
              <a:rPr lang="en-GB" sz="3600" dirty="0" err="1"/>
              <a:t>vy`ete`m`psa</a:t>
            </a:r>
            <a:r>
              <a:rPr lang="en-GB" sz="3600" dirty="0"/>
              <a:t> `</a:t>
            </a:r>
            <a:r>
              <a:rPr lang="en-GB" sz="3600" dirty="0" err="1"/>
              <a:t>ntaio</a:t>
            </a:r>
            <a:r>
              <a:rPr lang="en-GB" sz="3600" dirty="0"/>
              <a:t> </a:t>
            </a:r>
            <a:r>
              <a:rPr lang="en-GB" sz="3600" dirty="0" err="1"/>
              <a:t>niben</a:t>
            </a:r>
            <a:r>
              <a:rPr lang="en-GB" sz="3600" dirty="0"/>
              <a:t>.</a:t>
            </a:r>
          </a:p>
        </p:txBody>
      </p:sp>
    </p:spTree>
    <p:extLst>
      <p:ext uri="{BB962C8B-B14F-4D97-AF65-F5344CB8AC3E}">
        <p14:creationId xmlns:p14="http://schemas.microsoft.com/office/powerpoint/2010/main" val="265508095"/>
      </p:ext>
    </p:extLst>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16A3B08-A339-45D1-BA5F-5C3C9D34416A}"/>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أنتَ هو طيبة الأثمار، أنتَ هو مُحرِّك الأغصان، </a:t>
            </a:r>
            <a:endParaRPr lang="en-GB" dirty="0"/>
          </a:p>
        </p:txBody>
      </p:sp>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Tree>
    <p:extLst>
      <p:ext uri="{BB962C8B-B14F-4D97-AF65-F5344CB8AC3E}">
        <p14:creationId xmlns:p14="http://schemas.microsoft.com/office/powerpoint/2010/main" val="3124661660"/>
      </p:ext>
    </p:extLst>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D887FDB-A7DA-489F-9B67-0431D9C3BC42}"/>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هو الزاهر من الأشجار، النابتة في أرض السوسن."</a:t>
            </a:r>
            <a:endParaRPr lang="en-GB" dirty="0"/>
          </a:p>
        </p:txBody>
      </p:sp>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a:xfrm>
            <a:off x="0" y="5055722"/>
            <a:ext cx="9144000" cy="944813"/>
          </a:xfrm>
        </p:spPr>
        <p:txBody>
          <a:bodyPr anchor="ct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Tree>
    <p:extLst>
      <p:ext uri="{BB962C8B-B14F-4D97-AF65-F5344CB8AC3E}">
        <p14:creationId xmlns:p14="http://schemas.microsoft.com/office/powerpoint/2010/main" val="486175823"/>
      </p:ext>
    </p:extLst>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ABE647A-9E4E-47C1-ADEF-4495F8075272}"/>
              </a:ext>
            </a:extLst>
          </p:cNvPr>
          <p:cNvSpPr>
            <a:spLocks noGrp="1"/>
          </p:cNvSpPr>
          <p:nvPr>
            <p:ph type="title"/>
          </p:nvPr>
        </p:nvSpPr>
        <p:spPr/>
        <p:txBody>
          <a:bodyPr>
            <a:noAutofit/>
          </a:bodyPr>
          <a:lstStyle/>
          <a:p>
            <a:r>
              <a:rPr lang="ar-EG" sz="2900" b="1" kern="1200" dirty="0">
                <a:solidFill>
                  <a:schemeClr val="bg1"/>
                </a:solidFill>
                <a:latin typeface="Times New Roman" pitchFamily="18" charset="0"/>
                <a:ea typeface="+mn-ea"/>
                <a:cs typeface="Times New Roman" pitchFamily="18" charset="0"/>
              </a:rPr>
              <a:t>إشفع فينا أمام الرب، أيها السابق الصابغ، يوحنا المعمدان، ليغفر لنا خطايانا.</a:t>
            </a:r>
            <a:endParaRPr lang="en-GB" sz="2900" dirty="0"/>
          </a:p>
        </p:txBody>
      </p:sp>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0" y="4956376"/>
            <a:ext cx="9144000" cy="944813"/>
          </a:xfrm>
        </p:spPr>
        <p:txBody>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Tree>
    <p:extLst>
      <p:ext uri="{BB962C8B-B14F-4D97-AF65-F5344CB8AC3E}">
        <p14:creationId xmlns:p14="http://schemas.microsoft.com/office/powerpoint/2010/main" val="1654490207"/>
      </p:ext>
    </p:extLst>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707776" y="1697"/>
            <a:ext cx="1707776" cy="944813"/>
          </a:xfrm>
        </p:spPr>
        <p:txBody>
          <a:bodyPr>
            <a:normAutofit fontScale="90000"/>
          </a:bodyPr>
          <a:lstStyle/>
          <a:p>
            <a:r>
              <a:rPr lang="ar-EG" dirty="0"/>
              <a:t>يونا بى ابروفيتيس</a:t>
            </a:r>
            <a:endParaRPr lang="en-GB" dirty="0"/>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p:txBody>
          <a:bodyPr anchor="ctr"/>
          <a:lstStyle/>
          <a:p>
            <a:r>
              <a:rPr lang="ar-EG" sz="3900" dirty="0"/>
              <a:t>يونا بى ابروفيتيس: نافكى خين إثنيه چي إمبى</a:t>
            </a:r>
            <a:r>
              <a:rPr lang="en-US" sz="3900" dirty="0"/>
              <a:t> </a:t>
            </a:r>
            <a:r>
              <a:rPr lang="ar-EG" sz="3900" dirty="0"/>
              <a:t>كيطوس: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944813"/>
          </a:xfrm>
        </p:spPr>
        <p:txBody>
          <a:bodyPr/>
          <a:lstStyle/>
          <a:p>
            <a:r>
              <a:rPr lang="en-GB" sz="3900" dirty="0" err="1"/>
              <a:t>Iwna</a:t>
            </a:r>
            <a:r>
              <a:rPr lang="en-GB" sz="3900" dirty="0"/>
              <a:t> </a:t>
            </a:r>
            <a:r>
              <a:rPr lang="en-GB" sz="3900" dirty="0" err="1"/>
              <a:t>pi`provytyc</a:t>
            </a:r>
            <a:r>
              <a:rPr lang="en-GB" sz="3900" dirty="0"/>
              <a:t>@ </a:t>
            </a:r>
            <a:r>
              <a:rPr lang="en-GB" sz="3900" dirty="0" err="1"/>
              <a:t>naf,y</a:t>
            </a:r>
            <a:r>
              <a:rPr lang="en-GB" sz="3900" dirty="0"/>
              <a:t> </a:t>
            </a:r>
            <a:r>
              <a:rPr lang="en-GB" sz="3900" dirty="0" err="1"/>
              <a:t>qen</a:t>
            </a:r>
            <a:r>
              <a:rPr lang="en-GB" sz="3900" dirty="0"/>
              <a:t> `;</a:t>
            </a:r>
            <a:r>
              <a:rPr lang="en-GB" sz="3900" dirty="0" err="1"/>
              <a:t>neji</a:t>
            </a:r>
            <a:r>
              <a:rPr lang="en-GB" sz="3900" dirty="0"/>
              <a:t> `</a:t>
            </a:r>
            <a:r>
              <a:rPr lang="en-GB" sz="3900" dirty="0" err="1"/>
              <a:t>mpikytoc</a:t>
            </a:r>
            <a:r>
              <a:rPr lang="en-GB" sz="39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p:txBody>
          <a:bodyPr anchor="ct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يونان النبي، كان في بطن الحوت، </a:t>
            </a:r>
          </a:p>
        </p:txBody>
      </p:sp>
    </p:spTree>
    <p:extLst>
      <p:ext uri="{BB962C8B-B14F-4D97-AF65-F5344CB8AC3E}">
        <p14:creationId xmlns:p14="http://schemas.microsoft.com/office/powerpoint/2010/main" val="1552591829"/>
      </p:ext>
    </p:extLst>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dirty="0"/>
              <a:t>إنشومت إن إيه هؤو نيم شومت إن إيه جوره:</a:t>
            </a:r>
            <a:r>
              <a:rPr lang="en-US" sz="3600" dirty="0"/>
              <a:t> </a:t>
            </a:r>
            <a:r>
              <a:rPr lang="ar-EG" sz="3600" dirty="0"/>
              <a:t>كاطا بيكوس إمبين سوتير.</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808893"/>
          </a:xfrm>
        </p:spPr>
        <p:txBody>
          <a:bodyPr/>
          <a:lstStyle/>
          <a:p>
            <a:pPr>
              <a:lnSpc>
                <a:spcPct val="80000"/>
              </a:lnSpc>
            </a:pPr>
            <a:r>
              <a:rPr lang="en-GB" dirty="0"/>
              <a:t>`</a:t>
            </a: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kata </a:t>
            </a:r>
            <a:r>
              <a:rPr lang="en-GB" dirty="0" err="1"/>
              <a:t>pikwc</a:t>
            </a:r>
            <a:endParaRPr lang="en-GB" dirty="0"/>
          </a:p>
          <a:p>
            <a:pPr>
              <a:lnSpc>
                <a:spcPct val="80000"/>
              </a:lnSpc>
            </a:pPr>
            <a:r>
              <a:rPr lang="en-GB" dirty="0"/>
              <a:t> `</a:t>
            </a:r>
            <a:r>
              <a:rPr lang="en-GB" dirty="0" err="1"/>
              <a:t>mpenCwtyr</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644619"/>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ثلاثة أيام وثلاث ليال، كدفن مخلصنا.</a:t>
            </a:r>
            <a:endParaRPr lang="en-GB" sz="4800" dirty="0"/>
          </a:p>
        </p:txBody>
      </p:sp>
    </p:spTree>
    <p:extLst>
      <p:ext uri="{BB962C8B-B14F-4D97-AF65-F5344CB8AC3E}">
        <p14:creationId xmlns:p14="http://schemas.microsoft.com/office/powerpoint/2010/main" val="1183110187"/>
      </p:ext>
    </p:extLst>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 أو أورب إمموف إنچيه إبتشويس إفنوتى: شانى رومى انتيه نى نيفئى: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3999" cy="808893"/>
          </a:xfrm>
        </p:spPr>
        <p:txBody>
          <a:bodyPr anchor="ctr"/>
          <a:lstStyle/>
          <a:p>
            <a:pPr>
              <a:lnSpc>
                <a:spcPct val="80000"/>
              </a:lnSpc>
            </a:pPr>
            <a:r>
              <a:rPr lang="en-GB" sz="3400" dirty="0" err="1"/>
              <a:t>Afouwrp</a:t>
            </a:r>
            <a:r>
              <a:rPr lang="en-GB" sz="3400" dirty="0"/>
              <a:t> `</a:t>
            </a:r>
            <a:r>
              <a:rPr lang="en-GB" sz="3400" dirty="0" err="1"/>
              <a:t>mmof</a:t>
            </a:r>
            <a:r>
              <a:rPr lang="en-GB" sz="3400" dirty="0"/>
              <a:t> `</a:t>
            </a:r>
            <a:r>
              <a:rPr lang="en-GB" sz="3400" dirty="0" err="1"/>
              <a:t>nje</a:t>
            </a:r>
            <a:r>
              <a:rPr lang="en-GB" sz="3400" dirty="0"/>
              <a:t> `P=o=c `V]@ </a:t>
            </a:r>
            <a:r>
              <a:rPr lang="en-GB" sz="3400" dirty="0" err="1"/>
              <a:t>sa</a:t>
            </a:r>
            <a:r>
              <a:rPr lang="en-GB" sz="3400" dirty="0"/>
              <a:t> </a:t>
            </a:r>
            <a:r>
              <a:rPr lang="en-GB" sz="3400" dirty="0" err="1"/>
              <a:t>nirwmi</a:t>
            </a:r>
            <a:r>
              <a:rPr lang="en-GB" sz="3400" dirty="0"/>
              <a:t> `</a:t>
            </a:r>
            <a:r>
              <a:rPr lang="en-GB" sz="3400" dirty="0" err="1"/>
              <a:t>nte</a:t>
            </a:r>
            <a:r>
              <a:rPr lang="en-GB" sz="3400" dirty="0"/>
              <a:t> </a:t>
            </a:r>
            <a:r>
              <a:rPr lang="en-GB" sz="3400" dirty="0" err="1"/>
              <a:t>Nineu`y</a:t>
            </a:r>
            <a:r>
              <a:rPr lang="en-GB" sz="34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746607"/>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أرسله الرب الإله، إلي رجال نينوى،</a:t>
            </a:r>
            <a:endParaRPr lang="en-GB" sz="4800" dirty="0"/>
          </a:p>
        </p:txBody>
      </p:sp>
    </p:spTree>
    <p:extLst>
      <p:ext uri="{BB962C8B-B14F-4D97-AF65-F5344CB8AC3E}">
        <p14:creationId xmlns:p14="http://schemas.microsoft.com/office/powerpoint/2010/main" val="2452166986"/>
      </p:ext>
    </p:extLst>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936376" y="0"/>
            <a:ext cx="1936376" cy="1116106"/>
          </a:xfrm>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49107"/>
            <a:ext cx="9143999" cy="808893"/>
          </a:xfrm>
        </p:spPr>
        <p:txBody>
          <a:bodyPr anchor="ctr"/>
          <a:lstStyle/>
          <a:p>
            <a:r>
              <a:rPr lang="ar-EG" sz="3800" b="1" kern="1200" dirty="0">
                <a:solidFill>
                  <a:schemeClr val="bg1"/>
                </a:solidFill>
                <a:latin typeface="Times New Roman" pitchFamily="18" charset="0"/>
                <a:ea typeface="+mn-ea"/>
                <a:cs typeface="Times New Roman" pitchFamily="18" charset="0"/>
              </a:rPr>
              <a:t>أفهي أويش نوؤ كاطا بيف صاجى: أووه أفئير ميه طانين.</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24697"/>
            <a:ext cx="9143999" cy="808893"/>
          </a:xfrm>
        </p:spPr>
        <p:txBody>
          <a:bodyPr anchor="ctr"/>
          <a:lstStyle/>
          <a:p>
            <a:pPr>
              <a:lnSpc>
                <a:spcPct val="80000"/>
              </a:lnSpc>
            </a:pPr>
            <a:r>
              <a:rPr lang="en-GB" dirty="0" err="1"/>
              <a:t>afhiwis</a:t>
            </a:r>
            <a:r>
              <a:rPr lang="en-GB" dirty="0"/>
              <a:t> </a:t>
            </a:r>
            <a:r>
              <a:rPr lang="en-GB" dirty="0" err="1"/>
              <a:t>nwou</a:t>
            </a:r>
            <a:r>
              <a:rPr lang="en-GB" dirty="0"/>
              <a:t> kata </a:t>
            </a:r>
            <a:r>
              <a:rPr lang="en-GB" dirty="0" err="1"/>
              <a:t>pefcaji</a:t>
            </a:r>
            <a:r>
              <a:rPr lang="en-GB" dirty="0"/>
              <a:t>@ </a:t>
            </a:r>
            <a:r>
              <a:rPr lang="en-GB" dirty="0" err="1"/>
              <a:t>ouoh</a:t>
            </a:r>
            <a:r>
              <a:rPr lang="en-GB" dirty="0"/>
              <a:t> </a:t>
            </a:r>
            <a:r>
              <a:rPr lang="en-GB" dirty="0" err="1"/>
              <a:t>auermetanoin</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808893"/>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فكرز لهم، كقوله فتابوا.</a:t>
            </a:r>
            <a:endParaRPr lang="en-GB" sz="4800" dirty="0"/>
          </a:p>
        </p:txBody>
      </p:sp>
    </p:spTree>
    <p:extLst>
      <p:ext uri="{BB962C8B-B14F-4D97-AF65-F5344CB8AC3E}">
        <p14:creationId xmlns:p14="http://schemas.microsoft.com/office/powerpoint/2010/main" val="1356101118"/>
      </p:ext>
    </p:extLst>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66017"/>
            <a:ext cx="9143999" cy="991983"/>
          </a:xfrm>
        </p:spPr>
        <p:txBody>
          <a:bodyPr anchor="ctr"/>
          <a:lstStyle/>
          <a:p>
            <a:r>
              <a:rPr lang="ar-EG" sz="3800" b="1" kern="1200" dirty="0">
                <a:solidFill>
                  <a:schemeClr val="bg1"/>
                </a:solidFill>
                <a:latin typeface="Times New Roman" pitchFamily="18" charset="0"/>
                <a:ea typeface="+mn-ea"/>
                <a:cs typeface="Times New Roman" pitchFamily="18" charset="0"/>
              </a:rPr>
              <a:t>إن شومت إن إيهوؤ نيم شومت إن إيه جوره: خين هان إشليل نيم هان نيستيَّا:</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a:t>
            </a:r>
            <a:r>
              <a:rPr lang="en-GB" dirty="0" err="1"/>
              <a:t>qen</a:t>
            </a:r>
            <a:r>
              <a:rPr lang="en-GB" dirty="0"/>
              <a:t> </a:t>
            </a:r>
            <a:r>
              <a:rPr lang="en-GB" dirty="0" err="1"/>
              <a:t>han`slyl</a:t>
            </a:r>
            <a:r>
              <a:rPr lang="en-GB" dirty="0"/>
              <a:t> </a:t>
            </a:r>
            <a:r>
              <a:rPr lang="en-GB" dirty="0" err="1"/>
              <a:t>nem</a:t>
            </a:r>
            <a:r>
              <a:rPr lang="en-GB" dirty="0"/>
              <a:t> </a:t>
            </a:r>
            <a:r>
              <a:rPr lang="en-GB" dirty="0" err="1"/>
              <a:t>hannyctia</a:t>
            </a:r>
            <a:r>
              <a:rPr lang="en-GB" dirty="0"/>
              <a:t>@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ثلاثة أيام وثلاث ليال، بصلوات وأصوام،</a:t>
            </a:r>
            <a:endParaRPr lang="en-GB" dirty="0"/>
          </a:p>
        </p:txBody>
      </p:sp>
    </p:spTree>
    <p:extLst>
      <p:ext uri="{BB962C8B-B14F-4D97-AF65-F5344CB8AC3E}">
        <p14:creationId xmlns:p14="http://schemas.microsoft.com/office/powerpoint/2010/main" val="274597604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0868278"/>
      </p:ext>
    </p:extLst>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0149"/>
            <a:ext cx="9143999" cy="957851"/>
          </a:xfrm>
        </p:spPr>
        <p:txBody>
          <a:bodyPr anchor="ctr"/>
          <a:lstStyle/>
          <a:p>
            <a:r>
              <a:rPr lang="ar-EG" sz="3600" b="1" kern="1200" dirty="0">
                <a:solidFill>
                  <a:schemeClr val="bg1"/>
                </a:solidFill>
                <a:latin typeface="Times New Roman" pitchFamily="18" charset="0"/>
                <a:ea typeface="+mn-ea"/>
                <a:cs typeface="Times New Roman" pitchFamily="18" charset="0"/>
              </a:rPr>
              <a:t>نيم نى ناكهى نيم نى إرمو أووِّي: نى هالاتى نيم نى تيبنو أووَّي.</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pt-BR" dirty="0"/>
              <a:t>nem ninahki nem niermwou`i@ nihala] nem nitebnwou`i.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sz="4000" b="1" kern="1200" dirty="0">
                <a:solidFill>
                  <a:schemeClr val="bg1"/>
                </a:solidFill>
                <a:latin typeface="Times New Roman" pitchFamily="18" charset="0"/>
                <a:ea typeface="+mn-ea"/>
                <a:cs typeface="Times New Roman" pitchFamily="18" charset="0"/>
              </a:rPr>
              <a:t>مع التمخض والدموع، وهكذا الطيور والبهائم.</a:t>
            </a:r>
            <a:endParaRPr lang="en-GB" dirty="0"/>
          </a:p>
        </p:txBody>
      </p:sp>
    </p:spTree>
    <p:extLst>
      <p:ext uri="{BB962C8B-B14F-4D97-AF65-F5344CB8AC3E}">
        <p14:creationId xmlns:p14="http://schemas.microsoft.com/office/powerpoint/2010/main" val="1039054461"/>
      </p:ext>
    </p:extLst>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600" b="1" kern="1200" dirty="0">
                <a:solidFill>
                  <a:schemeClr val="bg1"/>
                </a:solidFill>
                <a:latin typeface="Times New Roman" pitchFamily="18" charset="0"/>
                <a:ea typeface="+mn-ea"/>
                <a:cs typeface="Times New Roman" pitchFamily="18" charset="0"/>
              </a:rPr>
              <a:t>أفشوب إيه روف إنطو ميطانيَّا: إنچيه افنوتى أووه أفناى نؤو:</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Afswp `erof `ntoumetanoia@ `nje `V] ouoh afnai nwou@</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فقبل الله، توبتهم ورحمهم،</a:t>
            </a:r>
            <a:endParaRPr lang="en-GB" sz="4400" dirty="0"/>
          </a:p>
        </p:txBody>
      </p:sp>
    </p:spTree>
    <p:extLst>
      <p:ext uri="{BB962C8B-B14F-4D97-AF65-F5344CB8AC3E}">
        <p14:creationId xmlns:p14="http://schemas.microsoft.com/office/powerpoint/2010/main" val="1657908947"/>
      </p:ext>
    </p:extLst>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800" b="1" kern="1200" dirty="0">
                <a:solidFill>
                  <a:schemeClr val="bg1"/>
                </a:solidFill>
                <a:latin typeface="Times New Roman" pitchFamily="18" charset="0"/>
                <a:ea typeface="+mn-ea"/>
                <a:cs typeface="Times New Roman" pitchFamily="18" charset="0"/>
              </a:rPr>
              <a:t>أفؤلى امبيف جونت إيڤول هاروؤ: أفكانو نوفى نؤو ايفول.</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af`wli `mpefjwnt `ebol harwou@ af,a nounobi nw`ou `ebol.</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ورفع غضبه عنهم، وغفر لهم خطاياهم.</a:t>
            </a:r>
            <a:endParaRPr lang="en-GB" sz="4400" dirty="0"/>
          </a:p>
        </p:txBody>
      </p:sp>
    </p:spTree>
    <p:extLst>
      <p:ext uri="{BB962C8B-B14F-4D97-AF65-F5344CB8AC3E}">
        <p14:creationId xmlns:p14="http://schemas.microsoft.com/office/powerpoint/2010/main" val="2321486511"/>
      </p:ext>
    </p:extLst>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83942"/>
            <a:ext cx="9143999" cy="874058"/>
          </a:xfrm>
        </p:spPr>
        <p:txBody>
          <a:bodyPr anchor="ctr"/>
          <a:lstStyle/>
          <a:p>
            <a:r>
              <a:rPr lang="ar-EG" sz="3400" b="1" kern="1200" dirty="0">
                <a:solidFill>
                  <a:schemeClr val="bg1"/>
                </a:solidFill>
                <a:latin typeface="Times New Roman" pitchFamily="18" charset="0"/>
                <a:ea typeface="+mn-ea"/>
                <a:cs typeface="Times New Roman" pitchFamily="18" charset="0"/>
              </a:rPr>
              <a:t>تين طوبه إمموك أو بينائيت: آرى أووِّي نيه مان خانى ريفير نوڤى:</a:t>
            </a:r>
            <a:endParaRPr lang="ar-EG" sz="34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02306"/>
            <a:ext cx="9143999" cy="981636"/>
          </a:xfrm>
        </p:spPr>
        <p:txBody>
          <a:bodyPr anchor="ctr"/>
          <a:lstStyle/>
          <a:p>
            <a:pPr>
              <a:lnSpc>
                <a:spcPct val="80000"/>
              </a:lnSpc>
            </a:pPr>
            <a:r>
              <a:rPr lang="pt-BR" dirty="0"/>
              <a:t>Tentwbh `mmok `w piNayt@ `ariou`i neman qa nirefernobi@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44618"/>
          </a:xfrm>
        </p:spPr>
        <p:txBody>
          <a:bodyP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نطلب إليك أيها الرحوم، أن تصنع معنا نحن الخطاة، </a:t>
            </a:r>
            <a:endParaRPr lang="en-GB" sz="4200" dirty="0"/>
          </a:p>
        </p:txBody>
      </p:sp>
    </p:spTree>
    <p:extLst>
      <p:ext uri="{BB962C8B-B14F-4D97-AF65-F5344CB8AC3E}">
        <p14:creationId xmlns:p14="http://schemas.microsoft.com/office/powerpoint/2010/main" val="284220484"/>
      </p:ext>
    </p:extLst>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76364"/>
            <a:ext cx="9143999" cy="981636"/>
          </a:xfrm>
        </p:spPr>
        <p:txBody>
          <a:bodyPr anchor="ctr"/>
          <a:lstStyle/>
          <a:p>
            <a:r>
              <a:rPr lang="ar-EG" b="1" kern="1200" dirty="0">
                <a:solidFill>
                  <a:schemeClr val="bg1"/>
                </a:solidFill>
                <a:latin typeface="Times New Roman" pitchFamily="18" charset="0"/>
                <a:ea typeface="+mn-ea"/>
                <a:cs typeface="Times New Roman" pitchFamily="18" charset="0"/>
              </a:rPr>
              <a:t>إم</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إفريتى إن ني ريم نى نيڤئى: ناى نان كاطا بيك نيشتى إن ناى.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739588"/>
          </a:xfrm>
        </p:spPr>
        <p:txBody>
          <a:bodyPr anchor="ctr"/>
          <a:lstStyle/>
          <a:p>
            <a:pPr>
              <a:lnSpc>
                <a:spcPct val="80000"/>
              </a:lnSpc>
            </a:pPr>
            <a:r>
              <a:rPr lang="fi-FI" dirty="0"/>
              <a:t>`m`vry] `nniremNineu`y@ nai nan kata peknis] `nnai.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مثل أهل نينوى، وارحمنا كعظيم رحمتك.</a:t>
            </a:r>
            <a:endParaRPr lang="en-GB" sz="4400" dirty="0"/>
          </a:p>
        </p:txBody>
      </p:sp>
    </p:spTree>
    <p:extLst>
      <p:ext uri="{BB962C8B-B14F-4D97-AF65-F5344CB8AC3E}">
        <p14:creationId xmlns:p14="http://schemas.microsoft.com/office/powerpoint/2010/main" val="2202558379"/>
      </p:ext>
    </p:extLst>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sz="3500" b="1" kern="1200" dirty="0">
                <a:solidFill>
                  <a:schemeClr val="bg1"/>
                </a:solidFill>
                <a:latin typeface="Times New Roman" pitchFamily="18" charset="0"/>
                <a:ea typeface="+mn-ea"/>
                <a:cs typeface="Times New Roman" pitchFamily="18" charset="0"/>
              </a:rPr>
              <a:t>جيه إنثوك أونوتى إن نائيت: بي ميش إن ناى إن ريف شينهيت</a:t>
            </a:r>
            <a:r>
              <a:rPr lang="en-US" sz="3500" b="1" kern="1200" dirty="0">
                <a:solidFill>
                  <a:schemeClr val="bg1"/>
                </a:solidFill>
                <a:latin typeface="Times New Roman" pitchFamily="18" charset="0"/>
                <a:ea typeface="+mn-ea"/>
                <a:cs typeface="Times New Roman" pitchFamily="18" charset="0"/>
              </a:rPr>
              <a:t>:</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60513" y="5136776"/>
            <a:ext cx="9265023" cy="860612"/>
          </a:xfrm>
        </p:spPr>
        <p:txBody>
          <a:bodyPr anchor="ctr"/>
          <a:lstStyle/>
          <a:p>
            <a:pPr>
              <a:lnSpc>
                <a:spcPct val="80000"/>
              </a:lnSpc>
            </a:pPr>
            <a:r>
              <a:rPr lang="fi-FI" dirty="0"/>
              <a:t>Je `n;ok ouNou] `nnayt@ pimys `nnai `nrefsenhyt@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أنت إله رحوم، كثير الرحمة، </a:t>
            </a:r>
          </a:p>
        </p:txBody>
      </p:sp>
    </p:spTree>
    <p:extLst>
      <p:ext uri="{BB962C8B-B14F-4D97-AF65-F5344CB8AC3E}">
        <p14:creationId xmlns:p14="http://schemas.microsoft.com/office/powerpoint/2010/main" val="1504870338"/>
      </p:ext>
    </p:extLst>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b="1" kern="1200" dirty="0">
                <a:solidFill>
                  <a:schemeClr val="bg1"/>
                </a:solidFill>
                <a:latin typeface="Times New Roman" pitchFamily="18" charset="0"/>
                <a:ea typeface="+mn-ea"/>
                <a:cs typeface="Times New Roman" pitchFamily="18" charset="0"/>
              </a:rPr>
              <a:t>أووه بى ريف أوأو إنهيت: بي ماى رومى إن آغاثوس.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860612"/>
          </a:xfrm>
        </p:spPr>
        <p:txBody>
          <a:bodyPr anchor="ctr"/>
          <a:lstStyle/>
          <a:p>
            <a:pPr>
              <a:lnSpc>
                <a:spcPct val="80000"/>
              </a:lnSpc>
            </a:pPr>
            <a:r>
              <a:rPr lang="fi-FI" sz="4200" dirty="0"/>
              <a:t>ouoh piRef`wou`nhyt@ piMairwmi `n`aga;oc.</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متحنن وطويل الأناة، محب البشر الصالح.</a:t>
            </a:r>
          </a:p>
        </p:txBody>
      </p:sp>
    </p:spTree>
    <p:extLst>
      <p:ext uri="{BB962C8B-B14F-4D97-AF65-F5344CB8AC3E}">
        <p14:creationId xmlns:p14="http://schemas.microsoft.com/office/powerpoint/2010/main" val="827149304"/>
      </p:ext>
    </p:extLst>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3259"/>
            <a:ext cx="9143999" cy="954741"/>
          </a:xfrm>
        </p:spPr>
        <p:txBody>
          <a:bodyPr anchor="ctr"/>
          <a:lstStyle/>
          <a:p>
            <a:r>
              <a:rPr lang="ar-EG" sz="3400" b="1" kern="1200" dirty="0">
                <a:solidFill>
                  <a:schemeClr val="bg1"/>
                </a:solidFill>
                <a:latin typeface="Times New Roman" pitchFamily="18" charset="0"/>
                <a:ea typeface="+mn-ea"/>
                <a:cs typeface="Times New Roman" pitchFamily="18" charset="0"/>
              </a:rPr>
              <a:t>جيه إكؤ أوش: إم إفمو آن امبى ريفير نوڤى: إم إفريتى انتيف كوتف أووه إنتيف أونخ: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42647"/>
            <a:ext cx="9143999" cy="860612"/>
          </a:xfrm>
        </p:spPr>
        <p:txBody>
          <a:bodyPr anchor="ctr"/>
          <a:lstStyle/>
          <a:p>
            <a:pPr>
              <a:lnSpc>
                <a:spcPct val="80000"/>
              </a:lnSpc>
            </a:pPr>
            <a:r>
              <a:rPr lang="fi-FI" dirty="0"/>
              <a:t>Je `,ouws `m`vmou an `mpirefernobi@ `m`vry]</a:t>
            </a:r>
          </a:p>
          <a:p>
            <a:pPr>
              <a:lnSpc>
                <a:spcPct val="80000"/>
              </a:lnSpc>
            </a:pPr>
            <a:r>
              <a:rPr lang="fi-FI" dirty="0"/>
              <a:t> `ntefkotf ouoh `ntefwnq@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590830"/>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لا تشاء موت الخاطئ، مثل أن يرجع ويحيا،</a:t>
            </a:r>
          </a:p>
        </p:txBody>
      </p:sp>
    </p:spTree>
    <p:extLst>
      <p:ext uri="{BB962C8B-B14F-4D97-AF65-F5344CB8AC3E}">
        <p14:creationId xmlns:p14="http://schemas.microsoft.com/office/powerpoint/2010/main" val="1384401678"/>
      </p:ext>
    </p:extLst>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700" b="1" kern="1200" dirty="0">
                <a:solidFill>
                  <a:schemeClr val="bg1"/>
                </a:solidFill>
                <a:latin typeface="Times New Roman" pitchFamily="18" charset="0"/>
                <a:ea typeface="+mn-ea"/>
                <a:cs typeface="Times New Roman" pitchFamily="18" charset="0"/>
              </a:rPr>
              <a:t>شوبتين إيه روك أووه ناى نان: كو نان إيڤول إن نين نوفى.</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57800"/>
            <a:ext cx="9143999" cy="860612"/>
          </a:xfrm>
        </p:spPr>
        <p:txBody>
          <a:bodyPr anchor="ctr"/>
          <a:lstStyle/>
          <a:p>
            <a:pPr>
              <a:lnSpc>
                <a:spcPct val="80000"/>
              </a:lnSpc>
            </a:pPr>
            <a:r>
              <a:rPr lang="fi-FI" dirty="0"/>
              <a:t>sopten `erok ouoh nai nan@ ,w nan `ebol `nnennobi.</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900112"/>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إقبلنا إليك وإرحمنا، واغفر لنا خطايانا.</a:t>
            </a:r>
          </a:p>
        </p:txBody>
      </p:sp>
    </p:spTree>
    <p:extLst>
      <p:ext uri="{BB962C8B-B14F-4D97-AF65-F5344CB8AC3E}">
        <p14:creationId xmlns:p14="http://schemas.microsoft.com/office/powerpoint/2010/main" val="834715899"/>
      </p:ext>
    </p:extLst>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70494"/>
            <a:ext cx="9143999" cy="887506"/>
          </a:xfrm>
        </p:spPr>
        <p:txBody>
          <a:bodyPr anchor="ctr"/>
          <a:lstStyle/>
          <a:p>
            <a:r>
              <a:rPr lang="ar-EG" sz="3400" b="1" kern="1200" dirty="0">
                <a:solidFill>
                  <a:schemeClr val="bg1"/>
                </a:solidFill>
                <a:latin typeface="Times New Roman" pitchFamily="18" charset="0"/>
                <a:ea typeface="+mn-ea"/>
                <a:cs typeface="Times New Roman" pitchFamily="18" charset="0"/>
              </a:rPr>
              <a:t>طوبه إمبتشويس إيه إهري إيجون: أو بى ريف هي أويْش إنتيه نيريم نى نيڤئى: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97276"/>
            <a:ext cx="9143999" cy="873218"/>
          </a:xfrm>
        </p:spPr>
        <p:txBody>
          <a:bodyPr anchor="ctr"/>
          <a:lstStyle/>
          <a:p>
            <a:pPr>
              <a:lnSpc>
                <a:spcPct val="80000"/>
              </a:lnSpc>
            </a:pPr>
            <a:r>
              <a:rPr lang="fi-FI" dirty="0"/>
              <a:t>Twbh `m`P=o=c `e`hryi `ejwn@ `w pirefhiwis `nte niremNineu`y@</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17724"/>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أطلب من الرب عنا، أيها الكاروز لأهل نينوي،</a:t>
            </a:r>
          </a:p>
        </p:txBody>
      </p:sp>
    </p:spTree>
    <p:extLst>
      <p:ext uri="{BB962C8B-B14F-4D97-AF65-F5344CB8AC3E}">
        <p14:creationId xmlns:p14="http://schemas.microsoft.com/office/powerpoint/2010/main" val="5851192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ميلاد">
            <a:extLst>
              <a:ext uri="{FF2B5EF4-FFF2-40B4-BE49-F238E27FC236}">
                <a16:creationId xmlns:a16="http://schemas.microsoft.com/office/drawing/2014/main" id="{72006B0A-FDF2-40CA-B832-636418A9B738}"/>
              </a:ext>
            </a:extLst>
          </p:cNvPr>
          <p:cNvSpPr>
            <a:spLocks noGrp="1"/>
          </p:cNvSpPr>
          <p:nvPr>
            <p:ph type="title"/>
          </p:nvPr>
        </p:nvSpPr>
        <p:spPr>
          <a:xfrm>
            <a:off x="-2124635" y="0"/>
            <a:ext cx="2124635" cy="1116106"/>
          </a:xfrm>
        </p:spPr>
        <p:txBody>
          <a:bodyPr>
            <a:noAutofit/>
          </a:bodyPr>
          <a:lstStyle/>
          <a:p>
            <a:r>
              <a:rPr lang="ar-EG" sz="3500" dirty="0"/>
              <a:t>يوسف النجار و سالومى</a:t>
            </a:r>
            <a:endParaRPr lang="en-GB" sz="3500" dirty="0"/>
          </a:p>
        </p:txBody>
      </p:sp>
      <p:sp>
        <p:nvSpPr>
          <p:cNvPr id="3" name="Text Placeholder 2">
            <a:extLst>
              <a:ext uri="{FF2B5EF4-FFF2-40B4-BE49-F238E27FC236}">
                <a16:creationId xmlns:a16="http://schemas.microsoft.com/office/drawing/2014/main" id="{1BE33600-F5EB-438B-A8F8-EA94329627B9}"/>
              </a:ext>
            </a:extLst>
          </p:cNvPr>
          <p:cNvSpPr>
            <a:spLocks noGrp="1"/>
          </p:cNvSpPr>
          <p:nvPr>
            <p:ph type="body" idx="1"/>
          </p:nvPr>
        </p:nvSpPr>
        <p:spPr>
          <a:xfrm>
            <a:off x="0" y="5919437"/>
            <a:ext cx="9143999" cy="938564"/>
          </a:xfrm>
        </p:spPr>
        <p:txBody>
          <a:bodyPr anchor="ctr"/>
          <a:lstStyle/>
          <a:p>
            <a:r>
              <a:rPr lang="ar-SA" altLang="en-US" sz="3300" b="1" dirty="0">
                <a:solidFill>
                  <a:schemeClr val="bg1"/>
                </a:solidFill>
                <a:latin typeface="Times New Roman" panose="02020603050405020304" pitchFamily="18" charset="0"/>
                <a:cs typeface="Times New Roman" panose="02020603050405020304" pitchFamily="18" charset="0"/>
              </a:rPr>
              <a:t>هيتين نى أفشى</a:t>
            </a:r>
            <a:r>
              <a:rPr lang="en-US" altLang="en-US" sz="3300" b="1" dirty="0">
                <a:solidFill>
                  <a:schemeClr val="bg1"/>
                </a:solidFill>
                <a:latin typeface="Times New Roman" panose="02020603050405020304" pitchFamily="18" charset="0"/>
                <a:cs typeface="Times New Roman" panose="02020603050405020304" pitchFamily="18" charset="0"/>
              </a:rPr>
              <a:t>:</a:t>
            </a:r>
            <a:r>
              <a:rPr lang="ar-SA" altLang="en-US" sz="3300" b="1" dirty="0">
                <a:solidFill>
                  <a:schemeClr val="bg1"/>
                </a:solidFill>
                <a:latin typeface="Times New Roman" panose="02020603050405020304" pitchFamily="18" charset="0"/>
                <a:cs typeface="Times New Roman" panose="02020603050405020304" pitchFamily="18" charset="0"/>
              </a:rPr>
              <a:t>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نتى نى خيللوى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تسماروؤت يوسف بى هامشى نيم ثى أثوؤاب سالومى: </a:t>
            </a:r>
            <a:endParaRPr lang="en-GB" sz="3300" dirty="0"/>
          </a:p>
        </p:txBody>
      </p:sp>
      <p:sp>
        <p:nvSpPr>
          <p:cNvPr id="4" name="Text Placeholder 3">
            <a:extLst>
              <a:ext uri="{FF2B5EF4-FFF2-40B4-BE49-F238E27FC236}">
                <a16:creationId xmlns:a16="http://schemas.microsoft.com/office/drawing/2014/main" id="{FAB143EE-62A7-4E1C-B610-4F3677C15E8C}"/>
              </a:ext>
            </a:extLst>
          </p:cNvPr>
          <p:cNvSpPr>
            <a:spLocks noGrp="1"/>
          </p:cNvSpPr>
          <p:nvPr>
            <p:ph type="body" sz="quarter" idx="3"/>
          </p:nvPr>
        </p:nvSpPr>
        <p:spPr>
          <a:xfrm>
            <a:off x="-13448" y="4943718"/>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ni`eu,y</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niqelloi</a:t>
            </a:r>
            <a:r>
              <a:rPr lang="en-GB" dirty="0">
                <a:latin typeface="CS New Athanasius" panose="020B0500000000000000" pitchFamily="34" charset="0"/>
              </a:rPr>
              <a:t>@ `</a:t>
            </a:r>
            <a:r>
              <a:rPr lang="en-GB" dirty="0" err="1">
                <a:latin typeface="CS New Athanasius" panose="020B0500000000000000" pitchFamily="34" charset="0"/>
              </a:rPr>
              <a:t>tcmarwout</a:t>
            </a:r>
            <a:r>
              <a:rPr lang="en-GB" dirty="0">
                <a:latin typeface="CS New Athanasius" panose="020B0500000000000000" pitchFamily="34" charset="0"/>
              </a:rPr>
              <a:t> </a:t>
            </a:r>
            <a:r>
              <a:rPr lang="en-GB" dirty="0" err="1">
                <a:latin typeface="CS New Athanasius" panose="020B0500000000000000" pitchFamily="34" charset="0"/>
              </a:rPr>
              <a:t>Iwcyv</a:t>
            </a:r>
            <a:r>
              <a:rPr lang="en-GB" dirty="0">
                <a:latin typeface="CS New Athanasius" panose="020B0500000000000000" pitchFamily="34" charset="0"/>
              </a:rPr>
              <a:t> </a:t>
            </a:r>
            <a:r>
              <a:rPr lang="en-GB" dirty="0" err="1">
                <a:latin typeface="CS New Athanasius" panose="020B0500000000000000" pitchFamily="34" charset="0"/>
              </a:rPr>
              <a:t>pihamse</a:t>
            </a:r>
            <a:r>
              <a:rPr lang="en-GB" dirty="0">
                <a:latin typeface="CS New Athanasius" panose="020B0500000000000000" pitchFamily="34" charset="0"/>
              </a:rPr>
              <a:t> </a:t>
            </a:r>
            <a:r>
              <a:rPr lang="en-GB" dirty="0" err="1">
                <a:latin typeface="CS New Athanasius" panose="020B0500000000000000" pitchFamily="34" charset="0"/>
              </a:rPr>
              <a:t>nem</a:t>
            </a:r>
            <a:r>
              <a:rPr lang="en-GB" dirty="0">
                <a:latin typeface="CS New Athanasius" panose="020B0500000000000000" pitchFamily="34" charset="0"/>
              </a:rPr>
              <a:t> ;y=e=;=u </a:t>
            </a:r>
            <a:r>
              <a:rPr lang="en-GB" dirty="0" err="1">
                <a:latin typeface="CS New Athanasius" panose="020B0500000000000000" pitchFamily="34" charset="0"/>
              </a:rPr>
              <a:t>Calwmi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59FBA951-71FD-4BF6-A58A-BB268A210E12}"/>
              </a:ext>
            </a:extLst>
          </p:cNvPr>
          <p:cNvSpPr>
            <a:spLocks noGrp="1"/>
          </p:cNvSpPr>
          <p:nvPr>
            <p:ph type="body" sz="quarter" idx="10"/>
          </p:nvPr>
        </p:nvSpPr>
        <p:spPr>
          <a:xfrm>
            <a:off x="-67237" y="4363211"/>
            <a:ext cx="9251578" cy="585307"/>
          </a:xfrm>
        </p:spPr>
        <p:txBody>
          <a:bodyPr/>
          <a:lstStyle/>
          <a:p>
            <a:r>
              <a:rPr lang="ar-SA" altLang="en-US" sz="3500" dirty="0"/>
              <a:t>بصلوات</a:t>
            </a:r>
            <a:r>
              <a:rPr lang="ar-EG" altLang="en-US" sz="3500" dirty="0"/>
              <a:t>،</a:t>
            </a:r>
            <a:r>
              <a:rPr lang="ar-SA" altLang="en-US" sz="3500" dirty="0"/>
              <a:t> الشـيخين المباركين يوسف النجار و القديـسة سالومى،</a:t>
            </a:r>
            <a:endParaRPr lang="en-GB" sz="3500" dirty="0"/>
          </a:p>
        </p:txBody>
      </p:sp>
    </p:spTree>
    <p:extLst>
      <p:ext uri="{BB962C8B-B14F-4D97-AF65-F5344CB8AC3E}">
        <p14:creationId xmlns:p14="http://schemas.microsoft.com/office/powerpoint/2010/main" val="3663325915"/>
      </p:ext>
    </p:extLst>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92358"/>
            <a:ext cx="9143999" cy="765642"/>
          </a:xfrm>
        </p:spPr>
        <p:txBody>
          <a:bodyPr anchor="ctr"/>
          <a:lstStyle/>
          <a:p>
            <a:r>
              <a:rPr lang="ar-EG" b="1" kern="1200" dirty="0">
                <a:solidFill>
                  <a:schemeClr val="bg1"/>
                </a:solidFill>
                <a:latin typeface="Times New Roman" pitchFamily="18" charset="0"/>
                <a:ea typeface="+mn-ea"/>
                <a:cs typeface="Times New Roman" pitchFamily="18" charset="0"/>
              </a:rPr>
              <a:t>يونا بى ابروفيتيس: انتيف كان نين نوفي نان إيڤول.</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04012"/>
            <a:ext cx="9143999" cy="888346"/>
          </a:xfrm>
        </p:spPr>
        <p:txBody>
          <a:bodyPr anchor="ctr"/>
          <a:lstStyle/>
          <a:p>
            <a:pPr>
              <a:lnSpc>
                <a:spcPct val="80000"/>
              </a:lnSpc>
            </a:pPr>
            <a:r>
              <a:rPr lang="pt-BR" sz="4000" b="0" i="0" u="none" strike="noStrike" dirty="0">
                <a:effectLst/>
                <a:latin typeface="CS New Athanasius" pitchFamily="34" charset="0"/>
              </a:rPr>
              <a:t>Iwna pi`provytyc@ `ntef,a nennobi nan `ebol.</a:t>
            </a:r>
            <a:endParaRPr lang="fi-FI"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846324"/>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يونان النبي، ليغفر لنا خطايانا.</a:t>
            </a:r>
          </a:p>
        </p:txBody>
      </p:sp>
    </p:spTree>
    <p:extLst>
      <p:ext uri="{BB962C8B-B14F-4D97-AF65-F5344CB8AC3E}">
        <p14:creationId xmlns:p14="http://schemas.microsoft.com/office/powerpoint/2010/main" val="3351678249"/>
      </p:ext>
    </p:extLst>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normAutofit/>
          </a:bodyPr>
          <a:lstStyle/>
          <a:p>
            <a:r>
              <a:rPr lang="ar-EG" sz="4000" dirty="0"/>
              <a:t>بي ماي رومي</a:t>
            </a:r>
            <a:endParaRPr lang="en-GB" sz="4000" dirty="0"/>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بى ماى رومى إن آغاثوس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باتشويس إيسوس تى تيهو إيه روك</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en-GB" sz="34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80904"/>
            <a:ext cx="9144000" cy="677863"/>
          </a:xfrm>
        </p:spPr>
        <p:txBody>
          <a:bodyPr/>
          <a:lstStyle/>
          <a:p>
            <a:r>
              <a:rPr lang="en-GB" sz="4400" dirty="0"/>
              <a:t>Pi</a:t>
            </a:r>
            <a:r>
              <a:rPr lang="en-US" sz="4400" dirty="0"/>
              <a:t>m</a:t>
            </a:r>
            <a:r>
              <a:rPr lang="en-GB" sz="4400" dirty="0" err="1"/>
              <a:t>airwmi</a:t>
            </a:r>
            <a:r>
              <a:rPr lang="en-GB" sz="4400" dirty="0"/>
              <a:t> `</a:t>
            </a:r>
            <a:r>
              <a:rPr lang="en-GB" sz="4400" dirty="0" err="1"/>
              <a:t>n`aga;oc</a:t>
            </a:r>
            <a:r>
              <a:rPr lang="en-GB" sz="4400" dirty="0"/>
              <a:t>@ pa=o=c I=y=c ]]</a:t>
            </a:r>
            <a:r>
              <a:rPr lang="en-GB" sz="4400" dirty="0" err="1"/>
              <a:t>ho</a:t>
            </a:r>
            <a:r>
              <a:rPr lang="en-GB" sz="4400" dirty="0"/>
              <a:t> `</a:t>
            </a:r>
            <a:r>
              <a:rPr lang="en-GB" sz="4400" dirty="0" err="1"/>
              <a:t>erok</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32878"/>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محب البشر</a:t>
            </a:r>
            <a:r>
              <a:rPr lang="ar-EG" sz="4400" dirty="0">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الصالح ربى يسوع، </a:t>
            </a:r>
          </a:p>
        </p:txBody>
      </p:sp>
    </p:spTree>
    <p:extLst>
      <p:ext uri="{BB962C8B-B14F-4D97-AF65-F5344CB8AC3E}">
        <p14:creationId xmlns:p14="http://schemas.microsoft.com/office/powerpoint/2010/main" val="3700234637"/>
      </p:ext>
    </p:extLst>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7"/>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إمبيرهيت صاجاتشى إمموك، نيم نى ڤا إمبى إنريف إرنوڤى.</a:t>
            </a:r>
            <a:endParaRPr lang="en-GB" sz="37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46050"/>
            <a:ext cx="9144000" cy="745751"/>
          </a:xfrm>
        </p:spPr>
        <p:txBody>
          <a:bodyPr/>
          <a:lstStyle/>
          <a:p>
            <a:r>
              <a:rPr lang="en-GB" sz="3700" dirty="0"/>
              <a:t>`</a:t>
            </a:r>
            <a:r>
              <a:rPr lang="en-GB" sz="3700" dirty="0" err="1"/>
              <a:t>mperhit</a:t>
            </a:r>
            <a:r>
              <a:rPr lang="en-GB" sz="3700" dirty="0"/>
              <a:t> </a:t>
            </a:r>
            <a:r>
              <a:rPr lang="en-GB" sz="3700" dirty="0" err="1"/>
              <a:t>caja</a:t>
            </a:r>
            <a:r>
              <a:rPr lang="en-GB" sz="3700" dirty="0"/>
              <a:t>[y `</a:t>
            </a:r>
            <a:r>
              <a:rPr lang="en-GB" sz="3700" dirty="0" err="1"/>
              <a:t>mmok</a:t>
            </a:r>
            <a:r>
              <a:rPr lang="en-GB" sz="3700" dirty="0"/>
              <a:t>@ </a:t>
            </a:r>
            <a:r>
              <a:rPr lang="en-GB" sz="3700" dirty="0" err="1"/>
              <a:t>nem</a:t>
            </a:r>
            <a:r>
              <a:rPr lang="en-GB" sz="3700" dirty="0"/>
              <a:t> </a:t>
            </a:r>
            <a:r>
              <a:rPr lang="en-GB" sz="3700" dirty="0" err="1"/>
              <a:t>niba`empi</a:t>
            </a:r>
            <a:r>
              <a:rPr lang="en-GB" sz="3700" dirty="0"/>
              <a:t> `</a:t>
            </a:r>
            <a:r>
              <a:rPr lang="en-GB" sz="3700" dirty="0" err="1"/>
              <a:t>nref`ernobi</a:t>
            </a:r>
            <a:r>
              <a:rPr lang="en-GB" sz="37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836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أسألك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تطرحني علي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شمالك، مع الجداء الخطاة.</a:t>
            </a:r>
          </a:p>
        </p:txBody>
      </p:sp>
    </p:spTree>
    <p:extLst>
      <p:ext uri="{BB962C8B-B14F-4D97-AF65-F5344CB8AC3E}">
        <p14:creationId xmlns:p14="http://schemas.microsoft.com/office/powerpoint/2010/main" val="3530415464"/>
      </p:ext>
    </p:extLst>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 ذيه أون امبيرجوس نى: چيه تى صوؤن إمموك آن: ما شيه ناك إيڤول هاروى: أوفي اتسيب طوت إمبى إكروم إن إينيه.</a:t>
            </a:r>
            <a:endParaRPr lang="en-GB" sz="35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400" dirty="0"/>
              <a:t>Oude on `</a:t>
            </a:r>
            <a:r>
              <a:rPr lang="en-GB" sz="3400" dirty="0" err="1"/>
              <a:t>mperjoc</a:t>
            </a:r>
            <a:r>
              <a:rPr lang="en-GB" sz="3400" dirty="0"/>
              <a:t> </a:t>
            </a:r>
            <a:r>
              <a:rPr lang="en-GB" sz="3400" dirty="0" err="1"/>
              <a:t>nyi</a:t>
            </a:r>
            <a:r>
              <a:rPr lang="en-GB" sz="3400" dirty="0"/>
              <a:t>@ je ]</a:t>
            </a:r>
            <a:r>
              <a:rPr lang="en-GB" sz="3400" dirty="0" err="1"/>
              <a:t>cw`oun</a:t>
            </a:r>
            <a:r>
              <a:rPr lang="en-GB" sz="3400" dirty="0"/>
              <a:t> `</a:t>
            </a:r>
            <a:r>
              <a:rPr lang="en-GB" sz="3400" dirty="0" err="1"/>
              <a:t>mmok</a:t>
            </a:r>
            <a:r>
              <a:rPr lang="en-GB" sz="3400" dirty="0"/>
              <a:t> an@ </a:t>
            </a:r>
            <a:r>
              <a:rPr lang="en-GB" sz="3400" dirty="0" err="1"/>
              <a:t>masenak</a:t>
            </a:r>
            <a:endParaRPr lang="ar-EG" sz="3400" dirty="0"/>
          </a:p>
          <a:p>
            <a:r>
              <a:rPr lang="en-GB" sz="3400" dirty="0"/>
              <a:t>`</a:t>
            </a:r>
            <a:r>
              <a:rPr lang="en-GB" dirty="0" err="1"/>
              <a:t>ebol</a:t>
            </a:r>
            <a:r>
              <a:rPr lang="ar-EG" dirty="0"/>
              <a:t> </a:t>
            </a:r>
            <a:r>
              <a:rPr lang="en-GB" dirty="0" err="1"/>
              <a:t>haroi</a:t>
            </a:r>
            <a:r>
              <a:rPr lang="en-GB" dirty="0"/>
              <a:t>@ `</a:t>
            </a:r>
            <a:r>
              <a:rPr lang="en-GB" dirty="0" err="1"/>
              <a:t>wvy`etcebtwt</a:t>
            </a:r>
            <a:r>
              <a:rPr lang="en-GB" dirty="0"/>
              <a:t> `</a:t>
            </a:r>
            <a:r>
              <a:rPr lang="en-GB" dirty="0" err="1"/>
              <a:t>mpi</a:t>
            </a:r>
            <a:r>
              <a:rPr lang="en-GB" dirty="0"/>
              <a:t>`,</a:t>
            </a:r>
            <a:r>
              <a:rPr lang="en-GB" dirty="0" err="1"/>
              <a:t>rwm</a:t>
            </a:r>
            <a:r>
              <a:rPr lang="en-GB" dirty="0"/>
              <a:t> `</a:t>
            </a:r>
            <a:r>
              <a:rPr lang="en-GB" dirty="0" err="1"/>
              <a:t>n`eneh</a:t>
            </a:r>
            <a:r>
              <a:rPr lang="en-GB" dirty="0"/>
              <a:t>.</a:t>
            </a:r>
            <a:endParaRPr lang="en-GB" sz="34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17724"/>
          </a:xfrm>
        </p:spPr>
        <p:txBody>
          <a:bodyPr>
            <a:normAutofit fontScale="70000" lnSpcReduction="20000"/>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ولا تقل لي أيضاً،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"إني ما أعرفك،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إذهب عني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أيها المعد، للنار الأبدية."</a:t>
            </a:r>
          </a:p>
        </p:txBody>
      </p:sp>
    </p:spTree>
    <p:extLst>
      <p:ext uri="{BB962C8B-B14F-4D97-AF65-F5344CB8AC3E}">
        <p14:creationId xmlns:p14="http://schemas.microsoft.com/office/powerpoint/2010/main" val="2842471439"/>
      </p:ext>
    </p:extLst>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تى إيه مى غار خين أو ميثمى: چيه آنوك أوريف إيرنوڤى: أووه نا إهفي أووِّي تيرو إتهوؤ: سى أوأونه إيڤول إمبيك إمثو.</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500" dirty="0"/>
              <a:t>}`</a:t>
            </a:r>
            <a:r>
              <a:rPr lang="en-GB" sz="3500" dirty="0" err="1"/>
              <a:t>emi</a:t>
            </a:r>
            <a:r>
              <a:rPr lang="en-GB" sz="3500" dirty="0"/>
              <a:t> gar </a:t>
            </a:r>
            <a:r>
              <a:rPr lang="en-GB" sz="3500" dirty="0" err="1"/>
              <a:t>qen</a:t>
            </a:r>
            <a:r>
              <a:rPr lang="en-GB" sz="3500" dirty="0"/>
              <a:t> `</a:t>
            </a:r>
            <a:r>
              <a:rPr lang="en-GB" sz="3500" dirty="0" err="1"/>
              <a:t>oume;myi</a:t>
            </a:r>
            <a:r>
              <a:rPr lang="en-GB" sz="3500" dirty="0"/>
              <a:t>@ je `</a:t>
            </a:r>
            <a:r>
              <a:rPr lang="en-GB" sz="3500" dirty="0" err="1"/>
              <a:t>anok</a:t>
            </a:r>
            <a:r>
              <a:rPr lang="en-GB" sz="3500" dirty="0"/>
              <a:t> `</a:t>
            </a:r>
            <a:r>
              <a:rPr lang="en-GB" sz="3500" dirty="0" err="1"/>
              <a:t>ouref`ernobi</a:t>
            </a:r>
            <a:r>
              <a:rPr lang="en-GB" sz="3500" dirty="0"/>
              <a:t>@ </a:t>
            </a:r>
            <a:r>
              <a:rPr lang="en-GB" sz="3500" dirty="0" err="1"/>
              <a:t>ouoh</a:t>
            </a:r>
            <a:r>
              <a:rPr lang="en-GB" sz="3500" dirty="0"/>
              <a:t> </a:t>
            </a:r>
            <a:r>
              <a:rPr lang="en-GB" sz="3500" dirty="0" err="1"/>
              <a:t>na`hby`ou`i</a:t>
            </a:r>
            <a:r>
              <a:rPr lang="en-GB" sz="3500" dirty="0"/>
              <a:t> </a:t>
            </a:r>
            <a:r>
              <a:rPr lang="en-GB" sz="3500" dirty="0" err="1"/>
              <a:t>tyrou</a:t>
            </a:r>
            <a:r>
              <a:rPr lang="en-GB" sz="3500" dirty="0"/>
              <a:t> </a:t>
            </a:r>
            <a:r>
              <a:rPr lang="en-GB" sz="3500" dirty="0" err="1"/>
              <a:t>ethw`ou</a:t>
            </a:r>
            <a:r>
              <a:rPr lang="en-GB" sz="3500" dirty="0"/>
              <a:t>@ </a:t>
            </a:r>
            <a:r>
              <a:rPr lang="en-GB" sz="3500" dirty="0" err="1"/>
              <a:t>ce`ou`wnh</a:t>
            </a:r>
            <a:r>
              <a:rPr lang="en-GB" sz="3500" dirty="0"/>
              <a:t> `</a:t>
            </a:r>
            <a:r>
              <a:rPr lang="en-GB" sz="3500" dirty="0" err="1"/>
              <a:t>ebol</a:t>
            </a:r>
            <a:r>
              <a:rPr lang="en-GB" sz="3500" dirty="0"/>
              <a:t> `</a:t>
            </a:r>
            <a:r>
              <a:rPr lang="en-GB" sz="3500" dirty="0" err="1"/>
              <a:t>mpek`m;o</a:t>
            </a:r>
            <a:r>
              <a:rPr lang="en-GB" sz="35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لأني أعلم بالحقيقة، إني خاطئ، وأعمالي الرديئة كلها، ظاهرة أمامك.</a:t>
            </a:r>
          </a:p>
        </p:txBody>
      </p:sp>
    </p:spTree>
    <p:extLst>
      <p:ext uri="{BB962C8B-B14F-4D97-AF65-F5344CB8AC3E}">
        <p14:creationId xmlns:p14="http://schemas.microsoft.com/office/powerpoint/2010/main" val="480105390"/>
      </p:ext>
    </p:extLst>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تيجو إن إت إسمى انتيه بى تيه لونيس: إيْ أوش إيڤول إيْ جو إمموس: چيه إفنوتى كو نى إيڤول: چيه آنوك أو ريف إرنوڤى.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dirty="0"/>
              <a:t>}</a:t>
            </a:r>
            <a:r>
              <a:rPr lang="en-GB" dirty="0" err="1"/>
              <a:t>jw</a:t>
            </a:r>
            <a:r>
              <a:rPr lang="en-GB" dirty="0"/>
              <a:t> `</a:t>
            </a:r>
            <a:r>
              <a:rPr lang="en-GB" dirty="0" err="1"/>
              <a:t>n`t`cmy</a:t>
            </a:r>
            <a:r>
              <a:rPr lang="en-GB" dirty="0"/>
              <a:t> `</a:t>
            </a:r>
            <a:r>
              <a:rPr lang="en-GB" dirty="0" err="1"/>
              <a:t>nte</a:t>
            </a:r>
            <a:r>
              <a:rPr lang="en-GB" dirty="0"/>
              <a:t> </a:t>
            </a:r>
            <a:r>
              <a:rPr lang="en-GB" dirty="0" err="1"/>
              <a:t>pitelwnyc</a:t>
            </a:r>
            <a:r>
              <a:rPr lang="en-GB" dirty="0"/>
              <a:t>@ </a:t>
            </a:r>
            <a:r>
              <a:rPr lang="en-GB" dirty="0" err="1"/>
              <a:t>ei`ws</a:t>
            </a:r>
            <a:r>
              <a:rPr lang="en-GB" dirty="0"/>
              <a:t> `</a:t>
            </a:r>
            <a:r>
              <a:rPr lang="en-GB" dirty="0" err="1"/>
              <a:t>ebol</a:t>
            </a:r>
            <a:r>
              <a:rPr lang="en-GB" dirty="0"/>
              <a:t> </a:t>
            </a:r>
            <a:r>
              <a:rPr lang="en-GB" dirty="0" err="1"/>
              <a:t>eijw</a:t>
            </a:r>
            <a:endParaRPr lang="ar-EG" dirty="0"/>
          </a:p>
          <a:p>
            <a:r>
              <a:rPr lang="en-GB" dirty="0"/>
              <a:t>`</a:t>
            </a:r>
            <a:r>
              <a:rPr lang="en-GB" dirty="0" err="1"/>
              <a:t>mmoc</a:t>
            </a:r>
            <a:r>
              <a:rPr lang="en-GB" dirty="0"/>
              <a:t>@ je `V] ,w </a:t>
            </a:r>
            <a:r>
              <a:rPr lang="en-GB" dirty="0" err="1"/>
              <a:t>nyi</a:t>
            </a:r>
            <a:r>
              <a:rPr lang="en-GB" dirty="0"/>
              <a:t> `</a:t>
            </a:r>
            <a:r>
              <a:rPr lang="en-GB" dirty="0" err="1"/>
              <a:t>ebol</a:t>
            </a:r>
            <a:r>
              <a:rPr lang="en-GB" dirty="0"/>
              <a:t>@ je `</a:t>
            </a:r>
            <a:r>
              <a:rPr lang="en-GB" dirty="0" err="1"/>
              <a:t>anok</a:t>
            </a:r>
            <a:r>
              <a:rPr lang="en-GB" dirty="0"/>
              <a:t> `</a:t>
            </a:r>
            <a:r>
              <a:rPr lang="en-GB" dirty="0" err="1"/>
              <a:t>ouref`ernobi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fontScale="92500"/>
          </a:bodyPr>
          <a:lstStyle/>
          <a:p>
            <a:pPr fontAlgn="base">
              <a:lnSpc>
                <a:spcPct val="100000"/>
              </a:lnSpc>
              <a:spcBef>
                <a:spcPct val="20000"/>
              </a:spcBef>
              <a:spcAft>
                <a:spcPct val="0"/>
              </a:spcAft>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أقول بصوت</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العشار، صارخاً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قائلاً، "اللهم</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اغفر لي، أنا الخاطئ."</a:t>
            </a:r>
          </a:p>
        </p:txBody>
      </p:sp>
    </p:spTree>
    <p:extLst>
      <p:ext uri="{BB962C8B-B14F-4D97-AF65-F5344CB8AC3E}">
        <p14:creationId xmlns:p14="http://schemas.microsoft.com/office/powerpoint/2010/main" val="3684627891"/>
      </p:ext>
    </p:extLst>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04964"/>
            <a:ext cx="9143999" cy="75303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آى إير نوڤى آى إيرنوڤى: باشويس إيسوس كونى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09883"/>
            <a:ext cx="9143998" cy="995082"/>
          </a:xfrm>
        </p:spPr>
        <p:txBody>
          <a:bodyP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752194"/>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أخطأت أخطأت، يا ربي يسوع اغفر لي، </a:t>
            </a:r>
          </a:p>
        </p:txBody>
      </p:sp>
    </p:spTree>
    <p:extLst>
      <p:ext uri="{BB962C8B-B14F-4D97-AF65-F5344CB8AC3E}">
        <p14:creationId xmlns:p14="http://schemas.microsoft.com/office/powerpoint/2010/main" val="2669581741"/>
      </p:ext>
    </p:extLst>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چى إممون ڤوك إن آت إرنوڤى</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أو ذى إممون شويس إن آتكو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069540"/>
            <a:ext cx="9143998" cy="776289"/>
          </a:xfrm>
        </p:spPr>
        <p:txBody>
          <a:bodyPr anchor="ctr"/>
          <a:lstStyle/>
          <a:p>
            <a:r>
              <a:rPr lang="en-GB" sz="3300" dirty="0"/>
              <a:t>je `</a:t>
            </a:r>
            <a:r>
              <a:rPr lang="en-GB" sz="3300" dirty="0" err="1"/>
              <a:t>mmon</a:t>
            </a:r>
            <a:r>
              <a:rPr lang="ar-EG" sz="3300" dirty="0"/>
              <a:t> </a:t>
            </a:r>
            <a:r>
              <a:rPr lang="en-GB" sz="3300" dirty="0" err="1"/>
              <a:t>bwk</a:t>
            </a:r>
            <a:r>
              <a:rPr lang="en-GB" sz="3300" dirty="0"/>
              <a:t> `</a:t>
            </a:r>
            <a:r>
              <a:rPr lang="en-GB" sz="3300" dirty="0" err="1"/>
              <a:t>n`at`ernobi</a:t>
            </a:r>
            <a:r>
              <a:rPr lang="en-GB" sz="3300" dirty="0"/>
              <a:t>@ `</a:t>
            </a:r>
            <a:r>
              <a:rPr lang="en-GB" sz="3300" dirty="0" err="1"/>
              <a:t>oude</a:t>
            </a:r>
            <a:r>
              <a:rPr lang="en-GB" sz="3300" dirty="0"/>
              <a:t> `</a:t>
            </a:r>
            <a:r>
              <a:rPr lang="en-GB" sz="3300" dirty="0" err="1"/>
              <a:t>mmon</a:t>
            </a:r>
            <a:r>
              <a:rPr lang="en-GB" sz="3300" dirty="0"/>
              <a:t> `[</a:t>
            </a:r>
            <a:r>
              <a:rPr lang="en-GB" sz="3300" dirty="0" err="1"/>
              <a:t>oic</a:t>
            </a:r>
            <a:r>
              <a:rPr lang="en-GB" sz="3300" dirty="0"/>
              <a:t> `</a:t>
            </a:r>
            <a:r>
              <a:rPr lang="en-GB" sz="3300" dirty="0" err="1"/>
              <a:t>n`at,w</a:t>
            </a:r>
            <a:r>
              <a:rPr lang="en-GB" sz="3300" dirty="0"/>
              <a:t> `</a:t>
            </a:r>
            <a:r>
              <a:rPr lang="en-GB" sz="3300" dirty="0" err="1"/>
              <a:t>ebol</a:t>
            </a:r>
            <a:r>
              <a:rPr lang="en-US" sz="3300" dirty="0"/>
              <a:t>.</a:t>
            </a:r>
            <a:endParaRPr lang="en-GB" sz="33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11851"/>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عبد بلا خطية، ولا سيد بلا مغفرة.</a:t>
            </a:r>
          </a:p>
        </p:txBody>
      </p:sp>
    </p:spTree>
    <p:extLst>
      <p:ext uri="{BB962C8B-B14F-4D97-AF65-F5344CB8AC3E}">
        <p14:creationId xmlns:p14="http://schemas.microsoft.com/office/powerpoint/2010/main" val="3332080825"/>
      </p:ext>
    </p:extLst>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8"/>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موى نى ابشويس إنؤميطانيا</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إى إبچين طا إرميطانين</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258642"/>
            <a:ext cx="9143998" cy="711852"/>
          </a:xfrm>
        </p:spPr>
        <p:txBody>
          <a:bodyPr anchor="ctr"/>
          <a:lstStyle/>
          <a:p>
            <a:r>
              <a:rPr lang="en-GB" sz="3800" dirty="0"/>
              <a:t>Moi </a:t>
            </a:r>
            <a:r>
              <a:rPr lang="en-GB" sz="3800" dirty="0" err="1"/>
              <a:t>nyi</a:t>
            </a:r>
            <a:r>
              <a:rPr lang="en-GB" sz="3800" dirty="0"/>
              <a:t> `P=o=c `</a:t>
            </a:r>
            <a:r>
              <a:rPr lang="en-GB" sz="3800" dirty="0" err="1"/>
              <a:t>n`oumetanoia</a:t>
            </a:r>
            <a:r>
              <a:rPr lang="en-GB" sz="3800" dirty="0"/>
              <a:t>@ `</a:t>
            </a:r>
            <a:r>
              <a:rPr lang="en-GB" sz="3800" dirty="0" err="1"/>
              <a:t>e`pjinta</a:t>
            </a:r>
            <a:r>
              <a:rPr lang="en-GB" sz="3800" dirty="0"/>
              <a:t> `</a:t>
            </a:r>
            <a:r>
              <a:rPr lang="en-GB" sz="3800" dirty="0" err="1"/>
              <a:t>ermetanoin</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7508"/>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54594739"/>
      </p:ext>
    </p:extLst>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إمباتى إفمو ما إشطام إنروى، خين نى بيلى إنتى آمينتى.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40343" y="5163670"/>
            <a:ext cx="9278473" cy="918041"/>
          </a:xfrm>
        </p:spPr>
        <p:txBody>
          <a:bodyPr anchor="ctr"/>
          <a:lstStyle/>
          <a:p>
            <a:r>
              <a:rPr lang="en-GB" sz="3500" dirty="0"/>
              <a:t>`</a:t>
            </a:r>
            <a:r>
              <a:rPr lang="en-GB" sz="3500" dirty="0" err="1"/>
              <a:t>mpate</a:t>
            </a:r>
            <a:r>
              <a:rPr lang="en-GB" sz="3500" dirty="0"/>
              <a:t> `</a:t>
            </a:r>
            <a:r>
              <a:rPr lang="en-GB" sz="3500" dirty="0" err="1"/>
              <a:t>vmou</a:t>
            </a:r>
            <a:r>
              <a:rPr lang="en-GB" sz="3500" dirty="0"/>
              <a:t> </a:t>
            </a:r>
            <a:r>
              <a:rPr lang="en-GB" sz="3500" dirty="0" err="1"/>
              <a:t>ma`s;am</a:t>
            </a:r>
            <a:r>
              <a:rPr lang="en-GB" sz="3500" dirty="0"/>
              <a:t> `</a:t>
            </a:r>
            <a:r>
              <a:rPr lang="en-GB" sz="3500" dirty="0" err="1"/>
              <a:t>nrwi</a:t>
            </a:r>
            <a:r>
              <a:rPr lang="en-GB" sz="3500" dirty="0"/>
              <a:t>@ </a:t>
            </a:r>
            <a:r>
              <a:rPr lang="en-GB" sz="3500" dirty="0" err="1"/>
              <a:t>qen</a:t>
            </a:r>
            <a:r>
              <a:rPr lang="en-GB" sz="3500" dirty="0"/>
              <a:t> </a:t>
            </a:r>
            <a:r>
              <a:rPr lang="en-GB" sz="3500" dirty="0" err="1"/>
              <a:t>nipuly</a:t>
            </a:r>
            <a:r>
              <a:rPr lang="en-GB" sz="3500" dirty="0"/>
              <a:t> `</a:t>
            </a:r>
            <a:r>
              <a:rPr lang="en-GB" sz="3500" dirty="0" err="1"/>
              <a:t>nte</a:t>
            </a:r>
            <a:r>
              <a:rPr lang="en-GB" sz="3500" dirty="0"/>
              <a:t> `Amen].</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142334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57985523"/>
      </p:ext>
    </p:extLst>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أون إنطاتي لوغوس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خا ناى تيرو إيطاى أيتو</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75729"/>
            <a:ext cx="9144000" cy="805982"/>
          </a:xfrm>
        </p:spPr>
        <p:txBody>
          <a:bodyPr anchor="ctr"/>
          <a:lstStyle/>
          <a:p>
            <a:r>
              <a:rPr lang="en-GB" sz="3800" dirty="0" err="1"/>
              <a:t>Ouoh</a:t>
            </a:r>
            <a:r>
              <a:rPr lang="en-GB" sz="3800" dirty="0"/>
              <a:t> on `</a:t>
            </a:r>
            <a:r>
              <a:rPr lang="en-GB" sz="3800" dirty="0" err="1"/>
              <a:t>nta</a:t>
            </a:r>
            <a:r>
              <a:rPr lang="en-GB" sz="3800" dirty="0"/>
              <a:t>]</a:t>
            </a:r>
            <a:r>
              <a:rPr lang="en-GB" sz="3800" dirty="0" err="1"/>
              <a:t>logoc</a:t>
            </a:r>
            <a:r>
              <a:rPr lang="en-GB" sz="3800" dirty="0"/>
              <a:t>@ </a:t>
            </a:r>
            <a:r>
              <a:rPr lang="en-GB" sz="3800" dirty="0" err="1"/>
              <a:t>qa</a:t>
            </a:r>
            <a:r>
              <a:rPr lang="en-GB" sz="3800" dirty="0"/>
              <a:t> </a:t>
            </a:r>
            <a:r>
              <a:rPr lang="en-GB" sz="3800" dirty="0" err="1"/>
              <a:t>nai</a:t>
            </a:r>
            <a:r>
              <a:rPr lang="en-GB" sz="3800" dirty="0"/>
              <a:t> </a:t>
            </a:r>
            <a:r>
              <a:rPr lang="en-GB" sz="3800" dirty="0" err="1"/>
              <a:t>tyrou</a:t>
            </a:r>
            <a:r>
              <a:rPr lang="en-GB" sz="3800" dirty="0"/>
              <a:t> `</a:t>
            </a:r>
            <a:r>
              <a:rPr lang="en-GB" sz="3800" dirty="0" err="1"/>
              <a:t>etai`aitou</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6"/>
            <a:ext cx="9144000" cy="918041"/>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ولكي أعطي أيضاً جواباً، عن كل ما فعلته، </a:t>
            </a:r>
          </a:p>
        </p:txBody>
      </p:sp>
    </p:spTree>
    <p:extLst>
      <p:ext uri="{BB962C8B-B14F-4D97-AF65-F5344CB8AC3E}">
        <p14:creationId xmlns:p14="http://schemas.microsoft.com/office/powerpoint/2010/main" val="2983853391"/>
      </p:ext>
    </p:extLst>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بى إكريتيس إممى ايسوس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انثوف إثنا تي هاب إيروى.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163670"/>
            <a:ext cx="9143999" cy="918041"/>
          </a:xfrm>
        </p:spPr>
        <p:txBody>
          <a:bodyPr anchor="ctr"/>
          <a:lstStyle/>
          <a:p>
            <a:r>
              <a:rPr lang="en-GB" sz="4400" dirty="0" err="1"/>
              <a:t>pi`Krityc</a:t>
            </a:r>
            <a:r>
              <a:rPr lang="en-GB" sz="4400" dirty="0"/>
              <a:t> `</a:t>
            </a:r>
            <a:r>
              <a:rPr lang="en-GB" sz="4400" dirty="0" err="1"/>
              <a:t>mmyi</a:t>
            </a:r>
            <a:r>
              <a:rPr lang="en-GB" sz="4400" dirty="0"/>
              <a:t> I=y=c@ `</a:t>
            </a:r>
            <a:r>
              <a:rPr lang="en-GB" sz="4400" dirty="0" err="1"/>
              <a:t>n;of</a:t>
            </a:r>
            <a:r>
              <a:rPr lang="en-GB" sz="4400" dirty="0"/>
              <a:t> </a:t>
            </a:r>
            <a:r>
              <a:rPr lang="en-GB" sz="4400" dirty="0" err="1"/>
              <a:t>e;na</a:t>
            </a:r>
            <a:r>
              <a:rPr lang="en-GB" sz="4400" dirty="0"/>
              <a:t>]hap `</a:t>
            </a:r>
            <a:r>
              <a:rPr lang="en-GB" sz="4400" dirty="0" err="1"/>
              <a:t>eroi</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القاضي العادل، هو يُدينَني.</a:t>
            </a:r>
          </a:p>
        </p:txBody>
      </p:sp>
    </p:spTree>
    <p:extLst>
      <p:ext uri="{BB962C8B-B14F-4D97-AF65-F5344CB8AC3E}">
        <p14:creationId xmlns:p14="http://schemas.microsoft.com/office/powerpoint/2010/main" val="2780555337"/>
      </p:ext>
    </p:extLst>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86488"/>
            <a:ext cx="9143999" cy="671513"/>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 ريف شينهيت بى باسوتير</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 إفئى شينهيت خا بيف لاؤس</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23329"/>
            <a:ext cx="9143999" cy="1063159"/>
          </a:xfrm>
        </p:spPr>
        <p:txBody>
          <a:bodyPr anchor="ctr"/>
          <a:lstStyle/>
          <a:p>
            <a:r>
              <a:rPr lang="en-GB" sz="4000" dirty="0" err="1"/>
              <a:t>Ourefsenhyt</a:t>
            </a:r>
            <a:r>
              <a:rPr lang="en-GB" sz="4000" dirty="0"/>
              <a:t> pe </a:t>
            </a:r>
            <a:r>
              <a:rPr lang="en-GB" sz="4000" dirty="0" err="1"/>
              <a:t>paCwtyr</a:t>
            </a:r>
            <a:r>
              <a:rPr lang="en-GB" sz="4000" dirty="0"/>
              <a:t>@ </a:t>
            </a:r>
            <a:r>
              <a:rPr lang="en-GB" sz="4000" dirty="0" err="1"/>
              <a:t>ef`esenhyt</a:t>
            </a:r>
            <a:r>
              <a:rPr lang="en-GB" sz="4000" dirty="0"/>
              <a:t> </a:t>
            </a:r>
            <a:r>
              <a:rPr lang="en-GB" sz="4000" dirty="0" err="1"/>
              <a:t>qa</a:t>
            </a:r>
            <a:r>
              <a:rPr lang="en-GB" sz="4000" dirty="0"/>
              <a:t> </a:t>
            </a:r>
            <a:r>
              <a:rPr lang="en-GB" sz="4000" dirty="0" err="1"/>
              <a:t>pefla`oc</a:t>
            </a:r>
            <a:r>
              <a:rPr lang="en-GB" sz="40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6564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رؤوف هو مخلصي، يترأف علي شعبه، </a:t>
            </a:r>
          </a:p>
        </p:txBody>
      </p:sp>
    </p:spTree>
    <p:extLst>
      <p:ext uri="{BB962C8B-B14F-4D97-AF65-F5344CB8AC3E}">
        <p14:creationId xmlns:p14="http://schemas.microsoft.com/office/powerpoint/2010/main" val="3277996569"/>
      </p:ext>
    </p:extLst>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4034201080"/>
      </p:ext>
    </p:extLst>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1145499507"/>
      </p:ext>
    </p:extLst>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7695BEFB-ED7D-4AC6-B186-80635048AC90}"/>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06424C4A-4329-4AE5-850A-426DBFAFDD96}"/>
              </a:ext>
            </a:extLst>
          </p:cNvPr>
          <p:cNvSpPr>
            <a:spLocks noGrp="1"/>
          </p:cNvSpPr>
          <p:nvPr>
            <p:ph type="body" sz="quarter" idx="10"/>
          </p:nvPr>
        </p:nvSpPr>
        <p:spPr/>
        <p:txBody>
          <a:bodyPr/>
          <a:lstStyle/>
          <a:p>
            <a:endParaRPr lang="en-GB"/>
          </a:p>
        </p:txBody>
      </p:sp>
      <p:sp>
        <p:nvSpPr>
          <p:cNvPr id="8" name="Text Placeholder 7">
            <a:extLst>
              <a:ext uri="{FF2B5EF4-FFF2-40B4-BE49-F238E27FC236}">
                <a16:creationId xmlns:a16="http://schemas.microsoft.com/office/drawing/2014/main" id="{0CB593FF-D473-436E-AFA5-D358375FA685}"/>
              </a:ext>
            </a:extLst>
          </p:cNvPr>
          <p:cNvSpPr>
            <a:spLocks noGrp="1"/>
          </p:cNvSpPr>
          <p:nvPr>
            <p:ph type="body" sz="quarter" idx="11"/>
          </p:nvPr>
        </p:nvSpPr>
        <p:spPr/>
        <p:txBody>
          <a:bodyPr/>
          <a:lstStyle/>
          <a:p>
            <a:endParaRPr lang="en-GB"/>
          </a:p>
        </p:txBody>
      </p:sp>
      <p:sp>
        <p:nvSpPr>
          <p:cNvPr id="9" name="Text Placeholder 8">
            <a:extLst>
              <a:ext uri="{FF2B5EF4-FFF2-40B4-BE49-F238E27FC236}">
                <a16:creationId xmlns:a16="http://schemas.microsoft.com/office/drawing/2014/main" id="{988DE940-6C78-4CE3-974B-12C3C732478B}"/>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1168542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2315216-C2D1-4B89-B709-DC558B559C51}"/>
              </a:ext>
            </a:extLst>
          </p:cNvPr>
          <p:cNvSpPr>
            <a:spLocks noGrp="1"/>
          </p:cNvSpPr>
          <p:nvPr>
            <p:ph type="title"/>
          </p:nvPr>
        </p:nvSpPr>
        <p:spPr>
          <a:xfrm>
            <a:off x="-1721224" y="1697"/>
            <a:ext cx="1721224" cy="1087516"/>
          </a:xfrm>
        </p:spPr>
        <p:txBody>
          <a:bodyPr>
            <a:normAutofit fontScale="90000"/>
          </a:bodyPr>
          <a:lstStyle/>
          <a:p>
            <a:r>
              <a:rPr lang="ar-EG" sz="3600" b="1" dirty="0">
                <a:solidFill>
                  <a:srgbClr val="FFC000"/>
                </a:solidFill>
                <a:cs typeface="Times New Roman" pitchFamily="18" charset="0"/>
              </a:rPr>
              <a:t>أونيشتى إم ميستيريون</a:t>
            </a:r>
            <a:endParaRPr lang="en-GB" dirty="0"/>
          </a:p>
        </p:txBody>
      </p:sp>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أونيشتى إم ميس تيريُون: إفصا إبشويْ إيه نى نوس إن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240214"/>
            <a:ext cx="9144000" cy="808893"/>
          </a:xfrm>
        </p:spPr>
        <p:txBody>
          <a:bodyPr/>
          <a:lstStyle/>
          <a:p>
            <a:r>
              <a:rPr lang="en-GB" sz="3800" dirty="0" err="1"/>
              <a:t>Ounis</a:t>
            </a:r>
            <a:r>
              <a:rPr lang="en-GB" sz="3800" dirty="0"/>
              <a:t>] `</a:t>
            </a:r>
            <a:r>
              <a:rPr lang="en-GB" sz="3800" dirty="0" err="1"/>
              <a:t>mmuctyrion</a:t>
            </a:r>
            <a:r>
              <a:rPr lang="en-GB" sz="3800" dirty="0"/>
              <a:t>@ </a:t>
            </a:r>
            <a:r>
              <a:rPr lang="en-GB" sz="3800" dirty="0" err="1"/>
              <a:t>efca`pswi</a:t>
            </a:r>
            <a:r>
              <a:rPr lang="en-GB" sz="3800" dirty="0"/>
              <a:t> `</a:t>
            </a:r>
            <a:r>
              <a:rPr lang="en-GB" sz="3800" dirty="0" err="1"/>
              <a:t>eninouc</a:t>
            </a:r>
            <a:r>
              <a:rPr lang="en-GB" sz="3800" dirty="0"/>
              <a:t> `</a:t>
            </a:r>
            <a:r>
              <a:rPr lang="en-GB" sz="3800" dirty="0" err="1"/>
              <a:t>nrwmi</a:t>
            </a:r>
            <a:r>
              <a:rPr lang="en-GB" sz="3800"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7"/>
            <a:ext cx="9144000" cy="882527"/>
          </a:xfrm>
        </p:spPr>
        <p:txBody>
          <a:bodyPr>
            <a:normAutofit/>
          </a:bodyPr>
          <a:lstStyle/>
          <a:p>
            <a:r>
              <a:rPr lang="ar-EG" sz="4800" dirty="0"/>
              <a:t>سر عظيم يفوق عقول البشر، </a:t>
            </a:r>
          </a:p>
        </p:txBody>
      </p:sp>
    </p:spTree>
    <p:extLst>
      <p:ext uri="{BB962C8B-B14F-4D97-AF65-F5344CB8AC3E}">
        <p14:creationId xmlns:p14="http://schemas.microsoft.com/office/powerpoint/2010/main" val="306586002"/>
      </p:ext>
    </p:extLst>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a:xfrm>
            <a:off x="0" y="6139717"/>
            <a:ext cx="9143999" cy="718284"/>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إبچين موشي إم بين سوتير: إيه طاف إى أفشوبي إن شيري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104294"/>
            <a:ext cx="9144000" cy="919988"/>
          </a:xfrm>
        </p:spPr>
        <p:txBody>
          <a:bodyPr/>
          <a:lstStyle/>
          <a:p>
            <a:r>
              <a:rPr lang="en-GB" dirty="0"/>
              <a:t>pe `</a:t>
            </a:r>
            <a:r>
              <a:rPr lang="en-GB" dirty="0" err="1"/>
              <a:t>pjinmosi</a:t>
            </a:r>
            <a:r>
              <a:rPr lang="en-GB" dirty="0"/>
              <a:t> `</a:t>
            </a:r>
            <a:r>
              <a:rPr lang="en-GB" dirty="0" err="1"/>
              <a:t>mpenCwtyr</a:t>
            </a:r>
            <a:r>
              <a:rPr lang="en-GB" dirty="0"/>
              <a:t>@ `</a:t>
            </a:r>
            <a:r>
              <a:rPr lang="en-GB" dirty="0" err="1"/>
              <a:t>etaf`i</a:t>
            </a:r>
            <a:r>
              <a:rPr lang="en-GB" dirty="0"/>
              <a:t> </a:t>
            </a:r>
            <a:r>
              <a:rPr lang="en-GB" dirty="0" err="1"/>
              <a:t>afswpi</a:t>
            </a:r>
            <a:r>
              <a:rPr lang="en-GB" dirty="0"/>
              <a:t> `</a:t>
            </a:r>
            <a:r>
              <a:rPr lang="en-GB" dirty="0" err="1"/>
              <a:t>nSyri</a:t>
            </a:r>
            <a:r>
              <a:rPr lang="en-GB" dirty="0"/>
              <a:t> `</a:t>
            </a:r>
            <a:r>
              <a:rPr lang="en-GB" dirty="0" err="1"/>
              <a:t>nrwmi</a:t>
            </a:r>
            <a:r>
              <a:rPr lang="en-GB"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8"/>
            <a:ext cx="9144000" cy="631172"/>
          </a:xfrm>
        </p:spPr>
        <p:txBody>
          <a:bodyPr anchor="t">
            <a:noAutofit/>
          </a:bodyPr>
          <a:lstStyle/>
          <a:p>
            <a:pPr>
              <a:lnSpc>
                <a:spcPct val="110000"/>
              </a:lnSpc>
            </a:pPr>
            <a:r>
              <a:rPr lang="ar-EG" dirty="0"/>
              <a:t>هو سعي مخلصنا الذى أتى وصار ابن بشر.</a:t>
            </a:r>
          </a:p>
        </p:txBody>
      </p:sp>
      <p:sp>
        <p:nvSpPr>
          <p:cNvPr id="7" name="Title 6">
            <a:extLst>
              <a:ext uri="{FF2B5EF4-FFF2-40B4-BE49-F238E27FC236}">
                <a16:creationId xmlns:a16="http://schemas.microsoft.com/office/drawing/2014/main" id="{CEB82791-A8A2-44BF-8467-F8FF12719E5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98258887"/>
      </p:ext>
    </p:extLst>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p:txBody>
          <a:bodyPr anchor="ctr"/>
          <a:lstStyle/>
          <a:p>
            <a:r>
              <a:rPr lang="ar-EG" sz="3600" dirty="0"/>
              <a:t>بي مايْ رومي إن آغاثوس: فى إيه طاڤ شانش إم بيسرائيل:</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p:txBody>
          <a:bodyPr/>
          <a:lstStyle/>
          <a:p>
            <a:r>
              <a:rPr lang="en-GB" sz="3900" dirty="0" err="1"/>
              <a:t>PiMairwmi</a:t>
            </a:r>
            <a:r>
              <a:rPr lang="en-GB" sz="3900" dirty="0"/>
              <a:t> `</a:t>
            </a:r>
            <a:r>
              <a:rPr lang="en-GB" sz="3900" dirty="0" err="1"/>
              <a:t>n`aga;oc</a:t>
            </a:r>
            <a:r>
              <a:rPr lang="en-GB" sz="3900" dirty="0"/>
              <a:t>@ </a:t>
            </a:r>
            <a:r>
              <a:rPr lang="en-GB" sz="3900" dirty="0" err="1"/>
              <a:t>vy`etausans</a:t>
            </a:r>
            <a:r>
              <a:rPr lang="en-GB" sz="3900" dirty="0"/>
              <a:t> `</a:t>
            </a:r>
            <a:r>
              <a:rPr lang="en-GB" sz="3900" dirty="0" err="1"/>
              <a:t>mpIcra`yl</a:t>
            </a:r>
            <a:r>
              <a:rPr lang="en-GB" sz="39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a:xfrm>
            <a:off x="0" y="4357687"/>
            <a:ext cx="9144000" cy="74660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محب البشر الصالح الذى عال إسرائيل</a:t>
            </a:r>
          </a:p>
        </p:txBody>
      </p:sp>
    </p:spTree>
    <p:extLst>
      <p:ext uri="{BB962C8B-B14F-4D97-AF65-F5344CB8AC3E}">
        <p14:creationId xmlns:p14="http://schemas.microsoft.com/office/powerpoint/2010/main" val="1784716670"/>
      </p:ext>
    </p:extLst>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a:xfrm>
            <a:off x="0" y="5849189"/>
            <a:ext cx="9143999" cy="1008811"/>
          </a:xfrm>
        </p:spPr>
        <p:txBody>
          <a:bodyPr anchor="ctr"/>
          <a:lstStyle/>
          <a:p>
            <a:r>
              <a:rPr lang="ar-EG" sz="3600" dirty="0"/>
              <a:t>إن إهميه إن رومبي هي إبشافيه: أفئي أفشوبي إن شيري إن رومي.</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a:xfrm>
            <a:off x="0" y="5103438"/>
            <a:ext cx="9144000" cy="712694"/>
          </a:xfrm>
        </p:spPr>
        <p:txBody>
          <a:bodyPr/>
          <a:lstStyle/>
          <a:p>
            <a:r>
              <a:rPr lang="en-GB" sz="3700" dirty="0"/>
              <a:t>`</a:t>
            </a:r>
            <a:r>
              <a:rPr lang="en-GB" sz="3700" dirty="0" err="1"/>
              <a:t>n`hme</a:t>
            </a:r>
            <a:r>
              <a:rPr lang="en-GB" sz="3700" dirty="0"/>
              <a:t> `</a:t>
            </a:r>
            <a:r>
              <a:rPr lang="en-GB" sz="3700" dirty="0" err="1"/>
              <a:t>nrompi</a:t>
            </a:r>
            <a:r>
              <a:rPr lang="en-GB" sz="3700" dirty="0"/>
              <a:t> hi `</a:t>
            </a:r>
            <a:r>
              <a:rPr lang="en-GB" sz="3700" dirty="0" err="1"/>
              <a:t>psafe</a:t>
            </a:r>
            <a:r>
              <a:rPr lang="en-GB" sz="3700" dirty="0"/>
              <a:t>@ </a:t>
            </a:r>
            <a:r>
              <a:rPr lang="en-GB" sz="3700" dirty="0" err="1"/>
              <a:t>af`i</a:t>
            </a:r>
            <a:r>
              <a:rPr lang="en-GB" sz="3700" dirty="0"/>
              <a:t> </a:t>
            </a:r>
            <a:r>
              <a:rPr lang="en-GB" sz="3700" dirty="0" err="1"/>
              <a:t>afswpi</a:t>
            </a:r>
            <a:r>
              <a:rPr lang="en-GB" sz="3700" dirty="0"/>
              <a:t> `</a:t>
            </a:r>
            <a:r>
              <a:rPr lang="en-GB" sz="3700" dirty="0" err="1"/>
              <a:t>nSyri</a:t>
            </a:r>
            <a:r>
              <a:rPr lang="en-GB" sz="3700" dirty="0"/>
              <a:t> `</a:t>
            </a:r>
            <a:r>
              <a:rPr lang="en-GB" sz="3700" dirty="0" err="1"/>
              <a:t>nrwmi</a:t>
            </a:r>
            <a:r>
              <a:rPr lang="en-GB" sz="37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أربعين سنة فى البرية أتى وصار ابن بشر .</a:t>
            </a:r>
          </a:p>
        </p:txBody>
      </p:sp>
    </p:spTree>
    <p:extLst>
      <p:ext uri="{BB962C8B-B14F-4D97-AF65-F5344CB8AC3E}">
        <p14:creationId xmlns:p14="http://schemas.microsoft.com/office/powerpoint/2010/main" val="11955079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0DA147F-91B8-48A0-83E9-20673DB9EC29}"/>
              </a:ext>
            </a:extLst>
          </p:cNvPr>
          <p:cNvSpPr>
            <a:spLocks noGrp="1"/>
          </p:cNvSpPr>
          <p:nvPr>
            <p:ph type="title"/>
          </p:nvPr>
        </p:nvSpPr>
        <p:spPr>
          <a:xfrm>
            <a:off x="-1640541" y="0"/>
            <a:ext cx="1640542" cy="1169894"/>
          </a:xfrm>
        </p:spPr>
        <p:txBody>
          <a:bodyPr>
            <a:normAutofit/>
          </a:bodyPr>
          <a:lstStyle/>
          <a:p>
            <a:r>
              <a:rPr lang="ar-EG" sz="3600" dirty="0"/>
              <a:t>يونان النبي</a:t>
            </a:r>
            <a:endParaRPr lang="en-GB" sz="3600" dirty="0"/>
          </a:p>
        </p:txBody>
      </p:sp>
      <p:sp>
        <p:nvSpPr>
          <p:cNvPr id="3" name="Text Placeholder 2">
            <a:extLst>
              <a:ext uri="{FF2B5EF4-FFF2-40B4-BE49-F238E27FC236}">
                <a16:creationId xmlns:a16="http://schemas.microsoft.com/office/drawing/2014/main" id="{E9E4D550-AFB2-4E3D-B2C3-BFD26EF94C40}"/>
              </a:ext>
            </a:extLst>
          </p:cNvPr>
          <p:cNvSpPr>
            <a:spLocks noGrp="1"/>
          </p:cNvSpPr>
          <p:nvPr>
            <p:ph type="body" idx="1"/>
          </p:nvPr>
        </p:nvSpPr>
        <p:spPr>
          <a:xfrm>
            <a:off x="0" y="5937683"/>
            <a:ext cx="9143999" cy="920317"/>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هيتين ني إڤشى إنتي ني ريف هى أويش: إنتي نى ريم ني نيڤئي: يونا بي إبروفيتيس</a:t>
            </a:r>
            <a:r>
              <a:rPr lang="ar-EG" altLang="en-US" sz="3400" b="1" dirty="0">
                <a:solidFill>
                  <a:schemeClr val="bg1"/>
                </a:solidFill>
                <a:latin typeface="Times New Roman" panose="02020603050405020304" pitchFamily="18" charset="0"/>
                <a:cs typeface="Times New Roman" panose="02020603050405020304" pitchFamily="18" charset="0"/>
              </a:rPr>
              <a:t>:</a:t>
            </a:r>
            <a:r>
              <a:rPr lang="ar-EG" altLang="en-US" sz="3400" b="1" baseline="0"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BD2F2D96-A553-4D0A-8D59-B8858D64FAF7}"/>
              </a:ext>
            </a:extLst>
          </p:cNvPr>
          <p:cNvSpPr>
            <a:spLocks noGrp="1"/>
          </p:cNvSpPr>
          <p:nvPr>
            <p:ph type="body" sz="quarter" idx="3"/>
          </p:nvPr>
        </p:nvSpPr>
        <p:spPr>
          <a:xfrm>
            <a:off x="-2" y="4961965"/>
            <a:ext cx="9144000" cy="975718"/>
          </a:xfrm>
        </p:spPr>
        <p:txBody>
          <a:bodyPr/>
          <a:lstStyle/>
          <a:p>
            <a:r>
              <a:rPr lang="en-GB" sz="3700" dirty="0"/>
              <a:t>Hiten </a:t>
            </a:r>
            <a:r>
              <a:rPr lang="en-GB" sz="3700" dirty="0" err="1"/>
              <a:t>nieu,y</a:t>
            </a:r>
            <a:r>
              <a:rPr lang="en-GB" sz="3700" dirty="0"/>
              <a:t>@ `</a:t>
            </a:r>
            <a:r>
              <a:rPr lang="en-GB" sz="3700" dirty="0" err="1"/>
              <a:t>nte</a:t>
            </a:r>
            <a:r>
              <a:rPr lang="en-GB" sz="3700" dirty="0"/>
              <a:t> </a:t>
            </a:r>
            <a:r>
              <a:rPr lang="en-GB" sz="3700" dirty="0" err="1"/>
              <a:t>pirefhiwis</a:t>
            </a:r>
            <a:r>
              <a:rPr lang="en-GB" sz="3700" dirty="0"/>
              <a:t> `</a:t>
            </a:r>
            <a:r>
              <a:rPr lang="en-GB" sz="3700" dirty="0" err="1"/>
              <a:t>nte</a:t>
            </a:r>
            <a:r>
              <a:rPr lang="en-GB" sz="3700" dirty="0"/>
              <a:t> </a:t>
            </a:r>
            <a:r>
              <a:rPr lang="en-GB" sz="3700" dirty="0" err="1"/>
              <a:t>niremNineu`y</a:t>
            </a:r>
            <a:r>
              <a:rPr lang="en-GB" sz="3700" dirty="0"/>
              <a:t>@ </a:t>
            </a:r>
            <a:r>
              <a:rPr lang="en-GB" sz="3700" dirty="0" err="1"/>
              <a:t>Iwna</a:t>
            </a:r>
            <a:r>
              <a:rPr lang="en-GB" sz="3700" dirty="0"/>
              <a:t> </a:t>
            </a:r>
            <a:r>
              <a:rPr lang="en-GB" sz="3700" dirty="0" err="1"/>
              <a:t>pi`provytyc</a:t>
            </a:r>
            <a:r>
              <a:rPr lang="en-GB" sz="3700" dirty="0"/>
              <a:t>@</a:t>
            </a:r>
          </a:p>
        </p:txBody>
      </p:sp>
      <p:sp>
        <p:nvSpPr>
          <p:cNvPr id="5" name="Text Placeholder 4">
            <a:extLst>
              <a:ext uri="{FF2B5EF4-FFF2-40B4-BE49-F238E27FC236}">
                <a16:creationId xmlns:a16="http://schemas.microsoft.com/office/drawing/2014/main" id="{3074F2D2-4493-40E7-A8B4-D944E16E77F7}"/>
              </a:ext>
            </a:extLst>
          </p:cNvPr>
          <p:cNvSpPr>
            <a:spLocks noGrp="1"/>
          </p:cNvSpPr>
          <p:nvPr>
            <p:ph type="body" sz="quarter" idx="10"/>
          </p:nvPr>
        </p:nvSpPr>
        <p:spPr>
          <a:xfrm>
            <a:off x="-2" y="4363211"/>
            <a:ext cx="9144000" cy="5987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بصلوات، الكاروز لأهل نينوي، يونان النبي، </a:t>
            </a:r>
            <a:endParaRPr lang="en-GB" sz="4000" dirty="0"/>
          </a:p>
        </p:txBody>
      </p:sp>
    </p:spTree>
    <p:extLst>
      <p:ext uri="{BB962C8B-B14F-4D97-AF65-F5344CB8AC3E}">
        <p14:creationId xmlns:p14="http://schemas.microsoft.com/office/powerpoint/2010/main" val="1358620491"/>
      </p:ext>
    </p:extLst>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p:txBody>
          <a:bodyPr anchor="ctr"/>
          <a:lstStyle/>
          <a:p>
            <a:r>
              <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rPr>
              <a:t>إيه طاف جوك إمبي ثيه ڤيُّو، ميه نينصا ماب إن رومبي إنسيُّو</a:t>
            </a:r>
            <a:r>
              <a:rPr kumimoji="0" lang="en-US" sz="355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217459"/>
            <a:ext cx="9144000" cy="831648"/>
          </a:xfrm>
        </p:spPr>
        <p:txBody>
          <a:bodyPr/>
          <a:lstStyle/>
          <a:p>
            <a:r>
              <a:rPr lang="pt-BR" sz="3700" dirty="0"/>
              <a:t>Etafjwk `mpi;ebio@ menenca map `nrompi `ncyou</a:t>
            </a:r>
            <a:r>
              <a:rPr lang="en-US" sz="3700" dirty="0"/>
              <a:t>@</a:t>
            </a:r>
            <a:endParaRPr lang="en-GB" sz="37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0" y="4357687"/>
            <a:ext cx="9144000" cy="859772"/>
          </a:xfrm>
        </p:spPr>
        <p:txBody>
          <a:bodyPr>
            <a:normAutofit/>
          </a:bodyPr>
          <a:lstStyle/>
          <a:p>
            <a:r>
              <a:rPr lang="ar-EG" dirty="0"/>
              <a:t>ولما أكمل التواضع بعد ثلاثين سنة من الزمان، </a:t>
            </a:r>
          </a:p>
        </p:txBody>
      </p:sp>
    </p:spTree>
    <p:extLst>
      <p:ext uri="{BB962C8B-B14F-4D97-AF65-F5344CB8AC3E}">
        <p14:creationId xmlns:p14="http://schemas.microsoft.com/office/powerpoint/2010/main" val="3429534651"/>
      </p:ext>
    </p:extLst>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افتشي</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أومس أف إيرنيستيه ڤين: إن إهميه إن إيه هؤو نيم إهميه إن إيه جوره.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53788" y="5104294"/>
            <a:ext cx="9265024" cy="808893"/>
          </a:xfrm>
        </p:spPr>
        <p:txBody>
          <a:bodyPr/>
          <a:lstStyle/>
          <a:p>
            <a:r>
              <a:rPr lang="pt-BR" sz="3400" dirty="0"/>
              <a:t>af[i`wmc af`ernycteuin@ `n`hme `n`eho`ou nem `hme `n`ejwrh.</a:t>
            </a:r>
            <a:endParaRPr lang="en-GB" sz="34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p:txBody>
          <a:bodyPr>
            <a:normAutofit/>
          </a:bodyPr>
          <a:lstStyle/>
          <a:p>
            <a:r>
              <a:rPr lang="ar-EG" dirty="0"/>
              <a:t>اعتمد وصام أربعين يوماً وأربعين ليلة.</a:t>
            </a:r>
          </a:p>
        </p:txBody>
      </p:sp>
    </p:spTree>
    <p:extLst>
      <p:ext uri="{BB962C8B-B14F-4D97-AF65-F5344CB8AC3E}">
        <p14:creationId xmlns:p14="http://schemas.microsoft.com/office/powerpoint/2010/main" val="2518098538"/>
      </p:ext>
    </p:extLst>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نافكي نيم ني ثيريُّون: إيه طاف إيرنيستيه ڤين هى إبشافيه: هينا إنتين إيرى إم بيف ريتي: خين إبسيُّو إنتين إي سيكيَّا.</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75412"/>
            <a:ext cx="9144000" cy="944813"/>
          </a:xfrm>
        </p:spPr>
        <p:txBody>
          <a:bodyPr/>
          <a:lstStyle/>
          <a:p>
            <a:r>
              <a:rPr lang="pt-BR" dirty="0"/>
              <a:t>Naf,y nem ni;yrion@ `etaf`ernycteuin hi `psafe@ hina `nten`iri `mpefry]@ qen `pcyou `nten `yci,ia.</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40342" y="4357687"/>
            <a:ext cx="9238129" cy="617725"/>
          </a:xfrm>
        </p:spPr>
        <p:txBody>
          <a:bodyPr>
            <a:noAutofit/>
          </a:bodyPr>
          <a:lstStyle/>
          <a:p>
            <a:r>
              <a:rPr lang="ar-EG" sz="3200" dirty="0"/>
              <a:t>وكان مع الوحوش لما صام فى البرّية لكى نصنع مثله فى زمنِ وحدتنا.</a:t>
            </a:r>
          </a:p>
        </p:txBody>
      </p:sp>
    </p:spTree>
    <p:extLst>
      <p:ext uri="{BB962C8B-B14F-4D97-AF65-F5344CB8AC3E}">
        <p14:creationId xmlns:p14="http://schemas.microsoft.com/office/powerpoint/2010/main" val="4010079546"/>
      </p:ext>
    </p:extLst>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آمويني إنتين أوش أوڤيف: أووه إنتين ريمي ناهراف: إنوش إيڤول إنجو إمموس: إم إفريتي إيه طاف إتصاڤون.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48518"/>
            <a:ext cx="9144000" cy="944813"/>
          </a:xfrm>
        </p:spPr>
        <p:txBody>
          <a:bodyPr/>
          <a:lstStyle/>
          <a:p>
            <a:r>
              <a:rPr lang="pt-BR" dirty="0"/>
              <a:t>`Amwini `nten`ws `oubyf@ ouoh `ntenrimi nahraf@ en`ws `ebol enjw `mmoc@ `m`vry] `etaf`tcabon.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617725"/>
          </a:xfrm>
        </p:spPr>
        <p:txBody>
          <a:bodyPr>
            <a:noAutofit/>
          </a:bodyPr>
          <a:lstStyle/>
          <a:p>
            <a:r>
              <a:rPr lang="ar-EG" sz="3600" dirty="0"/>
              <a:t>تعالوا نصرخ نحوه ونبكى أمامه صارخين قائلين كما علمنا.</a:t>
            </a:r>
          </a:p>
        </p:txBody>
      </p:sp>
    </p:spTree>
    <p:extLst>
      <p:ext uri="{BB962C8B-B14F-4D97-AF65-F5344CB8AC3E}">
        <p14:creationId xmlns:p14="http://schemas.microsoft.com/office/powerpoint/2010/main" val="2677931526"/>
      </p:ext>
    </p:extLst>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800" dirty="0"/>
              <a:t>چيه بينيوت إتخين ني فيؤوِّى، ماريف طوڤو إنچيه بيكران،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Je penIwt etqen nivy`ou`i@ mareftoubo `nje pekran@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753035"/>
          </a:xfrm>
        </p:spPr>
        <p:txBody>
          <a:bodyPr>
            <a:noAutofit/>
          </a:bodyPr>
          <a:lstStyle/>
          <a:p>
            <a:r>
              <a:rPr lang="ar-EG" sz="4800" dirty="0"/>
              <a:t>أبانا الذى فى السماوات ليتقدس اسمك</a:t>
            </a:r>
          </a:p>
        </p:txBody>
      </p:sp>
    </p:spTree>
    <p:extLst>
      <p:ext uri="{BB962C8B-B14F-4D97-AF65-F5344CB8AC3E}">
        <p14:creationId xmlns:p14="http://schemas.microsoft.com/office/powerpoint/2010/main" val="2346295955"/>
      </p:ext>
    </p:extLst>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600" dirty="0"/>
              <a:t>جيه نيه آ نيڤين كيه جيه ني آه، شا إيه نيه إنتيه بى إيه نيه.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gene`a niben ke gene`a@ sa `eneh `nte pi`eneh.</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802465"/>
          </a:xfrm>
        </p:spPr>
        <p:txBody>
          <a:bodyPr>
            <a:noAutofit/>
          </a:bodyPr>
          <a:lstStyle/>
          <a:p>
            <a:r>
              <a:rPr lang="ar-EG" sz="4800" dirty="0"/>
              <a:t>فى كل جيل وجيل وإلى أبد الأبد.</a:t>
            </a:r>
          </a:p>
        </p:txBody>
      </p:sp>
    </p:spTree>
    <p:extLst>
      <p:ext uri="{BB962C8B-B14F-4D97-AF65-F5344CB8AC3E}">
        <p14:creationId xmlns:p14="http://schemas.microsoft.com/office/powerpoint/2010/main" val="692273710"/>
      </p:ext>
    </p:extLst>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212541"/>
            <a:ext cx="9143999" cy="645459"/>
          </a:xfrm>
        </p:spPr>
        <p:txBody>
          <a:bodyPr anchor="ctr"/>
          <a:lstStyle/>
          <a:p>
            <a:r>
              <a:rPr lang="ar-EG" sz="3500" dirty="0"/>
              <a:t>بى صوما نيم بى إسنوف إنطاك: بيه إبكو إيڤول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17459"/>
            <a:ext cx="9144000" cy="995082"/>
          </a:xfrm>
        </p:spPr>
        <p:txBody>
          <a:bodyPr/>
          <a:lstStyle/>
          <a:p>
            <a:r>
              <a:rPr lang="en-GB" sz="4000" dirty="0" err="1"/>
              <a:t>PiCwma</a:t>
            </a:r>
            <a:r>
              <a:rPr lang="en-GB" sz="4000" dirty="0"/>
              <a:t> </a:t>
            </a:r>
            <a:r>
              <a:rPr lang="en-GB" sz="4000" dirty="0" err="1"/>
              <a:t>nem</a:t>
            </a:r>
            <a:r>
              <a:rPr lang="en-GB" sz="4000" dirty="0"/>
              <a:t> </a:t>
            </a:r>
            <a:r>
              <a:rPr lang="en-GB" sz="4000" dirty="0" err="1"/>
              <a:t>pi`Cnof</a:t>
            </a:r>
            <a:r>
              <a:rPr lang="en-GB" sz="4000" dirty="0"/>
              <a:t> `</a:t>
            </a:r>
            <a:r>
              <a:rPr lang="en-GB" sz="4000" dirty="0" err="1"/>
              <a:t>ntak</a:t>
            </a:r>
            <a:r>
              <a:rPr lang="en-GB" sz="4000" dirty="0"/>
              <a:t>@ pe `</a:t>
            </a:r>
            <a:r>
              <a:rPr lang="en-GB" sz="4000" dirty="0" err="1"/>
              <a:t>p,w</a:t>
            </a:r>
            <a:r>
              <a:rPr lang="en-GB" sz="4000" dirty="0"/>
              <a:t> `</a:t>
            </a:r>
            <a:r>
              <a:rPr lang="en-GB" sz="4000" dirty="0" err="1"/>
              <a:t>ebol</a:t>
            </a:r>
            <a:r>
              <a:rPr lang="en-GB" sz="4000" dirty="0"/>
              <a:t> `</a:t>
            </a:r>
            <a:r>
              <a:rPr lang="en-GB" sz="4000" dirty="0" err="1"/>
              <a:t>nte</a:t>
            </a:r>
            <a:r>
              <a:rPr lang="en-GB" sz="4000" dirty="0"/>
              <a:t> </a:t>
            </a:r>
            <a:r>
              <a:rPr lang="en-GB" sz="4000" dirty="0" err="1"/>
              <a:t>nennobi</a:t>
            </a:r>
            <a:r>
              <a:rPr lang="en-GB" sz="40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59772"/>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الجسد والدم اللذان لك هما لمغفرة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الخطايا</a:t>
            </a:r>
          </a:p>
        </p:txBody>
      </p:sp>
    </p:spTree>
    <p:extLst>
      <p:ext uri="{BB962C8B-B14F-4D97-AF65-F5344CB8AC3E}">
        <p14:creationId xmlns:p14="http://schemas.microsoft.com/office/powerpoint/2010/main" val="3263951578"/>
      </p:ext>
    </p:extLst>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نيم ني ذي آثيكي إمڤيه ري: إيه طاك تيس إن نيك ماثيتيس.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sz="3800" dirty="0" err="1"/>
              <a:t>nem</a:t>
            </a:r>
            <a:r>
              <a:rPr lang="ar-EG" sz="3800" dirty="0"/>
              <a:t> </a:t>
            </a:r>
            <a:r>
              <a:rPr lang="en-GB" sz="3800" dirty="0"/>
              <a:t>]</a:t>
            </a:r>
            <a:r>
              <a:rPr lang="en-GB" sz="3800" dirty="0" err="1"/>
              <a:t>dia;yky</a:t>
            </a:r>
            <a:r>
              <a:rPr lang="en-GB" sz="3800" dirty="0"/>
              <a:t> `</a:t>
            </a:r>
            <a:r>
              <a:rPr lang="en-GB" sz="3800" dirty="0" err="1"/>
              <a:t>mberi</a:t>
            </a:r>
            <a:r>
              <a:rPr lang="en-GB" sz="3800" dirty="0"/>
              <a:t>@ `</a:t>
            </a:r>
            <a:r>
              <a:rPr lang="en-GB" sz="3800" dirty="0" err="1"/>
              <a:t>etaktyic</a:t>
            </a:r>
            <a:r>
              <a:rPr lang="en-GB" sz="3800" dirty="0"/>
              <a:t> `</a:t>
            </a:r>
            <a:r>
              <a:rPr lang="en-GB" sz="3800" dirty="0" err="1"/>
              <a:t>nnekma;ytyc</a:t>
            </a:r>
            <a:r>
              <a:rPr lang="en-GB" sz="38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 العهد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الجديد الذى أعطيته لتلاميذك.</a:t>
            </a:r>
          </a:p>
        </p:txBody>
      </p:sp>
    </p:spTree>
    <p:extLst>
      <p:ext uri="{BB962C8B-B14F-4D97-AF65-F5344CB8AC3E}">
        <p14:creationId xmlns:p14="http://schemas.microsoft.com/office/powerpoint/2010/main" val="1626343603"/>
      </p:ext>
    </p:extLst>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89813"/>
            <a:ext cx="9143999" cy="968188"/>
          </a:xfrm>
        </p:spPr>
        <p:txBody>
          <a:bodyPr anchor="ctr"/>
          <a:lstStyle/>
          <a:p>
            <a:r>
              <a:rPr lang="ar-EG" sz="3700" dirty="0"/>
              <a:t>آنون آن تشي إيڤول هي طوطو: إم باىْ تي بوس إيه طاك تيف نؤو: </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723233"/>
          </a:xfrm>
        </p:spPr>
        <p:txBody>
          <a:bodyPr/>
          <a:lstStyle/>
          <a:p>
            <a:r>
              <a:rPr lang="en-GB" sz="3400" dirty="0"/>
              <a:t>Anon an[</a:t>
            </a:r>
            <a:r>
              <a:rPr lang="en-GB" sz="3400" dirty="0" err="1"/>
              <a:t>i</a:t>
            </a:r>
            <a:r>
              <a:rPr lang="en-GB" sz="3400" dirty="0"/>
              <a:t> `</a:t>
            </a:r>
            <a:r>
              <a:rPr lang="en-GB" sz="3400" dirty="0" err="1"/>
              <a:t>ebol</a:t>
            </a:r>
            <a:r>
              <a:rPr lang="en-GB" sz="3400" dirty="0"/>
              <a:t> </a:t>
            </a:r>
            <a:r>
              <a:rPr lang="en-GB" sz="3400" dirty="0" err="1"/>
              <a:t>hitotou</a:t>
            </a:r>
            <a:r>
              <a:rPr lang="en-GB" sz="3400" dirty="0"/>
              <a:t>@ `</a:t>
            </a:r>
            <a:r>
              <a:rPr lang="en-GB" sz="3400" dirty="0" err="1"/>
              <a:t>mpaitupoc</a:t>
            </a:r>
            <a:r>
              <a:rPr lang="en-GB" sz="3400" dirty="0"/>
              <a:t> `</a:t>
            </a:r>
            <a:r>
              <a:rPr lang="en-GB" sz="3400" dirty="0" err="1"/>
              <a:t>etaktyif</a:t>
            </a:r>
            <a:r>
              <a:rPr lang="en-GB" sz="3400" dirty="0"/>
              <a:t> </a:t>
            </a:r>
            <a:r>
              <a:rPr lang="en-GB" sz="3400" dirty="0" err="1"/>
              <a:t>nw`ou</a:t>
            </a:r>
            <a:endParaRPr lang="en-GB" sz="3400"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فنحن أخذنا منهم هذا المثال الذى أعطيته لهم</a:t>
            </a:r>
          </a:p>
        </p:txBody>
      </p:sp>
    </p:spTree>
    <p:extLst>
      <p:ext uri="{BB962C8B-B14F-4D97-AF65-F5344CB8AC3E}">
        <p14:creationId xmlns:p14="http://schemas.microsoft.com/office/powerpoint/2010/main" val="509246549"/>
      </p:ext>
    </p:extLst>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dirty="0" err="1"/>
              <a:t>e;ren`aif</a:t>
            </a:r>
            <a:r>
              <a:rPr lang="en-GB" dirty="0"/>
              <a:t> kata </a:t>
            </a:r>
            <a:r>
              <a:rPr lang="en-GB" dirty="0" err="1"/>
              <a:t>cyou</a:t>
            </a:r>
            <a:r>
              <a:rPr lang="en-GB" dirty="0"/>
              <a:t> </a:t>
            </a:r>
            <a:r>
              <a:rPr lang="en-GB" dirty="0" err="1"/>
              <a:t>niben</a:t>
            </a:r>
            <a:r>
              <a:rPr lang="en-GB" dirty="0"/>
              <a:t>@ </a:t>
            </a:r>
            <a:r>
              <a:rPr lang="en-GB" dirty="0" err="1"/>
              <a:t>sa</a:t>
            </a:r>
            <a:r>
              <a:rPr lang="en-GB" dirty="0"/>
              <a:t> </a:t>
            </a:r>
            <a:r>
              <a:rPr lang="en-GB" dirty="0" err="1"/>
              <a:t>pekjin`i</a:t>
            </a:r>
            <a:r>
              <a:rPr lang="en-GB" dirty="0"/>
              <a:t> `</a:t>
            </a:r>
            <a:r>
              <a:rPr lang="en-GB" dirty="0" err="1"/>
              <a:t>mmah</a:t>
            </a:r>
            <a:r>
              <a:rPr lang="en-GB" dirty="0"/>
              <a:t> `</a:t>
            </a:r>
            <a:r>
              <a:rPr lang="en-GB" dirty="0" err="1"/>
              <a:t>cnau</a:t>
            </a:r>
            <a:r>
              <a:rPr lang="en-GB"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10417706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595662493"/>
      </p:ext>
    </p:extLst>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pt-BR" dirty="0"/>
              <a:t>}nou an[i `ebolqen PekCwma@ nem Pek`Cnof `n`al;inon@ `a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2805930100"/>
      </p:ext>
    </p:extLst>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51488"/>
            <a:ext cx="9143999" cy="906512"/>
          </a:xfrm>
        </p:spPr>
        <p:txBody>
          <a:bodyPr anchor="ctr"/>
          <a:lstStyle/>
          <a:p>
            <a:r>
              <a:rPr lang="ar-EG" sz="3600" dirty="0"/>
              <a:t>تينو آن تشى إيڤول خين بيك صوما: نيم بيك إسنوف إن آليثينون:</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015753"/>
            <a:ext cx="9144000" cy="935735"/>
          </a:xfrm>
        </p:spPr>
        <p:txBody>
          <a:bodyPr/>
          <a:lstStyle/>
          <a:p>
            <a:r>
              <a:rPr lang="pt-BR" dirty="0"/>
              <a:t>}nou an[i `ebolqen PekCwma@ nem Pek`Cnof</a:t>
            </a:r>
            <a:endParaRPr lang="ar-EG" dirty="0"/>
          </a:p>
          <a:p>
            <a:r>
              <a:rPr lang="pt-BR" dirty="0"/>
              <a:t> `n`al;inon@</a:t>
            </a:r>
            <a:endParaRPr lang="ar-EG"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1" y="4371134"/>
            <a:ext cx="9144000" cy="644619"/>
          </a:xfrm>
        </p:spPr>
        <p:txBody>
          <a:bodyPr anchor="ctr">
            <a:normAutofit fontScale="92500" lnSpcReduction="2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الآن تناولنا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جسدك ودمك الحقيقيين</a:t>
            </a:r>
          </a:p>
        </p:txBody>
      </p:sp>
    </p:spTree>
    <p:extLst>
      <p:ext uri="{BB962C8B-B14F-4D97-AF65-F5344CB8AC3E}">
        <p14:creationId xmlns:p14="http://schemas.microsoft.com/office/powerpoint/2010/main" val="873558438"/>
      </p:ext>
    </p:extLst>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145306"/>
            <a:ext cx="9143999" cy="712694"/>
          </a:xfrm>
        </p:spPr>
        <p:txBody>
          <a:bodyPr anchor="ctr"/>
          <a:lstStyle/>
          <a:p>
            <a:r>
              <a:rPr lang="ar-EG" sz="3600" dirty="0"/>
              <a:t>بين هيت إيرڤيه ري إيه رون: نيم أوكو أيڤول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303960"/>
            <a:ext cx="9144000" cy="808893"/>
          </a:xfrm>
        </p:spPr>
        <p:txBody>
          <a:bodyPr/>
          <a:lstStyle/>
          <a:p>
            <a:r>
              <a:rPr lang="pt-BR" sz="4000" dirty="0"/>
              <a:t>`a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تجديداً لقلوبنا وغفراناً لخطايانا.</a:t>
            </a:r>
          </a:p>
        </p:txBody>
      </p:sp>
    </p:spTree>
    <p:extLst>
      <p:ext uri="{BB962C8B-B14F-4D97-AF65-F5344CB8AC3E}">
        <p14:creationId xmlns:p14="http://schemas.microsoft.com/office/powerpoint/2010/main" val="62027889"/>
      </p:ext>
    </p:extLst>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49471"/>
            <a:ext cx="9143999" cy="1008529"/>
          </a:xfrm>
        </p:spPr>
        <p:txBody>
          <a:bodyPr anchor="ctr"/>
          <a:lstStyle/>
          <a:p>
            <a:r>
              <a:rPr lang="ar-EG" sz="3600" dirty="0"/>
              <a:t>إتشوچي إن ني ذيه مون هارون: إثرين جوك إيڤول خين أو هيريني:</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682891"/>
          </a:xfrm>
        </p:spPr>
        <p:txBody>
          <a:bodyPr/>
          <a:lstStyle/>
          <a:p>
            <a:r>
              <a:rPr lang="pt-BR" sz="3300" dirty="0"/>
              <a:t>{oji `nnidemwn haron@ e;renjwk `ebol qen `ouhiryny@</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أطرد الشياطين عنّا لنكمُل بسلامٍ</a:t>
            </a:r>
          </a:p>
        </p:txBody>
      </p:sp>
    </p:spTree>
    <p:extLst>
      <p:ext uri="{BB962C8B-B14F-4D97-AF65-F5344CB8AC3E}">
        <p14:creationId xmlns:p14="http://schemas.microsoft.com/office/powerpoint/2010/main" val="164955592"/>
      </p:ext>
    </p:extLst>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75473"/>
            <a:ext cx="9143999" cy="882527"/>
          </a:xfrm>
        </p:spPr>
        <p:txBody>
          <a:bodyPr anchor="ctr"/>
          <a:lstStyle/>
          <a:p>
            <a:r>
              <a:rPr lang="ar-EG" sz="3500" dirty="0"/>
              <a:t>چيه إم مون إنطان إيڤيل إيه روك: خين نين هوج هيج نيم نين إثليبسيس.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092947"/>
            <a:ext cx="9144000" cy="783418"/>
          </a:xfrm>
        </p:spPr>
        <p:txBody>
          <a:bodyPr/>
          <a:lstStyle/>
          <a:p>
            <a:pPr>
              <a:lnSpc>
                <a:spcPct val="80000"/>
              </a:lnSpc>
            </a:pPr>
            <a:r>
              <a:rPr lang="pt-BR" sz="3800" dirty="0"/>
              <a:t>je `mmon `ntan `ebol `erok@ qen nenhojhej nem nen`;li'ic.</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684960"/>
          </a:xfrm>
        </p:spPr>
        <p:txBody>
          <a:bodyPr>
            <a:normAutofit fontScale="92500" lnSpcReduction="1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سواك فى ضيقاتنا وشدائدنا.</a:t>
            </a:r>
          </a:p>
        </p:txBody>
      </p:sp>
    </p:spTree>
    <p:extLst>
      <p:ext uri="{BB962C8B-B14F-4D97-AF65-F5344CB8AC3E}">
        <p14:creationId xmlns:p14="http://schemas.microsoft.com/office/powerpoint/2010/main" val="2344629422"/>
      </p:ext>
    </p:extLst>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a:extLst>
              <a:ext uri="{FF2B5EF4-FFF2-40B4-BE49-F238E27FC236}">
                <a16:creationId xmlns:a16="http://schemas.microsoft.com/office/drawing/2014/main" id="{C795DCDC-AABF-4109-B8B1-3F0CBB98DDBD}"/>
              </a:ext>
            </a:extLst>
          </p:cNvPr>
          <p:cNvSpPr>
            <a:spLocks noGrp="1"/>
          </p:cNvSpPr>
          <p:nvPr>
            <p:ph type="title"/>
          </p:nvPr>
        </p:nvSpPr>
        <p:spPr/>
        <p:txBody>
          <a:bodyPr/>
          <a:lstStyle/>
          <a:p>
            <a:endParaRPr lang="en-GB"/>
          </a:p>
        </p:txBody>
      </p:sp>
      <p:sp>
        <p:nvSpPr>
          <p:cNvPr id="11" name="Text Placeholder 10">
            <a:extLst>
              <a:ext uri="{FF2B5EF4-FFF2-40B4-BE49-F238E27FC236}">
                <a16:creationId xmlns:a16="http://schemas.microsoft.com/office/drawing/2014/main" id="{4124D75B-AD26-4E52-9A5A-AB9EFE192343}"/>
              </a:ext>
            </a:extLst>
          </p:cNvPr>
          <p:cNvSpPr>
            <a:spLocks noGrp="1"/>
          </p:cNvSpPr>
          <p:nvPr>
            <p:ph type="body" sz="quarter" idx="10"/>
          </p:nvPr>
        </p:nvSpPr>
        <p:spPr/>
        <p:txBody>
          <a:bodyPr/>
          <a:lstStyle/>
          <a:p>
            <a:endParaRPr lang="en-GB"/>
          </a:p>
        </p:txBody>
      </p:sp>
      <p:sp>
        <p:nvSpPr>
          <p:cNvPr id="12" name="Text Placeholder 11">
            <a:extLst>
              <a:ext uri="{FF2B5EF4-FFF2-40B4-BE49-F238E27FC236}">
                <a16:creationId xmlns:a16="http://schemas.microsoft.com/office/drawing/2014/main" id="{F0AAAF99-EF06-4EBE-B6E9-9087166D3BB4}"/>
              </a:ext>
            </a:extLst>
          </p:cNvPr>
          <p:cNvSpPr>
            <a:spLocks noGrp="1"/>
          </p:cNvSpPr>
          <p:nvPr>
            <p:ph type="body" sz="quarter" idx="11"/>
          </p:nvPr>
        </p:nvSpPr>
        <p:spPr/>
        <p:txBody>
          <a:bodyPr/>
          <a:lstStyle/>
          <a:p>
            <a:endParaRPr lang="en-GB"/>
          </a:p>
        </p:txBody>
      </p:sp>
      <p:sp>
        <p:nvSpPr>
          <p:cNvPr id="13" name="Text Placeholder 12">
            <a:extLst>
              <a:ext uri="{FF2B5EF4-FFF2-40B4-BE49-F238E27FC236}">
                <a16:creationId xmlns:a16="http://schemas.microsoft.com/office/drawing/2014/main" id="{64CB7F60-9230-4C82-9FB1-7D56830FDFF1}"/>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0257234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6" name="Picture 4105" descr="القيامة.png"/>
          <p:cNvPicPr>
            <a:picLocks noChangeAspect="1"/>
          </p:cNvPicPr>
          <p:nvPr/>
        </p:nvPicPr>
        <p:blipFill>
          <a:blip r:embed="rId5"/>
          <a:stretch>
            <a:fillRect/>
          </a:stretch>
        </p:blipFill>
        <p:spPr>
          <a:xfrm>
            <a:off x="0" y="1810800"/>
            <a:ext cx="9152542" cy="5052966"/>
          </a:xfrm>
          <a:prstGeom prst="rect">
            <a:avLst/>
          </a:prstGeom>
        </p:spPr>
      </p:pic>
      <p:sp>
        <p:nvSpPr>
          <p:cNvPr id="4098" name="Rectangle 2"/>
          <p:cNvSpPr>
            <a:spLocks noGrp="1" noChangeArrowheads="1"/>
          </p:cNvSpPr>
          <p:nvPr>
            <p:ph type="ctrTitle"/>
          </p:nvPr>
        </p:nvSpPr>
        <p:spPr>
          <a:xfrm>
            <a:off x="4191000" y="692150"/>
            <a:ext cx="4953000" cy="5400675"/>
          </a:xfrm>
        </p:spPr>
        <p:txBody>
          <a:bodyPr anchor="ctr"/>
          <a:lstStyle/>
          <a:p>
            <a:r>
              <a:rPr lang="ar-SA" altLang="en-US" sz="7500" b="1" dirty="0"/>
              <a:t>أبانا الذي في السموات تمجدك كلُ الطغمات</a:t>
            </a:r>
            <a:endParaRPr lang="en-US" altLang="en-US" sz="7500" b="1" dirty="0"/>
          </a:p>
        </p:txBody>
      </p:sp>
      <p:pic>
        <p:nvPicPr>
          <p:cNvPr id="4105" name="Picture 9" descr="D:\الصور الدينية\الملائكة\ANG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4038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E02552FF-08B5-F3FF-1AD5-95896DEC284E}"/>
              </a:ext>
            </a:extLst>
          </p:cNvPr>
          <p:cNvSpPr/>
          <p:nvPr/>
        </p:nvSpPr>
        <p:spPr>
          <a:xfrm>
            <a:off x="6006602" y="6327775"/>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B5905E2-22D7-552A-E5BE-1027F543A21C}"/>
              </a:ext>
            </a:extLst>
          </p:cNvPr>
          <p:cNvSpPr/>
          <p:nvPr/>
        </p:nvSpPr>
        <p:spPr>
          <a:xfrm>
            <a:off x="44546" y="6327775"/>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49604911"/>
      </p:ext>
    </p:extLst>
  </p:cSld>
  <p:clrMapOvr>
    <a:masterClrMapping/>
  </p:clrMapOvr>
  <p:transition/>
</p:sld>
</file>

<file path=ppt/slides/slide3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7" name="Picture 3277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2770" name="Rectangle 2"/>
          <p:cNvSpPr>
            <a:spLocks noGrp="1" noChangeArrowheads="1"/>
          </p:cNvSpPr>
          <p:nvPr>
            <p:ph type="ctrTitle"/>
          </p:nvPr>
        </p:nvSpPr>
        <p:spPr>
          <a:xfrm>
            <a:off x="4419600" y="692150"/>
            <a:ext cx="4724400" cy="5400675"/>
          </a:xfrm>
        </p:spPr>
        <p:txBody>
          <a:bodyPr anchor="ctr"/>
          <a:lstStyle/>
          <a:p>
            <a:r>
              <a:rPr lang="ar-KW" altLang="en-US" sz="8000" b="1"/>
              <a:t>نصرخ إليك في الضيقات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2776" name="Picture 8"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28600"/>
            <a:ext cx="4065587"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97271"/>
      </p:ext>
    </p:extLst>
  </p:cSld>
  <p:clrMapOvr>
    <a:masterClrMapping/>
  </p:clrMapOvr>
  <p:transition/>
</p:sld>
</file>

<file path=ppt/slides/slide3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8" name="Picture 33797" descr="القيامة.png"/>
          <p:cNvPicPr>
            <a:picLocks noChangeAspect="1"/>
          </p:cNvPicPr>
          <p:nvPr/>
        </p:nvPicPr>
        <p:blipFill>
          <a:blip r:embed="rId3"/>
          <a:stretch>
            <a:fillRect/>
          </a:stretch>
        </p:blipFill>
        <p:spPr>
          <a:xfrm>
            <a:off x="0" y="1810800"/>
            <a:ext cx="9152542" cy="5052966"/>
          </a:xfrm>
          <a:prstGeom prst="rect">
            <a:avLst/>
          </a:prstGeom>
        </p:spPr>
      </p:pic>
      <p:sp>
        <p:nvSpPr>
          <p:cNvPr id="33794" name="Rectangle 2"/>
          <p:cNvSpPr>
            <a:spLocks noGrp="1" noChangeArrowheads="1"/>
          </p:cNvSpPr>
          <p:nvPr>
            <p:ph type="ctrTitle"/>
          </p:nvPr>
        </p:nvSpPr>
        <p:spPr>
          <a:xfrm>
            <a:off x="4076700" y="692150"/>
            <a:ext cx="4533900" cy="5400675"/>
          </a:xfrm>
        </p:spPr>
        <p:txBody>
          <a:bodyPr anchor="ctr"/>
          <a:lstStyle/>
          <a:p>
            <a:r>
              <a:rPr lang="ar-KW" altLang="en-US" sz="8000" b="1"/>
              <a:t>ليتقدس اسمُك يامعين وليتبارك في كل حين </a:t>
            </a:r>
            <a:endParaRPr lang="en-US" altLang="en-US" sz="8000" b="1"/>
          </a:p>
        </p:txBody>
      </p:sp>
      <p:pic>
        <p:nvPicPr>
          <p:cNvPr id="33797" name="Picture 5" descr="D:\الصور الدينية\المسيح\يسوع لواحدة\واحد\icon_41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9116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63821"/>
      </p:ext>
    </p:extLst>
  </p:cSld>
  <p:clrMapOvr>
    <a:masterClrMapping/>
  </p:clrMapOvr>
  <p:transition/>
</p:sld>
</file>

<file path=ppt/slides/slide3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24" name="Picture 34823" descr="القيامة.png"/>
          <p:cNvPicPr>
            <a:picLocks noChangeAspect="1"/>
          </p:cNvPicPr>
          <p:nvPr/>
        </p:nvPicPr>
        <p:blipFill>
          <a:blip r:embed="rId3"/>
          <a:stretch>
            <a:fillRect/>
          </a:stretch>
        </p:blipFill>
        <p:spPr>
          <a:xfrm>
            <a:off x="0" y="1810800"/>
            <a:ext cx="9152542" cy="5052966"/>
          </a:xfrm>
          <a:prstGeom prst="rect">
            <a:avLst/>
          </a:prstGeom>
        </p:spPr>
      </p:pic>
      <p:sp>
        <p:nvSpPr>
          <p:cNvPr id="34818" name="Rectangle 2"/>
          <p:cNvSpPr>
            <a:spLocks noGrp="1" noChangeArrowheads="1"/>
          </p:cNvSpPr>
          <p:nvPr>
            <p:ph type="ctrTitle"/>
          </p:nvPr>
        </p:nvSpPr>
        <p:spPr>
          <a:xfrm>
            <a:off x="4114800" y="692150"/>
            <a:ext cx="4572000" cy="5400675"/>
          </a:xfrm>
        </p:spPr>
        <p:txBody>
          <a:bodyPr anchor="ctr"/>
          <a:lstStyle/>
          <a:p>
            <a:r>
              <a:rPr lang="ar-KW" altLang="en-US" sz="8000" b="1"/>
              <a:t>ارحم عبيدك الخاطئين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4823" name="Picture 7" descr="Jesus00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38862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9570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573307" y="0"/>
            <a:ext cx="1573307" cy="975718"/>
          </a:xfrm>
        </p:spPr>
        <p:txBody>
          <a:bodyPr>
            <a:noAutofit/>
          </a:bodyPr>
          <a:lstStyle/>
          <a:p>
            <a:r>
              <a:rPr lang="ar-EG" sz="5400" dirty="0"/>
              <a:t>الرسل</a:t>
            </a:r>
            <a:endParaRPr lang="en-US" sz="5400" dirty="0"/>
          </a:p>
        </p:txBody>
      </p:sp>
      <p:sp>
        <p:nvSpPr>
          <p:cNvPr id="7" name="Text Placeholder 6"/>
          <p:cNvSpPr>
            <a:spLocks noGrp="1"/>
          </p:cNvSpPr>
          <p:nvPr>
            <p:ph type="body" idx="1"/>
          </p:nvPr>
        </p:nvSpPr>
        <p:spPr>
          <a:xfrm>
            <a:off x="0" y="5956301"/>
            <a:ext cx="9143999" cy="901700"/>
          </a:xfrm>
        </p:spPr>
        <p:txBody>
          <a:bodyPr anchor="ctr"/>
          <a:lstStyle/>
          <a:p>
            <a:r>
              <a:rPr lang="ar-EG" sz="3400" dirty="0"/>
              <a:t>هيتين نى افشى انتى ناشويس انيوتى ان أبوسطولوس نيم ابسيبى ان تينى ماثيتيس</a:t>
            </a:r>
          </a:p>
        </p:txBody>
      </p:sp>
      <p:sp>
        <p:nvSpPr>
          <p:cNvPr id="8" name="Text Placeholder 7"/>
          <p:cNvSpPr>
            <a:spLocks noGrp="1"/>
          </p:cNvSpPr>
          <p:nvPr>
            <p:ph type="body" sz="quarter" idx="3"/>
          </p:nvPr>
        </p:nvSpPr>
        <p:spPr>
          <a:xfrm>
            <a:off x="0" y="5073389"/>
            <a:ext cx="9144000" cy="901700"/>
          </a:xfrm>
        </p:spPr>
        <p:txBody>
          <a:bodyPr/>
          <a:lstStyle/>
          <a:p>
            <a:pPr>
              <a:lnSpc>
                <a:spcPct val="80000"/>
              </a:lnSpc>
            </a:pPr>
            <a:r>
              <a:rPr lang="pt-BR" sz="3800" dirty="0"/>
              <a:t>Hiten nieu,y `nte na[oic `nio]</a:t>
            </a:r>
            <a:r>
              <a:rPr lang="ar-EG" sz="3800" dirty="0"/>
              <a:t> </a:t>
            </a:r>
            <a:r>
              <a:rPr lang="pt-BR" sz="3800" dirty="0"/>
              <a:t>`n`apoctoloc</a:t>
            </a:r>
            <a:r>
              <a:rPr lang="en-US" sz="3800" dirty="0"/>
              <a:t> </a:t>
            </a:r>
            <a:r>
              <a:rPr lang="en-US" sz="3800" dirty="0" err="1"/>
              <a:t>nem</a:t>
            </a:r>
            <a:r>
              <a:rPr lang="en-US" sz="3800" dirty="0"/>
              <a:t> `</a:t>
            </a:r>
            <a:r>
              <a:rPr lang="en-US" sz="3800" dirty="0" err="1"/>
              <a:t>pcepi</a:t>
            </a:r>
            <a:r>
              <a:rPr lang="en-US" sz="3800" dirty="0"/>
              <a:t> `</a:t>
            </a:r>
            <a:r>
              <a:rPr lang="en-US" sz="3800" dirty="0" err="1"/>
              <a:t>nte</a:t>
            </a:r>
            <a:r>
              <a:rPr lang="ar-EG" sz="3800" dirty="0"/>
              <a:t> </a:t>
            </a:r>
            <a:r>
              <a:rPr lang="en-US" sz="3800" dirty="0" err="1"/>
              <a:t>nima;ytyc</a:t>
            </a:r>
            <a:endParaRPr lang="en-US" sz="3800" dirty="0"/>
          </a:p>
        </p:txBody>
      </p:sp>
      <p:sp>
        <p:nvSpPr>
          <p:cNvPr id="2" name="Text Placeholder 1">
            <a:extLst>
              <a:ext uri="{FF2B5EF4-FFF2-40B4-BE49-F238E27FC236}">
                <a16:creationId xmlns:a16="http://schemas.microsoft.com/office/drawing/2014/main" id="{AE1DE2EA-70D9-428A-8F78-8CBC39B93C8B}"/>
              </a:ext>
            </a:extLst>
          </p:cNvPr>
          <p:cNvSpPr>
            <a:spLocks noGrp="1"/>
          </p:cNvSpPr>
          <p:nvPr>
            <p:ph type="body" sz="quarter" idx="10"/>
          </p:nvPr>
        </p:nvSpPr>
        <p:spPr/>
        <p:txBody>
          <a:bodyPr/>
          <a:lstStyle/>
          <a:p>
            <a:r>
              <a:rPr lang="ar-EG" sz="4400" dirty="0"/>
              <a:t>بصلوات سادتى الآباء الرسل وبقية التلاميذ</a:t>
            </a:r>
            <a:endParaRPr lang="en-US" sz="4400" dirty="0"/>
          </a:p>
        </p:txBody>
      </p:sp>
    </p:spTree>
    <p:extLst>
      <p:ext uri="{BB962C8B-B14F-4D97-AF65-F5344CB8AC3E}">
        <p14:creationId xmlns:p14="http://schemas.microsoft.com/office/powerpoint/2010/main" val="2764882246"/>
      </p:ext>
    </p:extLst>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8" name="Picture 95237" descr="القيامة.png"/>
          <p:cNvPicPr>
            <a:picLocks noChangeAspect="1"/>
          </p:cNvPicPr>
          <p:nvPr/>
        </p:nvPicPr>
        <p:blipFill>
          <a:blip r:embed="rId3"/>
          <a:stretch>
            <a:fillRect/>
          </a:stretch>
        </p:blipFill>
        <p:spPr>
          <a:xfrm>
            <a:off x="0" y="1810800"/>
            <a:ext cx="9152542" cy="5052966"/>
          </a:xfrm>
          <a:prstGeom prst="rect">
            <a:avLst/>
          </a:prstGeom>
        </p:spPr>
      </p:pic>
      <p:sp>
        <p:nvSpPr>
          <p:cNvPr id="95234" name="Rectangle 2"/>
          <p:cNvSpPr>
            <a:spLocks noGrp="1" noChangeArrowheads="1"/>
          </p:cNvSpPr>
          <p:nvPr>
            <p:ph type="ctrTitle"/>
          </p:nvPr>
        </p:nvSpPr>
        <p:spPr>
          <a:xfrm>
            <a:off x="4305300" y="692150"/>
            <a:ext cx="4533900" cy="5400675"/>
          </a:xfrm>
        </p:spPr>
        <p:txBody>
          <a:bodyPr anchor="ctr"/>
          <a:lstStyle/>
          <a:p>
            <a:r>
              <a:rPr lang="ar-KW" altLang="en-US" sz="8000" b="1"/>
              <a:t>ليأتي ملكوتُك ياربي وروحُك القدوس يملُك قلبي</a:t>
            </a:r>
            <a:endParaRPr lang="en-US" altLang="en-US" sz="8000" b="1"/>
          </a:p>
        </p:txBody>
      </p:sp>
      <p:pic>
        <p:nvPicPr>
          <p:cNvPr id="952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176712"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754084"/>
      </p:ext>
    </p:extLst>
  </p:cSld>
  <p:clrMapOvr>
    <a:masterClrMapping/>
  </p:clrMapOvr>
  <p:transition/>
</p:sld>
</file>

<file path=ppt/slides/slide3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6264" name="Picture 96263" descr="القيامة.png"/>
          <p:cNvPicPr>
            <a:picLocks noChangeAspect="1"/>
          </p:cNvPicPr>
          <p:nvPr/>
        </p:nvPicPr>
        <p:blipFill>
          <a:blip r:embed="rId3"/>
          <a:stretch>
            <a:fillRect/>
          </a:stretch>
        </p:blipFill>
        <p:spPr>
          <a:xfrm>
            <a:off x="0" y="1810800"/>
            <a:ext cx="9152542" cy="5052966"/>
          </a:xfrm>
          <a:prstGeom prst="rect">
            <a:avLst/>
          </a:prstGeom>
        </p:spPr>
      </p:pic>
      <p:sp>
        <p:nvSpPr>
          <p:cNvPr id="96258" name="Rectangle 2"/>
          <p:cNvSpPr>
            <a:spLocks noGrp="1" noChangeArrowheads="1"/>
          </p:cNvSpPr>
          <p:nvPr>
            <p:ph type="ctrTitle"/>
          </p:nvPr>
        </p:nvSpPr>
        <p:spPr>
          <a:xfrm>
            <a:off x="4152900" y="692150"/>
            <a:ext cx="4533900" cy="5400675"/>
          </a:xfrm>
        </p:spPr>
        <p:txBody>
          <a:bodyPr anchor="ctr"/>
          <a:lstStyle/>
          <a:p>
            <a:r>
              <a:rPr lang="ar-KW" altLang="en-US" sz="8000" b="1"/>
              <a:t>هذا رجائي وطلبي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6263" name="Picture 7" descr="Jesus-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685800"/>
            <a:ext cx="4079875" cy="5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27444"/>
      </p:ext>
    </p:extLst>
  </p:cSld>
  <p:clrMapOvr>
    <a:masterClrMapping/>
  </p:clrMapOvr>
  <p:transition/>
</p:sld>
</file>

<file path=ppt/slides/slide3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7" name="Picture 3584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5842" name="Rectangle 2"/>
          <p:cNvSpPr>
            <a:spLocks noGrp="1" noChangeArrowheads="1"/>
          </p:cNvSpPr>
          <p:nvPr>
            <p:ph type="ctrTitle"/>
          </p:nvPr>
        </p:nvSpPr>
        <p:spPr>
          <a:xfrm>
            <a:off x="4419600" y="692150"/>
            <a:ext cx="4724400" cy="5400675"/>
          </a:xfrm>
        </p:spPr>
        <p:txBody>
          <a:bodyPr anchor="ctr"/>
          <a:lstStyle/>
          <a:p>
            <a:r>
              <a:rPr lang="ar-KW" altLang="en-US" sz="8000" b="1"/>
              <a:t>لتكن مشيئتُك في كل حين نافذة ونحن لها خاضعين</a:t>
            </a:r>
            <a:endParaRPr lang="en-US" altLang="en-US" sz="8000" b="1"/>
          </a:p>
        </p:txBody>
      </p:sp>
      <p:pic>
        <p:nvPicPr>
          <p:cNvPr id="35846" name="Picture 6" descr="D:\الصور الدينية\المسيح\تعاليم\JC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304800"/>
            <a:ext cx="43688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2835"/>
      </p:ext>
    </p:extLst>
  </p:cSld>
  <p:clrMapOvr>
    <a:masterClrMapping/>
  </p:clrMapOvr>
  <p:transition/>
</p:sld>
</file>

<file path=ppt/slides/slide3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9" name="Picture 512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122" name="Rectangle 2"/>
          <p:cNvSpPr>
            <a:spLocks noGrp="1" noChangeArrowheads="1"/>
          </p:cNvSpPr>
          <p:nvPr>
            <p:ph type="ctrTitle"/>
          </p:nvPr>
        </p:nvSpPr>
        <p:spPr>
          <a:xfrm>
            <a:off x="4419600" y="0"/>
            <a:ext cx="4876800" cy="6858000"/>
          </a:xfrm>
        </p:spPr>
        <p:txBody>
          <a:bodyPr anchor="ctr"/>
          <a:lstStyle/>
          <a:p>
            <a:r>
              <a:rPr lang="ar-KW" altLang="en-US" sz="8000" b="1"/>
              <a:t>إجعلنا لأوامرك طائعين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434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572887"/>
      </p:ext>
    </p:extLst>
  </p:cSld>
  <p:clrMapOvr>
    <a:masterClrMapping/>
  </p:clrMapOvr>
  <p:transition/>
</p:sld>
</file>

<file path=ppt/slides/slide3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71" name="Picture 36870" descr="القيامة.png"/>
          <p:cNvPicPr>
            <a:picLocks noChangeAspect="1"/>
          </p:cNvPicPr>
          <p:nvPr/>
        </p:nvPicPr>
        <p:blipFill>
          <a:blip r:embed="rId3"/>
          <a:stretch>
            <a:fillRect/>
          </a:stretch>
        </p:blipFill>
        <p:spPr>
          <a:xfrm>
            <a:off x="0" y="1810800"/>
            <a:ext cx="9152542" cy="5052966"/>
          </a:xfrm>
          <a:prstGeom prst="rect">
            <a:avLst/>
          </a:prstGeom>
        </p:spPr>
      </p:pic>
      <p:sp>
        <p:nvSpPr>
          <p:cNvPr id="36866" name="Rectangle 2"/>
          <p:cNvSpPr>
            <a:spLocks noGrp="1" noChangeArrowheads="1"/>
          </p:cNvSpPr>
          <p:nvPr>
            <p:ph type="ctrTitle"/>
          </p:nvPr>
        </p:nvSpPr>
        <p:spPr>
          <a:xfrm>
            <a:off x="4419600" y="692150"/>
            <a:ext cx="4724400" cy="5400675"/>
          </a:xfrm>
        </p:spPr>
        <p:txBody>
          <a:bodyPr anchor="ctr"/>
          <a:lstStyle/>
          <a:p>
            <a:r>
              <a:rPr lang="ar-KW" altLang="en-US" sz="8000" b="1"/>
              <a:t>كما في السماءِ كذلك على الارضِ أنت السيدُ المالك</a:t>
            </a:r>
            <a:endParaRPr lang="en-US" altLang="en-US" sz="8000" b="1"/>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4232275"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397966"/>
      </p:ext>
    </p:extLst>
  </p:cSld>
  <p:clrMapOvr>
    <a:masterClrMapping/>
  </p:clrMapOvr>
  <p:transition/>
</p:sld>
</file>

<file path=ppt/slides/slide3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7287" name="Picture 97286" descr="القيامة.png"/>
          <p:cNvPicPr>
            <a:picLocks noChangeAspect="1"/>
          </p:cNvPicPr>
          <p:nvPr/>
        </p:nvPicPr>
        <p:blipFill>
          <a:blip r:embed="rId3"/>
          <a:stretch>
            <a:fillRect/>
          </a:stretch>
        </p:blipFill>
        <p:spPr>
          <a:xfrm>
            <a:off x="0" y="1810800"/>
            <a:ext cx="9152542" cy="5052966"/>
          </a:xfrm>
          <a:prstGeom prst="rect">
            <a:avLst/>
          </a:prstGeom>
        </p:spPr>
      </p:pic>
      <p:sp>
        <p:nvSpPr>
          <p:cNvPr id="97282" name="Rectangle 1026"/>
          <p:cNvSpPr>
            <a:spLocks noGrp="1" noChangeArrowheads="1"/>
          </p:cNvSpPr>
          <p:nvPr>
            <p:ph type="ctrTitle"/>
          </p:nvPr>
        </p:nvSpPr>
        <p:spPr>
          <a:xfrm>
            <a:off x="4229100" y="692150"/>
            <a:ext cx="4914900" cy="5400675"/>
          </a:xfrm>
        </p:spPr>
        <p:txBody>
          <a:bodyPr anchor="ctr"/>
          <a:lstStyle/>
          <a:p>
            <a:r>
              <a:rPr lang="ar-KW" altLang="en-US" sz="8000" b="1"/>
              <a:t>نَج عبيدك من المهالك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7286" name="Picture 1030" descr="Jesus00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381000"/>
            <a:ext cx="42195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698893"/>
      </p:ext>
    </p:extLst>
  </p:cSld>
  <p:clrMapOvr>
    <a:masterClrMapping/>
  </p:clrMapOvr>
  <p:transition/>
</p:sld>
</file>

<file path=ppt/slides/slide3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5" name="Picture 37894" descr="القيامة.png"/>
          <p:cNvPicPr>
            <a:picLocks noChangeAspect="1"/>
          </p:cNvPicPr>
          <p:nvPr/>
        </p:nvPicPr>
        <p:blipFill>
          <a:blip r:embed="rId3"/>
          <a:stretch>
            <a:fillRect/>
          </a:stretch>
        </p:blipFill>
        <p:spPr>
          <a:xfrm>
            <a:off x="0" y="1810800"/>
            <a:ext cx="9152542" cy="5052966"/>
          </a:xfrm>
          <a:prstGeom prst="rect">
            <a:avLst/>
          </a:prstGeom>
        </p:spPr>
      </p:pic>
      <p:sp>
        <p:nvSpPr>
          <p:cNvPr id="37890" name="Rectangle 2"/>
          <p:cNvSpPr>
            <a:spLocks noGrp="1" noChangeArrowheads="1"/>
          </p:cNvSpPr>
          <p:nvPr>
            <p:ph type="ctrTitle"/>
          </p:nvPr>
        </p:nvSpPr>
        <p:spPr>
          <a:xfrm>
            <a:off x="5029200" y="692150"/>
            <a:ext cx="4114800" cy="5400675"/>
          </a:xfrm>
        </p:spPr>
        <p:txBody>
          <a:bodyPr anchor="ctr"/>
          <a:lstStyle/>
          <a:p>
            <a:r>
              <a:rPr lang="ar-KW" altLang="en-US" sz="8000" b="1"/>
              <a:t>خبزنا الذي للغد أعطنا اليوم ياذا المجد</a:t>
            </a:r>
            <a:endParaRPr lang="en-US" altLang="en-US" sz="8000" b="1"/>
          </a:p>
        </p:txBody>
      </p:sp>
      <p:pic>
        <p:nvPicPr>
          <p:cNvPr id="37894" name="Picture 6" descr="D:\الصور الدينية\المسيح\فيلم\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81000"/>
            <a:ext cx="467836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82254"/>
      </p:ext>
    </p:extLst>
  </p:cSld>
  <p:clrMapOvr>
    <a:masterClrMapping/>
  </p:clrMapOvr>
  <p:transition/>
</p:sld>
</file>

<file path=ppt/slides/slide3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9" name="Picture 38918" descr="القيامة.png"/>
          <p:cNvPicPr>
            <a:picLocks noChangeAspect="1"/>
          </p:cNvPicPr>
          <p:nvPr/>
        </p:nvPicPr>
        <p:blipFill>
          <a:blip r:embed="rId3"/>
          <a:stretch>
            <a:fillRect/>
          </a:stretch>
        </p:blipFill>
        <p:spPr>
          <a:xfrm>
            <a:off x="0" y="1810800"/>
            <a:ext cx="9152542" cy="5052966"/>
          </a:xfrm>
          <a:prstGeom prst="rect">
            <a:avLst/>
          </a:prstGeom>
        </p:spPr>
      </p:pic>
      <p:sp>
        <p:nvSpPr>
          <p:cNvPr id="38914" name="Rectangle 2"/>
          <p:cNvSpPr>
            <a:spLocks noGrp="1" noChangeArrowheads="1"/>
          </p:cNvSpPr>
          <p:nvPr>
            <p:ph type="ctrTitle"/>
          </p:nvPr>
        </p:nvSpPr>
        <p:spPr>
          <a:xfrm>
            <a:off x="4419600" y="692150"/>
            <a:ext cx="4572000" cy="5400675"/>
          </a:xfrm>
        </p:spPr>
        <p:txBody>
          <a:bodyPr anchor="ctr"/>
          <a:lstStyle/>
          <a:p>
            <a:r>
              <a:rPr lang="ar-KW" altLang="en-US" sz="8000" b="1"/>
              <a:t>مراحمك كثيرة لا تعد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8918" name="Picture 6" descr="Jesus00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304800"/>
            <a:ext cx="42862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89525"/>
      </p:ext>
    </p:extLst>
  </p:cSld>
  <p:clrMapOvr>
    <a:masterClrMapping/>
  </p:clrMapOvr>
  <p:transition/>
</p:sld>
</file>

<file path=ppt/slides/slide3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43" name="Picture 39942" descr="القيامة.png"/>
          <p:cNvPicPr>
            <a:picLocks noChangeAspect="1"/>
          </p:cNvPicPr>
          <p:nvPr/>
        </p:nvPicPr>
        <p:blipFill>
          <a:blip r:embed="rId3"/>
          <a:stretch>
            <a:fillRect/>
          </a:stretch>
        </p:blipFill>
        <p:spPr>
          <a:xfrm>
            <a:off x="0" y="1810800"/>
            <a:ext cx="9152542" cy="5052966"/>
          </a:xfrm>
          <a:prstGeom prst="rect">
            <a:avLst/>
          </a:prstGeom>
        </p:spPr>
      </p:pic>
      <p:sp>
        <p:nvSpPr>
          <p:cNvPr id="39938" name="Rectangle 2"/>
          <p:cNvSpPr>
            <a:spLocks noGrp="1" noChangeArrowheads="1"/>
          </p:cNvSpPr>
          <p:nvPr>
            <p:ph type="ctrTitle"/>
          </p:nvPr>
        </p:nvSpPr>
        <p:spPr>
          <a:xfrm>
            <a:off x="4038600" y="692150"/>
            <a:ext cx="5105400" cy="5400675"/>
          </a:xfrm>
        </p:spPr>
        <p:txBody>
          <a:bodyPr anchor="ctr"/>
          <a:lstStyle/>
          <a:p>
            <a:r>
              <a:rPr lang="ar-KW" altLang="en-US" sz="8000" b="1"/>
              <a:t>واغفر لنا ذنوبنا يامولانا </a:t>
            </a:r>
            <a:br>
              <a:rPr lang="en-US" altLang="en-US" sz="8000" b="1"/>
            </a:br>
            <a:r>
              <a:rPr lang="ar-KW" altLang="en-US" sz="8000" b="1"/>
              <a:t>ياربي بمراحمك لا تنسانا </a:t>
            </a:r>
            <a:endParaRPr lang="en-US" altLang="en-US" sz="8000" b="1"/>
          </a:p>
        </p:txBody>
      </p:sp>
      <p:pic>
        <p:nvPicPr>
          <p:cNvPr id="39942" name="Picture 6" descr="D:\الصور الدينية\المسيح\المسيح في الصلب\a22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719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86842"/>
      </p:ext>
    </p:extLst>
  </p:cSld>
  <p:clrMapOvr>
    <a:masterClrMapping/>
  </p:clrMapOvr>
  <p:transition/>
</p:sld>
</file>

<file path=ppt/slides/slide3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7" name="Picture 40966" descr="القيامة.png"/>
          <p:cNvPicPr>
            <a:picLocks noChangeAspect="1"/>
          </p:cNvPicPr>
          <p:nvPr/>
        </p:nvPicPr>
        <p:blipFill>
          <a:blip r:embed="rId3"/>
          <a:stretch>
            <a:fillRect/>
          </a:stretch>
        </p:blipFill>
        <p:spPr>
          <a:xfrm>
            <a:off x="0" y="1810800"/>
            <a:ext cx="9152542" cy="5052966"/>
          </a:xfrm>
          <a:prstGeom prst="rect">
            <a:avLst/>
          </a:prstGeom>
        </p:spPr>
      </p:pic>
      <p:sp>
        <p:nvSpPr>
          <p:cNvPr id="40962" name="Rectangle 2"/>
          <p:cNvSpPr>
            <a:spLocks noGrp="1" noChangeArrowheads="1"/>
          </p:cNvSpPr>
          <p:nvPr>
            <p:ph type="ctrTitle"/>
          </p:nvPr>
        </p:nvSpPr>
        <p:spPr>
          <a:xfrm>
            <a:off x="4572000" y="692150"/>
            <a:ext cx="4572000" cy="5400675"/>
          </a:xfrm>
        </p:spPr>
        <p:txBody>
          <a:bodyPr anchor="ctr"/>
          <a:lstStyle/>
          <a:p>
            <a:r>
              <a:rPr lang="ar-KW" altLang="en-US" sz="8000" b="1"/>
              <a:t>كرحمتِك وليس كخطايانا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0966"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200"/>
            <a:ext cx="4295775"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728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AFEA714E-5624-4A65-8168-9BF8A7A84009}"/>
              </a:ext>
            </a:extLst>
          </p:cNvPr>
          <p:cNvSpPr>
            <a:spLocks noGrp="1"/>
          </p:cNvSpPr>
          <p:nvPr>
            <p:ph type="body" sz="quarter" idx="10"/>
          </p:nvPr>
        </p:nvSpPr>
        <p:spPr/>
        <p:txBody>
          <a:bodyPr/>
          <a:lstStyle/>
          <a:p>
            <a:r>
              <a:rPr lang="ar-SA" sz="4800" dirty="0"/>
              <a:t>وارتفعي أيتها الأبواب الدهرية، فيدخل ملك المجد. من هو هذا ملك المجد؟ الرب العزيز القدير، الرب القوى في الحروب.</a:t>
            </a:r>
          </a:p>
        </p:txBody>
      </p:sp>
    </p:spTree>
    <p:extLst>
      <p:ext uri="{BB962C8B-B14F-4D97-AF65-F5344CB8AC3E}">
        <p14:creationId xmlns:p14="http://schemas.microsoft.com/office/powerpoint/2010/main" val="195284936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09961427"/>
      </p:ext>
    </p:extLst>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93" name="Picture 41992" descr="القيامة.png"/>
          <p:cNvPicPr>
            <a:picLocks noChangeAspect="1"/>
          </p:cNvPicPr>
          <p:nvPr/>
        </p:nvPicPr>
        <p:blipFill>
          <a:blip r:embed="rId3"/>
          <a:stretch>
            <a:fillRect/>
          </a:stretch>
        </p:blipFill>
        <p:spPr>
          <a:xfrm>
            <a:off x="0" y="1810800"/>
            <a:ext cx="9152542" cy="5052966"/>
          </a:xfrm>
          <a:prstGeom prst="rect">
            <a:avLst/>
          </a:prstGeom>
        </p:spPr>
      </p:pic>
      <p:sp>
        <p:nvSpPr>
          <p:cNvPr id="41986" name="Rectangle 2"/>
          <p:cNvSpPr>
            <a:spLocks noGrp="1" noChangeArrowheads="1"/>
          </p:cNvSpPr>
          <p:nvPr>
            <p:ph type="ctrTitle"/>
          </p:nvPr>
        </p:nvSpPr>
        <p:spPr>
          <a:xfrm>
            <a:off x="4381500" y="692150"/>
            <a:ext cx="4533900" cy="5400675"/>
          </a:xfrm>
        </p:spPr>
        <p:txBody>
          <a:bodyPr anchor="ctr"/>
          <a:lstStyle/>
          <a:p>
            <a:r>
              <a:rPr lang="ar-KW" altLang="en-US" sz="8000" b="1"/>
              <a:t>كما نغفر نحن للمذنبين إلينا والأعداء المسيئين</a:t>
            </a:r>
            <a:endParaRPr lang="en-US" altLang="en-US" sz="8000" b="1"/>
          </a:p>
        </p:txBody>
      </p:sp>
      <p:pic>
        <p:nvPicPr>
          <p:cNvPr id="419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44463"/>
            <a:ext cx="4046538"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982210"/>
      </p:ext>
    </p:extLst>
  </p:cSld>
  <p:clrMapOvr>
    <a:masterClrMapping/>
  </p:clrMapOvr>
  <p:transition/>
</p:sld>
</file>

<file path=ppt/slides/slide3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4" name="Picture 43013" descr="القيامة.png"/>
          <p:cNvPicPr>
            <a:picLocks noChangeAspect="1"/>
          </p:cNvPicPr>
          <p:nvPr/>
        </p:nvPicPr>
        <p:blipFill>
          <a:blip r:embed="rId3"/>
          <a:stretch>
            <a:fillRect/>
          </a:stretch>
        </p:blipFill>
        <p:spPr>
          <a:xfrm>
            <a:off x="0" y="1810800"/>
            <a:ext cx="9152542" cy="5052966"/>
          </a:xfrm>
          <a:prstGeom prst="rect">
            <a:avLst/>
          </a:prstGeom>
        </p:spPr>
      </p:pic>
      <p:sp>
        <p:nvSpPr>
          <p:cNvPr id="43010" name="Rectangle 2"/>
          <p:cNvSpPr>
            <a:spLocks noGrp="1" noChangeArrowheads="1"/>
          </p:cNvSpPr>
          <p:nvPr>
            <p:ph type="ctrTitle"/>
          </p:nvPr>
        </p:nvSpPr>
        <p:spPr>
          <a:xfrm>
            <a:off x="3733800" y="685800"/>
            <a:ext cx="5410200" cy="5400675"/>
          </a:xfrm>
        </p:spPr>
        <p:txBody>
          <a:bodyPr anchor="ctr"/>
          <a:lstStyle/>
          <a:p>
            <a:r>
              <a:rPr lang="ar-KW" altLang="en-US" sz="8000" b="1"/>
              <a:t>علمنا ان نكون متسامحين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3013" name="Picture 5"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381000"/>
            <a:ext cx="36385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14794"/>
      </p:ext>
    </p:extLst>
  </p:cSld>
  <p:clrMapOvr>
    <a:masterClrMapping/>
  </p:clrMapOvr>
  <p:transition/>
</p:sld>
</file>

<file path=ppt/slides/slide3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9" name="Picture 44038" descr="القيامة.png"/>
          <p:cNvPicPr>
            <a:picLocks noChangeAspect="1"/>
          </p:cNvPicPr>
          <p:nvPr/>
        </p:nvPicPr>
        <p:blipFill>
          <a:blip r:embed="rId3"/>
          <a:stretch>
            <a:fillRect/>
          </a:stretch>
        </p:blipFill>
        <p:spPr>
          <a:xfrm>
            <a:off x="0" y="1810800"/>
            <a:ext cx="9152542" cy="5052966"/>
          </a:xfrm>
          <a:prstGeom prst="rect">
            <a:avLst/>
          </a:prstGeom>
        </p:spPr>
      </p:pic>
      <p:sp>
        <p:nvSpPr>
          <p:cNvPr id="44034" name="Rectangle 2"/>
          <p:cNvSpPr>
            <a:spLocks noGrp="1" noChangeArrowheads="1"/>
          </p:cNvSpPr>
          <p:nvPr>
            <p:ph type="ctrTitle"/>
          </p:nvPr>
        </p:nvSpPr>
        <p:spPr>
          <a:xfrm>
            <a:off x="3924300" y="692150"/>
            <a:ext cx="5219700" cy="5400675"/>
          </a:xfrm>
        </p:spPr>
        <p:txBody>
          <a:bodyPr anchor="ctr"/>
          <a:lstStyle/>
          <a:p>
            <a:r>
              <a:rPr lang="ar-KW" altLang="en-US" sz="8000" b="1"/>
              <a:t>ولا تدخلنا في تجربة يا الهنا وان سمحتَ فلا تتخلىَ عنا </a:t>
            </a:r>
            <a:endParaRPr lang="en-US" altLang="en-US" sz="8000" b="1"/>
          </a:p>
        </p:txBody>
      </p:sp>
      <p:pic>
        <p:nvPicPr>
          <p:cNvPr id="44038" name="Picture 6" descr="D:\الصور الدينية\المسيح\معجزات\# السامرى ص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381000"/>
            <a:ext cx="388937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27023"/>
      </p:ext>
    </p:extLst>
  </p:cSld>
  <p:clrMapOvr>
    <a:masterClrMapping/>
  </p:clrMapOvr>
  <p:transition/>
</p:sld>
</file>

<file path=ppt/slides/slide3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62" name="Picture 45061" descr="القيامة.png"/>
          <p:cNvPicPr>
            <a:picLocks noChangeAspect="1"/>
          </p:cNvPicPr>
          <p:nvPr/>
        </p:nvPicPr>
        <p:blipFill>
          <a:blip r:embed="rId3"/>
          <a:stretch>
            <a:fillRect/>
          </a:stretch>
        </p:blipFill>
        <p:spPr>
          <a:xfrm>
            <a:off x="0" y="1810800"/>
            <a:ext cx="9152542" cy="5052966"/>
          </a:xfrm>
          <a:prstGeom prst="rect">
            <a:avLst/>
          </a:prstGeom>
        </p:spPr>
      </p:pic>
      <p:sp>
        <p:nvSpPr>
          <p:cNvPr id="45058" name="Rectangle 2"/>
          <p:cNvSpPr>
            <a:spLocks noGrp="1" noChangeArrowheads="1"/>
          </p:cNvSpPr>
          <p:nvPr>
            <p:ph type="ctrTitle"/>
          </p:nvPr>
        </p:nvSpPr>
        <p:spPr>
          <a:xfrm>
            <a:off x="4381500" y="692150"/>
            <a:ext cx="4533900" cy="5400675"/>
          </a:xfrm>
        </p:spPr>
        <p:txBody>
          <a:bodyPr anchor="ctr"/>
          <a:lstStyle/>
          <a:p>
            <a:r>
              <a:rPr lang="ar-KW" altLang="en-US" sz="8000" b="1"/>
              <a:t>على إحتمال التجارب أعِنا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5061" name="Picture 5" descr="bib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04800"/>
            <a:ext cx="410368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42161"/>
      </p:ext>
    </p:extLst>
  </p:cSld>
  <p:clrMapOvr>
    <a:masterClrMapping/>
  </p:clrMapOvr>
  <p:transition/>
</p:sld>
</file>

<file path=ppt/slides/slide3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7" name="Picture 46086" descr="القيامة.png"/>
          <p:cNvPicPr>
            <a:picLocks noChangeAspect="1"/>
          </p:cNvPicPr>
          <p:nvPr/>
        </p:nvPicPr>
        <p:blipFill>
          <a:blip r:embed="rId3"/>
          <a:stretch>
            <a:fillRect/>
          </a:stretch>
        </p:blipFill>
        <p:spPr>
          <a:xfrm>
            <a:off x="0" y="1810800"/>
            <a:ext cx="9152542" cy="5052966"/>
          </a:xfrm>
          <a:prstGeom prst="rect">
            <a:avLst/>
          </a:prstGeom>
        </p:spPr>
      </p:pic>
      <p:sp>
        <p:nvSpPr>
          <p:cNvPr id="46082" name="Rectangle 2"/>
          <p:cNvSpPr>
            <a:spLocks noGrp="1" noChangeArrowheads="1"/>
          </p:cNvSpPr>
          <p:nvPr>
            <p:ph type="ctrTitle"/>
          </p:nvPr>
        </p:nvSpPr>
        <p:spPr>
          <a:xfrm>
            <a:off x="4267200" y="692150"/>
            <a:ext cx="4876800" cy="5400675"/>
          </a:xfrm>
        </p:spPr>
        <p:txBody>
          <a:bodyPr anchor="ctr"/>
          <a:lstStyle/>
          <a:p>
            <a:r>
              <a:rPr lang="ar-KW" altLang="en-US" sz="8000" b="1"/>
              <a:t>لكن نجنا من الشرير ياصاحب الامر والتدبير </a:t>
            </a:r>
            <a:endParaRPr lang="en-US" altLang="en-US" sz="8000" b="1"/>
          </a:p>
        </p:txBody>
      </p:sp>
      <p:pic>
        <p:nvPicPr>
          <p:cNvPr id="46086" name="Picture 6" descr="D:\الصور الدينية\المسيح\تعاليم\picc00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4972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01077"/>
      </p:ext>
    </p:extLst>
  </p:cSld>
  <p:clrMapOvr>
    <a:masterClrMapping/>
  </p:clrMapOvr>
  <p:transition/>
</p:sld>
</file>

<file path=ppt/slides/slide3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12" name="Picture 47111" descr="القيامة.png"/>
          <p:cNvPicPr>
            <a:picLocks noChangeAspect="1"/>
          </p:cNvPicPr>
          <p:nvPr/>
        </p:nvPicPr>
        <p:blipFill>
          <a:blip r:embed="rId3"/>
          <a:stretch>
            <a:fillRect/>
          </a:stretch>
        </p:blipFill>
        <p:spPr>
          <a:xfrm>
            <a:off x="0" y="1810800"/>
            <a:ext cx="9152542" cy="5052966"/>
          </a:xfrm>
          <a:prstGeom prst="rect">
            <a:avLst/>
          </a:prstGeom>
        </p:spPr>
      </p:pic>
      <p:sp>
        <p:nvSpPr>
          <p:cNvPr id="47106" name="Rectangle 2"/>
          <p:cNvSpPr>
            <a:spLocks noGrp="1" noChangeArrowheads="1"/>
          </p:cNvSpPr>
          <p:nvPr>
            <p:ph type="ctrTitle"/>
          </p:nvPr>
        </p:nvSpPr>
        <p:spPr>
          <a:xfrm>
            <a:off x="3924300" y="692150"/>
            <a:ext cx="5219700" cy="5400675"/>
          </a:xfrm>
        </p:spPr>
        <p:txBody>
          <a:bodyPr anchor="ctr"/>
          <a:lstStyle/>
          <a:p>
            <a:r>
              <a:rPr lang="ar-KW" altLang="en-US" sz="8000" b="1"/>
              <a:t>أنت يا الهي على الكلِ بصير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71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3579813"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477700"/>
      </p:ext>
    </p:extLst>
  </p:cSld>
  <p:clrMapOvr>
    <a:masterClrMapping/>
  </p:clrMapOvr>
  <p:transition/>
</p:sld>
</file>

<file path=ppt/slides/slide3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40" name="Picture 48139" descr="القيامة.png"/>
          <p:cNvPicPr>
            <a:picLocks noChangeAspect="1"/>
          </p:cNvPicPr>
          <p:nvPr/>
        </p:nvPicPr>
        <p:blipFill>
          <a:blip r:embed="rId3"/>
          <a:stretch>
            <a:fillRect/>
          </a:stretch>
        </p:blipFill>
        <p:spPr>
          <a:xfrm>
            <a:off x="0" y="1810800"/>
            <a:ext cx="9152542" cy="5052966"/>
          </a:xfrm>
          <a:prstGeom prst="rect">
            <a:avLst/>
          </a:prstGeom>
        </p:spPr>
      </p:pic>
      <p:sp>
        <p:nvSpPr>
          <p:cNvPr id="48130" name="Rectangle 2"/>
          <p:cNvSpPr>
            <a:spLocks noGrp="1" noChangeArrowheads="1"/>
          </p:cNvSpPr>
          <p:nvPr>
            <p:ph type="ctrTitle"/>
          </p:nvPr>
        </p:nvSpPr>
        <p:spPr>
          <a:xfrm>
            <a:off x="4267200" y="692150"/>
            <a:ext cx="4876800" cy="5400675"/>
          </a:xfrm>
        </p:spPr>
        <p:txBody>
          <a:bodyPr anchor="ctr"/>
          <a:lstStyle/>
          <a:p>
            <a:r>
              <a:rPr lang="ar-KW" altLang="en-US" sz="8000" b="1"/>
              <a:t>بالمسيح يسوع ربنا إقبلنا يارب بمعونتك إشملنا </a:t>
            </a:r>
            <a:endParaRPr lang="en-US" altLang="en-US" sz="8000" b="1"/>
          </a:p>
        </p:txBody>
      </p:sp>
      <p:pic>
        <p:nvPicPr>
          <p:cNvPr id="48139" name="Picture 11" descr="D:\الصور الدينية\المسيح\زجاج\Mmgfh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685800"/>
            <a:ext cx="3983037"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69414"/>
      </p:ext>
    </p:extLst>
  </p:cSld>
  <p:clrMapOvr>
    <a:masterClrMapping/>
  </p:clrMapOvr>
  <p:transition/>
</p:sld>
</file>

<file path=ppt/slides/slide3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84" name="Picture 50183" descr="القيامة.png"/>
          <p:cNvPicPr>
            <a:picLocks noChangeAspect="1"/>
          </p:cNvPicPr>
          <p:nvPr/>
        </p:nvPicPr>
        <p:blipFill>
          <a:blip r:embed="rId3"/>
          <a:stretch>
            <a:fillRect/>
          </a:stretch>
        </p:blipFill>
        <p:spPr>
          <a:xfrm>
            <a:off x="0" y="1810800"/>
            <a:ext cx="9152542" cy="5052966"/>
          </a:xfrm>
          <a:prstGeom prst="rect">
            <a:avLst/>
          </a:prstGeom>
        </p:spPr>
      </p:pic>
      <p:sp>
        <p:nvSpPr>
          <p:cNvPr id="50178" name="Rectangle 2"/>
          <p:cNvSpPr>
            <a:spLocks noGrp="1" noChangeArrowheads="1"/>
          </p:cNvSpPr>
          <p:nvPr>
            <p:ph type="ctrTitle"/>
          </p:nvPr>
        </p:nvSpPr>
        <p:spPr>
          <a:xfrm>
            <a:off x="4305300" y="692150"/>
            <a:ext cx="4533900" cy="5400675"/>
          </a:xfrm>
        </p:spPr>
        <p:txBody>
          <a:bodyPr anchor="ctr"/>
          <a:lstStyle/>
          <a:p>
            <a:r>
              <a:rPr lang="ar-KW" altLang="en-US" sz="8000" b="1"/>
              <a:t>وبصوتك المفرح اسمعنا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0183" name="Picture 7" descr="JES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304800"/>
            <a:ext cx="42227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40726"/>
      </p:ext>
    </p:extLst>
  </p:cSld>
  <p:clrMapOvr>
    <a:masterClrMapping/>
  </p:clrMapOvr>
  <p:transition/>
</p:sld>
</file>

<file path=ppt/slides/slide3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8" name="Picture 51207" descr="القيامة.png"/>
          <p:cNvPicPr>
            <a:picLocks noChangeAspect="1"/>
          </p:cNvPicPr>
          <p:nvPr/>
        </p:nvPicPr>
        <p:blipFill>
          <a:blip r:embed="rId3"/>
          <a:stretch>
            <a:fillRect/>
          </a:stretch>
        </p:blipFill>
        <p:spPr>
          <a:xfrm>
            <a:off x="0" y="1810800"/>
            <a:ext cx="9152542" cy="5052966"/>
          </a:xfrm>
          <a:prstGeom prst="rect">
            <a:avLst/>
          </a:prstGeom>
        </p:spPr>
      </p:pic>
      <p:sp>
        <p:nvSpPr>
          <p:cNvPr id="51202" name="Rectangle 2"/>
          <p:cNvSpPr>
            <a:spLocks noGrp="1" noChangeArrowheads="1"/>
          </p:cNvSpPr>
          <p:nvPr>
            <p:ph type="ctrTitle"/>
          </p:nvPr>
        </p:nvSpPr>
        <p:spPr>
          <a:xfrm>
            <a:off x="4191000" y="692150"/>
            <a:ext cx="4724400" cy="5400675"/>
          </a:xfrm>
        </p:spPr>
        <p:txBody>
          <a:bodyPr anchor="ctr"/>
          <a:lstStyle/>
          <a:p>
            <a:r>
              <a:rPr lang="ar-KW" altLang="en-US" sz="8000" b="1"/>
              <a:t>لان لك المُلكَ والقوة والمجدَ والعظمةَ والقدرة</a:t>
            </a:r>
            <a:endParaRPr lang="en-US" altLang="en-US" sz="8000" b="1"/>
          </a:p>
        </p:txBody>
      </p:sp>
      <p:pic>
        <p:nvPicPr>
          <p:cNvPr id="51207" name="Picture 7" descr="D:\الصور الدينية\المسيح\يسوع لواحدة\خاص\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81000"/>
            <a:ext cx="3963987"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00134"/>
      </p:ext>
    </p:extLst>
  </p:cSld>
  <p:clrMapOvr>
    <a:masterClrMapping/>
  </p:clrMapOvr>
  <p:transition/>
</p:sld>
</file>

<file path=ppt/slides/slide3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31" name="Picture 52230" descr="القيامة.png"/>
          <p:cNvPicPr>
            <a:picLocks noChangeAspect="1"/>
          </p:cNvPicPr>
          <p:nvPr/>
        </p:nvPicPr>
        <p:blipFill>
          <a:blip r:embed="rId3"/>
          <a:stretch>
            <a:fillRect/>
          </a:stretch>
        </p:blipFill>
        <p:spPr>
          <a:xfrm>
            <a:off x="0" y="1810800"/>
            <a:ext cx="9152542" cy="5052966"/>
          </a:xfrm>
          <a:prstGeom prst="rect">
            <a:avLst/>
          </a:prstGeom>
        </p:spPr>
      </p:pic>
      <p:sp>
        <p:nvSpPr>
          <p:cNvPr id="52226" name="Rectangle 2"/>
          <p:cNvSpPr>
            <a:spLocks noGrp="1" noChangeArrowheads="1"/>
          </p:cNvSpPr>
          <p:nvPr>
            <p:ph type="ctrTitle"/>
          </p:nvPr>
        </p:nvSpPr>
        <p:spPr>
          <a:xfrm>
            <a:off x="4419600" y="692150"/>
            <a:ext cx="4724400" cy="5400675"/>
          </a:xfrm>
        </p:spPr>
        <p:txBody>
          <a:bodyPr anchor="ctr"/>
          <a:lstStyle/>
          <a:p>
            <a:r>
              <a:rPr lang="ar-KW" altLang="en-US" sz="8000" b="1"/>
              <a:t>بك نسير من قوة الى قوة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2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3665538"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7130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عيد الرسل">
            <a:extLst>
              <a:ext uri="{FF2B5EF4-FFF2-40B4-BE49-F238E27FC236}">
                <a16:creationId xmlns:a16="http://schemas.microsoft.com/office/drawing/2014/main" id="{773B2B1C-8494-4567-9955-9E3B1ADA5C69}"/>
              </a:ext>
            </a:extLst>
          </p:cNvPr>
          <p:cNvSpPr>
            <a:spLocks noGrp="1"/>
          </p:cNvSpPr>
          <p:nvPr>
            <p:ph type="title"/>
          </p:nvPr>
        </p:nvSpPr>
        <p:spPr>
          <a:xfrm>
            <a:off x="-1311967" y="0"/>
            <a:ext cx="1311967" cy="1129553"/>
          </a:xfrm>
        </p:spPr>
        <p:txBody>
          <a:bodyPr anchor="t">
            <a:normAutofit/>
          </a:bodyPr>
          <a:lstStyle/>
          <a:p>
            <a:r>
              <a:rPr lang="ar-EG" dirty="0"/>
              <a:t>بطرس و بولس</a:t>
            </a:r>
            <a:endParaRPr lang="en-GB" dirty="0"/>
          </a:p>
        </p:txBody>
      </p:sp>
      <p:sp>
        <p:nvSpPr>
          <p:cNvPr id="3" name="Text Placeholder 2">
            <a:extLst>
              <a:ext uri="{FF2B5EF4-FFF2-40B4-BE49-F238E27FC236}">
                <a16:creationId xmlns:a16="http://schemas.microsoft.com/office/drawing/2014/main" id="{38F3DED8-00F9-428D-93E0-B7B2895920E0}"/>
              </a:ext>
            </a:extLst>
          </p:cNvPr>
          <p:cNvSpPr>
            <a:spLocks noGrp="1"/>
          </p:cNvSpPr>
          <p:nvPr>
            <p:ph type="body" idx="1"/>
          </p:nvPr>
        </p:nvSpPr>
        <p:spPr>
          <a:xfrm>
            <a:off x="0" y="5910789"/>
            <a:ext cx="9143999" cy="947211"/>
          </a:xfrm>
        </p:spPr>
        <p:txBody>
          <a:bodyPr anchor="ctr"/>
          <a:lstStyle/>
          <a:p>
            <a:r>
              <a:rPr lang="ar-EG" sz="3600" dirty="0">
                <a:effectLst/>
                <a:latin typeface="Tahoma" panose="020B0604030504040204" pitchFamily="34" charset="0"/>
              </a:rPr>
              <a:t>هيتين ني افشي انتيه ناتشويس ان يوتي ان ابوسطولوس</a:t>
            </a:r>
            <a:r>
              <a:rPr lang="ar-EG" sz="3600" dirty="0">
                <a:latin typeface="Tahoma" panose="020B0604030504040204" pitchFamily="34" charset="0"/>
              </a:rPr>
              <a:t> </a:t>
            </a:r>
            <a:r>
              <a:rPr lang="ar-EG" sz="3600" dirty="0">
                <a:effectLst/>
                <a:latin typeface="Tahoma" panose="020B0604030504040204" pitchFamily="34" charset="0"/>
              </a:rPr>
              <a:t>بينيوت بيتروس نيم بين صاخ بافلوس:</a:t>
            </a:r>
            <a:endParaRPr lang="en-GB" sz="3600" dirty="0"/>
          </a:p>
        </p:txBody>
      </p:sp>
      <p:sp>
        <p:nvSpPr>
          <p:cNvPr id="4" name="Text Placeholder 3">
            <a:extLst>
              <a:ext uri="{FF2B5EF4-FFF2-40B4-BE49-F238E27FC236}">
                <a16:creationId xmlns:a16="http://schemas.microsoft.com/office/drawing/2014/main" id="{00AEB227-2945-4317-B91D-40088461F190}"/>
              </a:ext>
            </a:extLst>
          </p:cNvPr>
          <p:cNvSpPr>
            <a:spLocks noGrp="1"/>
          </p:cNvSpPr>
          <p:nvPr>
            <p:ph type="body" sz="quarter" idx="3"/>
          </p:nvPr>
        </p:nvSpPr>
        <p:spPr>
          <a:xfrm>
            <a:off x="-2" y="4935071"/>
            <a:ext cx="9144000" cy="975718"/>
          </a:xfrm>
        </p:spPr>
        <p:txBody>
          <a:bodyPr anchor="ctr"/>
          <a:lstStyle/>
          <a:p>
            <a:r>
              <a:rPr lang="en-GB" dirty="0">
                <a:effectLst/>
                <a:latin typeface="CS New Athanasius" panose="020B0500000000000000" pitchFamily="34" charset="0"/>
              </a:rPr>
              <a:t>Hiten </a:t>
            </a:r>
            <a:r>
              <a:rPr lang="en-GB" dirty="0" err="1">
                <a:effectLst/>
                <a:latin typeface="CS New Athanasius" panose="020B0500000000000000" pitchFamily="34" charset="0"/>
              </a:rPr>
              <a:t>nieu,y</a:t>
            </a:r>
            <a:r>
              <a:rPr lang="en-GB" dirty="0">
                <a:effectLst/>
                <a:latin typeface="CS New Athanasius" panose="020B0500000000000000" pitchFamily="34" charset="0"/>
              </a:rPr>
              <a:t> `</a:t>
            </a:r>
            <a:r>
              <a:rPr lang="en-GB" dirty="0" err="1">
                <a:effectLst/>
                <a:latin typeface="CS New Athanasius" panose="020B0500000000000000" pitchFamily="34" charset="0"/>
              </a:rPr>
              <a:t>nte</a:t>
            </a:r>
            <a:r>
              <a:rPr lang="en-GB" dirty="0">
                <a:effectLst/>
                <a:latin typeface="CS New Athanasius" panose="020B0500000000000000" pitchFamily="34" charset="0"/>
              </a:rPr>
              <a:t> </a:t>
            </a:r>
            <a:r>
              <a:rPr lang="en-GB" dirty="0" err="1">
                <a:effectLst/>
                <a:latin typeface="CS New Athanasius" panose="020B0500000000000000" pitchFamily="34" charset="0"/>
              </a:rPr>
              <a:t>na</a:t>
            </a:r>
            <a:r>
              <a:rPr lang="en-GB" dirty="0">
                <a:effectLst/>
                <a:latin typeface="CS New Athanasius" panose="020B0500000000000000" pitchFamily="34" charset="0"/>
              </a:rPr>
              <a:t>[</a:t>
            </a:r>
            <a:r>
              <a:rPr lang="en-GB" dirty="0" err="1">
                <a:effectLst/>
                <a:latin typeface="CS New Athanasius" panose="020B0500000000000000" pitchFamily="34" charset="0"/>
              </a:rPr>
              <a:t>oic</a:t>
            </a:r>
            <a:r>
              <a:rPr lang="en-GB" dirty="0">
                <a:effectLst/>
                <a:latin typeface="CS New Athanasius" panose="020B0500000000000000" pitchFamily="34" charset="0"/>
              </a:rPr>
              <a:t> `</a:t>
            </a:r>
            <a:r>
              <a:rPr lang="en-GB" dirty="0" err="1">
                <a:effectLst/>
                <a:latin typeface="CS New Athanasius" panose="020B0500000000000000" pitchFamily="34" charset="0"/>
              </a:rPr>
              <a:t>nio</a:t>
            </a:r>
            <a:r>
              <a:rPr lang="en-GB" dirty="0">
                <a:effectLst/>
                <a:latin typeface="CS New Athanasius" panose="020B0500000000000000" pitchFamily="34" charset="0"/>
              </a:rPr>
              <a:t>] `</a:t>
            </a:r>
            <a:r>
              <a:rPr lang="en-GB" dirty="0" err="1">
                <a:effectLst/>
                <a:latin typeface="CS New Athanasius" panose="020B0500000000000000" pitchFamily="34" charset="0"/>
              </a:rPr>
              <a:t>napoctoloc</a:t>
            </a:r>
            <a:r>
              <a:rPr lang="en-US" dirty="0">
                <a:effectLst/>
                <a:latin typeface="CS New Athanasius" panose="020B0500000000000000" pitchFamily="34" charset="0"/>
              </a:rPr>
              <a:t>@ </a:t>
            </a:r>
            <a:r>
              <a:rPr lang="en-GB" sz="3600" dirty="0" err="1">
                <a:effectLst/>
                <a:latin typeface="CS New Athanasius" panose="020B0500000000000000" pitchFamily="34" charset="0"/>
              </a:rPr>
              <a:t>peniwt</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Petroc</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nem</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pencaq</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Pauloc</a:t>
            </a:r>
            <a:r>
              <a:rPr lang="en-US" dirty="0"/>
              <a:t>@</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B9CC1C0-7F65-4D4F-B52A-75BE3FED238C}"/>
              </a:ext>
            </a:extLst>
          </p:cNvPr>
          <p:cNvSpPr>
            <a:spLocks noGrp="1"/>
          </p:cNvSpPr>
          <p:nvPr>
            <p:ph type="body" sz="quarter" idx="10"/>
          </p:nvPr>
        </p:nvSpPr>
        <p:spPr>
          <a:xfrm>
            <a:off x="-2" y="4363211"/>
            <a:ext cx="9144000" cy="571860"/>
          </a:xfrm>
        </p:spPr>
        <p:txBody>
          <a:bodyPr/>
          <a:lstStyle/>
          <a:p>
            <a:r>
              <a:rPr lang="ar-EG" dirty="0">
                <a:latin typeface="Tahoma" panose="020B0604030504040204" pitchFamily="34" charset="0"/>
              </a:rPr>
              <a:t>بصلوات سيدي الأبوين الرسولين أبينا بطرس ومعلمنا بولس:</a:t>
            </a:r>
            <a:endParaRPr lang="en-GB" dirty="0"/>
          </a:p>
        </p:txBody>
      </p:sp>
    </p:spTree>
    <p:extLst>
      <p:ext uri="{BB962C8B-B14F-4D97-AF65-F5344CB8AC3E}">
        <p14:creationId xmlns:p14="http://schemas.microsoft.com/office/powerpoint/2010/main" val="378280291"/>
      </p:ext>
    </p:extLst>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9270" name="Picture 139269" descr="القيامة.png"/>
          <p:cNvPicPr>
            <a:picLocks noChangeAspect="1"/>
          </p:cNvPicPr>
          <p:nvPr/>
        </p:nvPicPr>
        <p:blipFill>
          <a:blip r:embed="rId3"/>
          <a:stretch>
            <a:fillRect/>
          </a:stretch>
        </p:blipFill>
        <p:spPr>
          <a:xfrm>
            <a:off x="0" y="1810800"/>
            <a:ext cx="9152542" cy="5052966"/>
          </a:xfrm>
          <a:prstGeom prst="rect">
            <a:avLst/>
          </a:prstGeom>
        </p:spPr>
      </p:pic>
      <p:sp>
        <p:nvSpPr>
          <p:cNvPr id="139266" name="Rectangle 2"/>
          <p:cNvSpPr>
            <a:spLocks noGrp="1" noChangeArrowheads="1"/>
          </p:cNvSpPr>
          <p:nvPr>
            <p:ph type="ctrTitle"/>
          </p:nvPr>
        </p:nvSpPr>
        <p:spPr>
          <a:xfrm>
            <a:off x="4343400" y="692150"/>
            <a:ext cx="4572000" cy="5400675"/>
          </a:xfrm>
        </p:spPr>
        <p:txBody>
          <a:bodyPr anchor="ctr"/>
          <a:lstStyle/>
          <a:p>
            <a:r>
              <a:rPr lang="ar-KW" altLang="en-US" sz="8000" b="1" dirty="0"/>
              <a:t>الى أبد الابدين آمين إجعلنا في إيمانك ثابتين </a:t>
            </a:r>
            <a:endParaRPr lang="en-US" altLang="en-US" sz="8000" b="1" dirty="0"/>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3889375"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1388"/>
      </p:ext>
    </p:extLst>
  </p:cSld>
  <p:clrMapOvr>
    <a:masterClrMapping/>
  </p:clrMapOvr>
  <p:transition/>
</p:sld>
</file>

<file path=ppt/slides/slide3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0293" name="Picture 140292" descr="القيامة.png"/>
          <p:cNvPicPr>
            <a:picLocks noChangeAspect="1"/>
          </p:cNvPicPr>
          <p:nvPr/>
        </p:nvPicPr>
        <p:blipFill>
          <a:blip r:embed="rId5"/>
          <a:stretch>
            <a:fillRect/>
          </a:stretch>
        </p:blipFill>
        <p:spPr>
          <a:xfrm>
            <a:off x="0" y="1810800"/>
            <a:ext cx="9152542" cy="5052966"/>
          </a:xfrm>
          <a:prstGeom prst="rect">
            <a:avLst/>
          </a:prstGeom>
        </p:spPr>
      </p:pic>
      <p:sp>
        <p:nvSpPr>
          <p:cNvPr id="140290" name="Rectangle 2"/>
          <p:cNvSpPr>
            <a:spLocks noGrp="1" noChangeArrowheads="1"/>
          </p:cNvSpPr>
          <p:nvPr>
            <p:ph type="ctrTitle"/>
          </p:nvPr>
        </p:nvSpPr>
        <p:spPr>
          <a:xfrm>
            <a:off x="4229100" y="692150"/>
            <a:ext cx="4533900" cy="5400675"/>
          </a:xfrm>
        </p:spPr>
        <p:txBody>
          <a:bodyPr anchor="ctr"/>
          <a:lstStyle/>
          <a:p>
            <a:r>
              <a:rPr lang="ar-KW" altLang="en-US" sz="8000" b="1"/>
              <a:t>واسمعنا عندما نصرخ قائلين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140292" name="Picture 4" descr="Jesus1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3962400" cy="5200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BEF1313B-D140-8766-8245-6189AD4359ED}"/>
              </a:ext>
            </a:extLst>
          </p:cNvPr>
          <p:cNvSpPr/>
          <p:nvPr/>
        </p:nvSpPr>
        <p:spPr>
          <a:xfrm>
            <a:off x="5962056" y="638094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35BC5EF-7C2B-2220-ABB6-DD4610B06E8E}"/>
              </a:ext>
            </a:extLst>
          </p:cNvPr>
          <p:cNvSpPr/>
          <p:nvPr/>
        </p:nvSpPr>
        <p:spPr>
          <a:xfrm>
            <a:off x="0" y="638094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66145375"/>
      </p:ext>
    </p:extLst>
  </p:cSld>
  <p:clrMapOvr>
    <a:masterClrMapping/>
  </p:clrMapOvr>
  <p:transition/>
</p:sld>
</file>

<file path=ppt/slides/slide3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3075" descr="القيامة.png"/>
          <p:cNvPicPr>
            <a:picLocks noChangeAspect="1"/>
          </p:cNvPicPr>
          <p:nvPr/>
        </p:nvPicPr>
        <p:blipFill>
          <a:blip r:embed="rId4"/>
          <a:stretch>
            <a:fillRect/>
          </a:stretch>
        </p:blipFill>
        <p:spPr>
          <a:xfrm>
            <a:off x="0" y="1810800"/>
            <a:ext cx="9152542" cy="5052966"/>
          </a:xfrm>
          <a:prstGeom prst="rect">
            <a:avLst/>
          </a:prstGeom>
        </p:spPr>
      </p:pic>
      <p:pic>
        <p:nvPicPr>
          <p:cNvPr id="30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860612" y="2545165"/>
            <a:ext cx="8001000" cy="2387600"/>
          </a:xfrm>
        </p:spPr>
        <p:txBody>
          <a:bodyPr/>
          <a:lstStyle/>
          <a:p>
            <a:pPr algn="r"/>
            <a:r>
              <a:rPr lang="ar-SA" altLang="en-US" sz="6000" dirty="0">
                <a:cs typeface="PT Bold Heading" panose="00000400000000000000" pitchFamily="2" charset="-78"/>
              </a:rPr>
              <a:t>أسمعوا يا شعب المسيح</a:t>
            </a:r>
            <a:br>
              <a:rPr lang="ar-SA" altLang="en-US" sz="6000" dirty="0">
                <a:cs typeface="PT Bold Heading" panose="00000400000000000000" pitchFamily="2" charset="-78"/>
              </a:rPr>
            </a:br>
            <a:r>
              <a:rPr lang="ar-SA" altLang="en-US" sz="6000" dirty="0">
                <a:cs typeface="PT Bold Heading" panose="00000400000000000000" pitchFamily="2" charset="-78"/>
              </a:rPr>
              <a:t>              وتفهموا بعقل رجيح</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وصيحوا بلسان فصيح</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3" name="Subtitle 2">
            <a:extLst>
              <a:ext uri="{FF2B5EF4-FFF2-40B4-BE49-F238E27FC236}">
                <a16:creationId xmlns:a16="http://schemas.microsoft.com/office/drawing/2014/main" id="{79106135-5A99-4E09-A92F-051788136A18}"/>
              </a:ext>
            </a:extLst>
          </p:cNvPr>
          <p:cNvSpPr>
            <a:spLocks noGrp="1"/>
          </p:cNvSpPr>
          <p:nvPr>
            <p:ph type="subTitle" idx="1"/>
          </p:nvPr>
        </p:nvSpPr>
        <p:spPr/>
        <p:txBody>
          <a:bodyPr/>
          <a:lstStyle/>
          <a:p>
            <a:endParaRPr lang="en-GB"/>
          </a:p>
        </p:txBody>
      </p:sp>
      <p:sp>
        <p:nvSpPr>
          <p:cNvPr id="2" name="Rectangle 1">
            <a:hlinkClick r:id="rId3" action="ppaction://hlinksldjump"/>
            <a:extLst>
              <a:ext uri="{FF2B5EF4-FFF2-40B4-BE49-F238E27FC236}">
                <a16:creationId xmlns:a16="http://schemas.microsoft.com/office/drawing/2014/main" id="{3B7143F9-98AE-1B31-54E0-D34D0169210E}"/>
              </a:ext>
            </a:extLst>
          </p:cNvPr>
          <p:cNvSpPr/>
          <p:nvPr/>
        </p:nvSpPr>
        <p:spPr>
          <a:xfrm>
            <a:off x="6006602" y="6314673"/>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09809002"/>
      </p:ext>
    </p:extLst>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2" name="Picture 2765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276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ctrTitle"/>
          </p:nvPr>
        </p:nvSpPr>
        <p:spPr/>
        <p:txBody>
          <a:bodyPr/>
          <a:lstStyle/>
          <a:p>
            <a:pPr algn="r"/>
            <a:r>
              <a:rPr lang="ar-KW" altLang="en-US" sz="6000">
                <a:cs typeface="PT Bold Heading" panose="00000400000000000000" pitchFamily="2" charset="-78"/>
              </a:rPr>
              <a:t>ا</a:t>
            </a:r>
            <a:r>
              <a:rPr lang="ar-SA" altLang="en-US" sz="6000">
                <a:cs typeface="PT Bold Heading" panose="00000400000000000000" pitchFamily="2" charset="-78"/>
              </a:rPr>
              <a:t>شكروا فضله واحسانه</a:t>
            </a:r>
            <a:br>
              <a:rPr lang="ar-SA" altLang="en-US" sz="6000">
                <a:cs typeface="PT Bold Heading" panose="00000400000000000000" pitchFamily="2" charset="-78"/>
              </a:rPr>
            </a:br>
            <a:r>
              <a:rPr lang="ar-SA" altLang="en-US" sz="6000">
                <a:cs typeface="PT Bold Heading" panose="00000400000000000000" pitchFamily="2" charset="-78"/>
              </a:rPr>
              <a:t>          لأنه أعطانا جزيل أنعامه</a:t>
            </a:r>
            <a:br>
              <a:rPr lang="ar-SA" altLang="en-US" sz="6000">
                <a:cs typeface="PT Bold Heading" panose="00000400000000000000" pitchFamily="2" charset="-78"/>
              </a:rPr>
            </a:br>
            <a:br>
              <a:rPr lang="ar-SA" altLang="en-US" sz="6000">
                <a:cs typeface="PT Bold Heading" panose="00000400000000000000" pitchFamily="2" charset="-78"/>
              </a:rPr>
            </a:br>
            <a:r>
              <a:rPr lang="ar-KW" altLang="en-US" sz="6000">
                <a:cs typeface="PT Bold Heading" panose="00000400000000000000" pitchFamily="2" charset="-78"/>
              </a:rPr>
              <a:t>وأنعم علينا بأسراره</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D7E39C1-962A-45B5-920B-1CD3701965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68141901"/>
      </p:ext>
    </p:extLst>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700" name="Picture 29699"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2969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ctrTitle"/>
          </p:nvPr>
        </p:nvSpPr>
        <p:spPr/>
        <p:txBody>
          <a:bodyPr/>
          <a:lstStyle/>
          <a:p>
            <a:pPr algn="r"/>
            <a:r>
              <a:rPr lang="ar-SA" altLang="en-US" sz="6000">
                <a:cs typeface="PT Bold Heading" panose="00000400000000000000" pitchFamily="2" charset="-78"/>
              </a:rPr>
              <a:t>ب</a:t>
            </a:r>
            <a:r>
              <a:rPr lang="ar-KW" altLang="en-US" sz="6000">
                <a:cs typeface="PT Bold Heading" panose="00000400000000000000" pitchFamily="2" charset="-78"/>
              </a:rPr>
              <a:t>ـ</a:t>
            </a:r>
            <a:r>
              <a:rPr lang="ar-SA" altLang="en-US" sz="6000">
                <a:cs typeface="PT Bold Heading" panose="00000400000000000000" pitchFamily="2" charset="-78"/>
              </a:rPr>
              <a:t>إرادت</a:t>
            </a:r>
            <a:r>
              <a:rPr lang="ar-KW" altLang="en-US" sz="6000">
                <a:cs typeface="PT Bold Heading" panose="00000400000000000000" pitchFamily="2" charset="-78"/>
              </a:rPr>
              <a:t>ـ</a:t>
            </a:r>
            <a:r>
              <a:rPr lang="ar-SA" altLang="en-US" sz="6000">
                <a:cs typeface="PT Bold Heading" panose="00000400000000000000" pitchFamily="2" charset="-78"/>
              </a:rPr>
              <a:t>ه الآله</a:t>
            </a:r>
            <a:r>
              <a:rPr lang="ar-KW" altLang="en-US" sz="6000">
                <a:cs typeface="PT Bold Heading" panose="00000400000000000000" pitchFamily="2" charset="-78"/>
              </a:rPr>
              <a:t>ـ</a:t>
            </a:r>
            <a:r>
              <a:rPr lang="ar-SA" altLang="en-US" sz="6000">
                <a:cs typeface="PT Bold Heading" panose="00000400000000000000" pitchFamily="2" charset="-78"/>
              </a:rPr>
              <a:t>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r>
              <a:rPr lang="ar-SA" altLang="en-US" sz="6000">
                <a:cs typeface="PT Bold Heading" panose="00000400000000000000" pitchFamily="2" charset="-78"/>
              </a:rPr>
              <a:t>          وحكمت</a:t>
            </a:r>
            <a:r>
              <a:rPr lang="ar-KW" altLang="en-US" sz="6000">
                <a:cs typeface="PT Bold Heading" panose="00000400000000000000" pitchFamily="2" charset="-78"/>
              </a:rPr>
              <a:t>ــ</a:t>
            </a:r>
            <a:r>
              <a:rPr lang="ar-SA" altLang="en-US" sz="6000">
                <a:cs typeface="PT Bold Heading" panose="00000400000000000000" pitchFamily="2" charset="-78"/>
              </a:rPr>
              <a:t>ه العل</a:t>
            </a:r>
            <a:r>
              <a:rPr lang="ar-KW" altLang="en-US" sz="6000">
                <a:cs typeface="PT Bold Heading" panose="00000400000000000000" pitchFamily="2" charset="-78"/>
              </a:rPr>
              <a:t>ــ</a:t>
            </a:r>
            <a:r>
              <a:rPr lang="ar-SA" altLang="en-US" sz="6000">
                <a:cs typeface="PT Bold Heading" panose="00000400000000000000" pitchFamily="2" charset="-78"/>
              </a:rPr>
              <a:t>وي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أوهب لنا اسرار خفية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365AC68-2A79-440F-8BFE-3A8160C48EB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793683"/>
      </p:ext>
    </p:extLst>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4" name="Picture 30723"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072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0722" name="Rectangle 2"/>
          <p:cNvSpPr>
            <a:spLocks noGrp="1" noChangeArrowheads="1"/>
          </p:cNvSpPr>
          <p:nvPr>
            <p:ph type="ctrTitle"/>
          </p:nvPr>
        </p:nvSpPr>
        <p:spPr/>
        <p:txBody>
          <a:bodyPr/>
          <a:lstStyle/>
          <a:p>
            <a:pPr algn="r"/>
            <a:r>
              <a:rPr lang="ar-SA" altLang="en-US" sz="6000">
                <a:cs typeface="PT Bold Heading" panose="00000400000000000000" pitchFamily="2" charset="-78"/>
              </a:rPr>
              <a:t>تشتهى الملائكة النورانية</a:t>
            </a:r>
            <a:br>
              <a:rPr lang="ar-SA" altLang="en-US" sz="6000">
                <a:cs typeface="PT Bold Heading" panose="00000400000000000000" pitchFamily="2" charset="-78"/>
              </a:rPr>
            </a:br>
            <a:r>
              <a:rPr lang="ar-SA" altLang="en-US" sz="6000">
                <a:cs typeface="PT Bold Heading" panose="00000400000000000000" pitchFamily="2" charset="-78"/>
              </a:rPr>
              <a:t>             ان تنظر هذه العطية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التى أنعم بها للبشرية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2CCC8EA8-0C32-4EC7-8C52-EFCA946101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34374450"/>
      </p:ext>
    </p:extLst>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8" name="Picture 31747"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174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2"/>
          <p:cNvSpPr>
            <a:spLocks noGrp="1" noChangeArrowheads="1"/>
          </p:cNvSpPr>
          <p:nvPr>
            <p:ph type="ctrTitle"/>
          </p:nvPr>
        </p:nvSpPr>
        <p:spPr/>
        <p:txBody>
          <a:bodyPr/>
          <a:lstStyle/>
          <a:p>
            <a:pPr algn="r"/>
            <a:r>
              <a:rPr lang="ar-SA" altLang="en-US" sz="6000">
                <a:cs typeface="PT Bold Heading" panose="00000400000000000000" pitchFamily="2" charset="-78"/>
              </a:rPr>
              <a:t>جاد علينا بالغفران</a:t>
            </a:r>
            <a:br>
              <a:rPr lang="ar-SA" altLang="en-US" sz="6000">
                <a:cs typeface="PT Bold Heading" panose="00000400000000000000" pitchFamily="2" charset="-78"/>
              </a:rPr>
            </a:br>
            <a:r>
              <a:rPr lang="ar-SA" altLang="en-US" sz="6000">
                <a:cs typeface="PT Bold Heading" panose="00000400000000000000" pitchFamily="2" charset="-78"/>
              </a:rPr>
              <a:t>            وكسر عنا فخ الشيطان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وأعطانا جسده قربان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EE9C2EE-92B5-493A-A2AB-416BA16FE1F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98626818"/>
      </p:ext>
    </p:extLst>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2" name="Picture 3277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277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33935"/>
            <a:ext cx="8588804" cy="6190129"/>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2"/>
          <p:cNvSpPr>
            <a:spLocks noGrp="1" noChangeArrowheads="1"/>
          </p:cNvSpPr>
          <p:nvPr>
            <p:ph type="ctrTitle"/>
          </p:nvPr>
        </p:nvSpPr>
        <p:spPr/>
        <p:txBody>
          <a:bodyPr/>
          <a:lstStyle/>
          <a:p>
            <a:pPr algn="r"/>
            <a:r>
              <a:rPr lang="ar-SA" altLang="en-US" sz="5400">
                <a:cs typeface="PT Bold Heading" panose="00000400000000000000" pitchFamily="2" charset="-78"/>
              </a:rPr>
              <a:t>حكمة عميقة وسر خفى</a:t>
            </a:r>
            <a:br>
              <a:rPr lang="ar-SA" altLang="en-US" sz="5400">
                <a:cs typeface="PT Bold Heading" panose="00000400000000000000" pitchFamily="2" charset="-78"/>
              </a:rPr>
            </a:br>
            <a:r>
              <a:rPr lang="ar-SA" altLang="en-US" sz="5400">
                <a:cs typeface="PT Bold Heading" panose="00000400000000000000" pitchFamily="2" charset="-78"/>
              </a:rPr>
              <a:t>               لايدركه</a:t>
            </a:r>
            <a:r>
              <a:rPr lang="ar-KW" altLang="en-US" sz="5400">
                <a:cs typeface="PT Bold Heading" panose="00000400000000000000" pitchFamily="2" charset="-78"/>
              </a:rPr>
              <a:t>م</a:t>
            </a:r>
            <a:r>
              <a:rPr lang="ar-SA" altLang="en-US" sz="5400">
                <a:cs typeface="PT Bold Heading" panose="00000400000000000000" pitchFamily="2" charset="-78"/>
              </a:rPr>
              <a:t>ا عقل بشري</a:t>
            </a:r>
            <a:br>
              <a:rPr lang="ar-SA" altLang="en-US" sz="5400">
                <a:cs typeface="PT Bold Heading" panose="00000400000000000000" pitchFamily="2" charset="-78"/>
              </a:rPr>
            </a:br>
            <a:br>
              <a:rPr lang="ar-SA" altLang="en-US" sz="5400">
                <a:cs typeface="PT Bold Heading" panose="00000400000000000000" pitchFamily="2" charset="-78"/>
              </a:rPr>
            </a:br>
            <a:r>
              <a:rPr lang="ar-SA" altLang="en-US" sz="5400">
                <a:cs typeface="PT Bold Heading" panose="00000400000000000000" pitchFamily="2" charset="-78"/>
              </a:rPr>
              <a:t>الا الاله الحى الأزلى</a:t>
            </a:r>
            <a:br>
              <a:rPr lang="ar-SA" altLang="en-US" sz="5400">
                <a:cs typeface="PT Bold Heading" panose="00000400000000000000" pitchFamily="2" charset="-78"/>
              </a:rPr>
            </a:br>
            <a:r>
              <a:rPr lang="ar-SA" altLang="en-US" sz="5400">
                <a:cs typeface="PT Bold Heading" panose="00000400000000000000" pitchFamily="2" charset="-78"/>
              </a:rPr>
              <a:t>         </a:t>
            </a:r>
            <a:r>
              <a:rPr lang="ar-SA" altLang="en-US" sz="5400">
                <a:solidFill>
                  <a:schemeClr val="accent2"/>
                </a:solidFill>
                <a:cs typeface="PT Bold Heading" panose="00000400000000000000" pitchFamily="2" charset="-78"/>
              </a:rPr>
              <a:t>المسيح أنعم لنا بالخلاص</a:t>
            </a:r>
            <a:endParaRPr lang="en-US" altLang="en-US" sz="54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C24DAC0-E6A5-4E38-B963-7FF6B6331C3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56347127"/>
      </p:ext>
    </p:extLst>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6" name="Picture 33795"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379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ctrTitle"/>
          </p:nvPr>
        </p:nvSpPr>
        <p:spPr/>
        <p:txBody>
          <a:bodyPr/>
          <a:lstStyle/>
          <a:p>
            <a:pPr algn="r"/>
            <a:r>
              <a:rPr lang="ar-SA" altLang="en-US" sz="6000">
                <a:cs typeface="PT Bold Heading" panose="00000400000000000000" pitchFamily="2" charset="-78"/>
              </a:rPr>
              <a:t>خبزاً موضوعاً فى الصينية</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cs typeface="PT Bold Heading" panose="00000400000000000000" pitchFamily="2" charset="-78"/>
              </a:rPr>
              <a:t>لمح</a:t>
            </a:r>
            <a:r>
              <a:rPr lang="ar-KW" altLang="en-US" sz="6000">
                <a:cs typeface="PT Bold Heading" panose="00000400000000000000" pitchFamily="2" charset="-78"/>
              </a:rPr>
              <a:t>ـ</a:t>
            </a:r>
            <a:r>
              <a:rPr lang="ar-SA" altLang="en-US" sz="6000">
                <a:cs typeface="PT Bold Heading" panose="00000400000000000000" pitchFamily="2" charset="-78"/>
              </a:rPr>
              <a:t>و الذن</a:t>
            </a:r>
            <a:r>
              <a:rPr lang="ar-KW" altLang="en-US" sz="6000">
                <a:cs typeface="PT Bold Heading" panose="00000400000000000000" pitchFamily="2" charset="-78"/>
              </a:rPr>
              <a:t>ـ</a:t>
            </a:r>
            <a:r>
              <a:rPr lang="ar-SA" altLang="en-US" sz="6000">
                <a:cs typeface="PT Bold Heading" panose="00000400000000000000" pitchFamily="2" charset="-78"/>
              </a:rPr>
              <a:t>وب </a:t>
            </a:r>
            <a:r>
              <a:rPr lang="ar-KW" altLang="en-US" sz="6000">
                <a:cs typeface="PT Bold Heading" panose="00000400000000000000" pitchFamily="2" charset="-78"/>
              </a:rPr>
              <a:t>و</a:t>
            </a:r>
            <a:r>
              <a:rPr lang="ar-SA" altLang="en-US" sz="6000">
                <a:cs typeface="PT Bold Heading" panose="00000400000000000000" pitchFamily="2" charset="-78"/>
              </a:rPr>
              <a:t>الخطي</a:t>
            </a:r>
            <a:r>
              <a:rPr lang="ar-KW" altLang="en-US" sz="6000">
                <a:cs typeface="PT Bold Heading" panose="00000400000000000000" pitchFamily="2" charset="-78"/>
              </a:rPr>
              <a:t>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أكله ينال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1E324E5-3F7F-4B96-86A3-9637F785C42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69600537"/>
      </p:ext>
    </p:extLst>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20" name="Picture 34819"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481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p:cNvSpPr>
            <a:spLocks noGrp="1" noChangeArrowheads="1"/>
          </p:cNvSpPr>
          <p:nvPr>
            <p:ph type="ctrTitle"/>
          </p:nvPr>
        </p:nvSpPr>
        <p:spPr/>
        <p:txBody>
          <a:bodyPr/>
          <a:lstStyle/>
          <a:p>
            <a:pPr algn="r"/>
            <a:r>
              <a:rPr lang="ar-SA" altLang="en-US" sz="6000">
                <a:cs typeface="PT Bold Heading" panose="00000400000000000000" pitchFamily="2" charset="-78"/>
              </a:rPr>
              <a:t>خمراً طاهراً مم</a:t>
            </a:r>
            <a:r>
              <a:rPr lang="ar-KW" altLang="en-US" sz="6000">
                <a:cs typeface="PT Bold Heading" panose="00000400000000000000" pitchFamily="2" charset="-78"/>
              </a:rPr>
              <a:t>ز</a:t>
            </a:r>
            <a:r>
              <a:rPr lang="ar-SA" altLang="en-US" sz="6000">
                <a:cs typeface="PT Bold Heading" panose="00000400000000000000" pitchFamily="2" charset="-78"/>
              </a:rPr>
              <a:t>وج بالكأس </a:t>
            </a:r>
            <a:br>
              <a:rPr lang="ar-SA" altLang="en-US" sz="6000">
                <a:cs typeface="PT Bold Heading" panose="00000400000000000000" pitchFamily="2" charset="-78"/>
              </a:rPr>
            </a:br>
            <a:r>
              <a:rPr lang="ar-SA" altLang="en-US" sz="6000">
                <a:cs typeface="PT Bold Heading" panose="00000400000000000000" pitchFamily="2" charset="-78"/>
              </a:rPr>
              <a:t>              لأجل التوبة والخلاص</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يشربه ينجى من القصاص</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CF09C0B-754D-453A-801B-012F77D8C47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76295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28968236"/>
      </p:ext>
    </p:extLst>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4" name="Picture 35843"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584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Grp="1" noChangeArrowheads="1"/>
          </p:cNvSpPr>
          <p:nvPr>
            <p:ph type="ctrTitle"/>
          </p:nvPr>
        </p:nvSpPr>
        <p:spPr/>
        <p:txBody>
          <a:bodyPr/>
          <a:lstStyle/>
          <a:p>
            <a:pPr algn="r"/>
            <a:r>
              <a:rPr lang="ar-SA" altLang="en-US" sz="6000">
                <a:cs typeface="PT Bold Heading" panose="00000400000000000000" pitchFamily="2" charset="-78"/>
              </a:rPr>
              <a:t>خلاصاً لأرواح ونفوس</a:t>
            </a:r>
            <a:br>
              <a:rPr lang="ar-SA" altLang="en-US" sz="6000">
                <a:cs typeface="PT Bold Heading" panose="00000400000000000000" pitchFamily="2" charset="-78"/>
              </a:rPr>
            </a:br>
            <a:r>
              <a:rPr lang="ar-SA" altLang="en-US" sz="6000">
                <a:cs typeface="PT Bold Heading" panose="00000400000000000000" pitchFamily="2" charset="-78"/>
              </a:rPr>
              <a:t>       ومن يؤمن بأسم القدوس</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ينال ميراث الفردوس</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0BBBF43-470A-4B59-9342-41A004420EB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10695510"/>
      </p:ext>
    </p:extLst>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8" name="Picture 36867"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686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6866" name="Rectangle 2"/>
          <p:cNvSpPr>
            <a:spLocks noGrp="1" noChangeArrowheads="1"/>
          </p:cNvSpPr>
          <p:nvPr>
            <p:ph type="ctrTitle"/>
          </p:nvPr>
        </p:nvSpPr>
        <p:spPr/>
        <p:txBody>
          <a:bodyPr/>
          <a:lstStyle/>
          <a:p>
            <a:pPr algn="r"/>
            <a:r>
              <a:rPr lang="ar-SA" altLang="en-US" sz="6000">
                <a:cs typeface="PT Bold Heading" panose="00000400000000000000" pitchFamily="2" charset="-78"/>
              </a:rPr>
              <a:t>دواء يبرى كل جراحات </a:t>
            </a:r>
            <a:br>
              <a:rPr lang="ar-SA" altLang="en-US" sz="6000">
                <a:cs typeface="PT Bold Heading" panose="00000400000000000000" pitchFamily="2" charset="-78"/>
              </a:rPr>
            </a:br>
            <a:r>
              <a:rPr lang="ar-SA" altLang="en-US" sz="6000">
                <a:cs typeface="PT Bold Heading" panose="00000400000000000000" pitchFamily="2" charset="-78"/>
              </a:rPr>
              <a:t>        ويمحى الخطايا والسيئات</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a:t>
            </a:r>
            <a:r>
              <a:rPr lang="ar-KW" altLang="en-US" sz="6000">
                <a:cs typeface="PT Bold Heading" panose="00000400000000000000" pitchFamily="2" charset="-78"/>
              </a:rPr>
              <a:t>به </a:t>
            </a:r>
            <a:r>
              <a:rPr lang="ar-SA" altLang="en-US" sz="6000">
                <a:cs typeface="PT Bold Heading" panose="00000400000000000000" pitchFamily="2" charset="-78"/>
              </a:rPr>
              <a:t>نرث ملكوت السموات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C6517C1-E893-4BCF-9C6E-546CB2D387A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9456612"/>
      </p:ext>
    </p:extLst>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2" name="Picture 3789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789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2"/>
          <p:cNvSpPr>
            <a:spLocks noGrp="1" noChangeArrowheads="1"/>
          </p:cNvSpPr>
          <p:nvPr>
            <p:ph type="ctrTitle"/>
          </p:nvPr>
        </p:nvSpPr>
        <p:spPr/>
        <p:txBody>
          <a:bodyPr/>
          <a:lstStyle/>
          <a:p>
            <a:pPr algn="r"/>
            <a:r>
              <a:rPr lang="ar-SA" altLang="en-US" sz="6000">
                <a:cs typeface="PT Bold Heading" panose="00000400000000000000" pitchFamily="2" charset="-78"/>
              </a:rPr>
              <a:t>راحة لنفوس المؤمنين</a:t>
            </a:r>
            <a:br>
              <a:rPr lang="ar-SA" altLang="en-US" sz="6000">
                <a:cs typeface="PT Bold Heading" panose="00000400000000000000" pitchFamily="2" charset="-78"/>
              </a:rPr>
            </a:br>
            <a:r>
              <a:rPr lang="ar-SA" altLang="en-US" sz="6000">
                <a:cs typeface="PT Bold Heading" panose="00000400000000000000" pitchFamily="2" charset="-78"/>
              </a:rPr>
              <a:t>  الذين هم على الأيمان ثابتين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يرحمهم الرب فى يوم الدين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D18BB1A-AA18-449A-91B6-C5A5DF241FA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8784923"/>
      </p:ext>
    </p:extLst>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6" name="Picture 38915"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891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p:cNvSpPr>
            <a:spLocks noGrp="1" noChangeArrowheads="1"/>
          </p:cNvSpPr>
          <p:nvPr>
            <p:ph type="ctrTitle"/>
          </p:nvPr>
        </p:nvSpPr>
        <p:spPr/>
        <p:txBody>
          <a:bodyPr/>
          <a:lstStyle/>
          <a:p>
            <a:pPr algn="r"/>
            <a:r>
              <a:rPr lang="ar-SA" altLang="en-US" sz="6000">
                <a:cs typeface="PT Bold Heading" panose="00000400000000000000" pitchFamily="2" charset="-78"/>
              </a:rPr>
              <a:t>زمان الضلالة زال عنا </a:t>
            </a:r>
            <a:br>
              <a:rPr lang="ar-SA" altLang="en-US" sz="6000">
                <a:cs typeface="PT Bold Heading" panose="00000400000000000000" pitchFamily="2" charset="-78"/>
              </a:rPr>
            </a:br>
            <a:r>
              <a:rPr lang="ar-SA" altLang="en-US" sz="6000">
                <a:cs typeface="PT Bold Heading" panose="00000400000000000000" pitchFamily="2" charset="-78"/>
              </a:rPr>
              <a:t>          وأضاء علينا نور مخلصنا</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وأبتهجت نفوسنا وفرحنا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257C51C-DB59-49AE-8FD3-3819A3B00E7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28392818"/>
      </p:ext>
    </p:extLst>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40" name="Picture 39939"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3993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
          <p:cNvSpPr>
            <a:spLocks noGrp="1" noChangeArrowheads="1"/>
          </p:cNvSpPr>
          <p:nvPr>
            <p:ph type="ctrTitle"/>
          </p:nvPr>
        </p:nvSpPr>
        <p:spPr/>
        <p:txBody>
          <a:bodyPr/>
          <a:lstStyle/>
          <a:p>
            <a:pPr algn="r"/>
            <a:r>
              <a:rPr lang="ar-SA" altLang="en-US" sz="6000">
                <a:cs typeface="PT Bold Heading" panose="00000400000000000000" pitchFamily="2" charset="-78"/>
              </a:rPr>
              <a:t>سراج الحق أضاء فينا</a:t>
            </a:r>
            <a:br>
              <a:rPr lang="ar-SA" altLang="en-US" sz="6000">
                <a:cs typeface="PT Bold Heading" panose="00000400000000000000" pitchFamily="2" charset="-78"/>
              </a:rPr>
            </a:br>
            <a:r>
              <a:rPr lang="ar-SA" altLang="en-US" sz="6000">
                <a:cs typeface="PT Bold Heading" panose="00000400000000000000" pitchFamily="2" charset="-78"/>
              </a:rPr>
              <a:t>                  ونوره </a:t>
            </a:r>
            <a:r>
              <a:rPr lang="ar-KW" altLang="en-US" sz="6000">
                <a:cs typeface="PT Bold Heading" panose="00000400000000000000" pitchFamily="2" charset="-78"/>
              </a:rPr>
              <a:t>أ</a:t>
            </a:r>
            <a:r>
              <a:rPr lang="ar-SA" altLang="en-US" sz="6000">
                <a:cs typeface="PT Bold Heading" panose="00000400000000000000" pitchFamily="2" charset="-78"/>
              </a:rPr>
              <a:t>شرق علينا</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يس</a:t>
            </a:r>
            <a:r>
              <a:rPr lang="ar-KW" altLang="en-US" sz="6000">
                <a:cs typeface="PT Bold Heading" panose="00000400000000000000" pitchFamily="2" charset="-78"/>
              </a:rPr>
              <a:t>ـــ</a:t>
            </a:r>
            <a:r>
              <a:rPr lang="ar-SA" altLang="en-US" sz="6000">
                <a:cs typeface="PT Bold Heading" panose="00000400000000000000" pitchFamily="2" charset="-78"/>
              </a:rPr>
              <a:t>وع الح</a:t>
            </a:r>
            <a:r>
              <a:rPr lang="ar-KW" altLang="en-US" sz="6000">
                <a:cs typeface="PT Bold Heading" panose="00000400000000000000" pitchFamily="2" charset="-78"/>
              </a:rPr>
              <a:t>ــ</a:t>
            </a:r>
            <a:r>
              <a:rPr lang="ar-SA" altLang="en-US" sz="6000">
                <a:cs typeface="PT Bold Heading" panose="00000400000000000000" pitchFamily="2" charset="-78"/>
              </a:rPr>
              <a:t>ي فادين</a:t>
            </a:r>
            <a:r>
              <a:rPr lang="ar-KW" altLang="en-US" sz="6000">
                <a:cs typeface="PT Bold Heading" panose="00000400000000000000" pitchFamily="2" charset="-78"/>
              </a:rPr>
              <a:t>ـ</a:t>
            </a:r>
            <a:r>
              <a:rPr lang="ar-SA" altLang="en-US" sz="6000">
                <a:cs typeface="PT Bold Heading" panose="00000400000000000000" pitchFamily="2" charset="-78"/>
              </a:rPr>
              <a:t>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F821857-6933-461E-ADEC-4AB59F0068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4732297"/>
      </p:ext>
    </p:extLst>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4" name="Picture 40963"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096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2"/>
          <p:cNvSpPr>
            <a:spLocks noGrp="1" noChangeArrowheads="1"/>
          </p:cNvSpPr>
          <p:nvPr>
            <p:ph type="ctrTitle"/>
          </p:nvPr>
        </p:nvSpPr>
        <p:spPr/>
        <p:txBody>
          <a:bodyPr/>
          <a:lstStyle/>
          <a:p>
            <a:pPr algn="r"/>
            <a:r>
              <a:rPr lang="ar-SA" altLang="en-US" sz="6000">
                <a:cs typeface="PT Bold Heading" panose="00000400000000000000" pitchFamily="2" charset="-78"/>
              </a:rPr>
              <a:t>شرف زائد ومجد جليل</a:t>
            </a:r>
            <a:br>
              <a:rPr lang="ar-SA" altLang="en-US" sz="6000">
                <a:cs typeface="PT Bold Heading" panose="00000400000000000000" pitchFamily="2" charset="-78"/>
              </a:rPr>
            </a:br>
            <a:r>
              <a:rPr lang="ar-SA" altLang="en-US" sz="6000">
                <a:cs typeface="PT Bold Heading" panose="00000400000000000000" pitchFamily="2" charset="-78"/>
              </a:rPr>
              <a:t>  موهب</a:t>
            </a:r>
            <a:r>
              <a:rPr lang="ar-KW" altLang="en-US" sz="6000">
                <a:cs typeface="PT Bold Heading" panose="00000400000000000000" pitchFamily="2" charset="-78"/>
              </a:rPr>
              <a:t>ـ</a:t>
            </a:r>
            <a:r>
              <a:rPr lang="ar-SA" altLang="en-US" sz="6000">
                <a:cs typeface="PT Bold Heading" panose="00000400000000000000" pitchFamily="2" charset="-78"/>
              </a:rPr>
              <a:t>ة تام</a:t>
            </a:r>
            <a:r>
              <a:rPr lang="ar-KW" altLang="en-US" sz="6000">
                <a:cs typeface="PT Bold Heading" panose="00000400000000000000" pitchFamily="2" charset="-78"/>
              </a:rPr>
              <a:t>ـ</a:t>
            </a:r>
            <a:r>
              <a:rPr lang="ar-SA" altLang="en-US" sz="6000">
                <a:cs typeface="PT Bold Heading" panose="00000400000000000000" pitchFamily="2" charset="-78"/>
              </a:rPr>
              <a:t>ة ليس</a:t>
            </a:r>
            <a:r>
              <a:rPr lang="ar-KW" altLang="en-US" sz="6000">
                <a:cs typeface="PT Bold Heading" panose="00000400000000000000" pitchFamily="2" charset="-78"/>
              </a:rPr>
              <a:t> لها مثيل</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جس</a:t>
            </a:r>
            <a:r>
              <a:rPr lang="ar-KW" altLang="en-US" sz="6000">
                <a:cs typeface="PT Bold Heading" panose="00000400000000000000" pitchFamily="2" charset="-78"/>
              </a:rPr>
              <a:t>ــ</a:t>
            </a:r>
            <a:r>
              <a:rPr lang="ar-SA" altLang="en-US" sz="6000">
                <a:cs typeface="PT Bold Heading" panose="00000400000000000000" pitchFamily="2" charset="-78"/>
              </a:rPr>
              <a:t>د ودم عمان</a:t>
            </a:r>
            <a:r>
              <a:rPr lang="ar-KW" altLang="en-US" sz="6000">
                <a:cs typeface="PT Bold Heading" panose="00000400000000000000" pitchFamily="2" charset="-78"/>
              </a:rPr>
              <a:t>ـ</a:t>
            </a:r>
            <a:r>
              <a:rPr lang="ar-SA" altLang="en-US" sz="6000">
                <a:cs typeface="PT Bold Heading" panose="00000400000000000000" pitchFamily="2" charset="-78"/>
              </a:rPr>
              <a:t>وئي</a:t>
            </a:r>
            <a:r>
              <a:rPr lang="ar-KW" altLang="en-US" sz="6000">
                <a:cs typeface="PT Bold Heading" panose="00000400000000000000" pitchFamily="2" charset="-78"/>
              </a:rPr>
              <a:t>ـــ</a:t>
            </a:r>
            <a:r>
              <a:rPr lang="ar-SA" altLang="en-US" sz="6000">
                <a:cs typeface="PT Bold Heading" panose="00000400000000000000" pitchFamily="2" charset="-78"/>
              </a:rPr>
              <a:t>ل</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66A3B5D-3916-4744-BF9E-13DDE990571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71870424"/>
      </p:ext>
    </p:extLst>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8" name="Picture 41987"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198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ctrTitle"/>
          </p:nvPr>
        </p:nvSpPr>
        <p:spPr/>
        <p:txBody>
          <a:bodyPr/>
          <a:lstStyle/>
          <a:p>
            <a:pPr algn="r"/>
            <a:r>
              <a:rPr lang="ar-SA" altLang="en-US" sz="6000">
                <a:cs typeface="PT Bold Heading" panose="00000400000000000000" pitchFamily="2" charset="-78"/>
              </a:rPr>
              <a:t>صفوف الملائكة العلويين</a:t>
            </a:r>
            <a:br>
              <a:rPr lang="ar-SA" altLang="en-US" sz="6000">
                <a:cs typeface="PT Bold Heading" panose="00000400000000000000" pitchFamily="2" charset="-78"/>
              </a:rPr>
            </a:br>
            <a:r>
              <a:rPr lang="ar-SA" altLang="en-US" sz="6000">
                <a:cs typeface="PT Bold Heading" panose="00000400000000000000" pitchFamily="2" charset="-78"/>
              </a:rPr>
              <a:t>        وقوف قدامه مرتعدي</a:t>
            </a:r>
            <a:r>
              <a:rPr lang="ar-KW" altLang="en-US" sz="6000">
                <a:cs typeface="PT Bold Heading" panose="00000400000000000000" pitchFamily="2" charset="-78"/>
              </a:rPr>
              <a:t>ـــ</a:t>
            </a:r>
            <a:r>
              <a:rPr lang="ar-SA" altLang="en-US" sz="6000">
                <a:cs typeface="PT Bold Heading" panose="00000400000000000000" pitchFamily="2" charset="-78"/>
              </a:rPr>
              <a:t>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لجلاله عظمته خاضعي</a:t>
            </a:r>
            <a:r>
              <a:rPr lang="ar-KW" altLang="en-US" sz="6000">
                <a:cs typeface="PT Bold Heading" panose="00000400000000000000" pitchFamily="2" charset="-78"/>
              </a:rPr>
              <a:t>ــ</a:t>
            </a:r>
            <a:r>
              <a:rPr lang="ar-SA" altLang="en-US" sz="6000">
                <a:cs typeface="PT Bold Heading" panose="00000400000000000000" pitchFamily="2" charset="-78"/>
              </a:rPr>
              <a:t>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283600B-9CF0-44FA-9FAF-A68A9B6835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23380650"/>
      </p:ext>
    </p:extLst>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2" name="Picture 4301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301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3010" name="Rectangle 2"/>
          <p:cNvSpPr>
            <a:spLocks noGrp="1" noChangeArrowheads="1"/>
          </p:cNvSpPr>
          <p:nvPr>
            <p:ph type="ctrTitle"/>
          </p:nvPr>
        </p:nvSpPr>
        <p:spPr/>
        <p:txBody>
          <a:bodyPr/>
          <a:lstStyle/>
          <a:p>
            <a:pPr algn="r"/>
            <a:r>
              <a:rPr lang="ar-SA" altLang="en-US" sz="6000">
                <a:cs typeface="PT Bold Heading" panose="00000400000000000000" pitchFamily="2" charset="-78"/>
              </a:rPr>
              <a:t>ضياء نوره فى كل مكان</a:t>
            </a:r>
            <a:br>
              <a:rPr lang="ar-SA" altLang="en-US" sz="6000">
                <a:cs typeface="PT Bold Heading" panose="00000400000000000000" pitchFamily="2" charset="-78"/>
              </a:rPr>
            </a:br>
            <a:r>
              <a:rPr lang="ar-SA" altLang="en-US" sz="6000">
                <a:cs typeface="PT Bold Heading" panose="00000400000000000000" pitchFamily="2" charset="-78"/>
              </a:rPr>
              <a:t>               له العظمة والسلطان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والسجود الآن وكل أوان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9AC59EC-9B4C-46C7-A66B-B1C77076F13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8337"/>
      </p:ext>
    </p:extLst>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6" name="Picture 44035"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403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noChangeArrowheads="1"/>
          </p:cNvSpPr>
          <p:nvPr>
            <p:ph type="ctrTitle"/>
          </p:nvPr>
        </p:nvSpPr>
        <p:spPr/>
        <p:txBody>
          <a:bodyPr/>
          <a:lstStyle/>
          <a:p>
            <a:pPr algn="r"/>
            <a:r>
              <a:rPr lang="ar-SA" altLang="en-US" sz="6000">
                <a:cs typeface="PT Bold Heading" panose="00000400000000000000" pitchFamily="2" charset="-78"/>
              </a:rPr>
              <a:t>ظهر بالخلاص للشعوب</a:t>
            </a:r>
            <a:br>
              <a:rPr lang="ar-SA" altLang="en-US" sz="6000">
                <a:cs typeface="PT Bold Heading" panose="00000400000000000000" pitchFamily="2" charset="-78"/>
              </a:rPr>
            </a:br>
            <a:r>
              <a:rPr lang="ar-SA" altLang="en-US" sz="6000">
                <a:cs typeface="PT Bold Heading" panose="00000400000000000000" pitchFamily="2" charset="-78"/>
              </a:rPr>
              <a:t>     و</a:t>
            </a:r>
            <a:r>
              <a:rPr lang="ar-KW" altLang="en-US" sz="6000">
                <a:cs typeface="PT Bold Heading" panose="00000400000000000000" pitchFamily="2" charset="-78"/>
              </a:rPr>
              <a:t>خر</a:t>
            </a:r>
            <a:r>
              <a:rPr lang="ar-SA" altLang="en-US" sz="6000">
                <a:cs typeface="PT Bold Heading" panose="00000400000000000000" pitchFamily="2" charset="-78"/>
              </a:rPr>
              <a:t>ق كتاب العهد المكتوب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طوبى لمن يؤمن به ويتوب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56EE43F-34F3-431F-B386-0D6967137C5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70029092"/>
      </p:ext>
    </p:extLst>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60" name="Picture 45059"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505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أعطانا وصاياه ال</a:t>
            </a:r>
            <a:r>
              <a:rPr lang="ar-KW" altLang="en-US" sz="6000">
                <a:cs typeface="PT Bold Heading" panose="00000400000000000000" pitchFamily="2" charset="-78"/>
              </a:rPr>
              <a:t>ا</a:t>
            </a:r>
            <a:r>
              <a:rPr lang="ar-SA" altLang="en-US" sz="6000">
                <a:cs typeface="PT Bold Heading" panose="00000400000000000000" pitchFamily="2" charset="-78"/>
              </a:rPr>
              <a:t>لهية</a:t>
            </a:r>
            <a:br>
              <a:rPr lang="ar-SA" altLang="en-US" sz="6000">
                <a:cs typeface="PT Bold Heading" panose="00000400000000000000" pitchFamily="2" charset="-78"/>
              </a:rPr>
            </a:br>
            <a:r>
              <a:rPr lang="ar-SA" altLang="en-US" sz="6000">
                <a:cs typeface="PT Bold Heading" panose="00000400000000000000" pitchFamily="2" charset="-78"/>
              </a:rPr>
              <a:t>            الاعتراف وترك الخطية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والتناول من أسراره المحيية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7DFF970-3CF7-4E5E-8FBB-1F19BC4FDD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9476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2017059" y="0"/>
            <a:ext cx="2017059" cy="975718"/>
          </a:xfrm>
        </p:spPr>
        <p:txBody>
          <a:bodyPr>
            <a:normAutofit/>
          </a:bodyPr>
          <a:lstStyle/>
          <a:p>
            <a:r>
              <a:rPr lang="ar-EG" sz="4000" dirty="0"/>
              <a:t>مارمرقس</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EG" sz="3600" dirty="0"/>
              <a:t>هيتين نى افشى انتى بى</a:t>
            </a:r>
            <a:r>
              <a:rPr lang="en-US" sz="3600" dirty="0"/>
              <a:t> </a:t>
            </a:r>
            <a:r>
              <a:rPr lang="ar-EG" sz="3600" dirty="0"/>
              <a:t>ثى أوريموس ان اف انجيليس تيس ماركوس بى ابسطولوس</a:t>
            </a:r>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n-US" sz="3800" dirty="0"/>
              <a:t>Hiten </a:t>
            </a:r>
            <a:r>
              <a:rPr lang="en-US" sz="3800" dirty="0" err="1"/>
              <a:t>nieu,y</a:t>
            </a:r>
            <a:r>
              <a:rPr lang="en-US" sz="3800" dirty="0"/>
              <a:t> `</a:t>
            </a:r>
            <a:r>
              <a:rPr lang="en-US" sz="3800" dirty="0" err="1"/>
              <a:t>nte</a:t>
            </a:r>
            <a:r>
              <a:rPr lang="en-US" sz="3800" dirty="0"/>
              <a:t> </a:t>
            </a:r>
            <a:r>
              <a:rPr lang="en-US" sz="3800" dirty="0" err="1"/>
              <a:t>pi;ewrimoc</a:t>
            </a:r>
            <a:r>
              <a:rPr lang="en-US" sz="3800" dirty="0"/>
              <a:t> `</a:t>
            </a:r>
            <a:r>
              <a:rPr lang="en-US" sz="3800" dirty="0" err="1"/>
              <a:t>neuaggelictyc</a:t>
            </a:r>
            <a:r>
              <a:rPr lang="en-US" sz="3800" dirty="0"/>
              <a:t> </a:t>
            </a:r>
            <a:r>
              <a:rPr lang="en-US" sz="3800" dirty="0" err="1"/>
              <a:t>Markoc</a:t>
            </a:r>
            <a:r>
              <a:rPr lang="en-US" sz="3800" dirty="0"/>
              <a:t> </a:t>
            </a:r>
            <a:r>
              <a:rPr lang="en-US" sz="3800" dirty="0" err="1"/>
              <a:t>pi`apoctoloc</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EG" sz="4400" dirty="0"/>
              <a:t>بصلوات ناظر</a:t>
            </a:r>
            <a:r>
              <a:rPr lang="en-US" sz="4400" dirty="0"/>
              <a:t> </a:t>
            </a:r>
            <a:r>
              <a:rPr lang="ar-EG" sz="4400" dirty="0"/>
              <a:t>الإله الإنجيلي مرقس الرسول</a:t>
            </a:r>
            <a:endParaRPr lang="en-US" sz="4400" dirty="0"/>
          </a:p>
        </p:txBody>
      </p:sp>
    </p:spTree>
    <p:extLst>
      <p:ext uri="{BB962C8B-B14F-4D97-AF65-F5344CB8AC3E}">
        <p14:creationId xmlns:p14="http://schemas.microsoft.com/office/powerpoint/2010/main" val="17941607"/>
      </p:ext>
    </p:extLst>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4" name="Picture 46083"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608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ctrTitle"/>
          </p:nvPr>
        </p:nvSpPr>
        <p:spPr/>
        <p:txBody>
          <a:bodyPr/>
          <a:lstStyle/>
          <a:p>
            <a:pPr algn="r"/>
            <a:r>
              <a:rPr lang="ar-SA" altLang="en-US" sz="6000">
                <a:cs typeface="PT Bold Heading" panose="00000400000000000000" pitchFamily="2" charset="-78"/>
              </a:rPr>
              <a:t>غسل خطايانا بدمه الكريم</a:t>
            </a:r>
            <a:br>
              <a:rPr lang="ar-SA" altLang="en-US" sz="6000">
                <a:cs typeface="PT Bold Heading" panose="00000400000000000000" pitchFamily="2" charset="-78"/>
              </a:rPr>
            </a:br>
            <a:r>
              <a:rPr lang="ar-SA" altLang="en-US" sz="6000">
                <a:cs typeface="PT Bold Heading" panose="00000400000000000000" pitchFamily="2" charset="-78"/>
              </a:rPr>
              <a:t>          وخلصنا من نار الجحيم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وفتح لنا باب النعيم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AB78829-DE9B-4CEA-93F8-B2BBB975158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50418201"/>
      </p:ext>
    </p:extLst>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8" name="Picture 47107"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710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p:cNvSpPr>
            <a:spLocks noGrp="1" noChangeArrowheads="1"/>
          </p:cNvSpPr>
          <p:nvPr>
            <p:ph type="ctrTitle"/>
          </p:nvPr>
        </p:nvSpPr>
        <p:spPr/>
        <p:txBody>
          <a:bodyPr/>
          <a:lstStyle/>
          <a:p>
            <a:pPr algn="r"/>
            <a:r>
              <a:rPr lang="ar-SA" altLang="en-US" sz="6000">
                <a:cs typeface="PT Bold Heading" panose="00000400000000000000" pitchFamily="2" charset="-78"/>
              </a:rPr>
              <a:t>فلنسبح رب الأنام </a:t>
            </a:r>
            <a:br>
              <a:rPr lang="ar-SA" altLang="en-US" sz="6000">
                <a:cs typeface="PT Bold Heading" panose="00000400000000000000" pitchFamily="2" charset="-78"/>
              </a:rPr>
            </a:br>
            <a:r>
              <a:rPr lang="ar-SA" altLang="en-US" sz="6000">
                <a:cs typeface="PT Bold Heading" panose="00000400000000000000" pitchFamily="2" charset="-78"/>
              </a:rPr>
              <a:t>         ونقول مع الملائكة الكرام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المجد لله فى العلا</a:t>
            </a:r>
            <a:br>
              <a:rPr lang="ar-SA" altLang="en-US" sz="6000">
                <a:cs typeface="PT Bold Heading" panose="00000400000000000000" pitchFamily="2" charset="-78"/>
              </a:rPr>
            </a:br>
            <a:r>
              <a:rPr lang="ar-SA" altLang="en-US" sz="6000">
                <a:cs typeface="PT Bold Heading" panose="00000400000000000000" pitchFamily="2" charset="-78"/>
              </a:rPr>
              <a:t>         وعل</a:t>
            </a:r>
            <a:r>
              <a:rPr lang="ar-KW" altLang="en-US" sz="6000">
                <a:cs typeface="PT Bold Heading" panose="00000400000000000000" pitchFamily="2" charset="-78"/>
              </a:rPr>
              <a:t>ـ</a:t>
            </a:r>
            <a:r>
              <a:rPr lang="ar-SA" altLang="en-US" sz="6000">
                <a:cs typeface="PT Bold Heading" panose="00000400000000000000" pitchFamily="2" charset="-78"/>
              </a:rPr>
              <a:t>ى الأرض الس</a:t>
            </a:r>
            <a:r>
              <a:rPr lang="ar-KW" altLang="en-US" sz="6000">
                <a:cs typeface="PT Bold Heading" panose="00000400000000000000" pitchFamily="2" charset="-78"/>
              </a:rPr>
              <a:t>ـــــ</a:t>
            </a:r>
            <a:r>
              <a:rPr lang="ar-SA" altLang="en-US" sz="6000">
                <a:cs typeface="PT Bold Heading" panose="00000400000000000000" pitchFamily="2" charset="-78"/>
              </a:rPr>
              <a:t>لام</a:t>
            </a:r>
            <a:endParaRPr lang="en-US" altLang="en-US" sz="6000">
              <a:cs typeface="PT Bold Heading" panose="00000400000000000000" pitchFamily="2" charset="-78"/>
            </a:endParaRPr>
          </a:p>
        </p:txBody>
      </p:sp>
      <p:sp>
        <p:nvSpPr>
          <p:cNvPr id="2" name="Subtitle 1">
            <a:extLst>
              <a:ext uri="{FF2B5EF4-FFF2-40B4-BE49-F238E27FC236}">
                <a16:creationId xmlns:a16="http://schemas.microsoft.com/office/drawing/2014/main" id="{12122ECB-39C0-4962-9B0B-0970718E195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73668858"/>
      </p:ext>
    </p:extLst>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2" name="Picture 4813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813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ctrTitle"/>
          </p:nvPr>
        </p:nvSpPr>
        <p:spPr/>
        <p:txBody>
          <a:bodyPr/>
          <a:lstStyle/>
          <a:p>
            <a:pPr algn="r"/>
            <a:r>
              <a:rPr lang="ar-SA" altLang="en-US" sz="6000">
                <a:cs typeface="PT Bold Heading" panose="00000400000000000000" pitchFamily="2" charset="-78"/>
              </a:rPr>
              <a:t>ونصيح بأعلى صوت</a:t>
            </a:r>
            <a:br>
              <a:rPr lang="ar-SA" altLang="en-US" sz="6000">
                <a:cs typeface="PT Bold Heading" panose="00000400000000000000" pitchFamily="2" charset="-78"/>
              </a:rPr>
            </a:br>
            <a:r>
              <a:rPr lang="ar-SA" altLang="en-US" sz="6000">
                <a:cs typeface="PT Bold Heading" panose="00000400000000000000" pitchFamily="2" charset="-78"/>
              </a:rPr>
              <a:t>           نحو الحي الذى لا 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لينعم علينا بالملكوت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C03C0B1-ADC7-4166-AECA-B9F66B6DC4D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0836107"/>
      </p:ext>
    </p:extLst>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6" name="Picture 49155"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4915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2"/>
          <p:cNvSpPr>
            <a:spLocks noGrp="1" noChangeArrowheads="1"/>
          </p:cNvSpPr>
          <p:nvPr>
            <p:ph type="ctrTitle"/>
          </p:nvPr>
        </p:nvSpPr>
        <p:spPr/>
        <p:txBody>
          <a:bodyPr/>
          <a:lstStyle/>
          <a:p>
            <a:pPr algn="r"/>
            <a:r>
              <a:rPr lang="ar-SA" altLang="en-US" sz="6000" dirty="0">
                <a:cs typeface="PT Bold Heading" panose="00000400000000000000" pitchFamily="2" charset="-78"/>
              </a:rPr>
              <a:t>قدوس قدوس رب القوات</a:t>
            </a:r>
            <a:br>
              <a:rPr lang="ar-SA" altLang="en-US" sz="6000" dirty="0">
                <a:cs typeface="PT Bold Heading" panose="00000400000000000000" pitchFamily="2" charset="-78"/>
              </a:rPr>
            </a:br>
            <a:r>
              <a:rPr lang="ar-SA" altLang="en-US" sz="6000" dirty="0">
                <a:cs typeface="PT Bold Heading" panose="00000400000000000000" pitchFamily="2" charset="-78"/>
              </a:rPr>
              <a:t>     قدوس الممجد فى السموات</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الذى أنعم علينا بالخيرات</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93B7501-94A5-4AF5-8828-94D0CF08C39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21836165"/>
      </p:ext>
    </p:extLst>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80" name="Picture 50179"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5017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p:txBody>
          <a:bodyPr/>
          <a:lstStyle/>
          <a:p>
            <a:pPr algn="r"/>
            <a:r>
              <a:rPr lang="ar-SA" altLang="en-US" sz="6000">
                <a:cs typeface="PT Bold Heading" panose="00000400000000000000" pitchFamily="2" charset="-78"/>
              </a:rPr>
              <a:t>كرامة ومجدا واكرام</a:t>
            </a:r>
            <a:br>
              <a:rPr lang="ar-SA" altLang="en-US" sz="6000">
                <a:cs typeface="PT Bold Heading" panose="00000400000000000000" pitchFamily="2" charset="-78"/>
              </a:rPr>
            </a:br>
            <a:r>
              <a:rPr lang="ar-SA" altLang="en-US" sz="6000">
                <a:cs typeface="PT Bold Heading" panose="00000400000000000000" pitchFamily="2" charset="-78"/>
              </a:rPr>
              <a:t>            باسم الله الحى الأعظم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الذى أعطانا مواهب عظام</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541D8AC4-763B-425A-95BA-C4A227BD1CC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89111605"/>
      </p:ext>
    </p:extLst>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4" name="Picture 51203"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5120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2"/>
          <p:cNvSpPr>
            <a:spLocks noGrp="1" noChangeArrowheads="1"/>
          </p:cNvSpPr>
          <p:nvPr>
            <p:ph type="ctrTitle"/>
          </p:nvPr>
        </p:nvSpPr>
        <p:spPr/>
        <p:txBody>
          <a:bodyPr/>
          <a:lstStyle/>
          <a:p>
            <a:pPr algn="r"/>
            <a:r>
              <a:rPr lang="ar-SA" altLang="en-US" sz="6000">
                <a:cs typeface="PT Bold Heading" panose="00000400000000000000" pitchFamily="2" charset="-78"/>
              </a:rPr>
              <a:t>ليس لنا معين سواك</a:t>
            </a:r>
            <a:br>
              <a:rPr lang="ar-SA" altLang="en-US" sz="6000">
                <a:cs typeface="PT Bold Heading" panose="00000400000000000000" pitchFamily="2" charset="-78"/>
              </a:rPr>
            </a:br>
            <a:r>
              <a:rPr lang="ar-SA" altLang="en-US" sz="6000">
                <a:cs typeface="PT Bold Heading" panose="00000400000000000000" pitchFamily="2" charset="-78"/>
              </a:rPr>
              <a:t>         وأعي</a:t>
            </a:r>
            <a:r>
              <a:rPr lang="ar-KW" altLang="en-US" sz="6000">
                <a:cs typeface="PT Bold Heading" panose="00000400000000000000" pitchFamily="2" charset="-78"/>
              </a:rPr>
              <a:t>ـ</a:t>
            </a:r>
            <a:r>
              <a:rPr lang="ar-SA" altLang="en-US" sz="6000">
                <a:cs typeface="PT Bold Heading" panose="00000400000000000000" pitchFamily="2" charset="-78"/>
              </a:rPr>
              <a:t>ن الك</a:t>
            </a:r>
            <a:r>
              <a:rPr lang="ar-KW" altLang="en-US" sz="6000">
                <a:cs typeface="PT Bold Heading" panose="00000400000000000000" pitchFamily="2" charset="-78"/>
              </a:rPr>
              <a:t>ــ</a:t>
            </a:r>
            <a:r>
              <a:rPr lang="ar-SA" altLang="en-US" sz="6000">
                <a:cs typeface="PT Bold Heading" panose="00000400000000000000" pitchFamily="2" charset="-78"/>
              </a:rPr>
              <a:t>ل تترج</a:t>
            </a:r>
            <a:r>
              <a:rPr lang="ar-KW" altLang="en-US" sz="6000">
                <a:cs typeface="PT Bold Heading" panose="00000400000000000000" pitchFamily="2" charset="-78"/>
              </a:rPr>
              <a:t>ــ</a:t>
            </a:r>
            <a:r>
              <a:rPr lang="ar-SA" altLang="en-US" sz="6000">
                <a:cs typeface="PT Bold Heading" panose="00000400000000000000" pitchFamily="2" charset="-78"/>
              </a:rPr>
              <a:t>اك</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جود علينا برضاك</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C5FEE36-DB21-4124-B8A3-DC34E62CBE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3425114"/>
      </p:ext>
    </p:extLst>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8" name="Picture 52227"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5222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2226" name="Rectangle 2"/>
          <p:cNvSpPr>
            <a:spLocks noGrp="1" noChangeArrowheads="1"/>
          </p:cNvSpPr>
          <p:nvPr>
            <p:ph type="ctrTitle"/>
          </p:nvPr>
        </p:nvSpPr>
        <p:spPr/>
        <p:txBody>
          <a:bodyPr/>
          <a:lstStyle/>
          <a:p>
            <a:pPr algn="r"/>
            <a:r>
              <a:rPr lang="ar-SA" altLang="en-US" sz="6000">
                <a:cs typeface="PT Bold Heading" panose="00000400000000000000" pitchFamily="2" charset="-78"/>
              </a:rPr>
              <a:t>منك نطلب غفران الذنوب</a:t>
            </a:r>
            <a:br>
              <a:rPr lang="ar-SA" altLang="en-US" sz="6000">
                <a:cs typeface="PT Bold Heading" panose="00000400000000000000" pitchFamily="2" charset="-78"/>
              </a:rPr>
            </a:br>
            <a:r>
              <a:rPr lang="ar-SA" altLang="en-US" sz="6000">
                <a:cs typeface="PT Bold Heading" panose="00000400000000000000" pitchFamily="2" charset="-78"/>
              </a:rPr>
              <a:t>               أنت الغاية والمطلوب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تفرح بخاطئ واحد يت</a:t>
            </a:r>
            <a:r>
              <a:rPr lang="ar-KW" altLang="en-US" sz="6000">
                <a:cs typeface="PT Bold Heading" panose="00000400000000000000" pitchFamily="2" charset="-78"/>
              </a:rPr>
              <a:t>ـ</a:t>
            </a:r>
            <a:r>
              <a:rPr lang="ar-SA" altLang="en-US" sz="6000">
                <a:cs typeface="PT Bold Heading" panose="00000400000000000000" pitchFamily="2" charset="-78"/>
              </a:rPr>
              <a:t>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2E980FF-F501-42A7-9B93-445CA4775E3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74656013"/>
      </p:ext>
    </p:extLst>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2" name="Picture 53251"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532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3250" name="Rectangle 2"/>
          <p:cNvSpPr>
            <a:spLocks noGrp="1" noChangeArrowheads="1"/>
          </p:cNvSpPr>
          <p:nvPr>
            <p:ph type="ctrTitle"/>
          </p:nvPr>
        </p:nvSpPr>
        <p:spPr/>
        <p:txBody>
          <a:bodyPr/>
          <a:lstStyle/>
          <a:p>
            <a:pPr algn="r"/>
            <a:r>
              <a:rPr lang="ar-SA" altLang="en-US" sz="6000">
                <a:cs typeface="PT Bold Heading" panose="00000400000000000000" pitchFamily="2" charset="-78"/>
              </a:rPr>
              <a:t>نسألك يارب الصباؤوت</a:t>
            </a:r>
            <a:br>
              <a:rPr lang="ar-SA" altLang="en-US" sz="6000">
                <a:cs typeface="PT Bold Heading" panose="00000400000000000000" pitchFamily="2" charset="-78"/>
              </a:rPr>
            </a:br>
            <a:r>
              <a:rPr lang="ar-SA" altLang="en-US" sz="6000">
                <a:cs typeface="PT Bold Heading" panose="00000400000000000000" pitchFamily="2" charset="-78"/>
              </a:rPr>
              <a:t>         الحى الأزلى الذى لايموت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أن تنعم علينا بالملكوت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B6E90D3-8B70-4314-A88B-DE939FDE6F8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94995189"/>
      </p:ext>
    </p:extLst>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6" name="Picture 54275" descr="القيامة.png"/>
          <p:cNvPicPr>
            <a:picLocks noChangeAspect="1"/>
          </p:cNvPicPr>
          <p:nvPr/>
        </p:nvPicPr>
        <p:blipFill>
          <a:blip r:embed="rId3"/>
          <a:stretch>
            <a:fillRect/>
          </a:stretch>
        </p:blipFill>
        <p:spPr>
          <a:xfrm>
            <a:off x="0" y="1810800"/>
            <a:ext cx="9152542" cy="5052966"/>
          </a:xfrm>
          <a:prstGeom prst="rect">
            <a:avLst/>
          </a:prstGeom>
        </p:spPr>
      </p:pic>
      <p:pic>
        <p:nvPicPr>
          <p:cNvPr id="542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4274"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أعطينا يارب توبة نقية </a:t>
            </a:r>
            <a:br>
              <a:rPr lang="ar-SA" altLang="en-US" sz="6000">
                <a:cs typeface="PT Bold Heading" panose="00000400000000000000" pitchFamily="2" charset="-78"/>
              </a:rPr>
            </a:br>
            <a:r>
              <a:rPr lang="ar-SA" altLang="en-US" sz="6000">
                <a:cs typeface="PT Bold Heading" panose="00000400000000000000" pitchFamily="2" charset="-78"/>
              </a:rPr>
              <a:t>                وأعمالا بارة مرضية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لكى نرث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CD26918C-848A-468A-9733-6A1542FCA35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65882925"/>
      </p:ext>
    </p:extLst>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70294"/>
            <a:ext cx="9144000" cy="2487705"/>
          </a:xfrm>
        </p:spPr>
        <p:txBody>
          <a:bodyPr>
            <a:normAutofit/>
          </a:bodyPr>
          <a:lstStyle/>
          <a:p>
            <a:r>
              <a:rPr lang="ar-EG" dirty="0"/>
              <a:t>فلنجتمع نحن الشعب المحب للاله يسوع المسيح لنكرم العذراء مريم و القديس العظيم الانبا بيشوي و القديس العظيم الانبا كاراس </a:t>
            </a:r>
            <a:endParaRPr lang="en-US" dirty="0"/>
          </a:p>
        </p:txBody>
      </p:sp>
    </p:spTree>
    <p:extLst>
      <p:ext uri="{BB962C8B-B14F-4D97-AF65-F5344CB8AC3E}">
        <p14:creationId xmlns:p14="http://schemas.microsoft.com/office/powerpoint/2010/main" val="29225120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675037419"/>
      </p:ext>
    </p:extLst>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C85B1E-BDCE-4E5A-9EF3-100DCF02A29F}"/>
              </a:ext>
            </a:extLst>
          </p:cNvPr>
          <p:cNvSpPr>
            <a:spLocks noGrp="1"/>
          </p:cNvSpPr>
          <p:nvPr>
            <p:ph type="title"/>
          </p:nvPr>
        </p:nvSpPr>
        <p:spPr>
          <a:xfrm>
            <a:off x="2944906" y="1"/>
            <a:ext cx="3294530" cy="666351"/>
          </a:xfrm>
        </p:spPr>
        <p:txBody>
          <a:bodyPr anchor="ctr">
            <a:normAutofit/>
          </a:bodyPr>
          <a:lstStyle/>
          <a:p>
            <a:r>
              <a:rPr lang="ar-EG" sz="4000" b="1" dirty="0">
                <a:solidFill>
                  <a:srgbClr val="FFC000"/>
                </a:solidFill>
              </a:rPr>
              <a:t>المدائح السنوي</a:t>
            </a:r>
            <a:endParaRPr lang="en-GB" sz="4000" dirty="0"/>
          </a:p>
        </p:txBody>
      </p:sp>
      <p:sp>
        <p:nvSpPr>
          <p:cNvPr id="24" name="Action Button: Custom 6">
            <a:extLst>
              <a:ext uri="{FF2B5EF4-FFF2-40B4-BE49-F238E27FC236}">
                <a16:creationId xmlns:a16="http://schemas.microsoft.com/office/drawing/2014/main" id="{2279FDFA-446A-4D26-B542-E082A6E5016B}"/>
              </a:ext>
            </a:extLst>
          </p:cNvPr>
          <p:cNvSpPr/>
          <p:nvPr/>
        </p:nvSpPr>
        <p:spPr>
          <a:xfrm>
            <a:off x="3221724" y="831756"/>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أبانا الذي فى السموات</a:t>
            </a:r>
            <a:endParaRPr kumimoji="0" lang="en-US" sz="28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25" name="Action Button: Custom 7">
            <a:extLst>
              <a:ext uri="{FF2B5EF4-FFF2-40B4-BE49-F238E27FC236}">
                <a16:creationId xmlns:a16="http://schemas.microsoft.com/office/drawing/2014/main" id="{BB2E22A7-DC75-40AE-9634-F5310CD616EA}"/>
              </a:ext>
            </a:extLst>
          </p:cNvPr>
          <p:cNvSpPr/>
          <p:nvPr/>
        </p:nvSpPr>
        <p:spPr>
          <a:xfrm>
            <a:off x="70685"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اسمعوا يا شعب المسيح</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(المسيح أنعم لنا بالخلاص)</a:t>
            </a:r>
            <a:endPar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26" name="Action Button: Custom 8">
            <a:extLst>
              <a:ext uri="{FF2B5EF4-FFF2-40B4-BE49-F238E27FC236}">
                <a16:creationId xmlns:a16="http://schemas.microsoft.com/office/drawing/2014/main" id="{499C280A-AA1E-41C2-A478-D1F66C34FA52}"/>
              </a:ext>
            </a:extLst>
          </p:cNvPr>
          <p:cNvSpPr/>
          <p:nvPr/>
        </p:nvSpPr>
        <p:spPr>
          <a:xfrm>
            <a:off x="6087528" y="1872149"/>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لمن رفع السموات</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(يا رب إرحم صنعة يديك)</a:t>
            </a:r>
          </a:p>
        </p:txBody>
      </p:sp>
      <p:sp>
        <p:nvSpPr>
          <p:cNvPr id="27" name="Action Button: Custom 9">
            <a:hlinkClick r:id="" action="ppaction://noaction" highlightClick="1"/>
            <a:extLst>
              <a:ext uri="{FF2B5EF4-FFF2-40B4-BE49-F238E27FC236}">
                <a16:creationId xmlns:a16="http://schemas.microsoft.com/office/drawing/2014/main" id="{99B135B1-D8D6-4DD8-9994-086AB5DECAEC}"/>
              </a:ext>
            </a:extLst>
          </p:cNvPr>
          <p:cNvSpPr/>
          <p:nvPr/>
        </p:nvSpPr>
        <p:spPr>
          <a:xfrm>
            <a:off x="70685" y="1871827"/>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أبدى باسم الثلاثة أقانيم</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ثالوث في واحد وواحد في ثالوث</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8" name="Action Button: Custom 10">
            <a:hlinkClick r:id="" action="ppaction://noaction" highlightClick="1"/>
            <a:extLst>
              <a:ext uri="{FF2B5EF4-FFF2-40B4-BE49-F238E27FC236}">
                <a16:creationId xmlns:a16="http://schemas.microsoft.com/office/drawing/2014/main" id="{499228C0-BCD6-482B-8188-03D4FAA0D62A}"/>
              </a:ext>
            </a:extLst>
          </p:cNvPr>
          <p:cNvSpPr/>
          <p:nvPr/>
        </p:nvSpPr>
        <p:spPr>
          <a:xfrm>
            <a:off x="6087528" y="2912542"/>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أول ما أبدي أسبح الإله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اشفعي فينا يا مريم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9" name="Action Button: Custom 10">
            <a:hlinkClick r:id="" action="ppaction://noaction" highlightClick="1"/>
            <a:extLst>
              <a:ext uri="{FF2B5EF4-FFF2-40B4-BE49-F238E27FC236}">
                <a16:creationId xmlns:a16="http://schemas.microsoft.com/office/drawing/2014/main" id="{B7312007-F2DE-4915-8E30-91C613C6AC19}"/>
              </a:ext>
            </a:extLst>
          </p:cNvPr>
          <p:cNvSpPr/>
          <p:nvPr/>
        </p:nvSpPr>
        <p:spPr>
          <a:xfrm>
            <a:off x="3223512" y="2915631"/>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أوصنا يا ابن داود</a:t>
            </a:r>
          </a:p>
        </p:txBody>
      </p:sp>
      <p:sp>
        <p:nvSpPr>
          <p:cNvPr id="30" name="Action Button: Custom 8">
            <a:extLst>
              <a:ext uri="{FF2B5EF4-FFF2-40B4-BE49-F238E27FC236}">
                <a16:creationId xmlns:a16="http://schemas.microsoft.com/office/drawing/2014/main" id="{EA9BBEA2-5E4C-4093-B1DA-36CDDC37ECC6}"/>
              </a:ext>
            </a:extLst>
          </p:cNvPr>
          <p:cNvSpPr/>
          <p:nvPr/>
        </p:nvSpPr>
        <p:spPr>
          <a:xfrm>
            <a:off x="3223512" y="1871827"/>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فلنسجد لاسم الثالوث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سنوي لباكر)</a:t>
            </a:r>
          </a:p>
        </p:txBody>
      </p:sp>
      <p:sp>
        <p:nvSpPr>
          <p:cNvPr id="31" name="Action Button: Custom 10">
            <a:hlinkClick r:id="" action="ppaction://noaction" highlightClick="1"/>
            <a:extLst>
              <a:ext uri="{FF2B5EF4-FFF2-40B4-BE49-F238E27FC236}">
                <a16:creationId xmlns:a16="http://schemas.microsoft.com/office/drawing/2014/main" id="{45A77600-B62E-4DF4-93C0-1AF400376C45}"/>
              </a:ext>
            </a:extLst>
          </p:cNvPr>
          <p:cNvSpPr/>
          <p:nvPr/>
        </p:nvSpPr>
        <p:spPr>
          <a:xfrm>
            <a:off x="6087528"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سبحوا الله في جميع قديسيه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(هلليلويا هلليلويا)</a:t>
            </a:r>
            <a:endPar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32" name="Action Button: Custom 10">
            <a:hlinkClick r:id="" action="ppaction://noaction" highlightClick="1"/>
            <a:extLst>
              <a:ext uri="{FF2B5EF4-FFF2-40B4-BE49-F238E27FC236}">
                <a16:creationId xmlns:a16="http://schemas.microsoft.com/office/drawing/2014/main" id="{5A7FB7BE-9C59-402E-9D19-8E4DE64F4EED}"/>
              </a:ext>
            </a:extLst>
          </p:cNvPr>
          <p:cNvSpPr/>
          <p:nvPr/>
        </p:nvSpPr>
        <p:spPr>
          <a:xfrm>
            <a:off x="70685" y="2915631"/>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الزمان يقصر بي ومدحي طويل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لنياح السيدة العذراء)</a:t>
            </a:r>
          </a:p>
        </p:txBody>
      </p:sp>
      <p:sp>
        <p:nvSpPr>
          <p:cNvPr id="33" name="Action Button: Custom 8">
            <a:extLst>
              <a:ext uri="{FF2B5EF4-FFF2-40B4-BE49-F238E27FC236}">
                <a16:creationId xmlns:a16="http://schemas.microsoft.com/office/drawing/2014/main" id="{A6378C3B-4997-4068-AEEB-F9421B647145}"/>
              </a:ext>
            </a:extLst>
          </p:cNvPr>
          <p:cNvSpPr/>
          <p:nvPr/>
        </p:nvSpPr>
        <p:spPr>
          <a:xfrm>
            <a:off x="6087528" y="3952935"/>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ليل العشاء السري</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4" name="Action Button: Custom 6">
            <a:extLst>
              <a:ext uri="{FF2B5EF4-FFF2-40B4-BE49-F238E27FC236}">
                <a16:creationId xmlns:a16="http://schemas.microsoft.com/office/drawing/2014/main" id="{C83CA880-4D6A-4D58-A023-7E0E899ECB65}"/>
              </a:ext>
            </a:extLst>
          </p:cNvPr>
          <p:cNvSpPr/>
          <p:nvPr/>
        </p:nvSpPr>
        <p:spPr>
          <a:xfrm>
            <a:off x="3220912" y="3954480"/>
            <a:ext cx="2721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إن فادينا دعانا</a:t>
            </a:r>
            <a:endParaRPr kumimoji="0" lang="en-US" sz="4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5" name="Action Button: Custom 8">
            <a:extLst>
              <a:ext uri="{FF2B5EF4-FFF2-40B4-BE49-F238E27FC236}">
                <a16:creationId xmlns:a16="http://schemas.microsoft.com/office/drawing/2014/main" id="{9AC1E1E3-5B64-4722-BCCD-DC63C43BA834}"/>
              </a:ext>
            </a:extLst>
          </p:cNvPr>
          <p:cNvSpPr/>
          <p:nvPr/>
        </p:nvSpPr>
        <p:spPr>
          <a:xfrm>
            <a:off x="66296" y="3954480"/>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كنيستي القبطية</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6" name="Action Button: Custom 8">
            <a:extLst>
              <a:ext uri="{FF2B5EF4-FFF2-40B4-BE49-F238E27FC236}">
                <a16:creationId xmlns:a16="http://schemas.microsoft.com/office/drawing/2014/main" id="{F8F05F14-6098-420A-B576-EB0AD7B4E6C9}"/>
              </a:ext>
            </a:extLst>
          </p:cNvPr>
          <p:cNvSpPr/>
          <p:nvPr/>
        </p:nvSpPr>
        <p:spPr>
          <a:xfrm>
            <a:off x="6087528" y="4836598"/>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أعروس الفادي القبطية</a:t>
            </a:r>
            <a:endParaRPr kumimoji="0" lang="en-US" sz="30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20635589"/>
      </p:ext>
    </p:extLst>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descr="القيامة.png"/>
          <p:cNvPicPr>
            <a:picLocks noChangeAspect="1"/>
          </p:cNvPicPr>
          <p:nvPr/>
        </p:nvPicPr>
        <p:blipFill>
          <a:blip r:embed="rId9"/>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15349" y="1"/>
            <a:ext cx="9144000" cy="605118"/>
          </a:xfrm>
        </p:spPr>
        <p:txBody>
          <a:bodyPr>
            <a:normAutofit/>
          </a:bodyPr>
          <a:lstStyle/>
          <a:p>
            <a:r>
              <a:rPr lang="ar-EG" sz="3200" b="1" dirty="0">
                <a:solidFill>
                  <a:srgbClr val="FFC000"/>
                </a:solidFill>
              </a:rPr>
              <a:t>مدائح كيهك</a:t>
            </a:r>
            <a:endParaRPr lang="en-GB" sz="3200" b="1" dirty="0">
              <a:solidFill>
                <a:srgbClr val="FFC000"/>
              </a:solidFill>
            </a:endParaRPr>
          </a:p>
        </p:txBody>
      </p:sp>
      <p:sp>
        <p:nvSpPr>
          <p:cNvPr id="9" name="Action Button: Custom 8">
            <a:hlinkClick r:id="rId2" action="ppaction://hlinkpres?slideindex=129&amp;slidetitle=(كيهك) الأحد الثالث"/>
            <a:extLst>
              <a:ext uri="{FF2B5EF4-FFF2-40B4-BE49-F238E27FC236}">
                <a16:creationId xmlns:a16="http://schemas.microsoft.com/office/drawing/2014/main" id="{B54E1A3D-C708-4B69-9389-CBA0EFBACA26}"/>
              </a:ext>
            </a:extLst>
          </p:cNvPr>
          <p:cNvSpPr/>
          <p:nvPr/>
        </p:nvSpPr>
        <p:spPr>
          <a:xfrm>
            <a:off x="468340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3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(خطرت حمامة في بيت زكريا)</a:t>
            </a:r>
          </a:p>
        </p:txBody>
      </p:sp>
      <p:sp>
        <p:nvSpPr>
          <p:cNvPr id="10" name="Action Button: Custom 9">
            <a:hlinkClick r:id="rId3" action="ppaction://hlinkpres?slideindex=231&amp;slidetitle=(كيهك) الأحد الرابع"/>
            <a:extLst>
              <a:ext uri="{FF2B5EF4-FFF2-40B4-BE49-F238E27FC236}">
                <a16:creationId xmlns:a16="http://schemas.microsoft.com/office/drawing/2014/main" id="{480D61FF-D27D-47DD-8B82-7ADC9C5C04FF}"/>
              </a:ext>
            </a:extLst>
          </p:cNvPr>
          <p:cNvSpPr/>
          <p:nvPr/>
        </p:nvSpPr>
        <p:spPr>
          <a:xfrm>
            <a:off x="4141693" y="6026390"/>
            <a:ext cx="4873161" cy="777822"/>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أنا افتح فاي بالتسبيح</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1" name="Action Button: Custom 5">
            <a:hlinkClick r:id="rId4" action="ppaction://hlinkpres?slideindex=190&amp;slidetitle=(كيهك) الأحد الثالث 2"/>
            <a:extLst>
              <a:ext uri="{FF2B5EF4-FFF2-40B4-BE49-F238E27FC236}">
                <a16:creationId xmlns:a16="http://schemas.microsoft.com/office/drawing/2014/main" id="{8AFADDAE-C2FB-46D6-BB87-3436AEE5767C}"/>
              </a:ext>
            </a:extLst>
          </p:cNvPr>
          <p:cNvSpPr/>
          <p:nvPr/>
        </p:nvSpPr>
        <p:spPr>
          <a:xfrm>
            <a:off x="12914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(أبدي باسم الله القدوس)</a:t>
            </a:r>
          </a:p>
        </p:txBody>
      </p:sp>
      <p:sp>
        <p:nvSpPr>
          <p:cNvPr id="12" name="Action Button: Custom 10">
            <a:hlinkClick r:id="rId5" action="ppaction://hlinkpres?slideindex=55&amp;slidetitle=(كيهك) الأحد الاول"/>
            <a:extLst>
              <a:ext uri="{FF2B5EF4-FFF2-40B4-BE49-F238E27FC236}">
                <a16:creationId xmlns:a16="http://schemas.microsoft.com/office/drawing/2014/main" id="{F9B6DEFC-C572-4A49-A678-CD7176075C61}"/>
              </a:ext>
            </a:extLst>
          </p:cNvPr>
          <p:cNvSpPr/>
          <p:nvPr/>
        </p:nvSpPr>
        <p:spPr>
          <a:xfrm>
            <a:off x="4683406"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الاول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أمدح فيك يا بكر بتول)</a:t>
            </a:r>
            <a:endParaRPr kumimoji="0" lang="en-US" sz="2800" b="1" i="0"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3" name="TextBox 12">
            <a:hlinkClick r:id="rId6" action="ppaction://hlinksldjump"/>
            <a:extLst>
              <a:ext uri="{FF2B5EF4-FFF2-40B4-BE49-F238E27FC236}">
                <a16:creationId xmlns:a16="http://schemas.microsoft.com/office/drawing/2014/main" id="{D965C098-C4C3-4C8B-848D-EB657D5352FF}"/>
              </a:ext>
            </a:extLst>
          </p:cNvPr>
          <p:cNvSpPr txBox="1"/>
          <p:nvPr/>
        </p:nvSpPr>
        <p:spPr>
          <a:xfrm>
            <a:off x="3585801" y="3901580"/>
            <a:ext cx="1941701" cy="400110"/>
          </a:xfrm>
          <a:prstGeom prst="rect">
            <a:avLst/>
          </a:prstGeom>
          <a:noFill/>
          <a:ln w="38100">
            <a:solidFill>
              <a:srgbClr val="FFC000"/>
            </a:solidFill>
          </a:ln>
          <a:scene3d>
            <a:camera prst="orthographicFront"/>
            <a:lightRig rig="threePt" dir="t"/>
          </a:scene3d>
          <a:sp3d>
            <a:bevelT/>
          </a:sp3d>
        </p:spPr>
        <p:txBody>
          <a:bodyPr wrap="square" rtlCol="0">
            <a:spAutoFit/>
          </a:bodyPr>
          <a:lstStyle/>
          <a:p>
            <a:pPr algn="ct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 action="ppaction://customshow?id=5"/>
            <a:extLst>
              <a:ext uri="{FF2B5EF4-FFF2-40B4-BE49-F238E27FC236}">
                <a16:creationId xmlns:a16="http://schemas.microsoft.com/office/drawing/2014/main" id="{819BDB8B-976B-4B96-A7CC-2623944ECB40}"/>
              </a:ext>
            </a:extLst>
          </p:cNvPr>
          <p:cNvSpPr txBox="1"/>
          <p:nvPr/>
        </p:nvSpPr>
        <p:spPr>
          <a:xfrm>
            <a:off x="5527502" y="4007255"/>
            <a:ext cx="3666924"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أحاد كيهك </a:t>
            </a:r>
            <a:r>
              <a:rPr lang="ar-EG" sz="2000" b="1" dirty="0">
                <a:solidFill>
                  <a:schemeClr val="bg1"/>
                </a:solidFill>
                <a:cs typeface="Times New Roman" pitchFamily="18" charset="0"/>
              </a:rPr>
              <a:t>(إف إمبشا غار)</a:t>
            </a:r>
            <a:endParaRPr lang="en-US" sz="2000" b="1" dirty="0">
              <a:solidFill>
                <a:schemeClr val="bg1"/>
              </a:solidFill>
            </a:endParaRPr>
          </a:p>
        </p:txBody>
      </p:sp>
      <p:sp>
        <p:nvSpPr>
          <p:cNvPr id="17" name="TextBox 16">
            <a:hlinkClick r:id="" action="ppaction://customshow?id=6"/>
            <a:extLst>
              <a:ext uri="{FF2B5EF4-FFF2-40B4-BE49-F238E27FC236}">
                <a16:creationId xmlns:a16="http://schemas.microsoft.com/office/drawing/2014/main" id="{A7FEFC8A-3661-4A99-AB3D-5932DDF8867D}"/>
              </a:ext>
            </a:extLst>
          </p:cNvPr>
          <p:cNvSpPr txBox="1"/>
          <p:nvPr/>
        </p:nvSpPr>
        <p:spPr>
          <a:xfrm>
            <a:off x="-50427" y="3990864"/>
            <a:ext cx="3666925"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أيام كيهك </a:t>
            </a:r>
            <a:r>
              <a:rPr lang="ar-EG" sz="2000" b="1" dirty="0">
                <a:solidFill>
                  <a:schemeClr val="bg1"/>
                </a:solidFill>
                <a:cs typeface="Times New Roman" pitchFamily="18" charset="0"/>
              </a:rPr>
              <a:t>(تى بارثينوس)</a:t>
            </a:r>
            <a:endParaRPr lang="en-US" sz="2000" b="1" dirty="0">
              <a:solidFill>
                <a:schemeClr val="bg1"/>
              </a:solidFill>
            </a:endParaRPr>
          </a:p>
        </p:txBody>
      </p:sp>
      <p:sp>
        <p:nvSpPr>
          <p:cNvPr id="14" name="Action Button: Custom 10">
            <a:hlinkClick r:id="rId7" action="ppaction://hlinkpres?slideindex=101&amp;slidetitle=(كيهك) الأحد الثاني"/>
            <a:extLst>
              <a:ext uri="{FF2B5EF4-FFF2-40B4-BE49-F238E27FC236}">
                <a16:creationId xmlns:a16="http://schemas.microsoft.com/office/drawing/2014/main" id="{A3B76B73-B3CE-4B78-9C89-D399C880AB99}"/>
              </a:ext>
            </a:extLst>
          </p:cNvPr>
          <p:cNvSpPr/>
          <p:nvPr/>
        </p:nvSpPr>
        <p:spPr>
          <a:xfrm>
            <a:off x="129148"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أبدي باسم الله القدوس</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0" name="Pentagon 5">
            <a:hlinkClick r:id="rId8" action="ppaction://hlinksldjump"/>
            <a:extLst>
              <a:ext uri="{FF2B5EF4-FFF2-40B4-BE49-F238E27FC236}">
                <a16:creationId xmlns:a16="http://schemas.microsoft.com/office/drawing/2014/main" id="{2D2536C3-6BE9-4F37-9193-BD2749D6B509}"/>
              </a:ext>
            </a:extLst>
          </p:cNvPr>
          <p:cNvSpPr/>
          <p:nvPr/>
        </p:nvSpPr>
        <p:spPr>
          <a:xfrm flipH="1">
            <a:off x="129145" y="6024837"/>
            <a:ext cx="3823729" cy="77782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الختام </a:t>
            </a:r>
            <a:r>
              <a:rPr lang="ar-EG" sz="3200" b="1" dirty="0">
                <a:solidFill>
                  <a:schemeClr val="bg1"/>
                </a:solidFill>
                <a:cs typeface="Times New Roman" pitchFamily="18" charset="0"/>
              </a:rPr>
              <a:t>(أمين الليلويا)</a:t>
            </a:r>
            <a:endParaRPr lang="en-US" sz="3200" b="1" dirty="0">
              <a:solidFill>
                <a:schemeClr val="bg1"/>
              </a:solidFill>
            </a:endParaRPr>
          </a:p>
        </p:txBody>
      </p:sp>
    </p:spTree>
    <p:extLst>
      <p:ext uri="{BB962C8B-B14F-4D97-AF65-F5344CB8AC3E}">
        <p14:creationId xmlns:p14="http://schemas.microsoft.com/office/powerpoint/2010/main" val="3304491267"/>
      </p:ext>
    </p:extLst>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4C86CFB-2685-4138-8205-CBBC7D3919D7}"/>
              </a:ext>
            </a:extLst>
          </p:cNvPr>
          <p:cNvSpPr>
            <a:spLocks noGrp="1"/>
          </p:cNvSpPr>
          <p:nvPr>
            <p:ph type="title"/>
          </p:nvPr>
        </p:nvSpPr>
        <p:spPr>
          <a:xfrm>
            <a:off x="0" y="1"/>
            <a:ext cx="9144000" cy="504056"/>
          </a:xfrm>
        </p:spPr>
        <p:txBody>
          <a:bodyPr anchor="ctr">
            <a:normAutofit/>
          </a:bodyPr>
          <a:lstStyle/>
          <a:p>
            <a:r>
              <a:rPr kumimoji="0" lang="ar-EG" sz="2800" b="1" i="0" u="none" strike="noStrike" kern="1200" cap="none" spc="0" normalizeH="0" baseline="0" noProof="0" dirty="0">
                <a:ln>
                  <a:noFill/>
                </a:ln>
                <a:solidFill>
                  <a:srgbClr val="FFC000"/>
                </a:solidFill>
                <a:effectLst/>
                <a:uLnTx/>
                <a:uFillTx/>
                <a:latin typeface="Calibri"/>
                <a:ea typeface="+mj-ea"/>
                <a:cs typeface="Times New Roman" panose="02020603050405020304" pitchFamily="18" charset="0"/>
              </a:rPr>
              <a:t>مدائح برامون و عيد الميلاد</a:t>
            </a:r>
            <a:endParaRPr lang="en-GB" sz="1200" dirty="0"/>
          </a:p>
        </p:txBody>
      </p:sp>
      <p:sp>
        <p:nvSpPr>
          <p:cNvPr id="3" name="Pentagon 5">
            <a:hlinkClick r:id="rId2" action="ppaction://hlinksldjump"/>
            <a:extLst>
              <a:ext uri="{FF2B5EF4-FFF2-40B4-BE49-F238E27FC236}">
                <a16:creationId xmlns:a16="http://schemas.microsoft.com/office/drawing/2014/main" id="{1CA0C4E7-169F-44D1-848C-387C8345E45D}"/>
              </a:ext>
            </a:extLst>
          </p:cNvPr>
          <p:cNvSpPr/>
          <p:nvPr/>
        </p:nvSpPr>
        <p:spPr>
          <a:xfrm flipH="1">
            <a:off x="0" y="3908320"/>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12" name="Action Button: Custom 6">
            <a:extLst>
              <a:ext uri="{FF2B5EF4-FFF2-40B4-BE49-F238E27FC236}">
                <a16:creationId xmlns:a16="http://schemas.microsoft.com/office/drawing/2014/main" id="{4D44B1A1-B362-4FC7-B0E7-0CE19938C390}"/>
              </a:ext>
            </a:extLst>
          </p:cNvPr>
          <p:cNvSpPr/>
          <p:nvPr/>
        </p:nvSpPr>
        <p:spPr>
          <a:xfrm>
            <a:off x="4652682"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أبدأ باسم الله القدوس</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Action Button: Custom 7">
            <a:extLst>
              <a:ext uri="{FF2B5EF4-FFF2-40B4-BE49-F238E27FC236}">
                <a16:creationId xmlns:a16="http://schemas.microsoft.com/office/drawing/2014/main" id="{EFFBC1DF-4E94-4279-87FB-0EF48DD96C66}"/>
              </a:ext>
            </a:extLst>
          </p:cNvPr>
          <p:cNvSpPr/>
          <p:nvPr/>
        </p:nvSpPr>
        <p:spPr>
          <a:xfrm>
            <a:off x="67238"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4" name="Action Button: Custom 8">
            <a:extLst>
              <a:ext uri="{FF2B5EF4-FFF2-40B4-BE49-F238E27FC236}">
                <a16:creationId xmlns:a16="http://schemas.microsoft.com/office/drawing/2014/main" id="{C195E11D-60BD-4191-8959-8B69284A6CE7}"/>
              </a:ext>
            </a:extLst>
          </p:cNvPr>
          <p:cNvSpPr/>
          <p:nvPr/>
        </p:nvSpPr>
        <p:spPr>
          <a:xfrm>
            <a:off x="67238" y="5256976"/>
            <a:ext cx="4424080" cy="6840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أنا افتح فاي بمجد الله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6" name="Action Button: Custom 6">
            <a:extLst>
              <a:ext uri="{FF2B5EF4-FFF2-40B4-BE49-F238E27FC236}">
                <a16:creationId xmlns:a16="http://schemas.microsoft.com/office/drawing/2014/main" id="{8F8AD4C9-2B00-4374-8FFC-5169562DCA1E}"/>
              </a:ext>
            </a:extLst>
          </p:cNvPr>
          <p:cNvSpPr/>
          <p:nvPr/>
        </p:nvSpPr>
        <p:spPr>
          <a:xfrm>
            <a:off x="4679577" y="4412376"/>
            <a:ext cx="4397183"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C000"/>
                </a:solidFill>
                <a:effectLst/>
                <a:uLnTx/>
                <a:uFillTx/>
                <a:latin typeface="Rockwell" panose="02060603020205020403"/>
                <a:ea typeface="+mn-ea"/>
                <a:cs typeface="+mj-cs"/>
              </a:rPr>
              <a:t>أنا اول كلامي</a:t>
            </a:r>
            <a:r>
              <a:rPr kumimoji="0" lang="ar-EG" sz="5400" b="1" i="0" u="none" strike="noStrike" kern="0" cap="none" spc="0" normalizeH="0" baseline="0" noProof="0" dirty="0">
                <a:ln>
                  <a:noFill/>
                </a:ln>
                <a:solidFill>
                  <a:srgbClr val="FFC000"/>
                </a:solidFill>
                <a:effectLst/>
                <a:uLnTx/>
                <a:uFillTx/>
                <a:latin typeface="Rockwell" panose="02060603020205020403"/>
                <a:ea typeface="+mn-ea"/>
                <a:cs typeface="+mj-cs"/>
              </a:rPr>
              <a:t>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8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7" name="Action Button: Custom 6">
            <a:extLst>
              <a:ext uri="{FF2B5EF4-FFF2-40B4-BE49-F238E27FC236}">
                <a16:creationId xmlns:a16="http://schemas.microsoft.com/office/drawing/2014/main" id="{E09D2CC0-8328-45D9-A953-823C97F20535}"/>
              </a:ext>
            </a:extLst>
          </p:cNvPr>
          <p:cNvSpPr/>
          <p:nvPr/>
        </p:nvSpPr>
        <p:spPr>
          <a:xfrm>
            <a:off x="61910" y="4412376"/>
            <a:ext cx="4402514"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استر ماجي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8" name="Action Button: Custom 6">
            <a:extLst>
              <a:ext uri="{FF2B5EF4-FFF2-40B4-BE49-F238E27FC236}">
                <a16:creationId xmlns:a16="http://schemas.microsoft.com/office/drawing/2014/main" id="{8F086473-415D-4FD5-B7C8-F8BEDD9D9669}"/>
              </a:ext>
            </a:extLst>
          </p:cNvPr>
          <p:cNvSpPr/>
          <p:nvPr/>
        </p:nvSpPr>
        <p:spPr>
          <a:xfrm>
            <a:off x="4652681" y="5256976"/>
            <a:ext cx="4424079"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جينيثليون</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Tree>
    <p:extLst>
      <p:ext uri="{BB962C8B-B14F-4D97-AF65-F5344CB8AC3E}">
        <p14:creationId xmlns:p14="http://schemas.microsoft.com/office/powerpoint/2010/main" val="468158734"/>
      </p:ext>
    </p:extLst>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0F84F46-2E4A-4199-BDAC-C1FCB87F686C}"/>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صوم نينوى</a:t>
            </a:r>
            <a:endParaRPr lang="en-GB" sz="3200" dirty="0">
              <a:solidFill>
                <a:srgbClr val="FFC000"/>
              </a:solidFill>
            </a:endParaRPr>
          </a:p>
        </p:txBody>
      </p:sp>
      <p:sp>
        <p:nvSpPr>
          <p:cNvPr id="5" name="Pentagon 5">
            <a:hlinkClick r:id="rId2" action="ppaction://hlinksldjump"/>
            <a:extLst>
              <a:ext uri="{FF2B5EF4-FFF2-40B4-BE49-F238E27FC236}">
                <a16:creationId xmlns:a16="http://schemas.microsoft.com/office/drawing/2014/main" id="{8913AE06-EC40-42E8-A5BF-C365BB01E418}"/>
              </a:ext>
            </a:extLst>
          </p:cNvPr>
          <p:cNvSpPr/>
          <p:nvPr/>
        </p:nvSpPr>
        <p:spPr>
          <a:xfrm flipH="1">
            <a:off x="0" y="3853967"/>
            <a:ext cx="2030507"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(صوماتوس)</a:t>
            </a:r>
            <a:endParaRPr lang="en-US" sz="2000" b="1" dirty="0">
              <a:solidFill>
                <a:schemeClr val="bg1"/>
              </a:solidFill>
            </a:endParaRPr>
          </a:p>
        </p:txBody>
      </p:sp>
      <p:sp>
        <p:nvSpPr>
          <p:cNvPr id="6" name="Action Button: Custom 6">
            <a:hlinkClick r:id="" action="ppaction://noaction"/>
            <a:extLst>
              <a:ext uri="{FF2B5EF4-FFF2-40B4-BE49-F238E27FC236}">
                <a16:creationId xmlns:a16="http://schemas.microsoft.com/office/drawing/2014/main" id="{6E9AF1C0-FDC1-42B2-BE52-9D41EE7525E8}"/>
              </a:ext>
            </a:extLst>
          </p:cNvPr>
          <p:cNvSpPr/>
          <p:nvPr/>
        </p:nvSpPr>
        <p:spPr>
          <a:xfrm>
            <a:off x="67238" y="5256976"/>
            <a:ext cx="4424080" cy="1453106"/>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5400" b="1" dirty="0">
                <a:solidFill>
                  <a:srgbClr val="FFC000"/>
                </a:solidFill>
                <a:cs typeface="Times New Roman" pitchFamily="18" charset="0"/>
              </a:rPr>
              <a:t>قطعة بى ماى رومى </a:t>
            </a:r>
            <a:endParaRPr lang="en-US" sz="5400" b="1" dirty="0">
              <a:solidFill>
                <a:srgbClr val="FFC000"/>
              </a:solidFill>
            </a:endParaRPr>
          </a:p>
        </p:txBody>
      </p:sp>
      <p:sp>
        <p:nvSpPr>
          <p:cNvPr id="9" name="Action Button: Custom 6">
            <a:hlinkClick r:id="rId3" action="ppaction://hlinkpres?slideindex=393&amp;slidetitle=مديح لصوم نينوى"/>
            <a:extLst>
              <a:ext uri="{FF2B5EF4-FFF2-40B4-BE49-F238E27FC236}">
                <a16:creationId xmlns:a16="http://schemas.microsoft.com/office/drawing/2014/main" id="{950C542B-6C46-4281-9DB9-C2ED80F67573}"/>
              </a:ext>
            </a:extLst>
          </p:cNvPr>
          <p:cNvSpPr/>
          <p:nvPr/>
        </p:nvSpPr>
        <p:spPr>
          <a:xfrm>
            <a:off x="67239" y="4430159"/>
            <a:ext cx="9009522"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مديح لصوم نينوى </a:t>
            </a:r>
            <a:r>
              <a:rPr lang="ar-EG" sz="4000" b="1" dirty="0">
                <a:solidFill>
                  <a:schemeClr val="bg1"/>
                </a:solidFill>
                <a:cs typeface="Times New Roman" pitchFamily="18" charset="0"/>
              </a:rPr>
              <a:t>(الصوم الصوم للنفس ثبات)</a:t>
            </a:r>
          </a:p>
        </p:txBody>
      </p:sp>
      <p:sp>
        <p:nvSpPr>
          <p:cNvPr id="11" name="Action Button: Custom 6">
            <a:hlinkClick r:id="" action="ppaction://customshow?id=12"/>
            <a:extLst>
              <a:ext uri="{FF2B5EF4-FFF2-40B4-BE49-F238E27FC236}">
                <a16:creationId xmlns:a16="http://schemas.microsoft.com/office/drawing/2014/main" id="{347AEFF2-D0C6-42DD-9994-E5824C9829E5}"/>
              </a:ext>
            </a:extLst>
          </p:cNvPr>
          <p:cNvSpPr/>
          <p:nvPr/>
        </p:nvSpPr>
        <p:spPr>
          <a:xfrm>
            <a:off x="4652681" y="5256975"/>
            <a:ext cx="4424079" cy="1453105"/>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400" b="1" dirty="0">
                <a:solidFill>
                  <a:srgbClr val="FFC000"/>
                </a:solidFill>
                <a:cs typeface="Times New Roman" pitchFamily="18" charset="0"/>
              </a:rPr>
              <a:t>لحن يونا بى ابروفيتيس</a:t>
            </a:r>
            <a:endParaRPr lang="en-US" sz="4400" b="1" dirty="0">
              <a:solidFill>
                <a:srgbClr val="FFC000"/>
              </a:solidFill>
            </a:endParaRPr>
          </a:p>
        </p:txBody>
      </p:sp>
    </p:spTree>
    <p:extLst>
      <p:ext uri="{BB962C8B-B14F-4D97-AF65-F5344CB8AC3E}">
        <p14:creationId xmlns:p14="http://schemas.microsoft.com/office/powerpoint/2010/main" val="2996554578"/>
      </p:ext>
    </p:extLst>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القيامة.png"/>
          <p:cNvPicPr>
            <a:picLocks noChangeAspect="1"/>
          </p:cNvPicPr>
          <p:nvPr/>
        </p:nvPicPr>
        <p:blipFill>
          <a:blip r:embed="rId9"/>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BF7AA7-E4F3-4101-9B98-9F3D02444C16}"/>
              </a:ext>
            </a:extLst>
          </p:cNvPr>
          <p:cNvSpPr>
            <a:spLocks noGrp="1"/>
          </p:cNvSpPr>
          <p:nvPr>
            <p:ph type="title"/>
          </p:nvPr>
        </p:nvSpPr>
        <p:spPr>
          <a:xfrm>
            <a:off x="-1600200" y="0"/>
            <a:ext cx="1600200" cy="2271572"/>
          </a:xfrm>
        </p:spPr>
        <p:txBody>
          <a:bodyPr anchor="ctr">
            <a:noAutofit/>
          </a:bodyPr>
          <a:lstStyle/>
          <a:p>
            <a:pPr algn="r"/>
            <a:r>
              <a:rPr lang="ar-EG" sz="4800" u="sng" dirty="0">
                <a:solidFill>
                  <a:srgbClr val="FFC000"/>
                </a:solidFill>
              </a:rPr>
              <a:t>مدائح الصوم الكبير:</a:t>
            </a:r>
            <a:endParaRPr lang="en-GB" sz="4800" u="sng" dirty="0">
              <a:solidFill>
                <a:srgbClr val="FFC000"/>
              </a:solidFill>
            </a:endParaRPr>
          </a:p>
        </p:txBody>
      </p:sp>
      <p:sp>
        <p:nvSpPr>
          <p:cNvPr id="3" name="Rectangle 2">
            <a:extLst>
              <a:ext uri="{FF2B5EF4-FFF2-40B4-BE49-F238E27FC236}">
                <a16:creationId xmlns:a16="http://schemas.microsoft.com/office/drawing/2014/main" id="{694EE3F8-69CC-480F-959B-C6ACFDAC6B6F}"/>
              </a:ext>
            </a:extLst>
          </p:cNvPr>
          <p:cNvSpPr/>
          <p:nvPr/>
        </p:nvSpPr>
        <p:spPr>
          <a:xfrm flipH="1">
            <a:off x="1016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لجمعة ختام الصوم</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يسوع</a:t>
            </a:r>
            <a:r>
              <a:rPr lang="ar-EG" sz="2800" b="1" dirty="0">
                <a:solidFill>
                  <a:srgbClr val="FFC000"/>
                </a:solidFill>
                <a:cs typeface="Times New Roman" pitchFamily="18" charset="0"/>
              </a:rPr>
              <a:t> </a:t>
            </a:r>
            <a:endParaRPr lang="en-US" sz="2800" b="1" dirty="0">
              <a:solidFill>
                <a:srgbClr val="FFC000"/>
              </a:solidFill>
            </a:endParaRPr>
          </a:p>
        </p:txBody>
      </p:sp>
      <p:sp>
        <p:nvSpPr>
          <p:cNvPr id="4" name="Rectangle 3">
            <a:extLst>
              <a:ext uri="{FF2B5EF4-FFF2-40B4-BE49-F238E27FC236}">
                <a16:creationId xmlns:a16="http://schemas.microsoft.com/office/drawing/2014/main" id="{53CECB23-A48C-4FC8-9C6D-F47DE754D7A0}"/>
              </a:ext>
            </a:extLst>
          </p:cNvPr>
          <p:cNvSpPr/>
          <p:nvPr/>
        </p:nvSpPr>
        <p:spPr>
          <a:xfrm flipH="1">
            <a:off x="1016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السادس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a:t>
            </a:r>
            <a:r>
              <a:rPr lang="ar-EG" sz="2800" dirty="0" err="1">
                <a:solidFill>
                  <a:schemeClr val="bg1"/>
                </a:solidFill>
                <a:latin typeface="Times New Roman" pitchFamily="18" charset="0"/>
                <a:cs typeface="Times New Roman" pitchFamily="18" charset="0"/>
              </a:rPr>
              <a:t>إيسوس</a:t>
            </a:r>
            <a:r>
              <a:rPr lang="ar-EG" sz="2400" dirty="0">
                <a:solidFill>
                  <a:schemeClr val="bg1"/>
                </a:solidFill>
                <a:latin typeface="Times New Roman" pitchFamily="18" charset="0"/>
                <a:cs typeface="Times New Roman" pitchFamily="18" charset="0"/>
              </a:rPr>
              <a:t> </a:t>
            </a:r>
            <a:r>
              <a:rPr lang="ar-EG" sz="2800" b="1" dirty="0">
                <a:solidFill>
                  <a:srgbClr val="FFC000"/>
                </a:solidFill>
                <a:cs typeface="Times New Roman" pitchFamily="18" charset="0"/>
              </a:rPr>
              <a:t> </a:t>
            </a:r>
            <a:endParaRPr lang="en-US" sz="2800" b="1" dirty="0">
              <a:solidFill>
                <a:srgbClr val="FFC000"/>
              </a:solidFill>
            </a:endParaRPr>
          </a:p>
        </p:txBody>
      </p:sp>
      <p:sp>
        <p:nvSpPr>
          <p:cNvPr id="5" name="Rectangle 4">
            <a:extLst>
              <a:ext uri="{FF2B5EF4-FFF2-40B4-BE49-F238E27FC236}">
                <a16:creationId xmlns:a16="http://schemas.microsoft.com/office/drawing/2014/main" id="{1B162BE9-2705-4B7A-8A35-7723CA9019A9}"/>
              </a:ext>
            </a:extLst>
          </p:cNvPr>
          <p:cNvSpPr/>
          <p:nvPr/>
        </p:nvSpPr>
        <p:spPr>
          <a:xfrm flipH="1">
            <a:off x="1016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الخامس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نوره مشرق دائم</a:t>
            </a:r>
            <a:r>
              <a:rPr lang="ar-EG" sz="2800" b="1" dirty="0">
                <a:solidFill>
                  <a:srgbClr val="FFC000"/>
                </a:solidFill>
                <a:cs typeface="Times New Roman" pitchFamily="18" charset="0"/>
              </a:rPr>
              <a:t> </a:t>
            </a:r>
            <a:endParaRPr lang="en-US" sz="2800" b="1" dirty="0">
              <a:solidFill>
                <a:srgbClr val="FFC000"/>
              </a:solidFill>
            </a:endParaRPr>
          </a:p>
        </p:txBody>
      </p:sp>
      <p:sp>
        <p:nvSpPr>
          <p:cNvPr id="6" name="Rectangle 5">
            <a:extLst>
              <a:ext uri="{FF2B5EF4-FFF2-40B4-BE49-F238E27FC236}">
                <a16:creationId xmlns:a16="http://schemas.microsoft.com/office/drawing/2014/main" id="{F72FD43F-3A05-422A-A775-D1D92638A411}"/>
              </a:ext>
            </a:extLst>
          </p:cNvPr>
          <p:cNvSpPr/>
          <p:nvPr/>
        </p:nvSpPr>
        <p:spPr>
          <a:xfrm flipH="1">
            <a:off x="1016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الرابع</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ابن النور</a:t>
            </a:r>
            <a:r>
              <a:rPr lang="ar-EG" sz="2800" b="1" dirty="0">
                <a:solidFill>
                  <a:srgbClr val="FFC000"/>
                </a:solidFill>
                <a:cs typeface="Times New Roman" pitchFamily="18" charset="0"/>
              </a:rPr>
              <a:t> </a:t>
            </a:r>
            <a:endParaRPr lang="en-US" sz="2800" b="1" dirty="0">
              <a:solidFill>
                <a:srgbClr val="FFC000"/>
              </a:solidFill>
            </a:endParaRPr>
          </a:p>
        </p:txBody>
      </p:sp>
      <p:sp>
        <p:nvSpPr>
          <p:cNvPr id="7" name="Rectangle 6">
            <a:hlinkClick r:id="rId2" action="ppaction://hlinkpres?slideindex=693&amp;slidetitle=(الصوم الكبير) الاسبوع الرابع"/>
            <a:extLst>
              <a:ext uri="{FF2B5EF4-FFF2-40B4-BE49-F238E27FC236}">
                <a16:creationId xmlns:a16="http://schemas.microsoft.com/office/drawing/2014/main" id="{C7AF6608-24F5-4B7C-B6C9-736502CC1686}"/>
              </a:ext>
            </a:extLst>
          </p:cNvPr>
          <p:cNvSpPr/>
          <p:nvPr/>
        </p:nvSpPr>
        <p:spPr>
          <a:xfrm flipH="1">
            <a:off x="1016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الرابع</a:t>
            </a:r>
            <a:endParaRPr lang="ar-EG" sz="2400" dirty="0">
              <a:solidFill>
                <a:srgbClr val="FFC000"/>
              </a:solidFill>
              <a:cs typeface="Times New Roman" pitchFamily="18" charset="0"/>
            </a:endParaRP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شجرة حاملة الأثمار</a:t>
            </a:r>
            <a:r>
              <a:rPr lang="ar-EG" sz="2800" b="1" dirty="0">
                <a:solidFill>
                  <a:srgbClr val="FFC000"/>
                </a:solidFill>
                <a:cs typeface="Times New Roman" pitchFamily="18" charset="0"/>
              </a:rPr>
              <a:t> </a:t>
            </a:r>
            <a:endParaRPr lang="en-US" sz="2800" b="1" dirty="0">
              <a:solidFill>
                <a:srgbClr val="FFC000"/>
              </a:solidFill>
            </a:endParaRPr>
          </a:p>
        </p:txBody>
      </p:sp>
      <p:sp>
        <p:nvSpPr>
          <p:cNvPr id="8" name="Rectangle 7">
            <a:extLst>
              <a:ext uri="{FF2B5EF4-FFF2-40B4-BE49-F238E27FC236}">
                <a16:creationId xmlns:a16="http://schemas.microsoft.com/office/drawing/2014/main" id="{4997A088-18BE-49BD-A0C9-255499FBDE04}"/>
              </a:ext>
            </a:extLst>
          </p:cNvPr>
          <p:cNvSpPr/>
          <p:nvPr/>
        </p:nvSpPr>
        <p:spPr>
          <a:xfrm flipH="1">
            <a:off x="46228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للنفس ثبات</a:t>
            </a:r>
            <a:r>
              <a:rPr lang="ar-EG" sz="2800" b="1" dirty="0">
                <a:solidFill>
                  <a:srgbClr val="FFC000"/>
                </a:solidFill>
                <a:cs typeface="Times New Roman" pitchFamily="18" charset="0"/>
              </a:rPr>
              <a:t> </a:t>
            </a:r>
            <a:endParaRPr lang="en-US" sz="2800" b="1" dirty="0">
              <a:solidFill>
                <a:srgbClr val="FFC000"/>
              </a:solidFill>
            </a:endParaRPr>
          </a:p>
        </p:txBody>
      </p:sp>
      <p:sp>
        <p:nvSpPr>
          <p:cNvPr id="9" name="Rectangle 8">
            <a:hlinkClick r:id="rId3" action="ppaction://hlinkpres?slideindex=574&amp;slidetitle=(الصوم الكبير) الاسبوع الثالث"/>
            <a:extLst>
              <a:ext uri="{FF2B5EF4-FFF2-40B4-BE49-F238E27FC236}">
                <a16:creationId xmlns:a16="http://schemas.microsoft.com/office/drawing/2014/main" id="{CB07873A-9685-4018-A216-A9D7E1ED72B0}"/>
              </a:ext>
            </a:extLst>
          </p:cNvPr>
          <p:cNvSpPr/>
          <p:nvPr/>
        </p:nvSpPr>
        <p:spPr>
          <a:xfrm flipH="1">
            <a:off x="46228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حصن غير مهدوم </a:t>
            </a:r>
            <a:r>
              <a:rPr lang="ar-EG" sz="2800" b="1" dirty="0">
                <a:solidFill>
                  <a:srgbClr val="FFC000"/>
                </a:solidFill>
                <a:cs typeface="Times New Roman" pitchFamily="18" charset="0"/>
              </a:rPr>
              <a:t> </a:t>
            </a:r>
            <a:endParaRPr lang="en-US" sz="2800" b="1" dirty="0">
              <a:solidFill>
                <a:srgbClr val="FFC000"/>
              </a:solidFill>
            </a:endParaRPr>
          </a:p>
        </p:txBody>
      </p:sp>
      <p:sp>
        <p:nvSpPr>
          <p:cNvPr id="10" name="Rectangle 9">
            <a:extLst>
              <a:ext uri="{FF2B5EF4-FFF2-40B4-BE49-F238E27FC236}">
                <a16:creationId xmlns:a16="http://schemas.microsoft.com/office/drawing/2014/main" id="{86DF315C-6A0E-4011-B536-F492E594A2DF}"/>
              </a:ext>
            </a:extLst>
          </p:cNvPr>
          <p:cNvSpPr/>
          <p:nvPr/>
        </p:nvSpPr>
        <p:spPr>
          <a:xfrm flipH="1">
            <a:off x="46228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الرب</a:t>
            </a:r>
            <a:r>
              <a:rPr lang="ar-EG" sz="2800" b="1" dirty="0">
                <a:solidFill>
                  <a:srgbClr val="FFC000"/>
                </a:solidFill>
                <a:cs typeface="Times New Roman" pitchFamily="18" charset="0"/>
              </a:rPr>
              <a:t> </a:t>
            </a:r>
            <a:endParaRPr lang="en-US" sz="2800" b="1" dirty="0">
              <a:solidFill>
                <a:srgbClr val="FFC000"/>
              </a:solidFill>
            </a:endParaRPr>
          </a:p>
        </p:txBody>
      </p:sp>
      <p:sp>
        <p:nvSpPr>
          <p:cNvPr id="11" name="Rectangle 10">
            <a:hlinkClick r:id="rId4" action="ppaction://hlinkpres?slideindex=517&amp;slidetitle=(الصوم الكبير) الاسبوع الثاني"/>
            <a:extLst>
              <a:ext uri="{FF2B5EF4-FFF2-40B4-BE49-F238E27FC236}">
                <a16:creationId xmlns:a16="http://schemas.microsoft.com/office/drawing/2014/main" id="{76B22327-2711-4B53-A39C-A1C2F559BCCA}"/>
              </a:ext>
            </a:extLst>
          </p:cNvPr>
          <p:cNvSpPr/>
          <p:nvPr/>
        </p:nvSpPr>
        <p:spPr>
          <a:xfrm flipH="1">
            <a:off x="46228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سر عجيب هو سر المسيح</a:t>
            </a:r>
            <a:r>
              <a:rPr lang="ar-EG" sz="2800" b="1" dirty="0">
                <a:solidFill>
                  <a:srgbClr val="FFC000"/>
                </a:solidFill>
                <a:cs typeface="Times New Roman" pitchFamily="18" charset="0"/>
              </a:rPr>
              <a:t> </a:t>
            </a:r>
            <a:endParaRPr lang="en-US" sz="2800" b="1" dirty="0">
              <a:solidFill>
                <a:srgbClr val="FFC000"/>
              </a:solidFill>
            </a:endParaRPr>
          </a:p>
        </p:txBody>
      </p:sp>
      <p:sp>
        <p:nvSpPr>
          <p:cNvPr id="12" name="Rectangle 11">
            <a:hlinkClick r:id="rId5" action="ppaction://hlinkpres?slideindex=435&amp;slidetitle=(الصوم الكبير) الاسبوع الأول"/>
            <a:extLst>
              <a:ext uri="{FF2B5EF4-FFF2-40B4-BE49-F238E27FC236}">
                <a16:creationId xmlns:a16="http://schemas.microsoft.com/office/drawing/2014/main" id="{7CFFEA9B-B71C-4E80-84CE-A1D0907A7C7F}"/>
              </a:ext>
            </a:extLst>
          </p:cNvPr>
          <p:cNvSpPr/>
          <p:nvPr/>
        </p:nvSpPr>
        <p:spPr>
          <a:xfrm flipH="1">
            <a:off x="46228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الأول</a:t>
            </a:r>
            <a:endParaRPr lang="en-US" sz="2800" b="1" dirty="0">
              <a:solidFill>
                <a:srgbClr val="FFC000"/>
              </a:solidFill>
              <a:cs typeface="Times New Roman" pitchFamily="18" charset="0"/>
            </a:endParaRPr>
          </a:p>
          <a:p>
            <a:pPr algn="ctr" rtl="1" eaLnBrk="1" hangingPunct="1">
              <a:lnSpc>
                <a:spcPct val="80000"/>
              </a:lnSpc>
              <a:defRPr/>
            </a:pPr>
            <a:r>
              <a:rPr lang="ar-EG" sz="2800" dirty="0">
                <a:solidFill>
                  <a:srgbClr val="FFC000"/>
                </a:solidFill>
                <a:cs typeface="Times New Roman" pitchFamily="18" charset="0"/>
              </a:rPr>
              <a:t> </a:t>
            </a:r>
            <a:r>
              <a:rPr lang="ar-EG" sz="2800" dirty="0">
                <a:solidFill>
                  <a:schemeClr val="bg1"/>
                </a:solidFill>
                <a:latin typeface="Times New Roman" pitchFamily="18" charset="0"/>
                <a:cs typeface="Times New Roman" pitchFamily="18" charset="0"/>
              </a:rPr>
              <a:t>الصوم الصوم للنفس ثبات</a:t>
            </a:r>
            <a:br>
              <a:rPr lang="en-US" sz="2800" dirty="0">
                <a:solidFill>
                  <a:schemeClr val="bg1"/>
                </a:solidFill>
                <a:latin typeface="Times New Roman" pitchFamily="18" charset="0"/>
                <a:cs typeface="Times New Roman" pitchFamily="18" charset="0"/>
              </a:rPr>
            </a:br>
            <a:endParaRPr lang="en-US" sz="100" dirty="0">
              <a:solidFill>
                <a:schemeClr val="bg1"/>
              </a:solidFill>
              <a:latin typeface="Times New Roman" pitchFamily="18" charset="0"/>
              <a:cs typeface="Times New Roman" pitchFamily="18" charset="0"/>
            </a:endParaRPr>
          </a:p>
        </p:txBody>
      </p:sp>
      <p:sp>
        <p:nvSpPr>
          <p:cNvPr id="13" name="Pentagon 11">
            <a:hlinkClick r:id="rId6" action="ppaction://hlinksldjump"/>
            <a:extLst>
              <a:ext uri="{FF2B5EF4-FFF2-40B4-BE49-F238E27FC236}">
                <a16:creationId xmlns:a16="http://schemas.microsoft.com/office/drawing/2014/main" id="{E249D04A-F33B-4908-A994-71CC6D429610}"/>
              </a:ext>
            </a:extLst>
          </p:cNvPr>
          <p:cNvSpPr/>
          <p:nvPr/>
        </p:nvSpPr>
        <p:spPr>
          <a:xfrm flipH="1">
            <a:off x="101600" y="6203252"/>
            <a:ext cx="8940800" cy="57137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الختام </a:t>
            </a:r>
            <a:r>
              <a:rPr lang="ar-EG" sz="2800" b="1" dirty="0">
                <a:solidFill>
                  <a:schemeClr val="bg1"/>
                </a:solidFill>
                <a:cs typeface="Times New Roman" pitchFamily="18" charset="0"/>
              </a:rPr>
              <a:t>(صوماتوس/امين الليلويا)</a:t>
            </a:r>
            <a:endParaRPr lang="en-US" sz="2800" b="1" dirty="0">
              <a:solidFill>
                <a:schemeClr val="bg1"/>
              </a:solidFill>
            </a:endParaRPr>
          </a:p>
        </p:txBody>
      </p:sp>
      <p:sp>
        <p:nvSpPr>
          <p:cNvPr id="15" name="Rectangle 14">
            <a:hlinkClick r:id="rId7" action="ppaction://hlinksldjump"/>
            <a:extLst>
              <a:ext uri="{FF2B5EF4-FFF2-40B4-BE49-F238E27FC236}">
                <a16:creationId xmlns:a16="http://schemas.microsoft.com/office/drawing/2014/main" id="{13172EB7-13E1-4133-8238-41C12F58F4D5}"/>
              </a:ext>
            </a:extLst>
          </p:cNvPr>
          <p:cNvSpPr/>
          <p:nvPr/>
        </p:nvSpPr>
        <p:spPr>
          <a:xfrm flipH="1">
            <a:off x="46228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بى ماى رومى </a:t>
            </a:r>
            <a:endParaRPr lang="en-US" sz="3200" b="1" dirty="0">
              <a:solidFill>
                <a:srgbClr val="FFC000"/>
              </a:solidFill>
            </a:endParaRPr>
          </a:p>
        </p:txBody>
      </p:sp>
      <p:sp>
        <p:nvSpPr>
          <p:cNvPr id="16" name="Rectangle 15">
            <a:hlinkClick r:id="rId8" action="ppaction://hlinksldjump"/>
            <a:extLst>
              <a:ext uri="{FF2B5EF4-FFF2-40B4-BE49-F238E27FC236}">
                <a16:creationId xmlns:a16="http://schemas.microsoft.com/office/drawing/2014/main" id="{EC0EEB36-596C-448C-A41E-B802B2922CEC}"/>
              </a:ext>
            </a:extLst>
          </p:cNvPr>
          <p:cNvSpPr/>
          <p:nvPr/>
        </p:nvSpPr>
        <p:spPr>
          <a:xfrm flipH="1">
            <a:off x="1016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أونيشتى إمستيريون</a:t>
            </a:r>
            <a:endParaRPr lang="en-US" sz="3200" b="1" dirty="0">
              <a:solidFill>
                <a:srgbClr val="FFC000"/>
              </a:solidFill>
            </a:endParaRPr>
          </a:p>
        </p:txBody>
      </p:sp>
      <p:sp>
        <p:nvSpPr>
          <p:cNvPr id="17" name="Rectangle 16">
            <a:extLst>
              <a:ext uri="{FF2B5EF4-FFF2-40B4-BE49-F238E27FC236}">
                <a16:creationId xmlns:a16="http://schemas.microsoft.com/office/drawing/2014/main" id="{56DA6980-8175-4B2F-8E41-5152909FAA3C}"/>
              </a:ext>
            </a:extLst>
          </p:cNvPr>
          <p:cNvSpPr/>
          <p:nvPr/>
        </p:nvSpPr>
        <p:spPr>
          <a:xfrm flipH="1">
            <a:off x="46228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مديح عشية الصوم المقدس</a:t>
            </a:r>
            <a:endParaRPr lang="en-US" sz="3200" b="1" dirty="0">
              <a:solidFill>
                <a:srgbClr val="FFC000"/>
              </a:solidFill>
            </a:endParaRPr>
          </a:p>
        </p:txBody>
      </p:sp>
      <p:sp>
        <p:nvSpPr>
          <p:cNvPr id="18" name="Rectangle 17">
            <a:extLst>
              <a:ext uri="{FF2B5EF4-FFF2-40B4-BE49-F238E27FC236}">
                <a16:creationId xmlns:a16="http://schemas.microsoft.com/office/drawing/2014/main" id="{44787F04-9796-4229-AFDE-7CBF6D0CB836}"/>
              </a:ext>
            </a:extLst>
          </p:cNvPr>
          <p:cNvSpPr/>
          <p:nvPr/>
        </p:nvSpPr>
        <p:spPr>
          <a:xfrm flipH="1">
            <a:off x="1016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تسع قطع لعشية الصوم الكبير</a:t>
            </a:r>
            <a:endParaRPr lang="en-US" sz="3200" b="1" dirty="0">
              <a:solidFill>
                <a:srgbClr val="FFC000"/>
              </a:solidFill>
            </a:endParaRPr>
          </a:p>
        </p:txBody>
      </p:sp>
    </p:spTree>
    <p:extLst>
      <p:ext uri="{BB962C8B-B14F-4D97-AF65-F5344CB8AC3E}">
        <p14:creationId xmlns:p14="http://schemas.microsoft.com/office/powerpoint/2010/main" val="1984033721"/>
      </p:ext>
    </p:extLst>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القيامة.png"/>
          <p:cNvPicPr>
            <a:picLocks noChangeAspect="1"/>
          </p:cNvPicPr>
          <p:nvPr/>
        </p:nvPicPr>
        <p:blipFill>
          <a:blip r:embed="rId5"/>
          <a:stretch>
            <a:fillRect/>
          </a:stretch>
        </p:blipFill>
        <p:spPr>
          <a:xfrm>
            <a:off x="0" y="1810800"/>
            <a:ext cx="9152542" cy="5052966"/>
          </a:xfrm>
          <a:prstGeom prst="rect">
            <a:avLst/>
          </a:prstGeom>
        </p:spPr>
      </p:pic>
      <p:sp>
        <p:nvSpPr>
          <p:cNvPr id="9" name="Title 8">
            <a:extLst>
              <a:ext uri="{FF2B5EF4-FFF2-40B4-BE49-F238E27FC236}">
                <a16:creationId xmlns:a16="http://schemas.microsoft.com/office/drawing/2014/main" id="{8A28054F-A386-4E1C-B58D-6E0646751501}"/>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سبت لعازر</a:t>
            </a:r>
            <a:endParaRPr lang="en-GB" sz="3200" dirty="0">
              <a:solidFill>
                <a:srgbClr val="FFC000"/>
              </a:solidFill>
            </a:endParaRPr>
          </a:p>
        </p:txBody>
      </p:sp>
      <p:sp>
        <p:nvSpPr>
          <p:cNvPr id="14" name="Rectangle 13">
            <a:hlinkClick r:id="rId2" action="ppaction://hlinksldjump"/>
            <a:extLst>
              <a:ext uri="{FF2B5EF4-FFF2-40B4-BE49-F238E27FC236}">
                <a16:creationId xmlns:a16="http://schemas.microsoft.com/office/drawing/2014/main" id="{BF79861C-6E1F-4752-A6AA-BDEBC953721F}"/>
              </a:ext>
            </a:extLst>
          </p:cNvPr>
          <p:cNvSpPr/>
          <p:nvPr/>
        </p:nvSpPr>
        <p:spPr>
          <a:xfrm flipH="1">
            <a:off x="152400" y="4580049"/>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لحن لازاروس آموو إيڤول </a:t>
            </a:r>
            <a:r>
              <a:rPr lang="ar-EG" sz="4000" b="1" dirty="0">
                <a:solidFill>
                  <a:schemeClr val="bg1"/>
                </a:solidFill>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لعازر هلم خارج</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a:t>
            </a:r>
            <a:r>
              <a:rPr lang="ar-EG" sz="4000" b="1" dirty="0">
                <a:solidFill>
                  <a:schemeClr val="bg1"/>
                </a:solidFill>
                <a:cs typeface="Times New Roman" pitchFamily="18" charset="0"/>
              </a:rPr>
              <a:t>)</a:t>
            </a:r>
          </a:p>
        </p:txBody>
      </p:sp>
      <p:sp>
        <p:nvSpPr>
          <p:cNvPr id="15" name="Rectangle 14">
            <a:hlinkClick r:id="rId3" action="ppaction://hlinkpres?slideindex=774&amp;slidetitle=مديح لسبت لعازر"/>
            <a:extLst>
              <a:ext uri="{FF2B5EF4-FFF2-40B4-BE49-F238E27FC236}">
                <a16:creationId xmlns:a16="http://schemas.microsoft.com/office/drawing/2014/main" id="{50A94E9F-0311-4CA1-948F-50954B527A11}"/>
              </a:ext>
            </a:extLst>
          </p:cNvPr>
          <p:cNvSpPr/>
          <p:nvPr/>
        </p:nvSpPr>
        <p:spPr>
          <a:xfrm flipH="1">
            <a:off x="152400" y="5761000"/>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000" b="1" dirty="0">
                <a:solidFill>
                  <a:srgbClr val="FFC000"/>
                </a:solidFill>
                <a:cs typeface="Times New Roman" pitchFamily="18" charset="0"/>
              </a:rPr>
              <a:t>مديح لسبت لعازر </a:t>
            </a:r>
            <a:r>
              <a:rPr lang="ar-EG" sz="4000" b="1" dirty="0">
                <a:solidFill>
                  <a:schemeClr val="bg1"/>
                </a:solidFill>
                <a:cs typeface="Times New Roman" pitchFamily="18" charset="0"/>
              </a:rPr>
              <a:t>(مديح القدير البسيط ذو القدرة)</a:t>
            </a:r>
            <a:endParaRPr lang="en-US" sz="4000" b="1" dirty="0">
              <a:solidFill>
                <a:srgbClr val="FFC000"/>
              </a:solidFill>
            </a:endParaRPr>
          </a:p>
        </p:txBody>
      </p:sp>
      <p:sp>
        <p:nvSpPr>
          <p:cNvPr id="17" name="Pentagon 5">
            <a:hlinkClick r:id="rId4" action="ppaction://hlinksldjump"/>
            <a:extLst>
              <a:ext uri="{FF2B5EF4-FFF2-40B4-BE49-F238E27FC236}">
                <a16:creationId xmlns:a16="http://schemas.microsoft.com/office/drawing/2014/main" id="{28187D93-D8A5-45F2-9B95-62CC208F8FC1}"/>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164241313"/>
      </p:ext>
    </p:extLst>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FF16F1B-0B16-4DB6-BCF7-2D3F2BB79EF9}"/>
              </a:ext>
            </a:extLst>
          </p:cNvPr>
          <p:cNvSpPr>
            <a:spLocks noGrp="1"/>
          </p:cNvSpPr>
          <p:nvPr>
            <p:ph type="title"/>
          </p:nvPr>
        </p:nvSpPr>
        <p:spPr>
          <a:xfrm>
            <a:off x="0" y="0"/>
            <a:ext cx="9144000" cy="618565"/>
          </a:xfrm>
        </p:spPr>
        <p:txBody>
          <a:bodyPr/>
          <a:lstStyle/>
          <a:p>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مدائح </a:t>
            </a:r>
            <a:r>
              <a:rPr lang="ar-EG" sz="3200" dirty="0">
                <a:solidFill>
                  <a:srgbClr val="FFC000"/>
                </a:solidFill>
              </a:rPr>
              <a:t>أ</a:t>
            </a: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حد الشعانين</a:t>
            </a:r>
            <a:endParaRPr lang="en-GB" dirty="0"/>
          </a:p>
        </p:txBody>
      </p:sp>
      <p:sp>
        <p:nvSpPr>
          <p:cNvPr id="5" name="Rectangle 4">
            <a:extLst>
              <a:ext uri="{FF2B5EF4-FFF2-40B4-BE49-F238E27FC236}">
                <a16:creationId xmlns:a16="http://schemas.microsoft.com/office/drawing/2014/main" id="{4B7BF2BA-9D4A-464E-8B60-AE2798D5860E}"/>
              </a:ext>
            </a:extLst>
          </p:cNvPr>
          <p:cNvSpPr/>
          <p:nvPr/>
        </p:nvSpPr>
        <p:spPr>
          <a:xfrm flipH="1">
            <a:off x="152395" y="444161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1- اليوم تمت الأقوال </a:t>
            </a:r>
            <a:r>
              <a:rPr lang="ar-EG" sz="3600" b="1" dirty="0">
                <a:solidFill>
                  <a:schemeClr val="bg1"/>
                </a:solidFill>
                <a:cs typeface="Times New Roman" pitchFamily="18" charset="0"/>
              </a:rPr>
              <a:t>(مديح لعشية وباكر أحد الشعانين)</a:t>
            </a:r>
            <a:endParaRPr lang="en-US" sz="3600" b="1" dirty="0">
              <a:solidFill>
                <a:srgbClr val="FFC000"/>
              </a:solidFill>
            </a:endParaRPr>
          </a:p>
        </p:txBody>
      </p:sp>
      <p:sp>
        <p:nvSpPr>
          <p:cNvPr id="6" name="Rectangle 5">
            <a:extLst>
              <a:ext uri="{FF2B5EF4-FFF2-40B4-BE49-F238E27FC236}">
                <a16:creationId xmlns:a16="http://schemas.microsoft.com/office/drawing/2014/main" id="{C49B0049-53FF-45CC-A4DC-ECA465A0C0F9}"/>
              </a:ext>
            </a:extLst>
          </p:cNvPr>
          <p:cNvSpPr/>
          <p:nvPr/>
        </p:nvSpPr>
        <p:spPr>
          <a:xfrm flipH="1">
            <a:off x="152400" y="518826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2- الجالس فوق الشاروبيم </a:t>
            </a:r>
            <a:r>
              <a:rPr lang="ar-EG" sz="3200" b="1" dirty="0">
                <a:solidFill>
                  <a:schemeClr val="bg1"/>
                </a:solidFill>
                <a:cs typeface="Times New Roman" pitchFamily="18" charset="0"/>
              </a:rPr>
              <a:t>(مديح أخر لعشية وباكر أحد الشعانين)</a:t>
            </a:r>
            <a:endParaRPr lang="en-US" sz="3200" b="1" dirty="0">
              <a:solidFill>
                <a:srgbClr val="FFC000"/>
              </a:solidFill>
            </a:endParaRPr>
          </a:p>
        </p:txBody>
      </p:sp>
      <p:sp>
        <p:nvSpPr>
          <p:cNvPr id="7" name="Rectangle 6">
            <a:extLst>
              <a:ext uri="{FF2B5EF4-FFF2-40B4-BE49-F238E27FC236}">
                <a16:creationId xmlns:a16="http://schemas.microsoft.com/office/drawing/2014/main" id="{5CFAFCA8-A5CA-4CE8-8EF5-5FBBFA62C99F}"/>
              </a:ext>
            </a:extLst>
          </p:cNvPr>
          <p:cNvSpPr/>
          <p:nvPr/>
        </p:nvSpPr>
        <p:spPr>
          <a:xfrm flipH="1">
            <a:off x="152395" y="5936343"/>
            <a:ext cx="4285132"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3- المجد لله الأوحد </a:t>
            </a:r>
          </a:p>
          <a:p>
            <a:pPr algn="ctr" rtl="1" eaLnBrk="1" hangingPunct="1">
              <a:defRPr/>
            </a:pPr>
            <a:r>
              <a:rPr lang="ar-EG" sz="2800" b="1" dirty="0">
                <a:solidFill>
                  <a:schemeClr val="bg1"/>
                </a:solidFill>
                <a:cs typeface="Times New Roman" pitchFamily="18" charset="0"/>
              </a:rPr>
              <a:t>(مديح لباكر أحد الشعانين)</a:t>
            </a:r>
            <a:endParaRPr lang="en-US" sz="2800" b="1" dirty="0">
              <a:solidFill>
                <a:srgbClr val="FFC000"/>
              </a:solidFill>
            </a:endParaRPr>
          </a:p>
        </p:txBody>
      </p:sp>
      <p:sp>
        <p:nvSpPr>
          <p:cNvPr id="8" name="Rectangle 7">
            <a:extLst>
              <a:ext uri="{FF2B5EF4-FFF2-40B4-BE49-F238E27FC236}">
                <a16:creationId xmlns:a16="http://schemas.microsoft.com/office/drawing/2014/main" id="{200BC244-10F1-4265-814F-F15ACEB5C66D}"/>
              </a:ext>
            </a:extLst>
          </p:cNvPr>
          <p:cNvSpPr/>
          <p:nvPr/>
        </p:nvSpPr>
        <p:spPr>
          <a:xfrm flipH="1">
            <a:off x="4706461" y="5936343"/>
            <a:ext cx="4285133"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4- أوصنا يا ابن داود </a:t>
            </a:r>
          </a:p>
          <a:p>
            <a:pPr algn="ctr" rtl="1" eaLnBrk="1" hangingPunct="1">
              <a:defRPr/>
            </a:pPr>
            <a:r>
              <a:rPr lang="ar-EG" sz="2400" b="1" dirty="0">
                <a:solidFill>
                  <a:schemeClr val="bg1"/>
                </a:solidFill>
                <a:cs typeface="Times New Roman" pitchFamily="18" charset="0"/>
              </a:rPr>
              <a:t>(مديح لأحد الشعانين وعيد الصليب)</a:t>
            </a:r>
            <a:endParaRPr lang="en-US" sz="2400" b="1" dirty="0">
              <a:solidFill>
                <a:srgbClr val="FFC000"/>
              </a:solidFill>
            </a:endParaRPr>
          </a:p>
        </p:txBody>
      </p:sp>
      <p:sp>
        <p:nvSpPr>
          <p:cNvPr id="9" name="Pentagon 5">
            <a:hlinkClick r:id="rId2" action="ppaction://hlinksldjump"/>
            <a:extLst>
              <a:ext uri="{FF2B5EF4-FFF2-40B4-BE49-F238E27FC236}">
                <a16:creationId xmlns:a16="http://schemas.microsoft.com/office/drawing/2014/main" id="{6DA386AB-E17A-4852-91B5-8C805E0B2B70}"/>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6206866"/>
      </p:ext>
    </p:extLst>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7"/>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8EB6F9-6CCF-4212-AB97-3DEA02AF133C}"/>
              </a:ext>
            </a:extLst>
          </p:cNvPr>
          <p:cNvSpPr>
            <a:spLocks noGrp="1"/>
          </p:cNvSpPr>
          <p:nvPr>
            <p:ph type="title"/>
          </p:nvPr>
        </p:nvSpPr>
        <p:spPr>
          <a:xfrm>
            <a:off x="0" y="1"/>
            <a:ext cx="9144000" cy="564776"/>
          </a:xfrm>
        </p:spPr>
        <p:txBody>
          <a:bodyPr>
            <a:normAutofit/>
          </a:bodyPr>
          <a:lstStyle/>
          <a:p>
            <a:r>
              <a:rPr lang="ar-EG" sz="3200" dirty="0">
                <a:solidFill>
                  <a:srgbClr val="FFC000"/>
                </a:solidFill>
              </a:rPr>
              <a:t>مدائح القيامة</a:t>
            </a:r>
            <a:endParaRPr lang="en-GB" sz="3200" dirty="0">
              <a:solidFill>
                <a:srgbClr val="FFC000"/>
              </a:solidFill>
            </a:endParaRPr>
          </a:p>
        </p:txBody>
      </p:sp>
      <p:sp>
        <p:nvSpPr>
          <p:cNvPr id="11" name="Action Button: Custom 6">
            <a:hlinkClick r:id="rId2" action="ppaction://hlinkpres?slideindex=1032&amp;slidetitle=مديح لتوزيع عيد القيامة"/>
            <a:extLst>
              <a:ext uri="{FF2B5EF4-FFF2-40B4-BE49-F238E27FC236}">
                <a16:creationId xmlns:a16="http://schemas.microsoft.com/office/drawing/2014/main" id="{DD768EE0-5639-478B-9184-B96FAA43A50B}"/>
              </a:ext>
            </a:extLst>
          </p:cNvPr>
          <p:cNvSpPr/>
          <p:nvPr/>
        </p:nvSpPr>
        <p:spPr>
          <a:xfrm>
            <a:off x="130724" y="4470697"/>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الله الأزلي قبل الأوقات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بي إخرستوس أنيستي إكنكرون)</a:t>
            </a:r>
            <a:endParaRPr kumimoji="0" lang="en-US" sz="3600" b="1" i="0" u="none"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2" name="Action Button: Custom 7">
            <a:hlinkClick r:id="rId3" action="ppaction://hlinksldjump"/>
            <a:extLst>
              <a:ext uri="{FF2B5EF4-FFF2-40B4-BE49-F238E27FC236}">
                <a16:creationId xmlns:a16="http://schemas.microsoft.com/office/drawing/2014/main" id="{C4C8A9FC-4158-444F-B612-70A82121988B}"/>
              </a:ext>
            </a:extLst>
          </p:cNvPr>
          <p:cNvSpPr/>
          <p:nvPr/>
        </p:nvSpPr>
        <p:spPr>
          <a:xfrm>
            <a:off x="130724" y="5254634"/>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(سبع قطع لباكر عيد القيامة المجيد)</a:t>
            </a:r>
          </a:p>
        </p:txBody>
      </p:sp>
      <p:sp>
        <p:nvSpPr>
          <p:cNvPr id="13" name="Action Button: Custom 8">
            <a:hlinkClick r:id="rId4" action="ppaction://hlinksldjump"/>
            <a:extLst>
              <a:ext uri="{FF2B5EF4-FFF2-40B4-BE49-F238E27FC236}">
                <a16:creationId xmlns:a16="http://schemas.microsoft.com/office/drawing/2014/main" id="{1596FE1C-F8C5-405F-8EB9-0554568E294C}"/>
              </a:ext>
            </a:extLst>
          </p:cNvPr>
          <p:cNvSpPr/>
          <p:nvPr/>
        </p:nvSpPr>
        <p:spPr>
          <a:xfrm>
            <a:off x="124771" y="6074635"/>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أنا أفتح فمي وأتكلم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36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4" name="Action Button: Custom 5">
            <a:hlinkClick r:id="rId5" action="ppaction://hlinksldjump"/>
            <a:extLst>
              <a:ext uri="{FF2B5EF4-FFF2-40B4-BE49-F238E27FC236}">
                <a16:creationId xmlns:a16="http://schemas.microsoft.com/office/drawing/2014/main" id="{8A0F2081-ABE1-428B-AF88-693B72064B3D}"/>
              </a:ext>
            </a:extLst>
          </p:cNvPr>
          <p:cNvSpPr/>
          <p:nvPr/>
        </p:nvSpPr>
        <p:spPr>
          <a:xfrm>
            <a:off x="6831840" y="3849596"/>
            <a:ext cx="2187388" cy="564776"/>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err="1">
                <a:solidFill>
                  <a:srgbClr val="FFC000"/>
                </a:solidFill>
                <a:cs typeface="Times New Roman" pitchFamily="18" charset="0"/>
              </a:rPr>
              <a:t>كاطا</a:t>
            </a:r>
            <a:r>
              <a:rPr lang="ar-EG" sz="2800" b="1" dirty="0">
                <a:solidFill>
                  <a:srgbClr val="FFC000"/>
                </a:solidFill>
                <a:cs typeface="Times New Roman" pitchFamily="18" charset="0"/>
              </a:rPr>
              <a:t> ني </a:t>
            </a:r>
            <a:r>
              <a:rPr lang="ar-EG" sz="2800" b="1" dirty="0" err="1">
                <a:solidFill>
                  <a:srgbClr val="FFC000"/>
                </a:solidFill>
                <a:cs typeface="Times New Roman" pitchFamily="18" charset="0"/>
              </a:rPr>
              <a:t>خوروس</a:t>
            </a:r>
            <a:endParaRPr lang="en-US" sz="2800" b="1" dirty="0">
              <a:solidFill>
                <a:srgbClr val="FFC000"/>
              </a:solidFill>
            </a:endParaRPr>
          </a:p>
        </p:txBody>
      </p:sp>
      <p:sp>
        <p:nvSpPr>
          <p:cNvPr id="15" name="Pentagon 5">
            <a:hlinkClick r:id="rId6" action="ppaction://hlinksldjump"/>
            <a:extLst>
              <a:ext uri="{FF2B5EF4-FFF2-40B4-BE49-F238E27FC236}">
                <a16:creationId xmlns:a16="http://schemas.microsoft.com/office/drawing/2014/main" id="{2FAFBE7F-CDB0-40A2-B841-3405597EA176}"/>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544605394"/>
      </p:ext>
    </p:extLst>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21" name="Picture 20" descr="القيامة.png"/>
          <p:cNvPicPr>
            <a:picLocks noChangeAspect="1"/>
          </p:cNvPicPr>
          <p:nvPr/>
        </p:nvPicPr>
        <p:blipFill>
          <a:blip r:embed="rId9"/>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الخماسين</a:t>
            </a:r>
            <a:endParaRPr lang="en-GB" sz="3200" dirty="0">
              <a:solidFill>
                <a:srgbClr val="FFC000"/>
              </a:solidFill>
            </a:endParaRPr>
          </a:p>
        </p:txBody>
      </p:sp>
      <p:sp>
        <p:nvSpPr>
          <p:cNvPr id="11" name="Rectangle 10">
            <a:hlinkClick r:id="rId2" action="ppaction://hlinkpres?slideindex=1032&amp;slidetitle=مديح لتوزيع عيد القيامة"/>
            <a:extLst>
              <a:ext uri="{FF2B5EF4-FFF2-40B4-BE49-F238E27FC236}">
                <a16:creationId xmlns:a16="http://schemas.microsoft.com/office/drawing/2014/main" id="{C790A479-9F10-4630-B471-B606A3915FF7}"/>
              </a:ext>
            </a:extLst>
          </p:cNvPr>
          <p:cNvSpPr/>
          <p:nvPr/>
        </p:nvSpPr>
        <p:spPr>
          <a:xfrm flipH="1">
            <a:off x="4679201"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2" name="Rectangle 11">
            <a:hlinkClick r:id="rId3" action="ppaction://hlinkpres?slideindex=1061&amp;slidetitle=(الخماسين) الاسبوع الأول - أبدأ باسم الله القدوس"/>
            <a:extLst>
              <a:ext uri="{FF2B5EF4-FFF2-40B4-BE49-F238E27FC236}">
                <a16:creationId xmlns:a16="http://schemas.microsoft.com/office/drawing/2014/main" id="{4804B719-0EFF-42B6-9D30-BE1D63DA5284}"/>
              </a:ext>
            </a:extLst>
          </p:cNvPr>
          <p:cNvSpPr/>
          <p:nvPr/>
        </p:nvSpPr>
        <p:spPr>
          <a:xfrm flipH="1">
            <a:off x="4679203" y="5661177"/>
            <a:ext cx="4319998"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مديح ثان للأحد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(أبدأ باسم الله القدوس)</a:t>
            </a:r>
            <a:endParaRPr kumimoji="0" lang="en-US" sz="20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Rectangle 12">
            <a:hlinkClick r:id="rId4" action="ppaction://hlinkpres?slideindex=1093&amp;slidetitle=(الخماسين) الاسبوع الثاني - أنا أفتح فمي بمجد الله"/>
            <a:extLst>
              <a:ext uri="{FF2B5EF4-FFF2-40B4-BE49-F238E27FC236}">
                <a16:creationId xmlns:a16="http://schemas.microsoft.com/office/drawing/2014/main" id="{081C5B90-821E-4F2B-A4D2-4C48977F974C}"/>
              </a:ext>
            </a:extLst>
          </p:cNvPr>
          <p:cNvSpPr/>
          <p:nvPr/>
        </p:nvSpPr>
        <p:spPr>
          <a:xfrm flipH="1">
            <a:off x="4690902" y="6279739"/>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بمجد الله)</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 name="Rectangle 13">
            <a:hlinkClick r:id="rId5" action="ppaction://hlinkpres?slideindex=1112&amp;slidetitle=(الخماسين) الاسبوع الثالث - المجد يليق والأكرام"/>
            <a:extLst>
              <a:ext uri="{FF2B5EF4-FFF2-40B4-BE49-F238E27FC236}">
                <a16:creationId xmlns:a16="http://schemas.microsoft.com/office/drawing/2014/main" id="{D81EE9D3-2A43-4FE9-9F90-33496CC205AB}"/>
              </a:ext>
            </a:extLst>
          </p:cNvPr>
          <p:cNvSpPr/>
          <p:nvPr/>
        </p:nvSpPr>
        <p:spPr>
          <a:xfrm flipH="1">
            <a:off x="133097" y="4453445"/>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يليق والأكرام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5" name="Rectangle 14">
            <a:hlinkClick r:id="rId6" action="ppaction://hlinkpres?slideindex=1169&amp;slidetitle=(الخماسين) مديح الاحد الرابع"/>
            <a:extLst>
              <a:ext uri="{FF2B5EF4-FFF2-40B4-BE49-F238E27FC236}">
                <a16:creationId xmlns:a16="http://schemas.microsoft.com/office/drawing/2014/main" id="{631AA321-F04E-431A-A295-7CFE6404985B}"/>
              </a:ext>
            </a:extLst>
          </p:cNvPr>
          <p:cNvSpPr/>
          <p:nvPr/>
        </p:nvSpPr>
        <p:spPr>
          <a:xfrm flipH="1">
            <a:off x="133097"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واتكلم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6" name="Rectangle 15">
            <a:extLst>
              <a:ext uri="{FF2B5EF4-FFF2-40B4-BE49-F238E27FC236}">
                <a16:creationId xmlns:a16="http://schemas.microsoft.com/office/drawing/2014/main" id="{53410F9F-64A3-4855-A711-ED4A4CAD1312}"/>
              </a:ext>
            </a:extLst>
          </p:cNvPr>
          <p:cNvSpPr/>
          <p:nvPr/>
        </p:nvSpPr>
        <p:spPr>
          <a:xfrm flipH="1">
            <a:off x="133098" y="5661177"/>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الخامس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(أبدى باسم الله القدوس)</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8" name="Rectangle 17">
            <a:extLst>
              <a:ext uri="{FF2B5EF4-FFF2-40B4-BE49-F238E27FC236}">
                <a16:creationId xmlns:a16="http://schemas.microsoft.com/office/drawing/2014/main" id="{A2D098F1-7A89-45EC-B2A3-1B73FA1CA578}"/>
              </a:ext>
            </a:extLst>
          </p:cNvPr>
          <p:cNvSpPr/>
          <p:nvPr/>
        </p:nvSpPr>
        <p:spPr>
          <a:xfrm flipH="1">
            <a:off x="133097" y="627430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rId7" action="ppaction://hlinksldjump"/>
            <a:extLst>
              <a:ext uri="{FF2B5EF4-FFF2-40B4-BE49-F238E27FC236}">
                <a16:creationId xmlns:a16="http://schemas.microsoft.com/office/drawing/2014/main" id="{CE9173DA-D5AF-425D-AD2D-D999072A0FAB}"/>
              </a:ext>
            </a:extLst>
          </p:cNvPr>
          <p:cNvSpPr/>
          <p:nvPr/>
        </p:nvSpPr>
        <p:spPr>
          <a:xfrm flipH="1">
            <a:off x="4667501" y="4434927"/>
            <a:ext cx="4343400" cy="48848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لحن كاطانى خوروس</a:t>
            </a:r>
            <a:endParaRPr lang="en-US" sz="2800" b="1" dirty="0">
              <a:solidFill>
                <a:srgbClr val="FFC000"/>
              </a:solidFill>
            </a:endParaRPr>
          </a:p>
        </p:txBody>
      </p:sp>
      <p:sp>
        <p:nvSpPr>
          <p:cNvPr id="20" name="Pentagon 5">
            <a:hlinkClick r:id="rId8"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569344265"/>
      </p:ext>
    </p:extLst>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الصعود الى العنصرة</a:t>
            </a:r>
            <a:endParaRPr lang="en-GB" sz="3200" dirty="0">
              <a:solidFill>
                <a:srgbClr val="FFC000"/>
              </a:solidFill>
            </a:endParaRPr>
          </a:p>
        </p:txBody>
      </p:sp>
      <p:sp>
        <p:nvSpPr>
          <p:cNvPr id="18" name="Rectangle 17">
            <a:hlinkClick r:id="rId2" action="ppaction://hlinkpres?slideindex=1287&amp;slidetitle=(الخماسين) الاحد السادس"/>
            <a:extLst>
              <a:ext uri="{FF2B5EF4-FFF2-40B4-BE49-F238E27FC236}">
                <a16:creationId xmlns:a16="http://schemas.microsoft.com/office/drawing/2014/main" id="{A2D098F1-7A89-45EC-B2A3-1B73FA1CA578}"/>
              </a:ext>
            </a:extLst>
          </p:cNvPr>
          <p:cNvSpPr/>
          <p:nvPr/>
        </p:nvSpPr>
        <p:spPr>
          <a:xfrm flipH="1">
            <a:off x="133099" y="4434927"/>
            <a:ext cx="4320000" cy="1103878"/>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36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 action="ppaction://customshow?id=19&amp;return=true"/>
            <a:extLst>
              <a:ext uri="{FF2B5EF4-FFF2-40B4-BE49-F238E27FC236}">
                <a16:creationId xmlns:a16="http://schemas.microsoft.com/office/drawing/2014/main" id="{CE9173DA-D5AF-425D-AD2D-D999072A0FAB}"/>
              </a:ext>
            </a:extLst>
          </p:cNvPr>
          <p:cNvSpPr/>
          <p:nvPr/>
        </p:nvSpPr>
        <p:spPr>
          <a:xfrm flipH="1">
            <a:off x="4667501" y="4434926"/>
            <a:ext cx="4343400" cy="1103877"/>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400" b="1" dirty="0">
                <a:solidFill>
                  <a:srgbClr val="FFC000"/>
                </a:solidFill>
                <a:cs typeface="Times New Roman" pitchFamily="18" charset="0"/>
              </a:rPr>
              <a:t>لحن افريك اتفيه</a:t>
            </a:r>
            <a:endParaRPr lang="en-US" sz="4400" b="1" dirty="0">
              <a:solidFill>
                <a:srgbClr val="FFC000"/>
              </a:solidFill>
            </a:endParaRPr>
          </a:p>
        </p:txBody>
      </p:sp>
      <p:sp>
        <p:nvSpPr>
          <p:cNvPr id="20" name="Pentagon 5">
            <a:hlinkClick r:id="rId3"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22" name="Rectangle 21">
            <a:extLst>
              <a:ext uri="{FF2B5EF4-FFF2-40B4-BE49-F238E27FC236}">
                <a16:creationId xmlns:a16="http://schemas.microsoft.com/office/drawing/2014/main" id="{4D021EA0-E2D4-46A8-A975-C7C75C651BAA}"/>
              </a:ext>
            </a:extLst>
          </p:cNvPr>
          <p:cNvSpPr/>
          <p:nvPr/>
        </p:nvSpPr>
        <p:spPr>
          <a:xfrm flipH="1">
            <a:off x="133098" y="5641548"/>
            <a:ext cx="43200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العنصرة/ الأحد ال7</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القدوس</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3" name="Rectangle 22">
            <a:extLst>
              <a:ext uri="{FF2B5EF4-FFF2-40B4-BE49-F238E27FC236}">
                <a16:creationId xmlns:a16="http://schemas.microsoft.com/office/drawing/2014/main" id="{AB80F98C-BAC5-40A5-8214-0B05CA1E6A41}"/>
              </a:ext>
            </a:extLst>
          </p:cNvPr>
          <p:cNvSpPr/>
          <p:nvPr/>
        </p:nvSpPr>
        <p:spPr>
          <a:xfrm flipH="1">
            <a:off x="4667500" y="5641548"/>
            <a:ext cx="43434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الصعود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والأكرام</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1313118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القيامة">
            <a:extLst>
              <a:ext uri="{FF2B5EF4-FFF2-40B4-BE49-F238E27FC236}">
                <a16:creationId xmlns:a16="http://schemas.microsoft.com/office/drawing/2014/main" id="{38DFBA89-9D45-46C6-B56C-7EFC4CFB001E}"/>
              </a:ext>
            </a:extLst>
          </p:cNvPr>
          <p:cNvSpPr>
            <a:spLocks noGrp="1"/>
          </p:cNvSpPr>
          <p:nvPr>
            <p:ph type="title"/>
          </p:nvPr>
        </p:nvSpPr>
        <p:spPr>
          <a:xfrm>
            <a:off x="-2084294" y="0"/>
            <a:ext cx="2084295" cy="1784611"/>
          </a:xfrm>
        </p:spPr>
        <p:txBody>
          <a:bodyPr>
            <a:normAutofit/>
          </a:bodyPr>
          <a:lstStyle/>
          <a:p>
            <a:pPr>
              <a:lnSpc>
                <a:spcPct val="100000"/>
              </a:lnSpc>
            </a:pPr>
            <a:r>
              <a:rPr lang="ar-EG" dirty="0"/>
              <a:t>يوسف و نيقوديموس و مريم المجدلية</a:t>
            </a:r>
            <a:endParaRPr lang="en-GB" dirty="0"/>
          </a:p>
        </p:txBody>
      </p:sp>
      <p:sp>
        <p:nvSpPr>
          <p:cNvPr id="3" name="Text Placeholder 2">
            <a:extLst>
              <a:ext uri="{FF2B5EF4-FFF2-40B4-BE49-F238E27FC236}">
                <a16:creationId xmlns:a16="http://schemas.microsoft.com/office/drawing/2014/main" id="{A0905E6E-EB55-4663-8392-E1DC99904998}"/>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هيتين نى إڤشي</a:t>
            </a:r>
            <a:r>
              <a:rPr lang="ar-EG" altLang="en-US" sz="4000" b="1" dirty="0">
                <a:solidFill>
                  <a:schemeClr val="bg1"/>
                </a:solidFill>
                <a:latin typeface="Times New Roman" panose="02020603050405020304" pitchFamily="18" charset="0"/>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إنتى نى إثمى نى رومى إنتى ليوس</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en-GB" sz="4000" dirty="0"/>
          </a:p>
        </p:txBody>
      </p:sp>
      <p:sp>
        <p:nvSpPr>
          <p:cNvPr id="4" name="Text Placeholder 3">
            <a:extLst>
              <a:ext uri="{FF2B5EF4-FFF2-40B4-BE49-F238E27FC236}">
                <a16:creationId xmlns:a16="http://schemas.microsoft.com/office/drawing/2014/main" id="{85DD709A-88BB-476C-8E27-1BEC036AE1FD}"/>
              </a:ext>
            </a:extLst>
          </p:cNvPr>
          <p:cNvSpPr>
            <a:spLocks noGrp="1"/>
          </p:cNvSpPr>
          <p:nvPr>
            <p:ph type="body" sz="quarter" idx="3"/>
          </p:nvPr>
        </p:nvSpPr>
        <p:spPr>
          <a:xfrm>
            <a:off x="-2" y="5172103"/>
            <a:ext cx="9144000" cy="877004"/>
          </a:xfrm>
        </p:spPr>
        <p:txBody>
          <a:bodyPr anchor="ctr"/>
          <a:lstStyle/>
          <a:p>
            <a:r>
              <a:rPr lang="pt-BR" sz="4000" dirty="0">
                <a:latin typeface="CS New Athanasius" panose="020B0500000000000000" pitchFamily="34" charset="0"/>
              </a:rPr>
              <a:t>Hiten ni`eu,y@ `nte ni`;myi nirwmi `ntelioc@</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99E3226-3C72-4314-8981-1690DDFF44D3}"/>
              </a:ext>
            </a:extLst>
          </p:cNvPr>
          <p:cNvSpPr>
            <a:spLocks noGrp="1"/>
          </p:cNvSpPr>
          <p:nvPr>
            <p:ph type="body" sz="quarter" idx="10"/>
          </p:nvPr>
        </p:nvSpPr>
        <p:spPr>
          <a:xfrm>
            <a:off x="-2" y="4363211"/>
            <a:ext cx="9144000" cy="808892"/>
          </a:xfrm>
        </p:spPr>
        <p:txBody>
          <a:bodyPr/>
          <a:lstStyle/>
          <a:p>
            <a:r>
              <a:rPr lang="ar-SA" altLang="en-US" sz="4400" dirty="0"/>
              <a:t>بصلوات</a:t>
            </a:r>
            <a:r>
              <a:rPr lang="ar-EG" altLang="en-US" sz="4400" dirty="0"/>
              <a:t>،</a:t>
            </a:r>
            <a:r>
              <a:rPr lang="ar-SA" altLang="en-US" sz="4400" dirty="0"/>
              <a:t> البارين الرجلين الكاملين</a:t>
            </a:r>
            <a:r>
              <a:rPr lang="ar-EG" altLang="en-US" sz="4400" dirty="0"/>
              <a:t>،</a:t>
            </a:r>
            <a:endParaRPr lang="en-GB" sz="4400" dirty="0"/>
          </a:p>
        </p:txBody>
      </p:sp>
    </p:spTree>
    <p:extLst>
      <p:ext uri="{BB962C8B-B14F-4D97-AF65-F5344CB8AC3E}">
        <p14:creationId xmlns:p14="http://schemas.microsoft.com/office/powerpoint/2010/main" val="73250231"/>
      </p:ext>
    </p:extLst>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descr="القيامة.png"/>
          <p:cNvPicPr>
            <a:picLocks noChangeAspect="1"/>
          </p:cNvPicPr>
          <p:nvPr/>
        </p:nvPicPr>
        <p:blipFill>
          <a:blip r:embed="rId8"/>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0" y="1"/>
            <a:ext cx="9144000" cy="605118"/>
          </a:xfrm>
        </p:spPr>
        <p:txBody>
          <a:bodyPr>
            <a:normAutofit/>
          </a:bodyPr>
          <a:lstStyle/>
          <a:p>
            <a:r>
              <a:rPr lang="ar-EG" sz="2800" b="1" dirty="0">
                <a:solidFill>
                  <a:srgbClr val="FFC000"/>
                </a:solidFill>
              </a:rPr>
              <a:t>مدائح ال</a:t>
            </a:r>
            <a:r>
              <a:rPr lang="ar-EG" sz="2800" b="1" dirty="0">
                <a:solidFill>
                  <a:srgbClr val="FFC000"/>
                </a:solidFill>
                <a:cs typeface="Times New Roman" pitchFamily="18" charset="0"/>
              </a:rPr>
              <a:t>29 من الشهر القبطي </a:t>
            </a:r>
            <a:endParaRPr lang="en-GB" sz="2800" b="1" dirty="0">
              <a:solidFill>
                <a:srgbClr val="FFC000"/>
              </a:solidFill>
            </a:endParaRPr>
          </a:p>
        </p:txBody>
      </p:sp>
      <p:sp>
        <p:nvSpPr>
          <p:cNvPr id="16" name="Rectangle 15">
            <a:hlinkClick r:id="rId2" action="ppaction://hlinkpres?slideindex=271&amp;slidetitle=مديح عيد البشارة المجيد (29 من برمهات)"/>
            <a:extLst>
              <a:ext uri="{FF2B5EF4-FFF2-40B4-BE49-F238E27FC236}">
                <a16:creationId xmlns:a16="http://schemas.microsoft.com/office/drawing/2014/main" id="{5162680B-5B1B-404A-B2A7-1E0A8245262B}"/>
              </a:ext>
            </a:extLst>
          </p:cNvPr>
          <p:cNvSpPr/>
          <p:nvPr/>
        </p:nvSpPr>
        <p:spPr>
          <a:xfrm flipH="1">
            <a:off x="4666129" y="5675669"/>
            <a:ext cx="4477869"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البشارة: أبدأ باسم الله القدوس</a:t>
            </a:r>
          </a:p>
          <a:p>
            <a:pPr algn="ctr" rtl="1" eaLnBrk="1" hangingPunct="1">
              <a:defRPr/>
            </a:pPr>
            <a:r>
              <a:rPr lang="ar-EG" sz="2400" b="1" dirty="0">
                <a:solidFill>
                  <a:srgbClr val="FFC000"/>
                </a:solidFill>
                <a:cs typeface="Times New Roman" pitchFamily="18" charset="0"/>
              </a:rPr>
              <a:t>  </a:t>
            </a:r>
            <a:r>
              <a:rPr lang="ar-EG" sz="2400" b="1" dirty="0">
                <a:solidFill>
                  <a:schemeClr val="bg1"/>
                </a:solidFill>
                <a:cs typeface="Times New Roman" pitchFamily="18" charset="0"/>
              </a:rPr>
              <a:t>(</a:t>
            </a:r>
            <a:r>
              <a:rPr lang="ar-EG" sz="2400" b="1" dirty="0">
                <a:solidFill>
                  <a:schemeClr val="bg1"/>
                </a:solidFill>
                <a:latin typeface="Times New Roman" pitchFamily="18" charset="0"/>
                <a:cs typeface="Times New Roman" pitchFamily="18" charset="0"/>
              </a:rPr>
              <a:t>في إيتاف اتشى ساركس خين تي بارثينوس)</a:t>
            </a:r>
            <a:endParaRPr lang="en-US" sz="2400" b="1" dirty="0">
              <a:solidFill>
                <a:srgbClr val="FFC000"/>
              </a:solidFill>
            </a:endParaRPr>
          </a:p>
        </p:txBody>
      </p:sp>
      <p:sp>
        <p:nvSpPr>
          <p:cNvPr id="21" name="Rectangle 20">
            <a:hlinkClick r:id="rId3" action="ppaction://hlinkpres?slideindex=299&amp;slidetitle=مديح عيد الميلاد"/>
            <a:extLst>
              <a:ext uri="{FF2B5EF4-FFF2-40B4-BE49-F238E27FC236}">
                <a16:creationId xmlns:a16="http://schemas.microsoft.com/office/drawing/2014/main" id="{D1F833D1-6F60-4504-A027-CE077A7E0A94}"/>
              </a:ext>
            </a:extLst>
          </p:cNvPr>
          <p:cNvSpPr/>
          <p:nvPr/>
        </p:nvSpPr>
        <p:spPr>
          <a:xfrm flipH="1">
            <a:off x="0" y="4419599"/>
            <a:ext cx="4477868"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الميلاد: أنا افتح فاى بمجد الله</a:t>
            </a:r>
            <a:br>
              <a:rPr lang="ar-EG" sz="3600" b="1" dirty="0">
                <a:solidFill>
                  <a:srgbClr val="FFC000"/>
                </a:solidFill>
                <a:cs typeface="Times New Roman" pitchFamily="18" charset="0"/>
              </a:rPr>
            </a:br>
            <a:r>
              <a:rPr lang="ar-EG" sz="3200" b="1" dirty="0">
                <a:solidFill>
                  <a:schemeClr val="bg1"/>
                </a:solidFill>
                <a:cs typeface="Times New Roman" pitchFamily="18" charset="0"/>
              </a:rPr>
              <a:t>(</a:t>
            </a:r>
            <a:r>
              <a:rPr lang="ar-EG" sz="3200" b="1" dirty="0">
                <a:solidFill>
                  <a:schemeClr val="bg1"/>
                </a:solidFill>
                <a:latin typeface="Times New Roman" pitchFamily="18" charset="0"/>
                <a:cs typeface="Times New Roman" pitchFamily="18" charset="0"/>
              </a:rPr>
              <a:t>في إيتاف ماسف خين فيسليئيم</a:t>
            </a:r>
            <a:r>
              <a:rPr lang="ar-EG" sz="3200" b="1" dirty="0">
                <a:solidFill>
                  <a:schemeClr val="bg1"/>
                </a:solidFill>
                <a:cs typeface="Times New Roman" pitchFamily="18" charset="0"/>
              </a:rPr>
              <a:t>)</a:t>
            </a:r>
          </a:p>
        </p:txBody>
      </p:sp>
      <p:sp>
        <p:nvSpPr>
          <p:cNvPr id="23" name="Rectangle 22">
            <a:hlinkClick r:id="rId4" action="ppaction://hlinkpres?slideindex=330&amp;slidetitle=مديح عيد القيامة"/>
            <a:extLst>
              <a:ext uri="{FF2B5EF4-FFF2-40B4-BE49-F238E27FC236}">
                <a16:creationId xmlns:a16="http://schemas.microsoft.com/office/drawing/2014/main" id="{85E1B891-3969-4B2C-AB5B-FF886F25C818}"/>
              </a:ext>
            </a:extLst>
          </p:cNvPr>
          <p:cNvSpPr/>
          <p:nvPr/>
        </p:nvSpPr>
        <p:spPr>
          <a:xfrm flipH="1">
            <a:off x="0" y="5675669"/>
            <a:ext cx="4477870"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القيامة: أنا افتح فمي وأتكلم</a:t>
            </a:r>
            <a:br>
              <a:rPr lang="ar-EG" sz="3600" b="1" dirty="0">
                <a:solidFill>
                  <a:srgbClr val="FFC000"/>
                </a:solidFill>
                <a:cs typeface="Times New Roman" pitchFamily="18" charset="0"/>
              </a:rPr>
            </a:br>
            <a:r>
              <a:rPr lang="ar-EG" sz="3600" b="1" dirty="0">
                <a:solidFill>
                  <a:schemeClr val="bg1"/>
                </a:solidFill>
                <a:cs typeface="Times New Roman" pitchFamily="18" charset="0"/>
              </a:rPr>
              <a:t>(</a:t>
            </a:r>
            <a:r>
              <a:rPr lang="ar-EG" sz="3600" b="1" dirty="0">
                <a:solidFill>
                  <a:schemeClr val="bg1"/>
                </a:solidFill>
                <a:latin typeface="Times New Roman" pitchFamily="18" charset="0"/>
                <a:cs typeface="Times New Roman" pitchFamily="18" charset="0"/>
              </a:rPr>
              <a:t>المسيح صلب وقبر ثم قام)</a:t>
            </a:r>
            <a:endParaRPr lang="ar-EG" sz="3600" b="1" dirty="0">
              <a:solidFill>
                <a:srgbClr val="FFC000"/>
              </a:solidFill>
              <a:cs typeface="Times New Roman" pitchFamily="18" charset="0"/>
            </a:endParaRPr>
          </a:p>
        </p:txBody>
      </p:sp>
      <p:sp>
        <p:nvSpPr>
          <p:cNvPr id="26" name="Rectangle 25">
            <a:hlinkClick r:id="rId5" action="ppaction://hlinkpres?slideindex=359&amp;slidetitle=مديح 29 من الشهر القبطي (المجد للآب خالقنا)"/>
            <a:extLst>
              <a:ext uri="{FF2B5EF4-FFF2-40B4-BE49-F238E27FC236}">
                <a16:creationId xmlns:a16="http://schemas.microsoft.com/office/drawing/2014/main" id="{8EEE0E30-84AB-4F02-BCBE-EEC4617B981B}"/>
              </a:ext>
            </a:extLst>
          </p:cNvPr>
          <p:cNvSpPr/>
          <p:nvPr/>
        </p:nvSpPr>
        <p:spPr>
          <a:xfrm flipH="1">
            <a:off x="4666127" y="4419599"/>
            <a:ext cx="4477872"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مديح 29 من الشهر القبطي </a:t>
            </a:r>
            <a:r>
              <a:rPr lang="ar-EG" sz="3600" b="1" dirty="0">
                <a:solidFill>
                  <a:schemeClr val="bg1"/>
                </a:solidFill>
                <a:latin typeface="Times New Roman" pitchFamily="18" charset="0"/>
                <a:cs typeface="Times New Roman" pitchFamily="18" charset="0"/>
              </a:rPr>
              <a:t>(المجد للآب خالقنا)</a:t>
            </a:r>
            <a:endParaRPr lang="en-US" sz="3600" b="1" dirty="0">
              <a:solidFill>
                <a:schemeClr val="bg1"/>
              </a:solidFill>
              <a:latin typeface="Times New Roman" pitchFamily="18" charset="0"/>
              <a:cs typeface="Times New Roman" pitchFamily="18" charset="0"/>
            </a:endParaRPr>
          </a:p>
        </p:txBody>
      </p:sp>
      <p:sp>
        <p:nvSpPr>
          <p:cNvPr id="13" name="TextBox 12">
            <a:hlinkClick r:id="rId6" action="ppaction://hlinksldjump"/>
            <a:extLst>
              <a:ext uri="{FF2B5EF4-FFF2-40B4-BE49-F238E27FC236}">
                <a16:creationId xmlns:a16="http://schemas.microsoft.com/office/drawing/2014/main" id="{CFE913BE-094C-4F8C-9F9B-9FF4B458E774}"/>
              </a:ext>
            </a:extLst>
          </p:cNvPr>
          <p:cNvSpPr txBox="1"/>
          <p:nvPr/>
        </p:nvSpPr>
        <p:spPr>
          <a:xfrm>
            <a:off x="6865258" y="3957934"/>
            <a:ext cx="2278742" cy="461665"/>
          </a:xfrm>
          <a:prstGeom prst="rect">
            <a:avLst/>
          </a:prstGeom>
          <a:noFill/>
        </p:spPr>
        <p:txBody>
          <a:bodyPr wrap="square" rtlCol="0">
            <a:spAutoFit/>
          </a:bodyPr>
          <a:lstStyle/>
          <a:p>
            <a:pPr algn="ctr" rtl="1"/>
            <a:r>
              <a:rPr lang="ar-EG" sz="2400" b="1" dirty="0">
                <a:solidFill>
                  <a:srgbClr val="FFC000"/>
                </a:solidFill>
              </a:rPr>
              <a:t>فهرس الحان التوزيع</a:t>
            </a:r>
            <a:endParaRPr lang="en-GB" sz="2400" b="1" dirty="0">
              <a:solidFill>
                <a:srgbClr val="FFC000"/>
              </a:solidFill>
            </a:endParaRPr>
          </a:p>
        </p:txBody>
      </p:sp>
      <p:sp>
        <p:nvSpPr>
          <p:cNvPr id="14" name="TextBox 13">
            <a:hlinkClick r:id="" action="ppaction://customshow?id=7&amp;return=true"/>
            <a:extLst>
              <a:ext uri="{FF2B5EF4-FFF2-40B4-BE49-F238E27FC236}">
                <a16:creationId xmlns:a16="http://schemas.microsoft.com/office/drawing/2014/main" id="{870BC747-3399-4E6A-BD05-9560DE652F38}"/>
              </a:ext>
            </a:extLst>
          </p:cNvPr>
          <p:cNvSpPr txBox="1"/>
          <p:nvPr/>
        </p:nvSpPr>
        <p:spPr>
          <a:xfrm>
            <a:off x="4096903" y="3957934"/>
            <a:ext cx="2597446" cy="461665"/>
          </a:xfrm>
          <a:prstGeom prst="rect">
            <a:avLst/>
          </a:prstGeom>
          <a:noFill/>
        </p:spPr>
        <p:txBody>
          <a:bodyPr wrap="square" rtlCol="0">
            <a:spAutoFit/>
          </a:bodyPr>
          <a:lstStyle/>
          <a:p>
            <a:pPr algn="ctr" rtl="1"/>
            <a:r>
              <a:rPr lang="ar-EG" sz="2400" b="1" dirty="0">
                <a:solidFill>
                  <a:srgbClr val="FFC000"/>
                </a:solidFill>
              </a:rPr>
              <a:t>لحن كاطا ني خوروس</a:t>
            </a:r>
            <a:endParaRPr lang="en-GB" sz="2400" b="1" dirty="0">
              <a:solidFill>
                <a:srgbClr val="FFC000"/>
              </a:solidFill>
            </a:endParaRPr>
          </a:p>
        </p:txBody>
      </p:sp>
      <p:sp>
        <p:nvSpPr>
          <p:cNvPr id="9" name="TextBox 8">
            <a:hlinkClick r:id="" action="ppaction://customshow?id=8&amp;return=true"/>
            <a:extLst>
              <a:ext uri="{FF2B5EF4-FFF2-40B4-BE49-F238E27FC236}">
                <a16:creationId xmlns:a16="http://schemas.microsoft.com/office/drawing/2014/main" id="{A1E43687-FF16-4424-85BA-A9E2ED2DBEEB}"/>
              </a:ext>
            </a:extLst>
          </p:cNvPr>
          <p:cNvSpPr txBox="1"/>
          <p:nvPr/>
        </p:nvSpPr>
        <p:spPr>
          <a:xfrm>
            <a:off x="2252794" y="3957934"/>
            <a:ext cx="1673201" cy="461665"/>
          </a:xfrm>
          <a:prstGeom prst="rect">
            <a:avLst/>
          </a:prstGeom>
          <a:noFill/>
        </p:spPr>
        <p:txBody>
          <a:bodyPr wrap="square" rtlCol="0">
            <a:spAutoFit/>
          </a:bodyPr>
          <a:lstStyle/>
          <a:p>
            <a:pPr algn="ctr" rtl="1"/>
            <a:r>
              <a:rPr lang="ar-EG" sz="2400" b="1" dirty="0">
                <a:solidFill>
                  <a:srgbClr val="FFC000"/>
                </a:solidFill>
              </a:rPr>
              <a:t>لحن جينيثليون</a:t>
            </a:r>
            <a:endParaRPr lang="en-GB" sz="2400" b="1" dirty="0">
              <a:solidFill>
                <a:srgbClr val="FFC000"/>
              </a:solidFill>
            </a:endParaRPr>
          </a:p>
        </p:txBody>
      </p:sp>
      <p:sp>
        <p:nvSpPr>
          <p:cNvPr id="10" name="TextBox 9">
            <a:hlinkClick r:id="rId7" action="ppaction://hlinksldjump"/>
            <a:extLst>
              <a:ext uri="{FF2B5EF4-FFF2-40B4-BE49-F238E27FC236}">
                <a16:creationId xmlns:a16="http://schemas.microsoft.com/office/drawing/2014/main" id="{CC92D48E-C145-4ED5-8177-E1FED09D3E63}"/>
              </a:ext>
            </a:extLst>
          </p:cNvPr>
          <p:cNvSpPr txBox="1"/>
          <p:nvPr/>
        </p:nvSpPr>
        <p:spPr>
          <a:xfrm>
            <a:off x="-1" y="3957934"/>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808029059"/>
      </p:ext>
    </p:extLst>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4400" dirty="0"/>
              <a:t>يا ملك السلام اعطنا سلامك </a:t>
            </a:r>
            <a:endParaRPr lang="en-US" sz="4400" dirty="0"/>
          </a:p>
        </p:txBody>
      </p:sp>
      <p:sp>
        <p:nvSpPr>
          <p:cNvPr id="8" name="Text Placeholder 7"/>
          <p:cNvSpPr>
            <a:spLocks noGrp="1"/>
          </p:cNvSpPr>
          <p:nvPr>
            <p:ph type="body" idx="1"/>
          </p:nvPr>
        </p:nvSpPr>
        <p:spPr/>
        <p:txBody>
          <a:bodyPr/>
          <a:lstStyle/>
          <a:p>
            <a:r>
              <a:rPr lang="ar-EG" sz="4000" dirty="0"/>
              <a:t>إبؤروإنتي تي هيريني موى نان إنتيك هيريني </a:t>
            </a:r>
          </a:p>
        </p:txBody>
      </p:sp>
      <p:sp>
        <p:nvSpPr>
          <p:cNvPr id="9" name="Text Placeholder 8"/>
          <p:cNvSpPr>
            <a:spLocks noGrp="1"/>
          </p:cNvSpPr>
          <p:nvPr>
            <p:ph type="body" sz="quarter" idx="3"/>
          </p:nvPr>
        </p:nvSpPr>
        <p:spPr/>
        <p:txBody>
          <a:bodyPr/>
          <a:lstStyle/>
          <a:p>
            <a:pPr rtl="0"/>
            <a:r>
              <a:rPr lang="en-US" sz="4400" dirty="0">
                <a:effectLst/>
                <a:latin typeface="Athanasius" pitchFamily="2" charset="0"/>
              </a:rPr>
              <a:t>~</a:t>
            </a:r>
            <a:r>
              <a:rPr lang="en-US" sz="4400" dirty="0" err="1">
                <a:effectLst/>
                <a:latin typeface="Athanasius" pitchFamily="2" charset="0"/>
              </a:rPr>
              <a:t>Pouro</a:t>
            </a:r>
            <a:r>
              <a:rPr lang="en-US" sz="4400" dirty="0">
                <a:effectLst/>
                <a:latin typeface="Athanasius" pitchFamily="2" charset="0"/>
              </a:rPr>
              <a:t> `</a:t>
            </a:r>
            <a:r>
              <a:rPr lang="en-US" sz="4400" dirty="0" err="1">
                <a:effectLst/>
                <a:latin typeface="Athanasius" pitchFamily="2" charset="0"/>
              </a:rPr>
              <a:t>nte</a:t>
            </a:r>
            <a:r>
              <a:rPr lang="en-US" sz="4400" dirty="0">
                <a:effectLst/>
                <a:latin typeface="Athanasius" pitchFamily="2" charset="0"/>
              </a:rPr>
              <a:t> ;\</a:t>
            </a:r>
            <a:r>
              <a:rPr lang="en-US" sz="4400" dirty="0" err="1">
                <a:effectLst/>
                <a:latin typeface="Athanasius" pitchFamily="2" charset="0"/>
              </a:rPr>
              <a:t>irhnh</a:t>
            </a:r>
            <a:r>
              <a:rPr lang="en-US" sz="4400" dirty="0">
                <a:effectLst/>
                <a:latin typeface="Athanasius" pitchFamily="2" charset="0"/>
              </a:rPr>
              <a:t>&gt;  </a:t>
            </a:r>
            <a:r>
              <a:rPr lang="en-US" sz="4400" dirty="0" err="1">
                <a:effectLst/>
                <a:latin typeface="Athanasius" pitchFamily="2" charset="0"/>
              </a:rPr>
              <a:t>moi</a:t>
            </a:r>
            <a:r>
              <a:rPr lang="en-US" sz="4400" dirty="0">
                <a:effectLst/>
                <a:latin typeface="Athanasius" pitchFamily="2" charset="0"/>
              </a:rPr>
              <a:t> nan `</a:t>
            </a:r>
            <a:r>
              <a:rPr lang="en-US" sz="4400" dirty="0" err="1">
                <a:effectLst/>
                <a:latin typeface="Athanasius" pitchFamily="2" charset="0"/>
              </a:rPr>
              <a:t>ntek</a:t>
            </a:r>
            <a:r>
              <a:rPr lang="en-US" sz="4400" dirty="0">
                <a:effectLst/>
                <a:latin typeface="Athanasius" pitchFamily="2" charset="0"/>
              </a:rPr>
              <a:t>\</a:t>
            </a:r>
            <a:r>
              <a:rPr lang="en-US" sz="4400" dirty="0" err="1">
                <a:effectLst/>
                <a:latin typeface="Athanasius" pitchFamily="2" charset="0"/>
              </a:rPr>
              <a:t>irhnh</a:t>
            </a:r>
            <a:endParaRPr lang="en-US" sz="4400" dirty="0">
              <a:effectLst/>
              <a:latin typeface="Athanasius" pitchFamily="2" charset="0"/>
            </a:endParaRPr>
          </a:p>
        </p:txBody>
      </p:sp>
      <p:sp>
        <p:nvSpPr>
          <p:cNvPr id="5" name="TextBox 4">
            <a:hlinkClick r:id="rId2" action="ppaction://hlinksldjump"/>
            <a:extLst>
              <a:ext uri="{FF2B5EF4-FFF2-40B4-BE49-F238E27FC236}">
                <a16:creationId xmlns:a16="http://schemas.microsoft.com/office/drawing/2014/main" id="{93D2BB86-E02E-4F1F-9E77-F1DE8C94CF9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650225893"/>
      </p:ext>
    </p:extLst>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000" dirty="0"/>
              <a:t>سيمني نان انتيك هيريني كا نين نوفي نان ايفول</a:t>
            </a:r>
          </a:p>
        </p:txBody>
      </p:sp>
      <p:sp>
        <p:nvSpPr>
          <p:cNvPr id="6" name="Text Placeholder 5"/>
          <p:cNvSpPr>
            <a:spLocks noGrp="1"/>
          </p:cNvSpPr>
          <p:nvPr>
            <p:ph type="body" sz="quarter" idx="3"/>
          </p:nvPr>
        </p:nvSpPr>
        <p:spPr/>
        <p:txBody>
          <a:bodyPr/>
          <a:lstStyle/>
          <a:p>
            <a:pPr rtl="0"/>
            <a:r>
              <a:rPr lang="en-US" sz="3200" dirty="0" err="1">
                <a:effectLst/>
              </a:rPr>
              <a:t>cemni</a:t>
            </a:r>
            <a:r>
              <a:rPr lang="en-US" sz="3200" dirty="0">
                <a:effectLst/>
              </a:rPr>
              <a:t> nan `</a:t>
            </a:r>
            <a:r>
              <a:rPr lang="en-US" sz="3200" dirty="0" err="1">
                <a:effectLst/>
              </a:rPr>
              <a:t>ntek</a:t>
            </a:r>
            <a:r>
              <a:rPr lang="en-US" sz="3200" dirty="0">
                <a:effectLst/>
              </a:rPr>
              <a:t> hir3n3 : </a:t>
            </a:r>
            <a:r>
              <a:rPr lang="en-US" sz="3200" dirty="0" err="1">
                <a:effectLst/>
              </a:rPr>
              <a:t>xa</a:t>
            </a:r>
            <a:r>
              <a:rPr lang="en-US" sz="3200" dirty="0">
                <a:effectLst/>
              </a:rPr>
              <a:t> </a:t>
            </a:r>
            <a:r>
              <a:rPr lang="en-US" sz="3200" dirty="0" err="1">
                <a:effectLst/>
              </a:rPr>
              <a:t>nen</a:t>
            </a:r>
            <a:r>
              <a:rPr lang="en-US" sz="3200" dirty="0">
                <a:effectLst/>
              </a:rPr>
              <a:t> </a:t>
            </a:r>
            <a:r>
              <a:rPr lang="en-US" sz="3200" dirty="0" err="1">
                <a:effectLst/>
              </a:rPr>
              <a:t>nobi</a:t>
            </a:r>
            <a:r>
              <a:rPr lang="en-US" sz="3200" dirty="0">
                <a:effectLst/>
              </a:rPr>
              <a:t> nan </a:t>
            </a:r>
            <a:r>
              <a:rPr lang="en-US" sz="3200" dirty="0" err="1">
                <a:effectLst/>
              </a:rPr>
              <a:t>ebol</a:t>
            </a:r>
            <a:endParaRPr lang="en-US" sz="3200" dirty="0">
              <a:effectLst/>
            </a:endParaRPr>
          </a:p>
        </p:txBody>
      </p:sp>
      <p:sp>
        <p:nvSpPr>
          <p:cNvPr id="7" name="TextBox 6">
            <a:hlinkClick r:id="rId2" action="ppaction://hlinksldjump"/>
            <a:extLst>
              <a:ext uri="{FF2B5EF4-FFF2-40B4-BE49-F238E27FC236}">
                <a16:creationId xmlns:a16="http://schemas.microsoft.com/office/drawing/2014/main" id="{AAB751D9-C2FB-425B-AFB0-148EB7223D18}"/>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213099150"/>
      </p:ext>
    </p:extLst>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dirty="0"/>
              <a:t> فرق اعداء الكنيسة وحصنها</a:t>
            </a:r>
            <a:endParaRPr lang="en-US" dirty="0"/>
          </a:p>
        </p:txBody>
      </p:sp>
      <p:sp>
        <p:nvSpPr>
          <p:cNvPr id="3" name="Text Placeholder 2"/>
          <p:cNvSpPr>
            <a:spLocks noGrp="1"/>
          </p:cNvSpPr>
          <p:nvPr>
            <p:ph type="body" idx="1"/>
          </p:nvPr>
        </p:nvSpPr>
        <p:spPr/>
        <p:txBody>
          <a:bodyPr/>
          <a:lstStyle/>
          <a:p>
            <a:r>
              <a:rPr lang="ar-EG" sz="4000" dirty="0"/>
              <a:t>جور ايفول اني جاجي انتى تي اكليسيا</a:t>
            </a:r>
          </a:p>
        </p:txBody>
      </p:sp>
      <p:sp>
        <p:nvSpPr>
          <p:cNvPr id="4" name="Text Placeholder 3"/>
          <p:cNvSpPr>
            <a:spLocks noGrp="1"/>
          </p:cNvSpPr>
          <p:nvPr>
            <p:ph type="body" sz="quarter" idx="3"/>
          </p:nvPr>
        </p:nvSpPr>
        <p:spPr/>
        <p:txBody>
          <a:bodyPr/>
          <a:lstStyle/>
          <a:p>
            <a:pPr rtl="0"/>
            <a:r>
              <a:rPr lang="en-US" dirty="0" err="1">
                <a:effectLst/>
              </a:rPr>
              <a:t>Gwr</a:t>
            </a:r>
            <a:r>
              <a:rPr lang="en-US" dirty="0">
                <a:effectLst/>
              </a:rPr>
              <a:t> </a:t>
            </a:r>
            <a:r>
              <a:rPr lang="en-US" dirty="0" err="1">
                <a:effectLst/>
              </a:rPr>
              <a:t>ebol</a:t>
            </a:r>
            <a:r>
              <a:rPr lang="en-US" dirty="0">
                <a:effectLst/>
              </a:rPr>
              <a:t> `</a:t>
            </a:r>
            <a:r>
              <a:rPr lang="en-US" dirty="0" err="1">
                <a:effectLst/>
              </a:rPr>
              <a:t>nnigagi</a:t>
            </a:r>
            <a:r>
              <a:rPr lang="en-US" dirty="0">
                <a:effectLst/>
              </a:rPr>
              <a:t> `</a:t>
            </a:r>
            <a:r>
              <a:rPr lang="en-US" dirty="0" err="1">
                <a:effectLst/>
              </a:rPr>
              <a:t>nte</a:t>
            </a:r>
            <a:r>
              <a:rPr lang="en-US" dirty="0">
                <a:effectLst/>
              </a:rPr>
              <a:t> 5ekkl3cia</a:t>
            </a:r>
          </a:p>
        </p:txBody>
      </p:sp>
      <p:sp>
        <p:nvSpPr>
          <p:cNvPr id="5" name="TextBox 4">
            <a:hlinkClick r:id="rId2" action="ppaction://hlinksldjump"/>
            <a:extLst>
              <a:ext uri="{FF2B5EF4-FFF2-40B4-BE49-F238E27FC236}">
                <a16:creationId xmlns:a16="http://schemas.microsoft.com/office/drawing/2014/main" id="{BE966A3D-6AFB-4B51-AE5B-495E1B802B4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53874589"/>
      </p:ext>
    </p:extLst>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dirty="0"/>
              <a:t>فلا تتزعزع ًالى الابد</a:t>
            </a:r>
            <a:endParaRPr lang="en-US" dirty="0"/>
          </a:p>
        </p:txBody>
      </p:sp>
      <p:sp>
        <p:nvSpPr>
          <p:cNvPr id="3" name="Text Placeholder 2"/>
          <p:cNvSpPr>
            <a:spLocks noGrp="1"/>
          </p:cNvSpPr>
          <p:nvPr>
            <p:ph type="body" idx="1"/>
          </p:nvPr>
        </p:nvSpPr>
        <p:spPr/>
        <p:txBody>
          <a:bodyPr/>
          <a:lstStyle/>
          <a:p>
            <a:r>
              <a:rPr lang="ar-EG" sz="4000" dirty="0"/>
              <a:t>اري سوبت ايروس انيسكم شا اينيه</a:t>
            </a:r>
          </a:p>
        </p:txBody>
      </p:sp>
      <p:sp>
        <p:nvSpPr>
          <p:cNvPr id="4" name="Text Placeholder 3"/>
          <p:cNvSpPr>
            <a:spLocks noGrp="1"/>
          </p:cNvSpPr>
          <p:nvPr>
            <p:ph type="body" sz="quarter" idx="3"/>
          </p:nvPr>
        </p:nvSpPr>
        <p:spPr/>
        <p:txBody>
          <a:bodyPr/>
          <a:lstStyle/>
          <a:p>
            <a:pPr rtl="0"/>
            <a:r>
              <a:rPr lang="en-US" dirty="0" err="1">
                <a:effectLst/>
              </a:rPr>
              <a:t>aricobt</a:t>
            </a:r>
            <a:r>
              <a:rPr lang="en-US" dirty="0">
                <a:effectLst/>
              </a:rPr>
              <a:t> `</a:t>
            </a:r>
            <a:r>
              <a:rPr lang="en-US" dirty="0" err="1">
                <a:effectLst/>
              </a:rPr>
              <a:t>eroc</a:t>
            </a:r>
            <a:r>
              <a:rPr lang="en-US" dirty="0">
                <a:effectLst/>
              </a:rPr>
              <a:t> : `</a:t>
            </a:r>
            <a:r>
              <a:rPr lang="en-US" dirty="0" err="1">
                <a:effectLst/>
              </a:rPr>
              <a:t>nneckim</a:t>
            </a:r>
            <a:r>
              <a:rPr lang="en-US" dirty="0">
                <a:effectLst/>
              </a:rPr>
              <a:t> 2a `</a:t>
            </a:r>
            <a:r>
              <a:rPr lang="en-US" dirty="0" err="1">
                <a:effectLst/>
              </a:rPr>
              <a:t>eneh</a:t>
            </a:r>
            <a:endParaRPr lang="en-US" dirty="0">
              <a:effectLst/>
            </a:endParaRPr>
          </a:p>
        </p:txBody>
      </p:sp>
      <p:sp>
        <p:nvSpPr>
          <p:cNvPr id="5" name="TextBox 4">
            <a:hlinkClick r:id="rId2" action="ppaction://hlinksldjump"/>
            <a:extLst>
              <a:ext uri="{FF2B5EF4-FFF2-40B4-BE49-F238E27FC236}">
                <a16:creationId xmlns:a16="http://schemas.microsoft.com/office/drawing/2014/main" id="{7D865B42-FA80-43E3-AA47-4876C8126229}"/>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103240126"/>
      </p:ext>
    </p:extLst>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عمانوئيل الهنا في وسطنا الان</a:t>
            </a:r>
            <a:endParaRPr lang="en-US" dirty="0"/>
          </a:p>
        </p:txBody>
      </p:sp>
      <p:sp>
        <p:nvSpPr>
          <p:cNvPr id="3" name="Text Placeholder 2"/>
          <p:cNvSpPr>
            <a:spLocks noGrp="1"/>
          </p:cNvSpPr>
          <p:nvPr>
            <p:ph type="body" idx="1"/>
          </p:nvPr>
        </p:nvSpPr>
        <p:spPr/>
        <p:txBody>
          <a:bodyPr/>
          <a:lstStyle/>
          <a:p>
            <a:r>
              <a:rPr lang="ar-EG" sz="4000" dirty="0"/>
              <a:t>اممانوئيل بينوتي خين تين مي تي تينو</a:t>
            </a:r>
          </a:p>
        </p:txBody>
      </p:sp>
      <p:sp>
        <p:nvSpPr>
          <p:cNvPr id="4" name="Text Placeholder 3"/>
          <p:cNvSpPr>
            <a:spLocks noGrp="1"/>
          </p:cNvSpPr>
          <p:nvPr>
            <p:ph type="body" sz="quarter" idx="3"/>
          </p:nvPr>
        </p:nvSpPr>
        <p:spPr/>
        <p:txBody>
          <a:bodyPr/>
          <a:lstStyle/>
          <a:p>
            <a:pPr rtl="0"/>
            <a:r>
              <a:rPr lang="nn-NO" dirty="0">
                <a:effectLst/>
              </a:rPr>
              <a:t>Emmanov3l pennov5 : qen tenm35 5nov </a:t>
            </a:r>
          </a:p>
        </p:txBody>
      </p:sp>
      <p:sp>
        <p:nvSpPr>
          <p:cNvPr id="5" name="TextBox 4">
            <a:hlinkClick r:id="rId2" action="ppaction://hlinksldjump"/>
            <a:extLst>
              <a:ext uri="{FF2B5EF4-FFF2-40B4-BE49-F238E27FC236}">
                <a16:creationId xmlns:a16="http://schemas.microsoft.com/office/drawing/2014/main" id="{1D1BD4C8-41FD-41EF-A44D-4E20D3518A1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373709826"/>
      </p:ext>
    </p:extLst>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r>
              <a:rPr lang="ar-EG" dirty="0"/>
              <a:t>بمجد ابيه و الروح القدس</a:t>
            </a:r>
            <a:endParaRPr lang="en-US" dirty="0"/>
          </a:p>
        </p:txBody>
      </p:sp>
      <p:sp>
        <p:nvSpPr>
          <p:cNvPr id="3" name="Text Placeholder 2"/>
          <p:cNvSpPr>
            <a:spLocks noGrp="1"/>
          </p:cNvSpPr>
          <p:nvPr>
            <p:ph type="body" idx="1"/>
          </p:nvPr>
        </p:nvSpPr>
        <p:spPr/>
        <p:txBody>
          <a:bodyPr/>
          <a:lstStyle/>
          <a:p>
            <a:r>
              <a:rPr lang="ar-EG" sz="4000" dirty="0"/>
              <a:t>خين ابؤوو انتى بيف يوت نيم بي بنفما اثؤواب</a:t>
            </a:r>
          </a:p>
        </p:txBody>
      </p:sp>
      <p:sp>
        <p:nvSpPr>
          <p:cNvPr id="4" name="Text Placeholder 3"/>
          <p:cNvSpPr>
            <a:spLocks noGrp="1"/>
          </p:cNvSpPr>
          <p:nvPr>
            <p:ph type="body" sz="quarter" idx="3"/>
          </p:nvPr>
        </p:nvSpPr>
        <p:spPr/>
        <p:txBody>
          <a:bodyPr/>
          <a:lstStyle/>
          <a:p>
            <a:pPr rtl="0"/>
            <a:r>
              <a:rPr lang="en-US" dirty="0" err="1">
                <a:effectLst/>
              </a:rPr>
              <a:t>qen</a:t>
            </a:r>
            <a:r>
              <a:rPr lang="en-US" dirty="0">
                <a:effectLst/>
              </a:rPr>
              <a:t> `</a:t>
            </a:r>
            <a:r>
              <a:rPr lang="en-US" dirty="0" err="1">
                <a:effectLst/>
              </a:rPr>
              <a:t>pwov</a:t>
            </a:r>
            <a:r>
              <a:rPr lang="en-US" dirty="0">
                <a:effectLst/>
              </a:rPr>
              <a:t> `</a:t>
            </a:r>
            <a:r>
              <a:rPr lang="en-US" dirty="0" err="1">
                <a:effectLst/>
              </a:rPr>
              <a:t>nte</a:t>
            </a:r>
            <a:r>
              <a:rPr lang="en-US" dirty="0">
                <a:effectLst/>
              </a:rPr>
              <a:t> pe4iwt : </a:t>
            </a:r>
            <a:r>
              <a:rPr lang="en-US" dirty="0" err="1">
                <a:effectLst/>
              </a:rPr>
              <a:t>nem</a:t>
            </a:r>
            <a:r>
              <a:rPr lang="en-US" dirty="0">
                <a:effectLst/>
              </a:rPr>
              <a:t> </a:t>
            </a:r>
            <a:r>
              <a:rPr lang="en-US" dirty="0" err="1">
                <a:effectLst/>
              </a:rPr>
              <a:t>pipnevma</a:t>
            </a:r>
            <a:r>
              <a:rPr lang="en-US" dirty="0">
                <a:effectLst/>
              </a:rPr>
              <a:t> e0ovab</a:t>
            </a:r>
          </a:p>
        </p:txBody>
      </p:sp>
      <p:sp>
        <p:nvSpPr>
          <p:cNvPr id="5" name="TextBox 4">
            <a:hlinkClick r:id="rId2" action="ppaction://hlinksldjump"/>
            <a:extLst>
              <a:ext uri="{FF2B5EF4-FFF2-40B4-BE49-F238E27FC236}">
                <a16:creationId xmlns:a16="http://schemas.microsoft.com/office/drawing/2014/main" id="{ED3CCC2F-3183-4E53-9D88-2154197BE1F1}"/>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45451744"/>
      </p:ext>
    </p:extLst>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ليباركنا كلنا ويطهر قلوبنا</a:t>
            </a:r>
            <a:endParaRPr lang="en-US" dirty="0"/>
          </a:p>
        </p:txBody>
      </p:sp>
      <p:sp>
        <p:nvSpPr>
          <p:cNvPr id="3" name="Text Placeholder 2"/>
          <p:cNvSpPr>
            <a:spLocks noGrp="1"/>
          </p:cNvSpPr>
          <p:nvPr>
            <p:ph type="body" idx="1"/>
          </p:nvPr>
        </p:nvSpPr>
        <p:spPr/>
        <p:txBody>
          <a:bodyPr/>
          <a:lstStyle/>
          <a:p>
            <a:r>
              <a:rPr lang="ar-EG" sz="4000" dirty="0"/>
              <a:t> انتيف اسمو ايرون تيرين انتيف طوفو انين هيت</a:t>
            </a:r>
          </a:p>
        </p:txBody>
      </p:sp>
      <p:sp>
        <p:nvSpPr>
          <p:cNvPr id="4" name="Text Placeholder 3"/>
          <p:cNvSpPr>
            <a:spLocks noGrp="1"/>
          </p:cNvSpPr>
          <p:nvPr>
            <p:ph type="body" sz="quarter" idx="3"/>
          </p:nvPr>
        </p:nvSpPr>
        <p:spPr/>
        <p:txBody>
          <a:bodyPr/>
          <a:lstStyle/>
          <a:p>
            <a:pPr rtl="0"/>
            <a:r>
              <a:rPr lang="en-US" dirty="0">
                <a:effectLst/>
              </a:rPr>
              <a:t>Nte4`cmov `</a:t>
            </a:r>
            <a:r>
              <a:rPr lang="en-US" dirty="0" err="1">
                <a:effectLst/>
              </a:rPr>
              <a:t>eron</a:t>
            </a:r>
            <a:r>
              <a:rPr lang="en-US" dirty="0">
                <a:effectLst/>
              </a:rPr>
              <a:t> t3ren `nte4tovbo `nnenh3t</a:t>
            </a:r>
          </a:p>
        </p:txBody>
      </p:sp>
      <p:sp>
        <p:nvSpPr>
          <p:cNvPr id="5" name="TextBox 4">
            <a:hlinkClick r:id="rId2" action="ppaction://hlinksldjump"/>
            <a:extLst>
              <a:ext uri="{FF2B5EF4-FFF2-40B4-BE49-F238E27FC236}">
                <a16:creationId xmlns:a16="http://schemas.microsoft.com/office/drawing/2014/main" id="{104D1F88-FA9C-46E4-B1C0-2F1228E5EBE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4043799929"/>
      </p:ext>
    </p:extLst>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3800" dirty="0"/>
              <a:t>ويشفي امراض نفوسنا واجسدنا</a:t>
            </a:r>
            <a:endParaRPr lang="en-US" sz="3800" dirty="0"/>
          </a:p>
        </p:txBody>
      </p:sp>
      <p:sp>
        <p:nvSpPr>
          <p:cNvPr id="3" name="Text Placeholder 2"/>
          <p:cNvSpPr>
            <a:spLocks noGrp="1"/>
          </p:cNvSpPr>
          <p:nvPr>
            <p:ph type="body" idx="1"/>
          </p:nvPr>
        </p:nvSpPr>
        <p:spPr/>
        <p:txBody>
          <a:bodyPr/>
          <a:lstStyle/>
          <a:p>
            <a:r>
              <a:rPr lang="ar-EG" sz="3800" dirty="0"/>
              <a:t>انتيف تالتشو اني شوني انتى نين ابسيشي نيم نين سوما</a:t>
            </a:r>
          </a:p>
        </p:txBody>
      </p:sp>
      <p:sp>
        <p:nvSpPr>
          <p:cNvPr id="4" name="Text Placeholder 3"/>
          <p:cNvSpPr>
            <a:spLocks noGrp="1"/>
          </p:cNvSpPr>
          <p:nvPr>
            <p:ph type="body" sz="quarter" idx="3"/>
          </p:nvPr>
        </p:nvSpPr>
        <p:spPr/>
        <p:txBody>
          <a:bodyPr/>
          <a:lstStyle/>
          <a:p>
            <a:pPr rtl="0"/>
            <a:r>
              <a:rPr lang="pt-BR" sz="3200" dirty="0">
                <a:effectLst/>
              </a:rPr>
              <a:t>`nte4talso `nni2wni : `nte nenyix3 nem nencwma</a:t>
            </a:r>
          </a:p>
        </p:txBody>
      </p:sp>
      <p:sp>
        <p:nvSpPr>
          <p:cNvPr id="5" name="TextBox 4">
            <a:hlinkClick r:id="rId2" action="ppaction://hlinksldjump"/>
            <a:extLst>
              <a:ext uri="{FF2B5EF4-FFF2-40B4-BE49-F238E27FC236}">
                <a16:creationId xmlns:a16="http://schemas.microsoft.com/office/drawing/2014/main" id="{7B8D4C18-4B00-439A-A972-DFC152C832F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013505781"/>
      </p:ext>
    </p:extLst>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t>نسجد لك ايها المسيح مع ابيك الصالح</a:t>
            </a:r>
            <a:endParaRPr lang="en-US" dirty="0"/>
          </a:p>
        </p:txBody>
      </p:sp>
      <p:sp>
        <p:nvSpPr>
          <p:cNvPr id="3" name="Text Placeholder 2"/>
          <p:cNvSpPr>
            <a:spLocks noGrp="1"/>
          </p:cNvSpPr>
          <p:nvPr>
            <p:ph type="body" idx="1"/>
          </p:nvPr>
        </p:nvSpPr>
        <p:spPr/>
        <p:txBody>
          <a:bodyPr/>
          <a:lstStyle/>
          <a:p>
            <a:r>
              <a:rPr lang="ar-EG" sz="3500" dirty="0"/>
              <a:t> تين اؤؤشت امموك او بي خريستوس نيم بيك يوت ان اغاثوس</a:t>
            </a:r>
          </a:p>
        </p:txBody>
      </p:sp>
      <p:sp>
        <p:nvSpPr>
          <p:cNvPr id="4" name="Text Placeholder 3"/>
          <p:cNvSpPr>
            <a:spLocks noGrp="1"/>
          </p:cNvSpPr>
          <p:nvPr>
            <p:ph type="body" sz="quarter" idx="3"/>
          </p:nvPr>
        </p:nvSpPr>
        <p:spPr/>
        <p:txBody>
          <a:bodyPr/>
          <a:lstStyle/>
          <a:p>
            <a:pPr rtl="0"/>
            <a:r>
              <a:rPr lang="en-US" sz="3200" dirty="0">
                <a:effectLst/>
              </a:rPr>
              <a:t>Tenovw2t `</a:t>
            </a:r>
            <a:r>
              <a:rPr lang="en-US" sz="3200" dirty="0" err="1">
                <a:effectLst/>
              </a:rPr>
              <a:t>mmok</a:t>
            </a:r>
            <a:r>
              <a:rPr lang="en-US" sz="3200" dirty="0">
                <a:effectLst/>
              </a:rPr>
              <a:t> w p=xc </a:t>
            </a:r>
            <a:r>
              <a:rPr lang="en-US" sz="3200" dirty="0" err="1">
                <a:effectLst/>
              </a:rPr>
              <a:t>nem</a:t>
            </a:r>
            <a:r>
              <a:rPr lang="en-US" sz="3200" dirty="0">
                <a:effectLst/>
              </a:rPr>
              <a:t> </a:t>
            </a:r>
            <a:r>
              <a:rPr lang="en-US" sz="3200" dirty="0" err="1">
                <a:effectLst/>
              </a:rPr>
              <a:t>pekiwt</a:t>
            </a:r>
            <a:r>
              <a:rPr lang="en-US" sz="3200" dirty="0">
                <a:effectLst/>
              </a:rPr>
              <a:t> `naja0oc</a:t>
            </a:r>
          </a:p>
        </p:txBody>
      </p:sp>
      <p:sp>
        <p:nvSpPr>
          <p:cNvPr id="5" name="TextBox 4">
            <a:hlinkClick r:id="rId2" action="ppaction://hlinksldjump"/>
            <a:extLst>
              <a:ext uri="{FF2B5EF4-FFF2-40B4-BE49-F238E27FC236}">
                <a16:creationId xmlns:a16="http://schemas.microsoft.com/office/drawing/2014/main" id="{27F78EB5-F644-413D-8004-F3EC965074F0}"/>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5499469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AB6C4E9-C8AF-4CD6-BDFB-A1E811DF71B5}"/>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يوسف نيم نيقوديموس نيم تى أجيا ماريا تى ماجدالينى:</a:t>
            </a:r>
            <a:endParaRPr lang="en-GB" sz="4000" dirty="0"/>
          </a:p>
        </p:txBody>
      </p:sp>
      <p:sp>
        <p:nvSpPr>
          <p:cNvPr id="4" name="Text Placeholder 3">
            <a:extLst>
              <a:ext uri="{FF2B5EF4-FFF2-40B4-BE49-F238E27FC236}">
                <a16:creationId xmlns:a16="http://schemas.microsoft.com/office/drawing/2014/main" id="{DA96AE54-284A-4E8F-B72F-ECD2FC8DEDEC}"/>
              </a:ext>
            </a:extLst>
          </p:cNvPr>
          <p:cNvSpPr>
            <a:spLocks noGrp="1"/>
          </p:cNvSpPr>
          <p:nvPr>
            <p:ph type="body" sz="quarter" idx="3"/>
          </p:nvPr>
        </p:nvSpPr>
        <p:spPr>
          <a:xfrm>
            <a:off x="-2" y="5073389"/>
            <a:ext cx="9144000" cy="975718"/>
          </a:xfrm>
        </p:spPr>
        <p:txBody>
          <a:bodyPr anchor="ctr"/>
          <a:lstStyle/>
          <a:p>
            <a:r>
              <a:rPr lang="pt-BR" sz="4000" dirty="0">
                <a:latin typeface="CS New Athanasius" panose="020B0500000000000000" pitchFamily="34" charset="0"/>
              </a:rPr>
              <a:t>Iwcyv nem Nikodymoc@ nem ]`agia Maria ]Magdaliny@</a:t>
            </a:r>
            <a:endParaRPr lang="en-GB" sz="4000" dirty="0"/>
          </a:p>
        </p:txBody>
      </p:sp>
      <p:sp>
        <p:nvSpPr>
          <p:cNvPr id="5" name="Text Placeholder 4">
            <a:extLst>
              <a:ext uri="{FF2B5EF4-FFF2-40B4-BE49-F238E27FC236}">
                <a16:creationId xmlns:a16="http://schemas.microsoft.com/office/drawing/2014/main" id="{9A88801D-9DFB-4340-8694-6A4328D3E48C}"/>
              </a:ext>
            </a:extLst>
          </p:cNvPr>
          <p:cNvSpPr>
            <a:spLocks noGrp="1"/>
          </p:cNvSpPr>
          <p:nvPr>
            <p:ph type="body" sz="quarter" idx="10"/>
          </p:nvPr>
        </p:nvSpPr>
        <p:spPr/>
        <p:txBody>
          <a:bodyPr/>
          <a:lstStyle/>
          <a:p>
            <a:r>
              <a:rPr lang="ar-SA" altLang="en-US" sz="4000" dirty="0"/>
              <a:t>يوسف و</a:t>
            </a:r>
            <a:r>
              <a:rPr lang="ar-EG" altLang="en-US" sz="4000" dirty="0"/>
              <a:t> </a:t>
            </a:r>
            <a:r>
              <a:rPr lang="ar-SA" altLang="en-US" sz="4000" dirty="0"/>
              <a:t>نيقوديموس و</a:t>
            </a:r>
            <a:r>
              <a:rPr lang="ar-EG" altLang="en-US" sz="4000" dirty="0"/>
              <a:t> </a:t>
            </a:r>
            <a:r>
              <a:rPr lang="ar-SA" altLang="en-US" sz="4000" dirty="0"/>
              <a:t>القديسة مريم المجدلية،</a:t>
            </a:r>
            <a:endParaRPr lang="en-GB" sz="4000" dirty="0"/>
          </a:p>
        </p:txBody>
      </p:sp>
    </p:spTree>
    <p:extLst>
      <p:ext uri="{BB962C8B-B14F-4D97-AF65-F5344CB8AC3E}">
        <p14:creationId xmlns:p14="http://schemas.microsoft.com/office/powerpoint/2010/main" val="17060894"/>
      </p:ext>
    </p:extLst>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4800" dirty="0"/>
              <a:t>والروح القدس لأنك جئت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آك اي اكسوتي اممون</a:t>
            </a:r>
          </a:p>
        </p:txBody>
      </p:sp>
      <p:sp>
        <p:nvSpPr>
          <p:cNvPr id="4" name="Text Placeholder 3"/>
          <p:cNvSpPr>
            <a:spLocks noGrp="1"/>
          </p:cNvSpPr>
          <p:nvPr>
            <p:ph type="body" sz="quarter" idx="3"/>
          </p:nvPr>
        </p:nvSpPr>
        <p:spPr/>
        <p:txBody>
          <a:bodyPr/>
          <a:lstStyle/>
          <a:p>
            <a:pPr rtl="0"/>
            <a:r>
              <a:rPr lang="en-US" sz="3200" dirty="0" err="1">
                <a:effectLst/>
              </a:rPr>
              <a:t>nem</a:t>
            </a:r>
            <a:r>
              <a:rPr lang="en-US" sz="3200" dirty="0">
                <a:effectLst/>
              </a:rPr>
              <a:t> </a:t>
            </a:r>
            <a:r>
              <a:rPr lang="en-US" sz="3200" dirty="0" err="1">
                <a:effectLst/>
              </a:rPr>
              <a:t>pipnevma</a:t>
            </a:r>
            <a:r>
              <a:rPr lang="en-US" sz="3200" dirty="0">
                <a:effectLst/>
              </a:rPr>
              <a:t> e0ovab</a:t>
            </a:r>
            <a:r>
              <a:rPr lang="ar-EG" sz="3200" dirty="0">
                <a:effectLst/>
              </a:rPr>
              <a:t> </a:t>
            </a:r>
            <a:r>
              <a:rPr lang="en-US" sz="3200" dirty="0">
                <a:effectLst/>
              </a:rPr>
              <a:t>:</a:t>
            </a:r>
            <a:r>
              <a:rPr lang="ar-EG" sz="3200" dirty="0">
                <a:effectLst/>
              </a:rPr>
              <a:t> </a:t>
            </a:r>
            <a:r>
              <a:rPr lang="en-US" sz="3200" dirty="0" err="1">
                <a:effectLst/>
              </a:rPr>
              <a:t>ge</a:t>
            </a:r>
            <a:r>
              <a:rPr lang="en-US" sz="3200" dirty="0">
                <a:effectLst/>
              </a:rPr>
              <a:t> </a:t>
            </a:r>
            <a:r>
              <a:rPr lang="en-US" sz="3200" dirty="0" err="1">
                <a:effectLst/>
              </a:rPr>
              <a:t>aktwnk</a:t>
            </a:r>
            <a:r>
              <a:rPr lang="en-US" sz="3200" dirty="0">
                <a:effectLst/>
              </a:rPr>
              <a:t> akcw5`mmon</a:t>
            </a:r>
          </a:p>
        </p:txBody>
      </p:sp>
      <p:sp>
        <p:nvSpPr>
          <p:cNvPr id="5" name="TextBox 4">
            <a:hlinkClick r:id="rId2" action="ppaction://hlinksldjump"/>
            <a:extLst>
              <a:ext uri="{FF2B5EF4-FFF2-40B4-BE49-F238E27FC236}">
                <a16:creationId xmlns:a16="http://schemas.microsoft.com/office/drawing/2014/main" id="{84F8A7FC-87F0-4719-86FB-5599185720A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450970554"/>
      </p:ext>
    </p:extLst>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descr="القيامة.png"/>
          <p:cNvPicPr>
            <a:picLocks noChangeAspect="1"/>
          </p:cNvPicPr>
          <p:nvPr/>
        </p:nvPicPr>
        <p:blipFill>
          <a:blip r:embed="rId4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979A661-C8DD-45AE-8379-E1ECA7813E94}"/>
              </a:ext>
            </a:extLst>
          </p:cNvPr>
          <p:cNvSpPr>
            <a:spLocks noGrp="1"/>
          </p:cNvSpPr>
          <p:nvPr>
            <p:ph type="title"/>
          </p:nvPr>
        </p:nvSpPr>
        <p:spPr>
          <a:xfrm>
            <a:off x="-1748118" y="71780"/>
            <a:ext cx="1748118" cy="969460"/>
          </a:xfrm>
        </p:spPr>
        <p:txBody>
          <a:bodyPr>
            <a:noAutofit/>
          </a:bodyPr>
          <a:lstStyle/>
          <a:p>
            <a:r>
              <a:rPr lang="ar-EG" sz="3200" dirty="0"/>
              <a:t>مدائح القديسيسن</a:t>
            </a:r>
            <a:endParaRPr lang="en-GB" sz="3200" dirty="0"/>
          </a:p>
        </p:txBody>
      </p:sp>
      <p:sp>
        <p:nvSpPr>
          <p:cNvPr id="3" name="Rectangle 2">
            <a:hlinkClick r:id="rId2" action="ppaction://hlinkpres?slideindex=1&amp;slidetitle="/>
            <a:extLst>
              <a:ext uri="{FF2B5EF4-FFF2-40B4-BE49-F238E27FC236}">
                <a16:creationId xmlns:a16="http://schemas.microsoft.com/office/drawing/2014/main" id="{5C52B2B3-1988-4EB8-870F-FDAAF3530F88}"/>
              </a:ext>
            </a:extLst>
          </p:cNvPr>
          <p:cNvSpPr/>
          <p:nvPr/>
        </p:nvSpPr>
        <p:spPr>
          <a:xfrm flipH="1">
            <a:off x="612682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endParaRPr lang="en-US" sz="2000" b="1" dirty="0">
              <a:solidFill>
                <a:srgbClr val="FFC000"/>
              </a:solidFill>
            </a:endParaRPr>
          </a:p>
        </p:txBody>
      </p:sp>
      <p:sp>
        <p:nvSpPr>
          <p:cNvPr id="4" name="Rectangle 3">
            <a:hlinkClick r:id="rId3" action="ppaction://hlinkpres?slideindex=1&amp;slidetitle="/>
            <a:extLst>
              <a:ext uri="{FF2B5EF4-FFF2-40B4-BE49-F238E27FC236}">
                <a16:creationId xmlns:a16="http://schemas.microsoft.com/office/drawing/2014/main" id="{7926BDB0-C685-422F-910F-A1158B273214}"/>
              </a:ext>
            </a:extLst>
          </p:cNvPr>
          <p:cNvSpPr/>
          <p:nvPr/>
        </p:nvSpPr>
        <p:spPr>
          <a:xfrm flipH="1">
            <a:off x="612682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(افتح فاى بالتسبيح)</a:t>
            </a:r>
            <a:endParaRPr lang="en-US" sz="2000" b="1" dirty="0">
              <a:solidFill>
                <a:schemeClr val="bg1"/>
              </a:solidFill>
            </a:endParaRPr>
          </a:p>
        </p:txBody>
      </p:sp>
      <p:sp>
        <p:nvSpPr>
          <p:cNvPr id="5" name="Rectangle 4">
            <a:hlinkClick r:id="rId4" action="ppaction://hlinkpres?slideindex=1&amp;slidetitle="/>
            <a:extLst>
              <a:ext uri="{FF2B5EF4-FFF2-40B4-BE49-F238E27FC236}">
                <a16:creationId xmlns:a16="http://schemas.microsoft.com/office/drawing/2014/main" id="{036409D9-7CD2-4978-ABB9-680B75DF4DF6}"/>
              </a:ext>
            </a:extLst>
          </p:cNvPr>
          <p:cNvSpPr/>
          <p:nvPr/>
        </p:nvSpPr>
        <p:spPr>
          <a:xfrm flipH="1">
            <a:off x="612682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مارمرقس</a:t>
            </a:r>
            <a:endParaRPr lang="en-US" sz="2000" b="1" dirty="0">
              <a:solidFill>
                <a:srgbClr val="FFC000"/>
              </a:solidFill>
            </a:endParaRPr>
          </a:p>
        </p:txBody>
      </p:sp>
      <p:sp>
        <p:nvSpPr>
          <p:cNvPr id="6" name="Rectangle 5">
            <a:hlinkClick r:id="rId5" action="ppaction://hlinkpres?slideindex=1&amp;slidetitle="/>
            <a:extLst>
              <a:ext uri="{FF2B5EF4-FFF2-40B4-BE49-F238E27FC236}">
                <a16:creationId xmlns:a16="http://schemas.microsoft.com/office/drawing/2014/main" id="{02758696-3134-4FE1-ACD5-7BE61D6D3FEF}"/>
              </a:ext>
            </a:extLst>
          </p:cNvPr>
          <p:cNvSpPr/>
          <p:nvPr/>
        </p:nvSpPr>
        <p:spPr>
          <a:xfrm flipH="1">
            <a:off x="612682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مارمينا</a:t>
            </a:r>
            <a:endParaRPr lang="en-US" sz="2000" b="1" dirty="0">
              <a:solidFill>
                <a:srgbClr val="FFC000"/>
              </a:solidFill>
            </a:endParaRPr>
          </a:p>
        </p:txBody>
      </p:sp>
      <p:sp>
        <p:nvSpPr>
          <p:cNvPr id="7" name="Rectangle 6">
            <a:hlinkClick r:id="rId6" action="ppaction://hlinkpres?slideindex=1&amp;slidetitle="/>
            <a:extLst>
              <a:ext uri="{FF2B5EF4-FFF2-40B4-BE49-F238E27FC236}">
                <a16:creationId xmlns:a16="http://schemas.microsoft.com/office/drawing/2014/main" id="{7ABB98DB-C012-4CE7-85B6-98C0BFADD9FD}"/>
              </a:ext>
            </a:extLst>
          </p:cNvPr>
          <p:cNvSpPr/>
          <p:nvPr/>
        </p:nvSpPr>
        <p:spPr>
          <a:xfrm flipH="1">
            <a:off x="612682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مارجرجس</a:t>
            </a:r>
            <a:endParaRPr lang="en-US" sz="2000" b="1" dirty="0">
              <a:solidFill>
                <a:srgbClr val="FFC000"/>
              </a:solidFill>
            </a:endParaRPr>
          </a:p>
        </p:txBody>
      </p:sp>
      <p:sp>
        <p:nvSpPr>
          <p:cNvPr id="8" name="Rectangle 7">
            <a:hlinkClick r:id="rId7" action="ppaction://hlinkpres?slideindex=1&amp;slidetitle="/>
            <a:extLst>
              <a:ext uri="{FF2B5EF4-FFF2-40B4-BE49-F238E27FC236}">
                <a16:creationId xmlns:a16="http://schemas.microsoft.com/office/drawing/2014/main" id="{8686B729-C774-4D10-A4BE-449762ED23BD}"/>
              </a:ext>
            </a:extLst>
          </p:cNvPr>
          <p:cNvSpPr/>
          <p:nvPr/>
        </p:nvSpPr>
        <p:spPr>
          <a:xfrm flipH="1">
            <a:off x="612682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استفانوس</a:t>
            </a:r>
            <a:endParaRPr lang="en-US" sz="2000" b="1" dirty="0">
              <a:solidFill>
                <a:srgbClr val="FFC000"/>
              </a:solidFill>
            </a:endParaRPr>
          </a:p>
        </p:txBody>
      </p:sp>
      <p:sp>
        <p:nvSpPr>
          <p:cNvPr id="9" name="Rectangle 8">
            <a:hlinkClick r:id="rId8" action="ppaction://hlinkpres?slideindex=1&amp;slidetitle="/>
            <a:extLst>
              <a:ext uri="{FF2B5EF4-FFF2-40B4-BE49-F238E27FC236}">
                <a16:creationId xmlns:a16="http://schemas.microsoft.com/office/drawing/2014/main" id="{C91C2BD1-151C-4B7C-A5F0-C1E528CE006F}"/>
              </a:ext>
            </a:extLst>
          </p:cNvPr>
          <p:cNvSpPr/>
          <p:nvPr/>
        </p:nvSpPr>
        <p:spPr>
          <a:xfrm flipH="1">
            <a:off x="612682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(تعالوا نتهلل بالألحان)</a:t>
            </a:r>
            <a:endParaRPr lang="en-US" sz="2000" b="1" dirty="0">
              <a:solidFill>
                <a:schemeClr val="bg1"/>
              </a:solidFill>
            </a:endParaRPr>
          </a:p>
        </p:txBody>
      </p:sp>
      <p:sp>
        <p:nvSpPr>
          <p:cNvPr id="10" name="Rectangle 9">
            <a:hlinkClick r:id="rId9" action="ppaction://hlinkpres?slideindex=1&amp;slidetitle="/>
            <a:extLst>
              <a:ext uri="{FF2B5EF4-FFF2-40B4-BE49-F238E27FC236}">
                <a16:creationId xmlns:a16="http://schemas.microsoft.com/office/drawing/2014/main" id="{EA553238-62CD-4D8F-8D38-9D5E45747556}"/>
              </a:ext>
            </a:extLst>
          </p:cNvPr>
          <p:cNvSpPr/>
          <p:nvPr/>
        </p:nvSpPr>
        <p:spPr>
          <a:xfrm flipH="1">
            <a:off x="612682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1600" b="1" dirty="0">
                <a:solidFill>
                  <a:srgbClr val="FFC000"/>
                </a:solidFill>
                <a:cs typeface="Times New Roman" pitchFamily="18" charset="0"/>
              </a:rPr>
              <a:t>تادرس الشاطبى </a:t>
            </a:r>
            <a:r>
              <a:rPr lang="ar-EG" sz="1600" b="1" dirty="0">
                <a:solidFill>
                  <a:srgbClr val="FFFFFF"/>
                </a:solidFill>
                <a:latin typeface="CS Avva Shenouda" panose="020B7200000000000000" pitchFamily="34" charset="0"/>
                <a:cs typeface="Times New Roman" panose="02020603050405020304" pitchFamily="18" charset="0"/>
              </a:rPr>
              <a:t>(</a:t>
            </a:r>
            <a:r>
              <a:rPr lang="ar-EG" altLang="en-US" sz="1600" b="1" dirty="0">
                <a:solidFill>
                  <a:srgbClr val="FFFFFF"/>
                </a:solidFill>
                <a:latin typeface="CS Avva Shenouda" panose="020B7200000000000000" pitchFamily="34" charset="0"/>
                <a:cs typeface="Times New Roman" panose="02020603050405020304" pitchFamily="18" charset="0"/>
              </a:rPr>
              <a:t>انا افتح </a:t>
            </a:r>
            <a:r>
              <a:rPr lang="ar-EG" altLang="en-US" sz="1600" b="1" dirty="0" err="1">
                <a:solidFill>
                  <a:srgbClr val="FFFFFF"/>
                </a:solidFill>
                <a:latin typeface="CS Avva Shenouda" panose="020B7200000000000000" pitchFamily="34" charset="0"/>
                <a:cs typeface="Times New Roman" panose="02020603050405020304" pitchFamily="18" charset="0"/>
              </a:rPr>
              <a:t>فاى</a:t>
            </a:r>
            <a:r>
              <a:rPr lang="ar-EG" altLang="en-US" sz="1600" b="1" dirty="0">
                <a:solidFill>
                  <a:srgbClr val="FFFFFF"/>
                </a:solidFill>
                <a:latin typeface="CS Avva Shenouda" panose="020B7200000000000000" pitchFamily="34" charset="0"/>
                <a:cs typeface="Times New Roman" panose="02020603050405020304" pitchFamily="18" charset="0"/>
              </a:rPr>
              <a:t> واصيح)</a:t>
            </a:r>
            <a:endParaRPr lang="en-US" b="1" dirty="0">
              <a:solidFill>
                <a:srgbClr val="FFC000"/>
              </a:solidFill>
            </a:endParaRPr>
          </a:p>
        </p:txBody>
      </p:sp>
      <p:sp>
        <p:nvSpPr>
          <p:cNvPr id="11" name="Rectangle 10">
            <a:hlinkClick r:id="rId10" action="ppaction://hlinkpres?slideindex=1&amp;slidetitle="/>
            <a:extLst>
              <a:ext uri="{FF2B5EF4-FFF2-40B4-BE49-F238E27FC236}">
                <a16:creationId xmlns:a16="http://schemas.microsoft.com/office/drawing/2014/main" id="{A8F686A4-2227-404E-A211-5937B5C9B317}"/>
              </a:ext>
            </a:extLst>
          </p:cNvPr>
          <p:cNvSpPr/>
          <p:nvPr/>
        </p:nvSpPr>
        <p:spPr>
          <a:xfrm flipH="1">
            <a:off x="612682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ميخائيل</a:t>
            </a:r>
            <a:endParaRPr lang="en-US" sz="2000" b="1" dirty="0">
              <a:solidFill>
                <a:srgbClr val="FFC000"/>
              </a:solidFill>
            </a:endParaRPr>
          </a:p>
        </p:txBody>
      </p:sp>
      <p:sp>
        <p:nvSpPr>
          <p:cNvPr id="12" name="Rectangle 11">
            <a:hlinkClick r:id="rId11" action="ppaction://hlinkpres?slideindex=1&amp;slidetitle="/>
            <a:extLst>
              <a:ext uri="{FF2B5EF4-FFF2-40B4-BE49-F238E27FC236}">
                <a16:creationId xmlns:a16="http://schemas.microsoft.com/office/drawing/2014/main" id="{F96A97CC-3459-40BC-BBDF-097B405B315A}"/>
              </a:ext>
            </a:extLst>
          </p:cNvPr>
          <p:cNvSpPr/>
          <p:nvPr/>
        </p:nvSpPr>
        <p:spPr>
          <a:xfrm flipH="1">
            <a:off x="612682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يوحنا المعمدان</a:t>
            </a:r>
            <a:endParaRPr lang="en-US" sz="2000" b="1" dirty="0">
              <a:solidFill>
                <a:srgbClr val="FFC000"/>
              </a:solidFill>
            </a:endParaRPr>
          </a:p>
        </p:txBody>
      </p:sp>
      <p:sp>
        <p:nvSpPr>
          <p:cNvPr id="13" name="Rectangle 12">
            <a:hlinkClick r:id="rId12" action="ppaction://hlinkpres?slideindex=1&amp;slidetitle="/>
            <a:extLst>
              <a:ext uri="{FF2B5EF4-FFF2-40B4-BE49-F238E27FC236}">
                <a16:creationId xmlns:a16="http://schemas.microsoft.com/office/drawing/2014/main" id="{977B71FA-E52D-4618-BD9B-384D9B165770}"/>
              </a:ext>
            </a:extLst>
          </p:cNvPr>
          <p:cNvSpPr/>
          <p:nvPr/>
        </p:nvSpPr>
        <p:spPr>
          <a:xfrm flipH="1">
            <a:off x="612682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r>
              <a:rPr lang="ar-EG" sz="1600" b="1" dirty="0">
                <a:solidFill>
                  <a:schemeClr val="bg1"/>
                </a:solidFill>
                <a:cs typeface="Times New Roman" pitchFamily="18" charset="0"/>
              </a:rPr>
              <a:t>(يا يمامة جليلة) </a:t>
            </a:r>
            <a:endParaRPr lang="en-US" sz="2000" b="1" dirty="0">
              <a:solidFill>
                <a:schemeClr val="bg1"/>
              </a:solidFill>
            </a:endParaRPr>
          </a:p>
        </p:txBody>
      </p:sp>
      <p:sp>
        <p:nvSpPr>
          <p:cNvPr id="14" name="Rectangle 13">
            <a:hlinkClick r:id="rId13" action="ppaction://hlinkpres?slideindex=1&amp;slidetitle="/>
            <a:extLst>
              <a:ext uri="{FF2B5EF4-FFF2-40B4-BE49-F238E27FC236}">
                <a16:creationId xmlns:a16="http://schemas.microsoft.com/office/drawing/2014/main" id="{E220E2EF-4233-4F55-86E2-95C63C3654C4}"/>
              </a:ext>
            </a:extLst>
          </p:cNvPr>
          <p:cNvSpPr/>
          <p:nvPr/>
        </p:nvSpPr>
        <p:spPr>
          <a:xfrm flipH="1">
            <a:off x="612682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Times New Roman" pitchFamily="18" charset="0"/>
              </a:rPr>
              <a:t>تادرس الشاطبى </a:t>
            </a:r>
            <a:r>
              <a:rPr kumimoji="0" lang="ar-EG"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a:t>
            </a:r>
            <a:r>
              <a:rPr kumimoji="0" lang="ar-EG" altLang="en-US"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ثيؤدوروس شهيد مختار)</a:t>
            </a:r>
            <a:endParaRPr kumimoji="0" lang="en-US" b="1" i="0" u="none" strike="noStrike" kern="1200" cap="none" spc="0" normalizeH="0" baseline="0" noProof="0" dirty="0">
              <a:ln>
                <a:noFill/>
              </a:ln>
              <a:solidFill>
                <a:srgbClr val="FFC000"/>
              </a:solidFill>
              <a:effectLst/>
              <a:uLnTx/>
              <a:uFillTx/>
              <a:latin typeface="Calibri"/>
              <a:ea typeface="+mn-ea"/>
              <a:cs typeface="+mn-cs"/>
            </a:endParaRPr>
          </a:p>
        </p:txBody>
      </p:sp>
      <p:sp>
        <p:nvSpPr>
          <p:cNvPr id="15" name="Rectangle 14">
            <a:hlinkClick r:id="rId14" action="ppaction://hlinkpres?slideindex=1&amp;slidetitle="/>
            <a:extLst>
              <a:ext uri="{FF2B5EF4-FFF2-40B4-BE49-F238E27FC236}">
                <a16:creationId xmlns:a16="http://schemas.microsoft.com/office/drawing/2014/main" id="{7CAC915C-E6CA-4DFA-9C83-162280C91B94}"/>
              </a:ext>
            </a:extLst>
          </p:cNvPr>
          <p:cNvSpPr/>
          <p:nvPr/>
        </p:nvSpPr>
        <p:spPr>
          <a:xfrm flipH="1">
            <a:off x="612682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غبريال</a:t>
            </a:r>
            <a:endParaRPr lang="en-US" sz="2000" b="1" dirty="0">
              <a:solidFill>
                <a:srgbClr val="FFC000"/>
              </a:solidFill>
              <a:cs typeface="Times New Roman" pitchFamily="18" charset="0"/>
            </a:endParaRPr>
          </a:p>
        </p:txBody>
      </p:sp>
      <p:sp>
        <p:nvSpPr>
          <p:cNvPr id="16" name="Rectangle 15">
            <a:hlinkClick r:id="rId15" action="ppaction://hlinkpres?slideindex=1&amp;slidetitle="/>
            <a:extLst>
              <a:ext uri="{FF2B5EF4-FFF2-40B4-BE49-F238E27FC236}">
                <a16:creationId xmlns:a16="http://schemas.microsoft.com/office/drawing/2014/main" id="{FCCAC739-341A-4D84-9FA0-31E87CFE01B7}"/>
              </a:ext>
            </a:extLst>
          </p:cNvPr>
          <p:cNvSpPr/>
          <p:nvPr/>
        </p:nvSpPr>
        <p:spPr>
          <a:xfrm flipH="1">
            <a:off x="612682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الامير تادرس المشرقي</a:t>
            </a:r>
            <a:endParaRPr lang="en-US" sz="2000" b="1" dirty="0">
              <a:solidFill>
                <a:srgbClr val="FFC000"/>
              </a:solidFill>
              <a:cs typeface="Times New Roman" pitchFamily="18" charset="0"/>
            </a:endParaRPr>
          </a:p>
        </p:txBody>
      </p:sp>
      <p:sp>
        <p:nvSpPr>
          <p:cNvPr id="17" name="Rectangle 16">
            <a:hlinkClick r:id="rId16" action="ppaction://hlinkpres?slideindex=1&amp;slidetitle="/>
            <a:extLst>
              <a:ext uri="{FF2B5EF4-FFF2-40B4-BE49-F238E27FC236}">
                <a16:creationId xmlns:a16="http://schemas.microsoft.com/office/drawing/2014/main" id="{1695337E-67F1-4F01-A955-CDB20EF7D4D6}"/>
              </a:ext>
            </a:extLst>
          </p:cNvPr>
          <p:cNvSpPr/>
          <p:nvPr/>
        </p:nvSpPr>
        <p:spPr>
          <a:xfrm flipH="1">
            <a:off x="9247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توماس السائح</a:t>
            </a:r>
            <a:endParaRPr lang="en-US" sz="2000" b="1" dirty="0">
              <a:solidFill>
                <a:srgbClr val="FFC000"/>
              </a:solidFill>
            </a:endParaRPr>
          </a:p>
        </p:txBody>
      </p:sp>
      <p:sp>
        <p:nvSpPr>
          <p:cNvPr id="18" name="Rectangle 17">
            <a:hlinkClick r:id="rId17" action="ppaction://hlinkpres?slideindex=1&amp;slidetitle="/>
            <a:extLst>
              <a:ext uri="{FF2B5EF4-FFF2-40B4-BE49-F238E27FC236}">
                <a16:creationId xmlns:a16="http://schemas.microsoft.com/office/drawing/2014/main" id="{71C60D66-6171-402F-91BB-C4C419046DBD}"/>
              </a:ext>
            </a:extLst>
          </p:cNvPr>
          <p:cNvSpPr/>
          <p:nvPr/>
        </p:nvSpPr>
        <p:spPr>
          <a:xfrm flipH="1">
            <a:off x="9247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كيرلس الـ6</a:t>
            </a:r>
            <a:endParaRPr lang="en-US" sz="2000" b="1" dirty="0">
              <a:solidFill>
                <a:srgbClr val="FFC000"/>
              </a:solidFill>
            </a:endParaRPr>
          </a:p>
        </p:txBody>
      </p:sp>
      <p:sp>
        <p:nvSpPr>
          <p:cNvPr id="19" name="Rectangle 18">
            <a:hlinkClick r:id="rId18" action="ppaction://hlinkpres?slideindex=1&amp;slidetitle="/>
            <a:extLst>
              <a:ext uri="{FF2B5EF4-FFF2-40B4-BE49-F238E27FC236}">
                <a16:creationId xmlns:a16="http://schemas.microsoft.com/office/drawing/2014/main" id="{1381F2DD-9CD1-4F55-986E-087356FFD95C}"/>
              </a:ext>
            </a:extLst>
          </p:cNvPr>
          <p:cNvSpPr/>
          <p:nvPr/>
        </p:nvSpPr>
        <p:spPr>
          <a:xfrm flipH="1">
            <a:off x="9247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الأرشيدياكون حبيب جرجس</a:t>
            </a:r>
            <a:endParaRPr lang="en-US" sz="2000" b="1" dirty="0">
              <a:solidFill>
                <a:srgbClr val="FFC000"/>
              </a:solidFill>
            </a:endParaRPr>
          </a:p>
        </p:txBody>
      </p:sp>
      <p:sp>
        <p:nvSpPr>
          <p:cNvPr id="20" name="Rectangle 19">
            <a:hlinkClick r:id="rId19" action="ppaction://hlinkpres?slideindex=1&amp;slidetitle="/>
            <a:extLst>
              <a:ext uri="{FF2B5EF4-FFF2-40B4-BE49-F238E27FC236}">
                <a16:creationId xmlns:a16="http://schemas.microsoft.com/office/drawing/2014/main" id="{ACFACEE3-A0C7-4A19-8315-D553CCB4A09C}"/>
              </a:ext>
            </a:extLst>
          </p:cNvPr>
          <p:cNvSpPr/>
          <p:nvPr/>
        </p:nvSpPr>
        <p:spPr>
          <a:xfrm flipH="1">
            <a:off x="9247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شنودة رئيس المتوحدين</a:t>
            </a:r>
            <a:endParaRPr lang="en-US" sz="2000" b="1" dirty="0">
              <a:solidFill>
                <a:srgbClr val="FFC000"/>
              </a:solidFill>
            </a:endParaRPr>
          </a:p>
        </p:txBody>
      </p:sp>
      <p:sp>
        <p:nvSpPr>
          <p:cNvPr id="21" name="Rectangle 20">
            <a:hlinkClick r:id="rId20" action="ppaction://hlinkpres?slideindex=1&amp;slidetitle="/>
            <a:extLst>
              <a:ext uri="{FF2B5EF4-FFF2-40B4-BE49-F238E27FC236}">
                <a16:creationId xmlns:a16="http://schemas.microsoft.com/office/drawing/2014/main" id="{F4899BA4-24A9-491B-9580-C537A510D349}"/>
              </a:ext>
            </a:extLst>
          </p:cNvPr>
          <p:cNvSpPr/>
          <p:nvPr/>
        </p:nvSpPr>
        <p:spPr>
          <a:xfrm flipH="1">
            <a:off x="9247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الانبا ابرام اسقف الفيوم</a:t>
            </a:r>
            <a:endParaRPr lang="en-US" sz="2000" b="1" dirty="0">
              <a:solidFill>
                <a:srgbClr val="FFC000"/>
              </a:solidFill>
            </a:endParaRPr>
          </a:p>
        </p:txBody>
      </p:sp>
      <p:sp>
        <p:nvSpPr>
          <p:cNvPr id="22" name="Rectangle 21">
            <a:hlinkClick r:id="rId21" action="ppaction://hlinkpres?slideindex=1&amp;slidetitle="/>
            <a:extLst>
              <a:ext uri="{FF2B5EF4-FFF2-40B4-BE49-F238E27FC236}">
                <a16:creationId xmlns:a16="http://schemas.microsoft.com/office/drawing/2014/main" id="{4200932C-5C43-473D-9325-7051C7640954}"/>
              </a:ext>
            </a:extLst>
          </p:cNvPr>
          <p:cNvSpPr/>
          <p:nvPr/>
        </p:nvSpPr>
        <p:spPr>
          <a:xfrm flipH="1">
            <a:off x="9247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موسى الأسود</a:t>
            </a:r>
            <a:endParaRPr lang="en-US" sz="2000" b="1" dirty="0">
              <a:solidFill>
                <a:srgbClr val="FFC000"/>
              </a:solidFill>
            </a:endParaRPr>
          </a:p>
        </p:txBody>
      </p:sp>
      <p:sp>
        <p:nvSpPr>
          <p:cNvPr id="23" name="Rectangle 22">
            <a:hlinkClick r:id="rId22" action="ppaction://hlinkpres?slideindex=1&amp;slidetitle="/>
            <a:extLst>
              <a:ext uri="{FF2B5EF4-FFF2-40B4-BE49-F238E27FC236}">
                <a16:creationId xmlns:a16="http://schemas.microsoft.com/office/drawing/2014/main" id="{6805699C-18BB-493C-BB31-A5D643604302}"/>
              </a:ext>
            </a:extLst>
          </p:cNvPr>
          <p:cNvSpPr/>
          <p:nvPr/>
        </p:nvSpPr>
        <p:spPr>
          <a:xfrm flipH="1">
            <a:off x="9247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باخوميوس</a:t>
            </a:r>
            <a:endParaRPr lang="en-US" sz="2000" b="1" dirty="0">
              <a:solidFill>
                <a:srgbClr val="FFC000"/>
              </a:solidFill>
            </a:endParaRPr>
          </a:p>
        </p:txBody>
      </p:sp>
      <p:sp>
        <p:nvSpPr>
          <p:cNvPr id="24" name="Rectangle 23">
            <a:hlinkClick r:id="rId23" action="ppaction://hlinkpres?slideindex=1&amp;slidetitle="/>
            <a:extLst>
              <a:ext uri="{FF2B5EF4-FFF2-40B4-BE49-F238E27FC236}">
                <a16:creationId xmlns:a16="http://schemas.microsoft.com/office/drawing/2014/main" id="{7E3B54D5-E55B-4D42-B05A-01999FC9CB33}"/>
              </a:ext>
            </a:extLst>
          </p:cNvPr>
          <p:cNvSpPr/>
          <p:nvPr/>
        </p:nvSpPr>
        <p:spPr>
          <a:xfrm flipH="1">
            <a:off x="9247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ارسانيوس</a:t>
            </a:r>
            <a:endParaRPr lang="en-US" sz="2000" b="1" dirty="0">
              <a:solidFill>
                <a:srgbClr val="FFC000"/>
              </a:solidFill>
            </a:endParaRPr>
          </a:p>
        </p:txBody>
      </p:sp>
      <p:sp>
        <p:nvSpPr>
          <p:cNvPr id="25" name="Rectangle 24">
            <a:hlinkClick r:id="rId24" action="ppaction://hlinkpres?slideindex=1&amp;slidetitle="/>
            <a:extLst>
              <a:ext uri="{FF2B5EF4-FFF2-40B4-BE49-F238E27FC236}">
                <a16:creationId xmlns:a16="http://schemas.microsoft.com/office/drawing/2014/main" id="{A88A54A8-5D9F-42AB-9A94-7319D6859FE6}"/>
              </a:ext>
            </a:extLst>
          </p:cNvPr>
          <p:cNvSpPr/>
          <p:nvPr/>
        </p:nvSpPr>
        <p:spPr>
          <a:xfrm flipH="1">
            <a:off x="9247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البابا أثناسيوس</a:t>
            </a:r>
            <a:endParaRPr lang="en-US" sz="2000" b="1" dirty="0">
              <a:solidFill>
                <a:srgbClr val="FFC000"/>
              </a:solidFill>
            </a:endParaRPr>
          </a:p>
        </p:txBody>
      </p:sp>
      <p:sp>
        <p:nvSpPr>
          <p:cNvPr id="26" name="Rectangle 25">
            <a:hlinkClick r:id="rId25" action="ppaction://hlinkpres?slideindex=1&amp;slidetitle="/>
            <a:extLst>
              <a:ext uri="{FF2B5EF4-FFF2-40B4-BE49-F238E27FC236}">
                <a16:creationId xmlns:a16="http://schemas.microsoft.com/office/drawing/2014/main" id="{ED0FA577-CA70-42F8-B8F4-AC26B794D999}"/>
              </a:ext>
            </a:extLst>
          </p:cNvPr>
          <p:cNvSpPr/>
          <p:nvPr/>
        </p:nvSpPr>
        <p:spPr>
          <a:xfrm flipH="1">
            <a:off x="9247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صموئيل المعترف</a:t>
            </a:r>
            <a:endParaRPr lang="en-US" sz="2000" b="1" dirty="0">
              <a:solidFill>
                <a:srgbClr val="FFC000"/>
              </a:solidFill>
            </a:endParaRPr>
          </a:p>
        </p:txBody>
      </p:sp>
      <p:sp>
        <p:nvSpPr>
          <p:cNvPr id="27" name="Rectangle 26">
            <a:hlinkClick r:id="rId26" action="ppaction://hlinkpres?slideindex=1&amp;slidetitle="/>
            <a:extLst>
              <a:ext uri="{FF2B5EF4-FFF2-40B4-BE49-F238E27FC236}">
                <a16:creationId xmlns:a16="http://schemas.microsoft.com/office/drawing/2014/main" id="{754C01EE-9509-491E-8426-BAFEF0F04B47}"/>
              </a:ext>
            </a:extLst>
          </p:cNvPr>
          <p:cNvSpPr/>
          <p:nvPr/>
        </p:nvSpPr>
        <p:spPr>
          <a:xfrm flipH="1">
            <a:off x="9247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ساويرس الأنطاكي</a:t>
            </a:r>
            <a:endParaRPr lang="en-US" sz="2000" b="1" dirty="0">
              <a:solidFill>
                <a:srgbClr val="FFC000"/>
              </a:solidFill>
            </a:endParaRPr>
          </a:p>
        </p:txBody>
      </p:sp>
      <p:sp>
        <p:nvSpPr>
          <p:cNvPr id="28" name="Rectangle 27">
            <a:hlinkClick r:id="rId27" action="ppaction://hlinkpres?slideindex=1&amp;slidetitle="/>
            <a:extLst>
              <a:ext uri="{FF2B5EF4-FFF2-40B4-BE49-F238E27FC236}">
                <a16:creationId xmlns:a16="http://schemas.microsoft.com/office/drawing/2014/main" id="{45598BBF-41F1-4CE7-8129-BAB8865B6FF5}"/>
              </a:ext>
            </a:extLst>
          </p:cNvPr>
          <p:cNvSpPr/>
          <p:nvPr/>
        </p:nvSpPr>
        <p:spPr>
          <a:xfrm flipH="1">
            <a:off x="9247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القديسة </a:t>
            </a:r>
            <a:r>
              <a:rPr lang="ar-EG" sz="2000" b="1" dirty="0" err="1">
                <a:solidFill>
                  <a:srgbClr val="FFCC00"/>
                </a:solidFill>
                <a:cs typeface="Times New Roman" pitchFamily="18" charset="0"/>
              </a:rPr>
              <a:t>ڤيرينا</a:t>
            </a:r>
            <a:endParaRPr lang="en-US" sz="2000" b="1" dirty="0">
              <a:solidFill>
                <a:srgbClr val="FFCC00"/>
              </a:solidFill>
            </a:endParaRPr>
          </a:p>
        </p:txBody>
      </p:sp>
      <p:sp>
        <p:nvSpPr>
          <p:cNvPr id="29" name="Rectangle 28">
            <a:hlinkClick r:id="rId28" action="ppaction://hlinkpres?slideindex=1&amp;slidetitle="/>
            <a:extLst>
              <a:ext uri="{FF2B5EF4-FFF2-40B4-BE49-F238E27FC236}">
                <a16:creationId xmlns:a16="http://schemas.microsoft.com/office/drawing/2014/main" id="{F7410767-205F-4BBF-A6CC-6BC5160A031F}"/>
              </a:ext>
            </a:extLst>
          </p:cNvPr>
          <p:cNvSpPr/>
          <p:nvPr/>
        </p:nvSpPr>
        <p:spPr>
          <a:xfrm flipH="1">
            <a:off x="9247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(في سماء القديسين)</a:t>
            </a:r>
            <a:endParaRPr lang="en-US" sz="2000" b="1" dirty="0">
              <a:solidFill>
                <a:schemeClr val="bg1"/>
              </a:solidFill>
            </a:endParaRPr>
          </a:p>
        </p:txBody>
      </p:sp>
      <p:sp>
        <p:nvSpPr>
          <p:cNvPr id="30" name="Rectangle 29">
            <a:hlinkClick r:id="rId29" action="ppaction://hlinkpres?slideindex=1&amp;slidetitle="/>
            <a:extLst>
              <a:ext uri="{FF2B5EF4-FFF2-40B4-BE49-F238E27FC236}">
                <a16:creationId xmlns:a16="http://schemas.microsoft.com/office/drawing/2014/main" id="{5086B9FB-8B85-472C-83C2-DDFCFAE01FCA}"/>
              </a:ext>
            </a:extLst>
          </p:cNvPr>
          <p:cNvSpPr/>
          <p:nvPr/>
        </p:nvSpPr>
        <p:spPr>
          <a:xfrm flipH="1">
            <a:off x="9247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(سمع الأنبا بموا)</a:t>
            </a:r>
            <a:endParaRPr lang="en-US" sz="2000" b="1" dirty="0">
              <a:solidFill>
                <a:schemeClr val="bg1"/>
              </a:solidFill>
            </a:endParaRPr>
          </a:p>
        </p:txBody>
      </p:sp>
      <p:sp>
        <p:nvSpPr>
          <p:cNvPr id="31" name="Rectangle 30">
            <a:hlinkClick r:id="rId30" action="ppaction://hlinkpres?slideindex=1&amp;slidetitle="/>
            <a:extLst>
              <a:ext uri="{FF2B5EF4-FFF2-40B4-BE49-F238E27FC236}">
                <a16:creationId xmlns:a16="http://schemas.microsoft.com/office/drawing/2014/main" id="{BA386BCA-FEC9-4699-A1FC-00B605C755EF}"/>
              </a:ext>
            </a:extLst>
          </p:cNvPr>
          <p:cNvSpPr/>
          <p:nvPr/>
        </p:nvSpPr>
        <p:spPr>
          <a:xfrm flipH="1">
            <a:off x="3109650"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بطرس خاتم الشهداء</a:t>
            </a:r>
            <a:endParaRPr lang="en-US" sz="2000" b="1" dirty="0">
              <a:solidFill>
                <a:srgbClr val="FFC000"/>
              </a:solidFill>
            </a:endParaRPr>
          </a:p>
        </p:txBody>
      </p:sp>
      <p:sp>
        <p:nvSpPr>
          <p:cNvPr id="32" name="Rectangle 31">
            <a:hlinkClick r:id="rId31" action="ppaction://hlinkpres?slideindex=1&amp;slidetitle="/>
            <a:extLst>
              <a:ext uri="{FF2B5EF4-FFF2-40B4-BE49-F238E27FC236}">
                <a16:creationId xmlns:a16="http://schemas.microsoft.com/office/drawing/2014/main" id="{F3D2D354-A2C2-4631-B69B-1434FA568279}"/>
              </a:ext>
            </a:extLst>
          </p:cNvPr>
          <p:cNvSpPr/>
          <p:nvPr/>
        </p:nvSpPr>
        <p:spPr>
          <a:xfrm flipH="1">
            <a:off x="3109650"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الشهيدة مارينا</a:t>
            </a:r>
            <a:endParaRPr lang="en-US" sz="2000" b="1" dirty="0">
              <a:solidFill>
                <a:srgbClr val="FFC000"/>
              </a:solidFill>
            </a:endParaRPr>
          </a:p>
        </p:txBody>
      </p:sp>
      <p:sp>
        <p:nvSpPr>
          <p:cNvPr id="33" name="Rectangle 32">
            <a:hlinkClick r:id="rId32" action="ppaction://hlinkpres?slideindex=1&amp;slidetitle="/>
            <a:extLst>
              <a:ext uri="{FF2B5EF4-FFF2-40B4-BE49-F238E27FC236}">
                <a16:creationId xmlns:a16="http://schemas.microsoft.com/office/drawing/2014/main" id="{A1861AF8-9538-4E3B-B22F-E4C4E30820E0}"/>
              </a:ext>
            </a:extLst>
          </p:cNvPr>
          <p:cNvSpPr/>
          <p:nvPr/>
        </p:nvSpPr>
        <p:spPr>
          <a:xfrm flipH="1">
            <a:off x="3109650"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القديسة دميانة</a:t>
            </a:r>
            <a:endParaRPr lang="en-US" sz="2000" b="1" dirty="0">
              <a:solidFill>
                <a:srgbClr val="FFC000"/>
              </a:solidFill>
            </a:endParaRPr>
          </a:p>
        </p:txBody>
      </p:sp>
      <p:sp>
        <p:nvSpPr>
          <p:cNvPr id="34" name="Rectangle 33">
            <a:hlinkClick r:id="rId33" action="ppaction://hlinkpres?slideindex=1&amp;slidetitle="/>
            <a:extLst>
              <a:ext uri="{FF2B5EF4-FFF2-40B4-BE49-F238E27FC236}">
                <a16:creationId xmlns:a16="http://schemas.microsoft.com/office/drawing/2014/main" id="{0BF7996C-38C8-45F8-B1E5-0D899D4456B8}"/>
              </a:ext>
            </a:extLst>
          </p:cNvPr>
          <p:cNvSpPr/>
          <p:nvPr/>
        </p:nvSpPr>
        <p:spPr>
          <a:xfrm flipH="1">
            <a:off x="3109650"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أنطونيوس</a:t>
            </a:r>
            <a:endParaRPr lang="en-US" sz="2000" b="1" dirty="0">
              <a:solidFill>
                <a:srgbClr val="FFC000"/>
              </a:solidFill>
            </a:endParaRPr>
          </a:p>
        </p:txBody>
      </p:sp>
      <p:sp>
        <p:nvSpPr>
          <p:cNvPr id="35" name="Rectangle 34">
            <a:hlinkClick r:id="rId34" action="ppaction://hlinkpres?slideindex=1&amp;slidetitle="/>
            <a:extLst>
              <a:ext uri="{FF2B5EF4-FFF2-40B4-BE49-F238E27FC236}">
                <a16:creationId xmlns:a16="http://schemas.microsoft.com/office/drawing/2014/main" id="{79FCA259-488E-4109-9E13-F4A59E29AC48}"/>
              </a:ext>
            </a:extLst>
          </p:cNvPr>
          <p:cNvSpPr/>
          <p:nvPr/>
        </p:nvSpPr>
        <p:spPr>
          <a:xfrm flipH="1">
            <a:off x="3109650"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بيشوى</a:t>
            </a:r>
            <a:endParaRPr lang="en-US" sz="2000" b="1" dirty="0">
              <a:solidFill>
                <a:srgbClr val="FFC000"/>
              </a:solidFill>
            </a:endParaRPr>
          </a:p>
        </p:txBody>
      </p:sp>
      <p:sp>
        <p:nvSpPr>
          <p:cNvPr id="36" name="Rectangle 35">
            <a:hlinkClick r:id="rId35" action="ppaction://hlinkpres?slideindex=1&amp;slidetitle="/>
            <a:extLst>
              <a:ext uri="{FF2B5EF4-FFF2-40B4-BE49-F238E27FC236}">
                <a16:creationId xmlns:a16="http://schemas.microsoft.com/office/drawing/2014/main" id="{BCA1147A-E9CE-4484-8DD6-DB1C3531ACBD}"/>
              </a:ext>
            </a:extLst>
          </p:cNvPr>
          <p:cNvSpPr/>
          <p:nvPr/>
        </p:nvSpPr>
        <p:spPr>
          <a:xfrm flipH="1">
            <a:off x="3109650"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بولا</a:t>
            </a:r>
            <a:endParaRPr lang="en-US" sz="2000" b="1" dirty="0">
              <a:solidFill>
                <a:srgbClr val="FFC000"/>
              </a:solidFill>
            </a:endParaRPr>
          </a:p>
        </p:txBody>
      </p:sp>
      <p:sp>
        <p:nvSpPr>
          <p:cNvPr id="37" name="Rectangle 36">
            <a:hlinkClick r:id="rId36" action="ppaction://hlinkpres?slideindex=1&amp;slidetitle="/>
            <a:extLst>
              <a:ext uri="{FF2B5EF4-FFF2-40B4-BE49-F238E27FC236}">
                <a16:creationId xmlns:a16="http://schemas.microsoft.com/office/drawing/2014/main" id="{503C52F5-B4F5-4490-889C-D9FE7469FF28}"/>
              </a:ext>
            </a:extLst>
          </p:cNvPr>
          <p:cNvSpPr/>
          <p:nvPr/>
        </p:nvSpPr>
        <p:spPr>
          <a:xfrm flipH="1">
            <a:off x="3109650"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شهداء أخميم</a:t>
            </a:r>
            <a:endParaRPr lang="en-US" sz="2000" b="1" dirty="0">
              <a:solidFill>
                <a:srgbClr val="FFC000"/>
              </a:solidFill>
            </a:endParaRPr>
          </a:p>
        </p:txBody>
      </p:sp>
      <p:sp>
        <p:nvSpPr>
          <p:cNvPr id="38" name="Rectangle 37">
            <a:hlinkClick r:id="rId37" action="ppaction://hlinkpres?slideindex=1&amp;slidetitle="/>
            <a:extLst>
              <a:ext uri="{FF2B5EF4-FFF2-40B4-BE49-F238E27FC236}">
                <a16:creationId xmlns:a16="http://schemas.microsoft.com/office/drawing/2014/main" id="{6F881AA0-0CC9-4E66-B9F1-48DCB0463409}"/>
              </a:ext>
            </a:extLst>
          </p:cNvPr>
          <p:cNvSpPr/>
          <p:nvPr/>
        </p:nvSpPr>
        <p:spPr>
          <a:xfrm flipH="1">
            <a:off x="3109650"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القديس أبو مقار الكبير</a:t>
            </a:r>
            <a:endParaRPr lang="en-US" sz="2000" b="1" dirty="0">
              <a:solidFill>
                <a:srgbClr val="FFC000"/>
              </a:solidFill>
            </a:endParaRPr>
          </a:p>
        </p:txBody>
      </p:sp>
      <p:sp>
        <p:nvSpPr>
          <p:cNvPr id="39" name="Rectangle 38">
            <a:hlinkClick r:id="rId38" action="ppaction://hlinkpres?slideindex=1&amp;slidetitle="/>
            <a:extLst>
              <a:ext uri="{FF2B5EF4-FFF2-40B4-BE49-F238E27FC236}">
                <a16:creationId xmlns:a16="http://schemas.microsoft.com/office/drawing/2014/main" id="{87A86A0A-4F75-44D5-9C56-AD644B7D10D0}"/>
              </a:ext>
            </a:extLst>
          </p:cNvPr>
          <p:cNvSpPr/>
          <p:nvPr/>
        </p:nvSpPr>
        <p:spPr>
          <a:xfrm flipH="1">
            <a:off x="3109650"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أبانوب</a:t>
            </a:r>
            <a:r>
              <a:rPr lang="ar-EG" sz="2000" b="1" dirty="0">
                <a:solidFill>
                  <a:srgbClr val="FFC000"/>
                </a:solidFill>
                <a:cs typeface="Times New Roman" pitchFamily="18" charset="0"/>
              </a:rPr>
              <a:t> </a:t>
            </a:r>
            <a:r>
              <a:rPr lang="ar-EG" sz="2000" b="1" dirty="0" err="1">
                <a:solidFill>
                  <a:srgbClr val="FFC000"/>
                </a:solidFill>
                <a:cs typeface="Times New Roman" pitchFamily="18" charset="0"/>
              </a:rPr>
              <a:t>النهيسى</a:t>
            </a:r>
            <a:endParaRPr lang="en-US" sz="2000" b="1" dirty="0">
              <a:solidFill>
                <a:srgbClr val="FFC000"/>
              </a:solidFill>
            </a:endParaRPr>
          </a:p>
        </p:txBody>
      </p:sp>
      <p:sp>
        <p:nvSpPr>
          <p:cNvPr id="40" name="Rectangle 39">
            <a:hlinkClick r:id="rId39" action="ppaction://hlinkpres?slideindex=1&amp;slidetitle="/>
            <a:extLst>
              <a:ext uri="{FF2B5EF4-FFF2-40B4-BE49-F238E27FC236}">
                <a16:creationId xmlns:a16="http://schemas.microsoft.com/office/drawing/2014/main" id="{D52664BD-5056-44B8-9A1D-F51B3129D38F}"/>
              </a:ext>
            </a:extLst>
          </p:cNvPr>
          <p:cNvSpPr/>
          <p:nvPr/>
        </p:nvSpPr>
        <p:spPr>
          <a:xfrm flipH="1">
            <a:off x="3109650"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أبادير وايرينى أخته</a:t>
            </a:r>
            <a:endParaRPr lang="en-US" sz="2000" b="1" dirty="0">
              <a:solidFill>
                <a:srgbClr val="FFC000"/>
              </a:solidFill>
            </a:endParaRPr>
          </a:p>
        </p:txBody>
      </p:sp>
      <p:sp>
        <p:nvSpPr>
          <p:cNvPr id="41" name="Rectangle 40">
            <a:hlinkClick r:id="rId40" action="ppaction://hlinkpres?slideindex=1&amp;slidetitle="/>
            <a:extLst>
              <a:ext uri="{FF2B5EF4-FFF2-40B4-BE49-F238E27FC236}">
                <a16:creationId xmlns:a16="http://schemas.microsoft.com/office/drawing/2014/main" id="{CE632E73-B636-4D99-8EDB-DCA275801BDB}"/>
              </a:ext>
            </a:extLst>
          </p:cNvPr>
          <p:cNvSpPr/>
          <p:nvPr/>
        </p:nvSpPr>
        <p:spPr>
          <a:xfrm flipH="1">
            <a:off x="3109650"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000" b="1" dirty="0">
                <a:solidFill>
                  <a:srgbClr val="FFC000"/>
                </a:solidFill>
                <a:cs typeface="Times New Roman" pitchFamily="18" charset="0"/>
              </a:rPr>
              <a:t>الشهيدة بربارة</a:t>
            </a:r>
            <a:endParaRPr lang="en-US" sz="2000" b="1" dirty="0">
              <a:solidFill>
                <a:srgbClr val="FFC000"/>
              </a:solidFill>
              <a:cs typeface="Times New Roman" pitchFamily="18" charset="0"/>
            </a:endParaRPr>
          </a:p>
        </p:txBody>
      </p:sp>
      <p:sp>
        <p:nvSpPr>
          <p:cNvPr id="42" name="Rectangle 41">
            <a:hlinkClick r:id="rId41" action="ppaction://hlinkpres?slideindex=1&amp;slidetitle="/>
            <a:extLst>
              <a:ext uri="{FF2B5EF4-FFF2-40B4-BE49-F238E27FC236}">
                <a16:creationId xmlns:a16="http://schemas.microsoft.com/office/drawing/2014/main" id="{A8F10ADB-428A-4701-8160-334191EFE23F}"/>
              </a:ext>
            </a:extLst>
          </p:cNvPr>
          <p:cNvSpPr/>
          <p:nvPr/>
        </p:nvSpPr>
        <p:spPr>
          <a:xfrm flipH="1">
            <a:off x="3109650"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 يوليوس </a:t>
            </a:r>
            <a:r>
              <a:rPr lang="ar-EG" sz="2000" b="1" dirty="0" err="1">
                <a:solidFill>
                  <a:srgbClr val="FFC000"/>
                </a:solidFill>
                <a:cs typeface="Times New Roman" pitchFamily="18" charset="0"/>
              </a:rPr>
              <a:t>الأقفهصي</a:t>
            </a:r>
            <a:endParaRPr lang="en-US" sz="2000" b="1" dirty="0">
              <a:solidFill>
                <a:srgbClr val="FFC000"/>
              </a:solidFill>
            </a:endParaRPr>
          </a:p>
        </p:txBody>
      </p:sp>
      <p:sp>
        <p:nvSpPr>
          <p:cNvPr id="43" name="Rectangle 42">
            <a:hlinkClick r:id="rId42" action="ppaction://hlinkpres?slideindex=1&amp;slidetitle="/>
            <a:extLst>
              <a:ext uri="{FF2B5EF4-FFF2-40B4-BE49-F238E27FC236}">
                <a16:creationId xmlns:a16="http://schemas.microsoft.com/office/drawing/2014/main" id="{AAD54356-47AB-44C3-A4F7-E559FC3EED21}"/>
              </a:ext>
            </a:extLst>
          </p:cNvPr>
          <p:cNvSpPr/>
          <p:nvPr/>
        </p:nvSpPr>
        <p:spPr>
          <a:xfrm flipH="1">
            <a:off x="3109650"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الشهيدان </a:t>
            </a:r>
            <a:r>
              <a:rPr lang="ar-EG" sz="2000" b="1" dirty="0" err="1">
                <a:solidFill>
                  <a:srgbClr val="FFCC00"/>
                </a:solidFill>
                <a:cs typeface="Times New Roman" pitchFamily="18" charset="0"/>
              </a:rPr>
              <a:t>أباكير</a:t>
            </a:r>
            <a:r>
              <a:rPr lang="ar-EG" sz="2000" b="1" dirty="0">
                <a:solidFill>
                  <a:srgbClr val="FFCC00"/>
                </a:solidFill>
                <a:cs typeface="Times New Roman" pitchFamily="18" charset="0"/>
              </a:rPr>
              <a:t> ويوحنا</a:t>
            </a:r>
            <a:endParaRPr lang="en-US" sz="2000" b="1" dirty="0">
              <a:solidFill>
                <a:srgbClr val="FFCC00"/>
              </a:solidFill>
            </a:endParaRPr>
          </a:p>
        </p:txBody>
      </p:sp>
      <p:sp>
        <p:nvSpPr>
          <p:cNvPr id="44" name="Rectangle 43">
            <a:hlinkClick r:id="rId43" action="ppaction://hlinkpres?slideindex=1&amp;slidetitle="/>
            <a:extLst>
              <a:ext uri="{FF2B5EF4-FFF2-40B4-BE49-F238E27FC236}">
                <a16:creationId xmlns:a16="http://schemas.microsoft.com/office/drawing/2014/main" id="{0A716F79-8649-4106-B1C1-C53A0432E39B}"/>
              </a:ext>
            </a:extLst>
          </p:cNvPr>
          <p:cNvSpPr/>
          <p:nvPr/>
        </p:nvSpPr>
        <p:spPr>
          <a:xfrm flipH="1">
            <a:off x="3109650"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أبا </a:t>
            </a:r>
            <a:r>
              <a:rPr lang="ar-EG" sz="2000" b="1" dirty="0" err="1">
                <a:solidFill>
                  <a:srgbClr val="FFCC00"/>
                </a:solidFill>
                <a:cs typeface="Times New Roman" pitchFamily="18" charset="0"/>
              </a:rPr>
              <a:t>اسخيرون</a:t>
            </a:r>
            <a:r>
              <a:rPr lang="ar-EG" sz="2000" b="1" dirty="0">
                <a:solidFill>
                  <a:srgbClr val="FFCC00"/>
                </a:solidFill>
                <a:cs typeface="Times New Roman" pitchFamily="18" charset="0"/>
              </a:rPr>
              <a:t> </a:t>
            </a:r>
            <a:r>
              <a:rPr lang="ar-EG" sz="2000" b="1" dirty="0" err="1">
                <a:solidFill>
                  <a:srgbClr val="FFCC00"/>
                </a:solidFill>
                <a:cs typeface="Times New Roman" pitchFamily="18" charset="0"/>
              </a:rPr>
              <a:t>القليني</a:t>
            </a:r>
            <a:endParaRPr lang="en-US" sz="2000" b="1" dirty="0">
              <a:solidFill>
                <a:srgbClr val="FFCC00"/>
              </a:solidFill>
            </a:endParaRPr>
          </a:p>
        </p:txBody>
      </p:sp>
    </p:spTree>
    <p:extLst>
      <p:ext uri="{BB962C8B-B14F-4D97-AF65-F5344CB8AC3E}">
        <p14:creationId xmlns:p14="http://schemas.microsoft.com/office/powerpoint/2010/main" val="1662330757"/>
      </p:ext>
    </p:extLst>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237130" y="0"/>
            <a:ext cx="123713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الختام</a:t>
            </a:r>
            <a:endParaRPr lang="en-GB" dirty="0"/>
          </a:p>
        </p:txBody>
      </p:sp>
    </p:spTree>
    <p:extLst>
      <p:ext uri="{BB962C8B-B14F-4D97-AF65-F5344CB8AC3E}">
        <p14:creationId xmlns:p14="http://schemas.microsoft.com/office/powerpoint/2010/main" val="2309017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 y="4486051"/>
            <a:ext cx="914400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آمين الليلويا </a:t>
            </a:r>
            <a:r>
              <a:rPr lang="ar-EG" sz="4000" b="1" dirty="0">
                <a:solidFill>
                  <a:schemeClr val="bg1"/>
                </a:solidFill>
                <a:latin typeface="Times New Roman" panose="02020603050405020304" pitchFamily="18" charset="0"/>
                <a:cs typeface="Times New Roman" panose="02020603050405020304" pitchFamily="18" charset="0"/>
              </a:rPr>
              <a:t>المجد للآب والابن والروح القدس. </a:t>
            </a:r>
            <a:endParaRPr lang="en-GB" dirty="0"/>
          </a:p>
        </p:txBody>
      </p:sp>
      <p:sp>
        <p:nvSpPr>
          <p:cNvPr id="3" name="Text Placeholder 2">
            <a:extLst>
              <a:ext uri="{FF2B5EF4-FFF2-40B4-BE49-F238E27FC236}">
                <a16:creationId xmlns:a16="http://schemas.microsoft.com/office/drawing/2014/main" id="{1D17854E-69A1-4723-B953-51063006E3D8}"/>
              </a:ext>
            </a:extLst>
          </p:cNvPr>
          <p:cNvSpPr>
            <a:spLocks noGrp="1"/>
          </p:cNvSpPr>
          <p:nvPr>
            <p:ph type="body" idx="1"/>
          </p:nvPr>
        </p:nvSpPr>
        <p:spPr/>
        <p:txBody>
          <a:bodyPr/>
          <a:lstStyle/>
          <a:p>
            <a:r>
              <a:rPr lang="ar-SA" sz="4000" b="1" dirty="0">
                <a:solidFill>
                  <a:schemeClr val="bg1"/>
                </a:solidFill>
                <a:latin typeface="Times New Roman" panose="02020603050405020304" pitchFamily="18" charset="0"/>
                <a:cs typeface="Times New Roman" panose="02020603050405020304" pitchFamily="18" charset="0"/>
              </a:rPr>
              <a:t>آمين الليلويا ذوكسابترى كيه إيو كيه أجيو إبنفماتى</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a:t>
            </a:r>
            <a:endParaRPr lang="en-GB" sz="4000" dirty="0"/>
          </a:p>
        </p:txBody>
      </p:sp>
      <p:sp>
        <p:nvSpPr>
          <p:cNvPr id="4" name="Text Placeholder 3">
            <a:extLst>
              <a:ext uri="{FF2B5EF4-FFF2-40B4-BE49-F238E27FC236}">
                <a16:creationId xmlns:a16="http://schemas.microsoft.com/office/drawing/2014/main" id="{18253DDC-DA5C-468B-9D46-1967221E3262}"/>
              </a:ext>
            </a:extLst>
          </p:cNvPr>
          <p:cNvSpPr>
            <a:spLocks noGrp="1"/>
          </p:cNvSpPr>
          <p:nvPr>
            <p:ph type="body" sz="quarter" idx="3"/>
          </p:nvPr>
        </p:nvSpPr>
        <p:spPr/>
        <p:txBody>
          <a:bodyPr anchor="ctr"/>
          <a:lstStyle/>
          <a:p>
            <a:r>
              <a:rPr lang="en-GB" sz="3500" dirty="0" err="1"/>
              <a:t>Amyn</a:t>
            </a:r>
            <a:r>
              <a:rPr lang="en-GB" sz="3500" dirty="0"/>
              <a:t> a=l@ </a:t>
            </a:r>
            <a:r>
              <a:rPr lang="en-GB" sz="3500" dirty="0" err="1"/>
              <a:t>Doza</a:t>
            </a:r>
            <a:r>
              <a:rPr lang="en-GB" sz="3500" dirty="0"/>
              <a:t> Patri </a:t>
            </a:r>
            <a:r>
              <a:rPr lang="en-GB" sz="3500" dirty="0" err="1"/>
              <a:t>ke</a:t>
            </a:r>
            <a:r>
              <a:rPr lang="en-GB" sz="3500" dirty="0"/>
              <a:t> </a:t>
            </a:r>
            <a:r>
              <a:rPr lang="en-GB" sz="3500" dirty="0" err="1"/>
              <a:t>Uiw</a:t>
            </a:r>
            <a:r>
              <a:rPr lang="en-GB" sz="3500" dirty="0"/>
              <a:t> </a:t>
            </a:r>
            <a:r>
              <a:rPr lang="en-GB" sz="3500" dirty="0" err="1"/>
              <a:t>ke</a:t>
            </a:r>
            <a:r>
              <a:rPr lang="en-GB" sz="3500" dirty="0"/>
              <a:t> `</a:t>
            </a:r>
            <a:r>
              <a:rPr lang="en-GB" sz="3500" dirty="0" err="1"/>
              <a:t>agi`w</a:t>
            </a:r>
            <a:r>
              <a:rPr lang="en-GB" sz="3500" dirty="0"/>
              <a:t> `</a:t>
            </a:r>
            <a:r>
              <a:rPr lang="en-GB" sz="3500" dirty="0" err="1"/>
              <a:t>Pneumati</a:t>
            </a:r>
            <a:r>
              <a:rPr lang="en-GB" sz="3500" dirty="0"/>
              <a:t>.</a:t>
            </a:r>
          </a:p>
        </p:txBody>
      </p:sp>
    </p:spTree>
    <p:extLst>
      <p:ext uri="{BB962C8B-B14F-4D97-AF65-F5344CB8AC3E}">
        <p14:creationId xmlns:p14="http://schemas.microsoft.com/office/powerpoint/2010/main" val="2318519711"/>
      </p:ext>
    </p:extLst>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FA615E8-8B3B-43BC-99CD-F6F5E2363A17}"/>
              </a:ext>
            </a:extLst>
          </p:cNvPr>
          <p:cNvSpPr>
            <a:spLocks noGrp="1"/>
          </p:cNvSpPr>
          <p:nvPr>
            <p:ph type="title"/>
          </p:nvPr>
        </p:nvSpPr>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الآن وكل اوان والى دهر الدهور. آمين.</a:t>
            </a:r>
            <a:endParaRPr lang="en-GB" dirty="0"/>
          </a:p>
        </p:txBody>
      </p:sp>
      <p:sp>
        <p:nvSpPr>
          <p:cNvPr id="3" name="Text Placeholder 2">
            <a:extLst>
              <a:ext uri="{FF2B5EF4-FFF2-40B4-BE49-F238E27FC236}">
                <a16:creationId xmlns:a16="http://schemas.microsoft.com/office/drawing/2014/main" id="{CC8F11BC-EAD1-432F-BCDA-3EE73DC8D87B}"/>
              </a:ext>
            </a:extLst>
          </p:cNvPr>
          <p:cNvSpPr>
            <a:spLocks noGrp="1"/>
          </p:cNvSpPr>
          <p:nvPr>
            <p:ph type="body" idx="1"/>
          </p:nvPr>
        </p:nvSpPr>
        <p:spPr/>
        <p:txBody>
          <a:bodyPr anchor="ctr"/>
          <a:lstStyle/>
          <a:p>
            <a:r>
              <a:rPr lang="ar-SA" sz="3500" b="1" dirty="0">
                <a:solidFill>
                  <a:schemeClr val="bg1"/>
                </a:solidFill>
                <a:latin typeface="Times New Roman" panose="02020603050405020304" pitchFamily="18" charset="0"/>
                <a:cs typeface="Times New Roman" panose="02020603050405020304" pitchFamily="18" charset="0"/>
              </a:rPr>
              <a:t>كيه نيه كيه آ إى كيه إسطوس إيه أوناس طون إيه أونون أمين.</a:t>
            </a:r>
            <a:endParaRPr lang="en-GB" sz="3500" dirty="0"/>
          </a:p>
        </p:txBody>
      </p:sp>
      <p:sp>
        <p:nvSpPr>
          <p:cNvPr id="4" name="Text Placeholder 3">
            <a:extLst>
              <a:ext uri="{FF2B5EF4-FFF2-40B4-BE49-F238E27FC236}">
                <a16:creationId xmlns:a16="http://schemas.microsoft.com/office/drawing/2014/main" id="{D5C2F061-8345-4B12-9867-683BDB6168F8}"/>
              </a:ext>
            </a:extLst>
          </p:cNvPr>
          <p:cNvSpPr>
            <a:spLocks noGrp="1"/>
          </p:cNvSpPr>
          <p:nvPr>
            <p:ph type="body" sz="quarter" idx="3"/>
          </p:nvPr>
        </p:nvSpPr>
        <p:spPr/>
        <p:txBody>
          <a:bodyPr anchor="ctr"/>
          <a:lstStyle/>
          <a:p>
            <a:r>
              <a:rPr lang="en-GB" dirty="0" err="1"/>
              <a:t>Ke</a:t>
            </a:r>
            <a:r>
              <a:rPr lang="en-GB" dirty="0"/>
              <a:t> nun </a:t>
            </a:r>
            <a:r>
              <a:rPr lang="en-GB" dirty="0" err="1"/>
              <a:t>ke</a:t>
            </a:r>
            <a:r>
              <a:rPr lang="en-GB" dirty="0"/>
              <a:t> `</a:t>
            </a:r>
            <a:r>
              <a:rPr lang="en-GB" dirty="0" err="1"/>
              <a:t>a`i</a:t>
            </a:r>
            <a:r>
              <a:rPr lang="en-GB" dirty="0"/>
              <a:t> </a:t>
            </a:r>
            <a:r>
              <a:rPr lang="en-GB" dirty="0" err="1"/>
              <a:t>ke</a:t>
            </a:r>
            <a:r>
              <a:rPr lang="en-GB" dirty="0"/>
              <a:t> </a:t>
            </a:r>
            <a:r>
              <a:rPr lang="en-GB" dirty="0" err="1"/>
              <a:t>ictouc</a:t>
            </a:r>
            <a:r>
              <a:rPr lang="en-GB" dirty="0"/>
              <a:t> `</a:t>
            </a:r>
            <a:r>
              <a:rPr lang="en-GB" dirty="0" err="1"/>
              <a:t>ew`nac</a:t>
            </a:r>
            <a:r>
              <a:rPr lang="en-GB" dirty="0"/>
              <a:t> </a:t>
            </a:r>
            <a:r>
              <a:rPr lang="en-GB" dirty="0" err="1"/>
              <a:t>twn</a:t>
            </a:r>
            <a:r>
              <a:rPr lang="en-GB" dirty="0"/>
              <a:t> `</a:t>
            </a:r>
            <a:r>
              <a:rPr lang="en-GB" dirty="0" err="1"/>
              <a:t>e`wnwn</a:t>
            </a:r>
            <a:r>
              <a:rPr lang="en-GB" dirty="0"/>
              <a:t> `</a:t>
            </a:r>
            <a:r>
              <a:rPr lang="en-GB" dirty="0" err="1"/>
              <a:t>amyn</a:t>
            </a:r>
            <a:r>
              <a:rPr lang="en-GB" dirty="0"/>
              <a:t>.</a:t>
            </a:r>
          </a:p>
        </p:txBody>
      </p:sp>
    </p:spTree>
    <p:extLst>
      <p:ext uri="{BB962C8B-B14F-4D97-AF65-F5344CB8AC3E}">
        <p14:creationId xmlns:p14="http://schemas.microsoft.com/office/powerpoint/2010/main" val="2155136381"/>
      </p:ext>
    </p:extLst>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AF9D89B-3661-4DF6-985F-7F5CFE7C0782}"/>
              </a:ext>
            </a:extLst>
          </p:cNvPr>
          <p:cNvSpPr>
            <a:spLocks noGrp="1"/>
          </p:cNvSpPr>
          <p:nvPr>
            <p:ph type="title"/>
          </p:nvPr>
        </p:nvSpPr>
        <p:spPr>
          <a:xfrm>
            <a:off x="0" y="4346957"/>
            <a:ext cx="9144000" cy="782371"/>
          </a:xfrm>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نصرخ قائلين ياربنا يسوع المسيح.</a:t>
            </a:r>
            <a:endParaRPr lang="en-GB" dirty="0"/>
          </a:p>
        </p:txBody>
      </p:sp>
      <p:sp>
        <p:nvSpPr>
          <p:cNvPr id="3" name="Text Placeholder 2">
            <a:extLst>
              <a:ext uri="{FF2B5EF4-FFF2-40B4-BE49-F238E27FC236}">
                <a16:creationId xmlns:a16="http://schemas.microsoft.com/office/drawing/2014/main" id="{725CA2EC-472B-4791-9ECA-33E0686972D1}"/>
              </a:ext>
            </a:extLst>
          </p:cNvPr>
          <p:cNvSpPr>
            <a:spLocks noGrp="1"/>
          </p:cNvSpPr>
          <p:nvPr>
            <p:ph type="body" idx="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تين أوأوش ايڤول ان جو امموس جى او بين شويس ايسوس بى اخرستوس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BCB94DD-74FE-47F1-AD54-6634EE0EB30A}"/>
              </a:ext>
            </a:extLst>
          </p:cNvPr>
          <p:cNvSpPr>
            <a:spLocks noGrp="1"/>
          </p:cNvSpPr>
          <p:nvPr>
            <p:ph type="body" sz="quarter" idx="3"/>
          </p:nvPr>
        </p:nvSpPr>
        <p:spPr>
          <a:xfrm>
            <a:off x="0" y="5106120"/>
            <a:ext cx="9144000" cy="682357"/>
          </a:xfrm>
        </p:spPr>
        <p:txBody>
          <a:bodyPr anchor="t"/>
          <a:lstStyle/>
          <a:p>
            <a:r>
              <a:rPr lang="pl-PL" dirty="0"/>
              <a:t>Tenws `ebol enjw `mmoc@ je `w Pen[oic I=y=c P=,=c@</a:t>
            </a:r>
          </a:p>
        </p:txBody>
      </p:sp>
    </p:spTree>
    <p:extLst>
      <p:ext uri="{BB962C8B-B14F-4D97-AF65-F5344CB8AC3E}">
        <p14:creationId xmlns:p14="http://schemas.microsoft.com/office/powerpoint/2010/main" val="2992896921"/>
      </p:ext>
    </p:extLst>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E1B2D51-3497-4618-90B8-3AB00F18EDE4}"/>
              </a:ext>
            </a:extLst>
          </p:cNvPr>
          <p:cNvSpPr>
            <a:spLocks noGrp="1"/>
          </p:cNvSpPr>
          <p:nvPr>
            <p:ph type="title"/>
          </p:nvPr>
        </p:nvSpPr>
        <p:spPr>
          <a:xfrm>
            <a:off x="-1815353" y="-8475"/>
            <a:ext cx="1815353" cy="808893"/>
          </a:xfrm>
        </p:spPr>
        <p:txBody>
          <a:bodyPr/>
          <a:lstStyle/>
          <a:p>
            <a:r>
              <a:rPr lang="ar-EG" dirty="0"/>
              <a:t>سوماتوس</a:t>
            </a:r>
            <a:endParaRPr lang="en-GB" dirty="0"/>
          </a:p>
        </p:txBody>
      </p:sp>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Tree>
    <p:extLst>
      <p:ext uri="{BB962C8B-B14F-4D97-AF65-F5344CB8AC3E}">
        <p14:creationId xmlns:p14="http://schemas.microsoft.com/office/powerpoint/2010/main" val="319110091"/>
      </p:ext>
    </p:extLst>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A1A6048-7CA2-437C-B94D-A373C3633F1A}"/>
              </a:ext>
            </a:extLst>
          </p:cNvPr>
          <p:cNvSpPr>
            <a:spLocks noGrp="1"/>
          </p:cNvSpPr>
          <p:nvPr>
            <p:ph type="body" idx="1"/>
          </p:nvPr>
        </p:nvSpPr>
        <p:spPr/>
        <p:txBody>
          <a:bodyPr/>
          <a:lstStyle/>
          <a:p>
            <a:r>
              <a:rPr lang="ar-SA" sz="4800" b="1" dirty="0">
                <a:solidFill>
                  <a:schemeClr val="bg1"/>
                </a:solidFill>
                <a:latin typeface="Times New Roman" panose="02020603050405020304" pitchFamily="18" charset="0"/>
                <a:cs typeface="Times New Roman" panose="02020603050405020304" pitchFamily="18" charset="0"/>
              </a:rPr>
              <a:t>ذوكصابترى كيه إيو كيه آجيو إبنڤماتى.</a:t>
            </a:r>
            <a:endParaRPr lang="en-GB" sz="4800" dirty="0"/>
          </a:p>
        </p:txBody>
      </p:sp>
      <p:sp>
        <p:nvSpPr>
          <p:cNvPr id="4" name="Text Placeholder 3">
            <a:extLst>
              <a:ext uri="{FF2B5EF4-FFF2-40B4-BE49-F238E27FC236}">
                <a16:creationId xmlns:a16="http://schemas.microsoft.com/office/drawing/2014/main" id="{EAA25018-9B62-4ADC-AD13-F49D86AF17C0}"/>
              </a:ext>
            </a:extLst>
          </p:cNvPr>
          <p:cNvSpPr>
            <a:spLocks noGrp="1"/>
          </p:cNvSpPr>
          <p:nvPr>
            <p:ph type="body" sz="quarter" idx="3"/>
          </p:nvPr>
        </p:nvSpPr>
        <p:spPr>
          <a:xfrm>
            <a:off x="0" y="5191050"/>
            <a:ext cx="9144000" cy="808893"/>
          </a:xfrm>
        </p:spPr>
        <p:txBody>
          <a:bodyPr/>
          <a:lstStyle/>
          <a:p>
            <a:r>
              <a:rPr lang="en-GB" sz="4400" dirty="0"/>
              <a:t>Doxa Patri </a:t>
            </a:r>
            <a:r>
              <a:rPr lang="en-GB" sz="4400" dirty="0" err="1"/>
              <a:t>ke</a:t>
            </a:r>
            <a:r>
              <a:rPr lang="en-GB" sz="4400" dirty="0"/>
              <a:t> `</a:t>
            </a:r>
            <a:r>
              <a:rPr lang="en-GB" sz="4400" dirty="0" err="1"/>
              <a:t>Uiw</a:t>
            </a:r>
            <a:r>
              <a:rPr lang="en-GB" sz="4400" dirty="0"/>
              <a:t> </a:t>
            </a:r>
            <a:r>
              <a:rPr lang="en-GB" sz="4400" dirty="0" err="1"/>
              <a:t>ke</a:t>
            </a:r>
            <a:r>
              <a:rPr lang="en-GB" sz="4400" dirty="0"/>
              <a:t> `Agio `</a:t>
            </a:r>
            <a:r>
              <a:rPr lang="en-GB" sz="4400" dirty="0" err="1"/>
              <a:t>Pneumati</a:t>
            </a:r>
            <a:r>
              <a:rPr lang="en-GB" sz="4400" dirty="0"/>
              <a:t>.</a:t>
            </a:r>
          </a:p>
        </p:txBody>
      </p:sp>
      <p:sp>
        <p:nvSpPr>
          <p:cNvPr id="5" name="Text Placeholder 4">
            <a:extLst>
              <a:ext uri="{FF2B5EF4-FFF2-40B4-BE49-F238E27FC236}">
                <a16:creationId xmlns:a16="http://schemas.microsoft.com/office/drawing/2014/main" id="{026EDA5E-1F58-483F-BE71-B04CBFD91B26}"/>
              </a:ext>
            </a:extLst>
          </p:cNvPr>
          <p:cNvSpPr>
            <a:spLocks noGrp="1"/>
          </p:cNvSpPr>
          <p:nvPr>
            <p:ph type="body" sz="quarter" idx="10"/>
          </p:nvPr>
        </p:nvSpPr>
        <p:spPr>
          <a:xfrm>
            <a:off x="0" y="4359275"/>
            <a:ext cx="9144000" cy="831775"/>
          </a:xfrm>
        </p:spPr>
        <p:txBody>
          <a:bodyPr/>
          <a:lstStyle/>
          <a:p>
            <a:r>
              <a:rPr lang="ar-EG" sz="5400" b="1" dirty="0">
                <a:solidFill>
                  <a:srgbClr val="FFFFFF"/>
                </a:solidFill>
                <a:latin typeface="Times New Roman" panose="02020603050405020304" pitchFamily="18" charset="0"/>
                <a:cs typeface="Times New Roman" panose="02020603050405020304" pitchFamily="18" charset="0"/>
              </a:rPr>
              <a:t>المجد للاب والابن والروح القدس.</a:t>
            </a:r>
            <a:endParaRPr lang="en-GB" sz="5400" dirty="0"/>
          </a:p>
        </p:txBody>
      </p:sp>
    </p:spTree>
    <p:extLst>
      <p:ext uri="{BB962C8B-B14F-4D97-AF65-F5344CB8AC3E}">
        <p14:creationId xmlns:p14="http://schemas.microsoft.com/office/powerpoint/2010/main" val="3849695270"/>
      </p:ext>
    </p:extLst>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
        <p:nvSpPr>
          <p:cNvPr id="7" name="Title 6">
            <a:extLst>
              <a:ext uri="{FF2B5EF4-FFF2-40B4-BE49-F238E27FC236}">
                <a16:creationId xmlns:a16="http://schemas.microsoft.com/office/drawing/2014/main" id="{1E829D68-4849-48CF-A2F8-873853AB303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0740750"/>
      </p:ext>
    </p:extLst>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DC4C79E-CBFD-400C-9B8C-6A11D01BE69E}"/>
              </a:ext>
            </a:extLst>
          </p:cNvPr>
          <p:cNvSpPr>
            <a:spLocks noGrp="1"/>
          </p:cNvSpPr>
          <p:nvPr>
            <p:ph type="body" idx="1"/>
          </p:nvPr>
        </p:nvSpPr>
        <p:spPr>
          <a:xfrm>
            <a:off x="0" y="5815769"/>
            <a:ext cx="9143999" cy="1042231"/>
          </a:xfrm>
        </p:spPr>
        <p:txBody>
          <a:bodyPr anchor="ctr"/>
          <a:lstStyle/>
          <a:p>
            <a:r>
              <a:rPr lang="ar-SA" sz="4000" b="1" dirty="0">
                <a:solidFill>
                  <a:schemeClr val="bg1"/>
                </a:solidFill>
                <a:latin typeface="Times New Roman" panose="02020603050405020304" pitchFamily="18" charset="0"/>
                <a:cs typeface="Times New Roman" panose="02020603050405020304" pitchFamily="18" charset="0"/>
              </a:rPr>
              <a:t>كيه نين كيه آ إى كيه إسطوس إيه أوناس طون إيه أ</a:t>
            </a:r>
            <a:r>
              <a:rPr lang="ar-EG" sz="4000" b="1" dirty="0">
                <a:solidFill>
                  <a:schemeClr val="bg1"/>
                </a:solidFill>
                <a:latin typeface="Times New Roman" panose="02020603050405020304" pitchFamily="18" charset="0"/>
                <a:cs typeface="Times New Roman" panose="02020603050405020304" pitchFamily="18" charset="0"/>
              </a:rPr>
              <a:t>و</a:t>
            </a:r>
            <a:r>
              <a:rPr lang="ar-SA" sz="4000" b="1" dirty="0">
                <a:solidFill>
                  <a:schemeClr val="bg1"/>
                </a:solidFill>
                <a:latin typeface="Times New Roman" panose="02020603050405020304" pitchFamily="18" charset="0"/>
                <a:cs typeface="Times New Roman" panose="02020603050405020304" pitchFamily="18" charset="0"/>
              </a:rPr>
              <a:t>نون آمين.</a:t>
            </a:r>
            <a:endParaRPr lang="en-GB" sz="4000" dirty="0"/>
          </a:p>
        </p:txBody>
      </p:sp>
      <p:sp>
        <p:nvSpPr>
          <p:cNvPr id="4" name="Text Placeholder 3">
            <a:extLst>
              <a:ext uri="{FF2B5EF4-FFF2-40B4-BE49-F238E27FC236}">
                <a16:creationId xmlns:a16="http://schemas.microsoft.com/office/drawing/2014/main" id="{64A1CBFE-2E75-49AA-960A-8303F51F60D3}"/>
              </a:ext>
            </a:extLst>
          </p:cNvPr>
          <p:cNvSpPr>
            <a:spLocks noGrp="1"/>
          </p:cNvSpPr>
          <p:nvPr>
            <p:ph type="body" sz="quarter" idx="3"/>
          </p:nvPr>
        </p:nvSpPr>
        <p:spPr>
          <a:xfrm>
            <a:off x="0" y="5041632"/>
            <a:ext cx="9144000" cy="774137"/>
          </a:xfrm>
        </p:spPr>
        <p:txBody>
          <a:bodyPr/>
          <a:lstStyle/>
          <a:p>
            <a:r>
              <a:rPr lang="en-GB" sz="3700" dirty="0" err="1"/>
              <a:t>Ke</a:t>
            </a:r>
            <a:r>
              <a:rPr lang="en-GB" sz="3700" dirty="0"/>
              <a:t> nun </a:t>
            </a:r>
            <a:r>
              <a:rPr lang="en-GB" sz="3700" dirty="0" err="1"/>
              <a:t>ke</a:t>
            </a:r>
            <a:r>
              <a:rPr lang="en-GB" sz="3700" dirty="0"/>
              <a:t> `</a:t>
            </a:r>
            <a:r>
              <a:rPr lang="en-GB" sz="3700" dirty="0" err="1"/>
              <a:t>a`i</a:t>
            </a:r>
            <a:r>
              <a:rPr lang="en-GB" sz="3700" dirty="0"/>
              <a:t> </a:t>
            </a:r>
            <a:r>
              <a:rPr lang="en-GB" sz="3700" dirty="0" err="1"/>
              <a:t>ke</a:t>
            </a:r>
            <a:r>
              <a:rPr lang="en-GB" sz="3700" dirty="0"/>
              <a:t> </a:t>
            </a:r>
            <a:r>
              <a:rPr lang="en-GB" sz="3700" dirty="0" err="1"/>
              <a:t>ic</a:t>
            </a:r>
            <a:r>
              <a:rPr lang="en-GB" sz="3700" dirty="0"/>
              <a:t> </a:t>
            </a:r>
            <a:r>
              <a:rPr lang="en-GB" sz="3700" dirty="0" err="1"/>
              <a:t>touc</a:t>
            </a:r>
            <a:r>
              <a:rPr lang="en-GB" sz="3700" dirty="0"/>
              <a:t> `</a:t>
            </a:r>
            <a:r>
              <a:rPr lang="en-GB" sz="3700" dirty="0" err="1"/>
              <a:t>e`wnac</a:t>
            </a:r>
            <a:r>
              <a:rPr lang="en-GB" sz="3700" dirty="0"/>
              <a:t> </a:t>
            </a:r>
            <a:r>
              <a:rPr lang="en-GB" sz="3700" dirty="0" err="1"/>
              <a:t>twn</a:t>
            </a:r>
            <a:r>
              <a:rPr lang="en-GB" sz="3700" dirty="0"/>
              <a:t> `</a:t>
            </a:r>
            <a:r>
              <a:rPr lang="en-GB" sz="3700" dirty="0" err="1"/>
              <a:t>e`wnwn</a:t>
            </a:r>
            <a:r>
              <a:rPr lang="en-GB" sz="3700" dirty="0"/>
              <a:t> </a:t>
            </a:r>
            <a:r>
              <a:rPr lang="en-GB" sz="3700" dirty="0" err="1"/>
              <a:t>amyn</a:t>
            </a:r>
            <a:r>
              <a:rPr lang="en-GB" sz="3700" dirty="0"/>
              <a:t>.</a:t>
            </a:r>
          </a:p>
        </p:txBody>
      </p:sp>
      <p:sp>
        <p:nvSpPr>
          <p:cNvPr id="5" name="Text Placeholder 4">
            <a:extLst>
              <a:ext uri="{FF2B5EF4-FFF2-40B4-BE49-F238E27FC236}">
                <a16:creationId xmlns:a16="http://schemas.microsoft.com/office/drawing/2014/main" id="{4565DB2B-0324-4D5E-879C-91129837E84C}"/>
              </a:ext>
            </a:extLst>
          </p:cNvPr>
          <p:cNvSpPr>
            <a:spLocks noGrp="1"/>
          </p:cNvSpPr>
          <p:nvPr>
            <p:ph type="body" sz="quarter" idx="10"/>
          </p:nvPr>
        </p:nvSpPr>
        <p:spPr>
          <a:xfrm>
            <a:off x="0" y="4359275"/>
            <a:ext cx="9144000" cy="774137"/>
          </a:xfrm>
        </p:spPr>
        <p:txBody>
          <a:bodyPr anchor="t"/>
          <a:lstStyle/>
          <a:p>
            <a:r>
              <a:rPr lang="ar-EG" sz="4800" b="1" dirty="0">
                <a:solidFill>
                  <a:srgbClr val="FFFFFF"/>
                </a:solidFill>
                <a:latin typeface="Times New Roman" panose="02020603050405020304" pitchFamily="18" charset="0"/>
                <a:cs typeface="Times New Roman" panose="02020603050405020304" pitchFamily="18" charset="0"/>
              </a:rPr>
              <a:t>الان وكل أوان والى دهر الدهور آمين.</a:t>
            </a:r>
            <a:endParaRPr lang="en-GB" sz="4800" dirty="0"/>
          </a:p>
        </p:txBody>
      </p:sp>
    </p:spTree>
    <p:extLst>
      <p:ext uri="{BB962C8B-B14F-4D97-AF65-F5344CB8AC3E}">
        <p14:creationId xmlns:p14="http://schemas.microsoft.com/office/powerpoint/2010/main" val="2213707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1363749"/>
      </p:ext>
    </p:extLst>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7B60229-2AF3-42BA-B35E-F222881022D3}"/>
              </a:ext>
            </a:extLst>
          </p:cNvPr>
          <p:cNvSpPr>
            <a:spLocks noGrp="1"/>
          </p:cNvSpPr>
          <p:nvPr>
            <p:ph type="body" idx="1"/>
          </p:nvPr>
        </p:nvSpPr>
        <p:spPr>
          <a:xfrm>
            <a:off x="0" y="5914047"/>
            <a:ext cx="9143999" cy="943953"/>
          </a:xfrm>
        </p:spPr>
        <p:txBody>
          <a:bodyPr anchor="ctr"/>
          <a:lstStyle/>
          <a:p>
            <a:r>
              <a:rPr lang="ar-EG" sz="3300" b="1" dirty="0">
                <a:solidFill>
                  <a:schemeClr val="bg1"/>
                </a:solidFill>
                <a:latin typeface="Times New Roman" panose="02020603050405020304" pitchFamily="18" charset="0"/>
                <a:cs typeface="Times New Roman" panose="02020603050405020304" pitchFamily="18" charset="0"/>
              </a:rPr>
              <a:t>فاى بيه بى صوما نيم بى إسنوف إنتيه بى مونوجيه نيس إن نوتى: ناى إيه طان تشى إيڤول إن خيطو مارين شيب إهموت إنطوطف:</a:t>
            </a:r>
            <a:endParaRPr lang="en-US" sz="33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BA2833B-09FE-470E-A74A-D95E87E5A618}"/>
              </a:ext>
            </a:extLst>
          </p:cNvPr>
          <p:cNvSpPr>
            <a:spLocks noGrp="1"/>
          </p:cNvSpPr>
          <p:nvPr>
            <p:ph type="body" sz="quarter" idx="3"/>
          </p:nvPr>
        </p:nvSpPr>
        <p:spPr>
          <a:xfrm>
            <a:off x="-1" y="4955736"/>
            <a:ext cx="9144000" cy="958311"/>
          </a:xfrm>
        </p:spPr>
        <p:txBody>
          <a:bodyPr/>
          <a:lstStyle/>
          <a:p>
            <a:r>
              <a:rPr lang="en-GB" sz="3400" dirty="0" err="1"/>
              <a:t>Vai</a:t>
            </a:r>
            <a:r>
              <a:rPr lang="en-GB" sz="3400" dirty="0"/>
              <a:t> pe </a:t>
            </a:r>
            <a:r>
              <a:rPr lang="en-GB" sz="3400" dirty="0" err="1"/>
              <a:t>piCwma</a:t>
            </a:r>
            <a:r>
              <a:rPr lang="en-GB" sz="3400" dirty="0"/>
              <a:t> </a:t>
            </a:r>
            <a:r>
              <a:rPr lang="en-GB" sz="3400" dirty="0" err="1"/>
              <a:t>nem</a:t>
            </a:r>
            <a:r>
              <a:rPr lang="en-GB" sz="3400" dirty="0"/>
              <a:t> </a:t>
            </a:r>
            <a:r>
              <a:rPr lang="en-GB" sz="3400" dirty="0" err="1"/>
              <a:t>pi`Cnof</a:t>
            </a:r>
            <a:r>
              <a:rPr lang="en-GB" sz="3400" dirty="0"/>
              <a:t> `</a:t>
            </a:r>
            <a:r>
              <a:rPr lang="en-GB" sz="3400" dirty="0" err="1"/>
              <a:t>nte</a:t>
            </a:r>
            <a:r>
              <a:rPr lang="en-GB" sz="3400" dirty="0"/>
              <a:t> </a:t>
            </a:r>
            <a:r>
              <a:rPr lang="en-GB" sz="3400" dirty="0" err="1"/>
              <a:t>pimonogenyc</a:t>
            </a:r>
            <a:r>
              <a:rPr lang="en-GB" sz="3400" dirty="0"/>
              <a:t> `</a:t>
            </a:r>
            <a:r>
              <a:rPr lang="en-GB" sz="3400" dirty="0" err="1"/>
              <a:t>nNou</a:t>
            </a:r>
            <a:r>
              <a:rPr lang="en-GB" sz="3400" dirty="0"/>
              <a:t>]@ </a:t>
            </a:r>
            <a:r>
              <a:rPr lang="en-GB" sz="3400" dirty="0" err="1"/>
              <a:t>nai</a:t>
            </a:r>
            <a:r>
              <a:rPr lang="en-GB" sz="3400" dirty="0"/>
              <a:t> `</a:t>
            </a:r>
            <a:r>
              <a:rPr lang="en-GB" sz="3400" dirty="0" err="1"/>
              <a:t>etan</a:t>
            </a:r>
            <a:r>
              <a:rPr lang="en-GB" sz="3400" dirty="0"/>
              <a:t>[</a:t>
            </a:r>
            <a:r>
              <a:rPr lang="en-GB" sz="3400" dirty="0" err="1"/>
              <a:t>i</a:t>
            </a:r>
            <a:r>
              <a:rPr lang="en-GB" sz="3400" dirty="0"/>
              <a:t> `</a:t>
            </a:r>
            <a:r>
              <a:rPr lang="en-GB" sz="3400" dirty="0" err="1"/>
              <a:t>ebol</a:t>
            </a:r>
            <a:r>
              <a:rPr lang="en-GB" sz="3400" dirty="0"/>
              <a:t> `</a:t>
            </a:r>
            <a:r>
              <a:rPr lang="en-GB" sz="3400" dirty="0" err="1"/>
              <a:t>nqytou</a:t>
            </a:r>
            <a:r>
              <a:rPr lang="en-GB" sz="3400" dirty="0"/>
              <a:t>. </a:t>
            </a:r>
            <a:r>
              <a:rPr lang="en-GB" sz="3400" dirty="0" err="1"/>
              <a:t>Marensep`hmot</a:t>
            </a:r>
            <a:r>
              <a:rPr lang="en-GB" sz="3400" dirty="0"/>
              <a:t> `</a:t>
            </a:r>
            <a:r>
              <a:rPr lang="en-GB" sz="3400" dirty="0" err="1"/>
              <a:t>ntotf</a:t>
            </a:r>
            <a:r>
              <a:rPr lang="en-GB" sz="3400" dirty="0"/>
              <a:t>@ </a:t>
            </a:r>
          </a:p>
        </p:txBody>
      </p:sp>
      <p:sp>
        <p:nvSpPr>
          <p:cNvPr id="5" name="Text Placeholder 4">
            <a:extLst>
              <a:ext uri="{FF2B5EF4-FFF2-40B4-BE49-F238E27FC236}">
                <a16:creationId xmlns:a16="http://schemas.microsoft.com/office/drawing/2014/main" id="{1534009E-820F-4056-9490-1E10A688B436}"/>
              </a:ext>
            </a:extLst>
          </p:cNvPr>
          <p:cNvSpPr>
            <a:spLocks noGrp="1"/>
          </p:cNvSpPr>
          <p:nvPr>
            <p:ph type="body" sz="quarter" idx="10"/>
          </p:nvPr>
        </p:nvSpPr>
        <p:spPr>
          <a:xfrm>
            <a:off x="0" y="4359275"/>
            <a:ext cx="9144000" cy="633193"/>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هذا هو جسد ودم الإله الوحيد هذان اللذان تناولنا منهما فلنشكره </a:t>
            </a:r>
          </a:p>
        </p:txBody>
      </p:sp>
    </p:spTree>
    <p:extLst>
      <p:ext uri="{BB962C8B-B14F-4D97-AF65-F5344CB8AC3E}">
        <p14:creationId xmlns:p14="http://schemas.microsoft.com/office/powerpoint/2010/main" val="2940100029"/>
      </p:ext>
    </p:extLst>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17F65CC-42D5-4C57-B370-EE304F444D70}"/>
              </a:ext>
            </a:extLst>
          </p:cNvPr>
          <p:cNvSpPr>
            <a:spLocks noGrp="1"/>
          </p:cNvSpPr>
          <p:nvPr>
            <p:ph type="body" idx="1"/>
          </p:nvPr>
        </p:nvSpPr>
        <p:spPr>
          <a:xfrm>
            <a:off x="0" y="5899689"/>
            <a:ext cx="9143999" cy="958311"/>
          </a:xfrm>
        </p:spPr>
        <p:txBody>
          <a:bodyPr anchor="ctr"/>
          <a:lstStyle/>
          <a:p>
            <a:r>
              <a:rPr lang="ar-EG" sz="3600" dirty="0"/>
              <a:t>مارين هوس نيم نى آنجيلوس نيم نى طاغما إنتيه إبتشيسي نيم إبخوروس إنتيه نى إثمي إنؤش إيڤول إنجو إمموس،</a:t>
            </a:r>
          </a:p>
        </p:txBody>
      </p:sp>
      <p:sp>
        <p:nvSpPr>
          <p:cNvPr id="4" name="Text Placeholder 3">
            <a:extLst>
              <a:ext uri="{FF2B5EF4-FFF2-40B4-BE49-F238E27FC236}">
                <a16:creationId xmlns:a16="http://schemas.microsoft.com/office/drawing/2014/main" id="{9C41E1DA-9E9C-4DF9-AC4E-64C1A31EE929}"/>
              </a:ext>
            </a:extLst>
          </p:cNvPr>
          <p:cNvSpPr>
            <a:spLocks noGrp="1"/>
          </p:cNvSpPr>
          <p:nvPr>
            <p:ph type="body" sz="quarter" idx="3"/>
          </p:nvPr>
        </p:nvSpPr>
        <p:spPr>
          <a:xfrm>
            <a:off x="-1" y="4943598"/>
            <a:ext cx="9144000" cy="958311"/>
          </a:xfrm>
        </p:spPr>
        <p:txBody>
          <a:bodyPr/>
          <a:lstStyle/>
          <a:p>
            <a:r>
              <a:rPr lang="en-GB" sz="3700" dirty="0" err="1"/>
              <a:t>marenhwc</a:t>
            </a:r>
            <a:r>
              <a:rPr lang="en-GB" sz="3700" dirty="0"/>
              <a:t> </a:t>
            </a:r>
            <a:r>
              <a:rPr lang="en-GB" sz="3700" dirty="0" err="1"/>
              <a:t>nem</a:t>
            </a:r>
            <a:r>
              <a:rPr lang="en-GB" sz="3700" dirty="0"/>
              <a:t> </a:t>
            </a:r>
            <a:r>
              <a:rPr lang="en-GB" sz="3700" dirty="0" err="1"/>
              <a:t>niaggeloc</a:t>
            </a:r>
            <a:r>
              <a:rPr lang="en-GB" sz="3700" dirty="0"/>
              <a:t> </a:t>
            </a:r>
            <a:r>
              <a:rPr lang="en-GB" sz="3700" dirty="0" err="1"/>
              <a:t>nem</a:t>
            </a:r>
            <a:r>
              <a:rPr lang="en-GB" sz="3700" dirty="0"/>
              <a:t> </a:t>
            </a:r>
            <a:r>
              <a:rPr lang="en-GB" sz="3700" dirty="0" err="1"/>
              <a:t>nitagma</a:t>
            </a:r>
            <a:r>
              <a:rPr lang="en-GB" sz="3700" dirty="0"/>
              <a:t> `</a:t>
            </a:r>
            <a:r>
              <a:rPr lang="en-GB" sz="3700" dirty="0" err="1"/>
              <a:t>nte</a:t>
            </a:r>
            <a:r>
              <a:rPr lang="en-GB" sz="3700" dirty="0"/>
              <a:t> `p[</a:t>
            </a:r>
            <a:r>
              <a:rPr lang="en-GB" sz="3700" dirty="0" err="1"/>
              <a:t>ici</a:t>
            </a:r>
            <a:r>
              <a:rPr lang="en-GB" sz="3700" dirty="0"/>
              <a:t> </a:t>
            </a:r>
            <a:r>
              <a:rPr lang="en-GB" sz="3700" dirty="0" err="1"/>
              <a:t>nem</a:t>
            </a:r>
            <a:r>
              <a:rPr lang="en-GB" sz="3700" dirty="0"/>
              <a:t> `</a:t>
            </a:r>
            <a:r>
              <a:rPr lang="en-GB" sz="3700" dirty="0" err="1"/>
              <a:t>p,oroc</a:t>
            </a:r>
            <a:r>
              <a:rPr lang="en-GB" sz="3700" dirty="0"/>
              <a:t> `</a:t>
            </a:r>
            <a:r>
              <a:rPr lang="en-GB" sz="3700" dirty="0" err="1"/>
              <a:t>nte</a:t>
            </a:r>
            <a:r>
              <a:rPr lang="en-GB" sz="3700" dirty="0"/>
              <a:t> </a:t>
            </a:r>
            <a:r>
              <a:rPr lang="en-GB" sz="3700" dirty="0" err="1"/>
              <a:t>ni</a:t>
            </a:r>
            <a:r>
              <a:rPr lang="en-GB" sz="3700" dirty="0"/>
              <a:t>`;</a:t>
            </a:r>
            <a:r>
              <a:rPr lang="en-GB" sz="3700" dirty="0" err="1"/>
              <a:t>myi</a:t>
            </a:r>
            <a:r>
              <a:rPr lang="en-GB" sz="3700" dirty="0"/>
              <a:t> </a:t>
            </a:r>
            <a:r>
              <a:rPr lang="en-GB" sz="3700" dirty="0" err="1"/>
              <a:t>enws</a:t>
            </a:r>
            <a:r>
              <a:rPr lang="en-GB" sz="3700" dirty="0"/>
              <a:t> `</a:t>
            </a:r>
            <a:r>
              <a:rPr lang="en-GB" sz="3700" dirty="0" err="1"/>
              <a:t>ebol</a:t>
            </a:r>
            <a:r>
              <a:rPr lang="en-GB" sz="3700" dirty="0"/>
              <a:t> </a:t>
            </a:r>
            <a:r>
              <a:rPr lang="en-GB" sz="3700" dirty="0" err="1"/>
              <a:t>enjw</a:t>
            </a:r>
            <a:r>
              <a:rPr lang="en-GB" sz="3700" dirty="0"/>
              <a:t> `</a:t>
            </a:r>
            <a:r>
              <a:rPr lang="en-GB" sz="3700" dirty="0" err="1"/>
              <a:t>mmoc</a:t>
            </a:r>
            <a:endParaRPr lang="en-GB" sz="3700" dirty="0"/>
          </a:p>
        </p:txBody>
      </p:sp>
      <p:sp>
        <p:nvSpPr>
          <p:cNvPr id="5" name="Text Placeholder 4">
            <a:extLst>
              <a:ext uri="{FF2B5EF4-FFF2-40B4-BE49-F238E27FC236}">
                <a16:creationId xmlns:a16="http://schemas.microsoft.com/office/drawing/2014/main" id="{0463706E-C79A-4B19-AF0F-6EC86190EC3E}"/>
              </a:ext>
            </a:extLst>
          </p:cNvPr>
          <p:cNvSpPr>
            <a:spLocks noGrp="1"/>
          </p:cNvSpPr>
          <p:nvPr>
            <p:ph type="body" sz="quarter" idx="10"/>
          </p:nvPr>
        </p:nvSpPr>
        <p:spPr>
          <a:xfrm>
            <a:off x="0" y="4359276"/>
            <a:ext cx="9144000" cy="5354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ولنسبح مع الملائكة وطغمات العلاء وصفوف الأبرار صارخين قائلين،</a:t>
            </a:r>
          </a:p>
        </p:txBody>
      </p:sp>
    </p:spTree>
    <p:extLst>
      <p:ext uri="{BB962C8B-B14F-4D97-AF65-F5344CB8AC3E}">
        <p14:creationId xmlns:p14="http://schemas.microsoft.com/office/powerpoint/2010/main" val="1227624817"/>
      </p:ext>
    </p:extLst>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3B1DD061-A11E-47DB-B851-3D3E9430DC7D}"/>
              </a:ext>
            </a:extLst>
          </p:cNvPr>
          <p:cNvSpPr>
            <a:spLocks noGrp="1"/>
          </p:cNvSpPr>
          <p:nvPr>
            <p:ph type="title"/>
          </p:nvPr>
        </p:nvSpPr>
        <p:spPr/>
        <p:txBody>
          <a:bodyPr/>
          <a:lstStyle/>
          <a:p>
            <a:r>
              <a:rPr lang="ar-EG" dirty="0"/>
              <a:t>المياة</a:t>
            </a:r>
            <a:endParaRPr lang="en-GB" dirty="0"/>
          </a:p>
        </p:txBody>
      </p:sp>
      <p:sp>
        <p:nvSpPr>
          <p:cNvPr id="6" name="Text Placeholder 5">
            <a:extLst>
              <a:ext uri="{FF2B5EF4-FFF2-40B4-BE49-F238E27FC236}">
                <a16:creationId xmlns:a16="http://schemas.microsoft.com/office/drawing/2014/main" id="{00CE3488-8626-4DFD-81D9-0E127C0746D5}"/>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بارك مياه النهر</a:t>
            </a:r>
            <a:r>
              <a:rPr lang="ar-EG" sz="4000" b="1" baseline="0" dirty="0">
                <a:solidFill>
                  <a:schemeClr val="bg1"/>
                </a:solidFill>
                <a:latin typeface="Times New Roman" panose="02020603050405020304" pitchFamily="18" charset="0"/>
                <a:cs typeface="Times New Roman" panose="02020603050405020304" pitchFamily="18" charset="0"/>
              </a:rPr>
              <a:t> </a:t>
            </a:r>
            <a:r>
              <a:rPr lang="ar-EG" sz="4000" b="1" dirty="0">
                <a:solidFill>
                  <a:schemeClr val="bg1"/>
                </a:solidFill>
                <a:latin typeface="Times New Roman" panose="02020603050405020304" pitchFamily="18" charset="0"/>
                <a:cs typeface="Times New Roman" panose="02020603050405020304" pitchFamily="18" charset="0"/>
              </a:rPr>
              <a:t>ولتكن رحمتك وسلامك حصنا لشعبك.</a:t>
            </a:r>
          </a:p>
        </p:txBody>
      </p:sp>
      <p:sp>
        <p:nvSpPr>
          <p:cNvPr id="7" name="Text Placeholder 6">
            <a:extLst>
              <a:ext uri="{FF2B5EF4-FFF2-40B4-BE49-F238E27FC236}">
                <a16:creationId xmlns:a16="http://schemas.microsoft.com/office/drawing/2014/main" id="{8B35ABE1-D142-4CB0-B88C-A50C2324B69A}"/>
              </a:ext>
            </a:extLst>
          </p:cNvPr>
          <p:cNvSpPr>
            <a:spLocks noGrp="1"/>
          </p:cNvSpPr>
          <p:nvPr>
            <p:ph type="body" sz="quarter" idx="11"/>
          </p:nvPr>
        </p:nvSpPr>
        <p:spPr>
          <a:xfrm>
            <a:off x="0" y="5957047"/>
            <a:ext cx="9144000" cy="90095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إيه ني موؤ إم إفيارو</a:t>
            </a:r>
            <a:r>
              <a:rPr lang="ar-EG" sz="3400" b="1" baseline="0" dirty="0">
                <a:solidFill>
                  <a:schemeClr val="bg1"/>
                </a:solidFill>
                <a:latin typeface="Times New Roman" panose="02020603050405020304" pitchFamily="18" charset="0"/>
                <a:cs typeface="Times New Roman" panose="02020603050405020304" pitchFamily="18" charset="0"/>
              </a:rPr>
              <a:t> </a:t>
            </a:r>
            <a:r>
              <a:rPr lang="ar-EG" sz="3400" b="1" dirty="0">
                <a:solidFill>
                  <a:schemeClr val="bg1"/>
                </a:solidFill>
                <a:latin typeface="Times New Roman" panose="02020603050405020304" pitchFamily="18" charset="0"/>
                <a:cs typeface="Times New Roman" panose="02020603050405020304" pitchFamily="18" charset="0"/>
              </a:rPr>
              <a:t>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84D64580-147F-4527-8804-7716D63C8F79}"/>
              </a:ext>
            </a:extLst>
          </p:cNvPr>
          <p:cNvSpPr>
            <a:spLocks noGrp="1"/>
          </p:cNvSpPr>
          <p:nvPr>
            <p:ph type="body" sz="quarter" idx="12"/>
          </p:nvPr>
        </p:nvSpPr>
        <p:spPr>
          <a:xfrm>
            <a:off x="0" y="5035649"/>
            <a:ext cx="9144000" cy="921398"/>
          </a:xfrm>
        </p:spPr>
        <p:txBody>
          <a:bodyPr/>
          <a:lstStyle/>
          <a:p>
            <a:r>
              <a:rPr lang="en-GB" dirty="0"/>
              <a:t> `</a:t>
            </a:r>
            <a:r>
              <a:rPr lang="en-GB" dirty="0" err="1"/>
              <a:t>cmou</a:t>
            </a:r>
            <a:r>
              <a:rPr lang="en-GB" dirty="0"/>
              <a:t> </a:t>
            </a:r>
            <a:r>
              <a:rPr lang="en-GB" dirty="0" err="1"/>
              <a:t>nimwou</a:t>
            </a:r>
            <a:r>
              <a:rPr lang="en-GB" dirty="0"/>
              <a:t> `</a:t>
            </a:r>
            <a:r>
              <a:rPr lang="en-GB" dirty="0" err="1"/>
              <a:t>m`viaro</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1677116868"/>
      </p:ext>
    </p:extLst>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8522969-ECE7-4AA3-A1CD-E0B1A25809F3}"/>
              </a:ext>
            </a:extLst>
          </p:cNvPr>
          <p:cNvSpPr>
            <a:spLocks noGrp="1"/>
          </p:cNvSpPr>
          <p:nvPr>
            <p:ph type="title"/>
          </p:nvPr>
        </p:nvSpPr>
        <p:spPr/>
        <p:txBody>
          <a:bodyPr/>
          <a:lstStyle/>
          <a:p>
            <a:r>
              <a:rPr lang="ar-EG" dirty="0"/>
              <a:t>الزروع</a:t>
            </a:r>
            <a:endParaRPr lang="en-GB" dirty="0"/>
          </a:p>
        </p:txBody>
      </p:sp>
      <p:sp>
        <p:nvSpPr>
          <p:cNvPr id="3" name="Text Placeholder 2">
            <a:extLst>
              <a:ext uri="{FF2B5EF4-FFF2-40B4-BE49-F238E27FC236}">
                <a16:creationId xmlns:a16="http://schemas.microsoft.com/office/drawing/2014/main" id="{205BB7F6-EC81-4612-94D8-F718366F342A}"/>
              </a:ext>
            </a:extLst>
          </p:cNvPr>
          <p:cNvSpPr>
            <a:spLocks noGrp="1"/>
          </p:cNvSpPr>
          <p:nvPr>
            <p:ph type="body" sz="quarter" idx="10"/>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الزروع والعشب ولتكن رحمتك وسلامك حصنا لشعبك.</a:t>
            </a:r>
          </a:p>
        </p:txBody>
      </p:sp>
      <p:sp>
        <p:nvSpPr>
          <p:cNvPr id="4" name="Text Placeholder 3">
            <a:extLst>
              <a:ext uri="{FF2B5EF4-FFF2-40B4-BE49-F238E27FC236}">
                <a16:creationId xmlns:a16="http://schemas.microsoft.com/office/drawing/2014/main" id="{CCD5CEA7-7FC7-419D-8DB7-4AC5D38293F6}"/>
              </a:ext>
            </a:extLst>
          </p:cNvPr>
          <p:cNvSpPr>
            <a:spLocks noGrp="1"/>
          </p:cNvSpPr>
          <p:nvPr>
            <p:ph type="body" sz="quarter" idx="11"/>
          </p:nvPr>
        </p:nvSpPr>
        <p:spPr>
          <a:xfrm>
            <a:off x="0" y="5916707"/>
            <a:ext cx="9144000" cy="941294"/>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إيني سيتي نيم ني سيم 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F16E1E5-5382-4B76-BCE5-AEFEE72EE5DE}"/>
              </a:ext>
            </a:extLst>
          </p:cNvPr>
          <p:cNvSpPr>
            <a:spLocks noGrp="1"/>
          </p:cNvSpPr>
          <p:nvPr>
            <p:ph type="body" sz="quarter" idx="12"/>
          </p:nvPr>
        </p:nvSpPr>
        <p:spPr>
          <a:xfrm>
            <a:off x="0" y="5035649"/>
            <a:ext cx="9144000" cy="881057"/>
          </a:xfrm>
        </p:spPr>
        <p:txBody>
          <a:bodyPr/>
          <a:lstStyle/>
          <a:p>
            <a:r>
              <a:rPr lang="en-GB" sz="3700" dirty="0" err="1"/>
              <a:t>cmou</a:t>
            </a:r>
            <a:r>
              <a:rPr lang="en-GB" sz="3700" dirty="0"/>
              <a:t> </a:t>
            </a:r>
            <a:r>
              <a:rPr lang="en-GB" sz="3700" dirty="0" err="1"/>
              <a:t>nici</a:t>
            </a:r>
            <a:r>
              <a:rPr lang="en-GB" sz="3700" dirty="0"/>
              <a:t>] </a:t>
            </a:r>
            <a:r>
              <a:rPr lang="en-GB" sz="3700" dirty="0" err="1"/>
              <a:t>nem</a:t>
            </a:r>
            <a:r>
              <a:rPr lang="en-GB" sz="3700" dirty="0"/>
              <a:t> </a:t>
            </a:r>
            <a:r>
              <a:rPr lang="en-GB" sz="3700" dirty="0" err="1"/>
              <a:t>nicim</a:t>
            </a:r>
            <a:r>
              <a:rPr lang="en-GB" sz="3700" dirty="0"/>
              <a:t> `Mare </a:t>
            </a:r>
            <a:r>
              <a:rPr lang="en-GB" sz="3700" dirty="0" err="1"/>
              <a:t>peknai</a:t>
            </a:r>
            <a:r>
              <a:rPr lang="en-GB" sz="3700" dirty="0"/>
              <a:t> </a:t>
            </a:r>
            <a:r>
              <a:rPr lang="en-GB" sz="3700" dirty="0" err="1"/>
              <a:t>nem</a:t>
            </a:r>
            <a:r>
              <a:rPr lang="en-GB" sz="3700" dirty="0"/>
              <a:t> </a:t>
            </a:r>
            <a:r>
              <a:rPr lang="en-GB" sz="3700" dirty="0" err="1"/>
              <a:t>tekhiryny</a:t>
            </a:r>
            <a:r>
              <a:rPr lang="en-GB" sz="3700" dirty="0"/>
              <a:t> oi `</a:t>
            </a:r>
            <a:r>
              <a:rPr lang="en-GB" sz="3700" dirty="0" err="1"/>
              <a:t>ncobt</a:t>
            </a:r>
            <a:r>
              <a:rPr lang="en-GB" sz="3700" dirty="0"/>
              <a:t> `</a:t>
            </a:r>
            <a:r>
              <a:rPr lang="en-GB" sz="3700" dirty="0" err="1"/>
              <a:t>mpeklaoc</a:t>
            </a:r>
            <a:r>
              <a:rPr lang="en-GB" sz="3700" dirty="0"/>
              <a:t>.</a:t>
            </a:r>
          </a:p>
        </p:txBody>
      </p:sp>
    </p:spTree>
    <p:extLst>
      <p:ext uri="{BB962C8B-B14F-4D97-AF65-F5344CB8AC3E}">
        <p14:creationId xmlns:p14="http://schemas.microsoft.com/office/powerpoint/2010/main" val="104592037"/>
      </p:ext>
    </p:extLst>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53AE709-A8EC-463C-9F2E-B6A008D39DE3}"/>
              </a:ext>
            </a:extLst>
          </p:cNvPr>
          <p:cNvSpPr>
            <a:spLocks noGrp="1"/>
          </p:cNvSpPr>
          <p:nvPr>
            <p:ph type="title"/>
          </p:nvPr>
        </p:nvSpPr>
        <p:spPr/>
        <p:txBody>
          <a:bodyPr/>
          <a:lstStyle/>
          <a:p>
            <a:r>
              <a:rPr lang="ar-EG" dirty="0"/>
              <a:t>الاهوية</a:t>
            </a:r>
            <a:endParaRPr lang="en-GB" dirty="0"/>
          </a:p>
        </p:txBody>
      </p:sp>
      <p:sp>
        <p:nvSpPr>
          <p:cNvPr id="3" name="Text Placeholder 2">
            <a:extLst>
              <a:ext uri="{FF2B5EF4-FFF2-40B4-BE49-F238E27FC236}">
                <a16:creationId xmlns:a16="http://schemas.microsoft.com/office/drawing/2014/main" id="{0299B192-FF83-4176-AA00-B396347DD11F}"/>
              </a:ext>
            </a:extLst>
          </p:cNvPr>
          <p:cNvSpPr>
            <a:spLocks noGrp="1"/>
          </p:cNvSpPr>
          <p:nvPr>
            <p:ph type="body" sz="quarter" idx="10"/>
          </p:nvPr>
        </p:nvSpPr>
        <p:spPr>
          <a:xfrm>
            <a:off x="0" y="4332387"/>
            <a:ext cx="9144000" cy="643024"/>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اهوية السماء ولتكن رحمتك وسلامك حصنا لشعبك.</a:t>
            </a:r>
          </a:p>
        </p:txBody>
      </p:sp>
      <p:sp>
        <p:nvSpPr>
          <p:cNvPr id="4" name="Text Placeholder 3">
            <a:extLst>
              <a:ext uri="{FF2B5EF4-FFF2-40B4-BE49-F238E27FC236}">
                <a16:creationId xmlns:a16="http://schemas.microsoft.com/office/drawing/2014/main" id="{BAA83A00-49B6-4F2E-8784-7AF55C654C3F}"/>
              </a:ext>
            </a:extLst>
          </p:cNvPr>
          <p:cNvSpPr>
            <a:spLocks noGrp="1"/>
          </p:cNvSpPr>
          <p:nvPr>
            <p:ph type="body" sz="quarter" idx="11"/>
          </p:nvPr>
        </p:nvSpPr>
        <p:spPr>
          <a:xfrm>
            <a:off x="0" y="5842441"/>
            <a:ext cx="9144000" cy="1015560"/>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إسمو إيه ني آإير إنتي إتفي ماري بيك ناي نيم تيك هيريني أوى إن سوبت إم بيك لاؤس.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722D7E5-E5AE-4FB2-8D89-A9C86A4A04BD}"/>
              </a:ext>
            </a:extLst>
          </p:cNvPr>
          <p:cNvSpPr>
            <a:spLocks noGrp="1"/>
          </p:cNvSpPr>
          <p:nvPr>
            <p:ph type="body" sz="quarter" idx="12"/>
          </p:nvPr>
        </p:nvSpPr>
        <p:spPr>
          <a:xfrm>
            <a:off x="0" y="4975412"/>
            <a:ext cx="9144000" cy="867028"/>
          </a:xfrm>
        </p:spPr>
        <p:txBody>
          <a:bodyPr/>
          <a:lstStyle/>
          <a:p>
            <a:r>
              <a:rPr lang="en-GB" dirty="0"/>
              <a:t> `</a:t>
            </a:r>
            <a:r>
              <a:rPr lang="en-GB" dirty="0" err="1"/>
              <a:t>cmou</a:t>
            </a:r>
            <a:r>
              <a:rPr lang="en-GB" dirty="0"/>
              <a:t> </a:t>
            </a:r>
            <a:r>
              <a:rPr lang="en-GB" dirty="0" err="1"/>
              <a:t>niayr</a:t>
            </a:r>
            <a:r>
              <a:rPr lang="en-GB" dirty="0"/>
              <a:t> `</a:t>
            </a:r>
            <a:r>
              <a:rPr lang="en-GB" dirty="0" err="1"/>
              <a:t>nte</a:t>
            </a:r>
            <a:r>
              <a:rPr lang="en-GB" dirty="0"/>
              <a:t> `</a:t>
            </a:r>
            <a:r>
              <a:rPr lang="en-GB" dirty="0" err="1"/>
              <a:t>tve</a:t>
            </a:r>
            <a:r>
              <a:rPr lang="en-GB" dirty="0"/>
              <a:t> </a:t>
            </a:r>
            <a:r>
              <a:rPr lang="en-GB" sz="3600" dirty="0"/>
              <a:t>`Mare </a:t>
            </a:r>
            <a:r>
              <a:rPr lang="en-GB" sz="3600" dirty="0" err="1"/>
              <a:t>peknai</a:t>
            </a:r>
            <a:r>
              <a:rPr lang="en-GB" sz="3600" dirty="0"/>
              <a:t> </a:t>
            </a:r>
            <a:r>
              <a:rPr lang="en-GB" sz="3600" dirty="0" err="1"/>
              <a:t>nem</a:t>
            </a:r>
            <a:r>
              <a:rPr lang="en-GB" sz="3600" dirty="0"/>
              <a:t> </a:t>
            </a:r>
            <a:r>
              <a:rPr lang="en-GB" sz="3600" dirty="0" err="1"/>
              <a:t>tekhiryny</a:t>
            </a:r>
            <a:r>
              <a:rPr lang="en-GB" sz="3600" dirty="0"/>
              <a:t> oi `</a:t>
            </a:r>
            <a:r>
              <a:rPr lang="en-GB" sz="3600" dirty="0" err="1"/>
              <a:t>ncobt</a:t>
            </a:r>
            <a:r>
              <a:rPr lang="en-GB" sz="3600" dirty="0"/>
              <a:t> `</a:t>
            </a:r>
            <a:r>
              <a:rPr lang="en-GB" sz="3600" dirty="0" err="1"/>
              <a:t>mpeklaoc</a:t>
            </a:r>
            <a:r>
              <a:rPr lang="en-GB" sz="3600" dirty="0"/>
              <a:t>.</a:t>
            </a:r>
            <a:endParaRPr lang="en-GB" dirty="0"/>
          </a:p>
        </p:txBody>
      </p:sp>
    </p:spTree>
    <p:extLst>
      <p:ext uri="{BB962C8B-B14F-4D97-AF65-F5344CB8AC3E}">
        <p14:creationId xmlns:p14="http://schemas.microsoft.com/office/powerpoint/2010/main" val="2361013097"/>
      </p:ext>
    </p:extLst>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D8A4613-5825-4593-A3B9-85BB9BFAFCB4}"/>
              </a:ext>
            </a:extLst>
          </p:cNvPr>
          <p:cNvSpPr>
            <a:spLocks noGrp="1"/>
          </p:cNvSpPr>
          <p:nvPr>
            <p:ph type="title"/>
          </p:nvPr>
        </p:nvSpPr>
        <p:spPr/>
        <p:txBody>
          <a:bodyPr/>
          <a:lstStyle/>
          <a:p>
            <a:r>
              <a:rPr lang="ar-EG" dirty="0"/>
              <a:t>النيروز</a:t>
            </a:r>
            <a:endParaRPr lang="en-GB" dirty="0"/>
          </a:p>
        </p:txBody>
      </p:sp>
      <p:sp>
        <p:nvSpPr>
          <p:cNvPr id="3" name="Text Placeholder 2">
            <a:extLst>
              <a:ext uri="{FF2B5EF4-FFF2-40B4-BE49-F238E27FC236}">
                <a16:creationId xmlns:a16="http://schemas.microsoft.com/office/drawing/2014/main" id="{45971C47-CC20-4061-81D6-AA218A74D731}"/>
              </a:ext>
            </a:extLst>
          </p:cNvPr>
          <p:cNvSpPr>
            <a:spLocks noGrp="1"/>
          </p:cNvSpPr>
          <p:nvPr>
            <p:ph type="body" sz="quarter" idx="10"/>
          </p:nvPr>
        </p:nvSpPr>
        <p:spPr>
          <a:xfrm>
            <a:off x="-1" y="4332387"/>
            <a:ext cx="9144001" cy="656702"/>
          </a:xfrm>
        </p:spPr>
        <p:txBody>
          <a:bodyPr/>
          <a:lstStyle/>
          <a:p>
            <a:r>
              <a:rPr lang="ar-EG" sz="3000" b="1" dirty="0">
                <a:solidFill>
                  <a:schemeClr val="bg1"/>
                </a:solidFill>
                <a:cs typeface="Times New Roman" panose="02020603050405020304" pitchFamily="18" charset="0"/>
              </a:rPr>
              <a:t>بارك إكليل هذه السنة بصلاحك يا رب. الأنهار والينابيع والزروع والأثمار.</a:t>
            </a:r>
            <a:endParaRPr lang="en-GB" sz="3000" dirty="0"/>
          </a:p>
        </p:txBody>
      </p:sp>
      <p:sp>
        <p:nvSpPr>
          <p:cNvPr id="4" name="Text Placeholder 3">
            <a:extLst>
              <a:ext uri="{FF2B5EF4-FFF2-40B4-BE49-F238E27FC236}">
                <a16:creationId xmlns:a16="http://schemas.microsoft.com/office/drawing/2014/main" id="{A090FFBB-484D-4814-BD4E-FA78674D8B45}"/>
              </a:ext>
            </a:extLst>
          </p:cNvPr>
          <p:cNvSpPr>
            <a:spLocks noGrp="1"/>
          </p:cNvSpPr>
          <p:nvPr>
            <p:ph type="body" sz="quarter" idx="11"/>
          </p:nvPr>
        </p:nvSpPr>
        <p:spPr>
          <a:xfrm>
            <a:off x="0" y="5963123"/>
            <a:ext cx="9144000" cy="894877"/>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إسموا إيه بي إكلوم انتيه تي رومبي: هيتين تيك ميت إخريستوس إبشويس: ني أروؤ نيم ني مومي، نيم ني سيتي نيم ني كاربوس.</a:t>
            </a:r>
            <a:endParaRPr lang="en-GB" sz="3200" dirty="0"/>
          </a:p>
        </p:txBody>
      </p:sp>
      <p:sp>
        <p:nvSpPr>
          <p:cNvPr id="5" name="Text Placeholder 4">
            <a:extLst>
              <a:ext uri="{FF2B5EF4-FFF2-40B4-BE49-F238E27FC236}">
                <a16:creationId xmlns:a16="http://schemas.microsoft.com/office/drawing/2014/main" id="{69ACFF34-F1AE-4253-BA5B-9BE7CDA4B611}"/>
              </a:ext>
            </a:extLst>
          </p:cNvPr>
          <p:cNvSpPr>
            <a:spLocks noGrp="1"/>
          </p:cNvSpPr>
          <p:nvPr>
            <p:ph type="body" sz="quarter" idx="12"/>
          </p:nvPr>
        </p:nvSpPr>
        <p:spPr>
          <a:xfrm>
            <a:off x="0" y="4989089"/>
            <a:ext cx="9144000" cy="974034"/>
          </a:xfrm>
        </p:spPr>
        <p:txBody>
          <a:bodyPr/>
          <a:lstStyle/>
          <a:p>
            <a:pPr>
              <a:spcBef>
                <a:spcPts val="0"/>
              </a:spcBef>
            </a:pP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 </a:t>
            </a:r>
            <a:r>
              <a:rPr lang="en-GB" dirty="0" err="1"/>
              <a:t>hiten</a:t>
            </a:r>
            <a:r>
              <a:rPr lang="en-GB" dirty="0"/>
              <a:t> </a:t>
            </a:r>
            <a:r>
              <a:rPr lang="en-GB" dirty="0" err="1"/>
              <a:t>tekmet</a:t>
            </a:r>
            <a:r>
              <a:rPr lang="en-GB" dirty="0"/>
              <a:t>`,</a:t>
            </a:r>
            <a:r>
              <a:rPr lang="en-GB" dirty="0" err="1"/>
              <a:t>ryctoc</a:t>
            </a:r>
            <a:endParaRPr lang="en-GB" dirty="0"/>
          </a:p>
          <a:p>
            <a:pPr>
              <a:spcBef>
                <a:spcPts val="0"/>
              </a:spcBef>
            </a:pPr>
            <a:r>
              <a:rPr lang="en-GB" sz="3500" dirty="0"/>
              <a:t> `P=o=c@</a:t>
            </a:r>
            <a:r>
              <a:rPr lang="en-US" sz="3500" dirty="0"/>
              <a:t> </a:t>
            </a:r>
            <a:r>
              <a:rPr lang="pt-BR" sz="3500" dirty="0"/>
              <a:t>ni`arwou nem nimoumi@ nem nici] nem nikarpoc.</a:t>
            </a:r>
            <a:endParaRPr lang="en-GB" sz="3500" dirty="0"/>
          </a:p>
        </p:txBody>
      </p:sp>
    </p:spTree>
    <p:extLst>
      <p:ext uri="{BB962C8B-B14F-4D97-AF65-F5344CB8AC3E}">
        <p14:creationId xmlns:p14="http://schemas.microsoft.com/office/powerpoint/2010/main" val="3133910903"/>
      </p:ext>
    </p:extLst>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F71194-6395-41FF-BB61-69435E2B9E45}"/>
              </a:ext>
            </a:extLst>
          </p:cNvPr>
          <p:cNvSpPr>
            <a:spLocks noGrp="1"/>
          </p:cNvSpPr>
          <p:nvPr>
            <p:ph type="title"/>
          </p:nvPr>
        </p:nvSpPr>
        <p:spPr/>
        <p:txBody>
          <a:bodyPr/>
          <a:lstStyle/>
          <a:p>
            <a:r>
              <a:rPr lang="ar-EG" dirty="0"/>
              <a:t>الصليب</a:t>
            </a:r>
            <a:endParaRPr lang="en-GB" dirty="0"/>
          </a:p>
        </p:txBody>
      </p:sp>
      <p:sp>
        <p:nvSpPr>
          <p:cNvPr id="3" name="Text Placeholder 2">
            <a:extLst>
              <a:ext uri="{FF2B5EF4-FFF2-40B4-BE49-F238E27FC236}">
                <a16:creationId xmlns:a16="http://schemas.microsoft.com/office/drawing/2014/main" id="{2C549E80-9B15-4E8C-B00C-47B083C68FF4}"/>
              </a:ext>
            </a:extLst>
          </p:cNvPr>
          <p:cNvSpPr>
            <a:spLocks noGrp="1"/>
          </p:cNvSpPr>
          <p:nvPr>
            <p:ph type="body" sz="quarter" idx="10"/>
          </p:nvPr>
        </p:nvSpPr>
        <p:spPr>
          <a:xfrm>
            <a:off x="0" y="4332387"/>
            <a:ext cx="9144000" cy="656702"/>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الذى صلب على الصليب، اسحقت الشيطان تحت أقدامنا.</a:t>
            </a:r>
          </a:p>
        </p:txBody>
      </p:sp>
      <p:sp>
        <p:nvSpPr>
          <p:cNvPr id="4" name="Text Placeholder 3">
            <a:extLst>
              <a:ext uri="{FF2B5EF4-FFF2-40B4-BE49-F238E27FC236}">
                <a16:creationId xmlns:a16="http://schemas.microsoft.com/office/drawing/2014/main" id="{EDEE4BD7-745D-4F87-834C-CD7F1FC3C96D}"/>
              </a:ext>
            </a:extLst>
          </p:cNvPr>
          <p:cNvSpPr>
            <a:spLocks noGrp="1"/>
          </p:cNvSpPr>
          <p:nvPr>
            <p:ph type="body" sz="quarter" idx="11"/>
          </p:nvPr>
        </p:nvSpPr>
        <p:spPr>
          <a:xfrm>
            <a:off x="0" y="5930153"/>
            <a:ext cx="9144000" cy="91827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في إيتاﭫ آشف إيبي إستاﭬروس: إك إيخومخيم إم إبساطاناس سابيسيت إننين تشالاﭬـج.</a:t>
            </a:r>
          </a:p>
        </p:txBody>
      </p:sp>
      <p:sp>
        <p:nvSpPr>
          <p:cNvPr id="5" name="Text Placeholder 4">
            <a:extLst>
              <a:ext uri="{FF2B5EF4-FFF2-40B4-BE49-F238E27FC236}">
                <a16:creationId xmlns:a16="http://schemas.microsoft.com/office/drawing/2014/main" id="{02AC5CF0-E6DC-498B-A3E1-2502DA3CC21A}"/>
              </a:ext>
            </a:extLst>
          </p:cNvPr>
          <p:cNvSpPr>
            <a:spLocks noGrp="1"/>
          </p:cNvSpPr>
          <p:nvPr>
            <p:ph type="body" sz="quarter" idx="12"/>
          </p:nvPr>
        </p:nvSpPr>
        <p:spPr>
          <a:xfrm>
            <a:off x="0" y="4989089"/>
            <a:ext cx="9144000" cy="941064"/>
          </a:xfrm>
        </p:spPr>
        <p:txBody>
          <a:bodyPr/>
          <a:lstStyle/>
          <a:p>
            <a:r>
              <a:rPr lang="en-GB" dirty="0" err="1"/>
              <a:t>Vy`tauasf</a:t>
            </a:r>
            <a:r>
              <a:rPr lang="en-GB" dirty="0"/>
              <a:t> `</a:t>
            </a:r>
            <a:r>
              <a:rPr lang="en-GB" dirty="0" err="1"/>
              <a:t>epi`ctauroc</a:t>
            </a:r>
            <a:r>
              <a:rPr lang="en-GB" dirty="0"/>
              <a:t>@ </a:t>
            </a:r>
            <a:r>
              <a:rPr lang="en-GB" dirty="0" err="1"/>
              <a:t>ek</a:t>
            </a:r>
            <a:r>
              <a:rPr lang="en-GB" dirty="0"/>
              <a:t> `</a:t>
            </a:r>
            <a:r>
              <a:rPr lang="en-GB" dirty="0" err="1"/>
              <a:t>eqomqem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a:t>
            </a:r>
          </a:p>
        </p:txBody>
      </p:sp>
    </p:spTree>
    <p:extLst>
      <p:ext uri="{BB962C8B-B14F-4D97-AF65-F5344CB8AC3E}">
        <p14:creationId xmlns:p14="http://schemas.microsoft.com/office/powerpoint/2010/main" val="994426144"/>
      </p:ext>
    </p:extLst>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514C831-D3A9-4990-99A8-D9781C148728}"/>
              </a:ext>
            </a:extLst>
          </p:cNvPr>
          <p:cNvSpPr>
            <a:spLocks noGrp="1"/>
          </p:cNvSpPr>
          <p:nvPr>
            <p:ph type="title"/>
          </p:nvPr>
        </p:nvSpPr>
        <p:spPr>
          <a:xfrm>
            <a:off x="-1226654" y="0"/>
            <a:ext cx="1226654" cy="974035"/>
          </a:xfrm>
        </p:spPr>
        <p:txBody>
          <a:bodyPr/>
          <a:lstStyle/>
          <a:p>
            <a:r>
              <a:rPr lang="ar-EG" dirty="0"/>
              <a:t>صوم الميلاد</a:t>
            </a:r>
            <a:endParaRPr lang="en-GB" dirty="0"/>
          </a:p>
        </p:txBody>
      </p:sp>
      <p:sp>
        <p:nvSpPr>
          <p:cNvPr id="3" name="Text Placeholder 2">
            <a:extLst>
              <a:ext uri="{FF2B5EF4-FFF2-40B4-BE49-F238E27FC236}">
                <a16:creationId xmlns:a16="http://schemas.microsoft.com/office/drawing/2014/main" id="{16DC8C74-01BE-4164-B2BF-62169AB11332}"/>
              </a:ext>
            </a:extLst>
          </p:cNvPr>
          <p:cNvSpPr>
            <a:spLocks noGrp="1"/>
          </p:cNvSpPr>
          <p:nvPr>
            <p:ph type="body" sz="quarter" idx="10"/>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المولود من الآب قبل كل الدهور.</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B468C17-8FE6-4D95-97BF-EE744DF72BC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بى</a:t>
            </a:r>
            <a:r>
              <a:rPr lang="ar-EG" sz="4000" b="1" baseline="0" dirty="0">
                <a:solidFill>
                  <a:schemeClr val="bg1"/>
                </a:solidFill>
                <a:latin typeface="Times New Roman" panose="02020603050405020304" pitchFamily="18" charset="0"/>
                <a:cs typeface="Times New Roman" panose="02020603050405020304" pitchFamily="18" charset="0"/>
              </a:rPr>
              <a:t> ميسى إي</a:t>
            </a:r>
            <a:r>
              <a:rPr lang="ar-EG" sz="4000" b="1" kern="1200" dirty="0">
                <a:solidFill>
                  <a:schemeClr val="bg1"/>
                </a:solidFill>
                <a:latin typeface="Times New Roman" pitchFamily="18" charset="0"/>
                <a:ea typeface="+mn-ea"/>
                <a:cs typeface="Times New Roman" pitchFamily="18" charset="0"/>
              </a:rPr>
              <a:t>ڤ</a:t>
            </a:r>
            <a:r>
              <a:rPr lang="ar-EG" sz="4000" b="1" baseline="0" dirty="0">
                <a:solidFill>
                  <a:schemeClr val="bg1"/>
                </a:solidFill>
                <a:latin typeface="Times New Roman" panose="02020603050405020304" pitchFamily="18" charset="0"/>
                <a:cs typeface="Times New Roman" panose="02020603050405020304" pitchFamily="18" charset="0"/>
              </a:rPr>
              <a:t>ول خين إفيوت خاجؤو إنى أؤون تيرو.</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B31473D-891E-43FD-BCC1-72E64A0C89C5}"/>
              </a:ext>
            </a:extLst>
          </p:cNvPr>
          <p:cNvSpPr>
            <a:spLocks noGrp="1"/>
          </p:cNvSpPr>
          <p:nvPr>
            <p:ph type="body" sz="quarter" idx="12"/>
          </p:nvPr>
        </p:nvSpPr>
        <p:spPr/>
        <p:txBody>
          <a:bodyPr/>
          <a:lstStyle/>
          <a:p>
            <a:r>
              <a:rPr lang="en-GB" sz="4000" dirty="0"/>
              <a:t>`</a:t>
            </a:r>
            <a:r>
              <a:rPr lang="en-GB" sz="4000" dirty="0" err="1"/>
              <a:t>Pimici</a:t>
            </a:r>
            <a:r>
              <a:rPr lang="en-GB" sz="4000" dirty="0"/>
              <a:t> `</a:t>
            </a:r>
            <a:r>
              <a:rPr lang="en-GB" sz="4000" dirty="0" err="1"/>
              <a:t>ebolqen</a:t>
            </a:r>
            <a:r>
              <a:rPr lang="en-GB" sz="4000" dirty="0"/>
              <a:t> `</a:t>
            </a:r>
            <a:r>
              <a:rPr lang="en-GB" sz="4000" dirty="0" err="1"/>
              <a:t>Viwt</a:t>
            </a:r>
            <a:r>
              <a:rPr lang="en-GB" sz="4000" dirty="0"/>
              <a:t> </a:t>
            </a:r>
            <a:r>
              <a:rPr lang="en-GB" sz="4000" dirty="0" err="1"/>
              <a:t>qajwou</a:t>
            </a:r>
            <a:r>
              <a:rPr lang="en-GB" sz="4000" dirty="0"/>
              <a:t> `</a:t>
            </a:r>
            <a:r>
              <a:rPr lang="en-GB" sz="4000" dirty="0" err="1"/>
              <a:t>nni`ewn</a:t>
            </a:r>
            <a:r>
              <a:rPr lang="en-GB" sz="4000" dirty="0"/>
              <a:t> </a:t>
            </a:r>
            <a:r>
              <a:rPr lang="en-GB" sz="4000" dirty="0" err="1"/>
              <a:t>tyrou</a:t>
            </a:r>
            <a:r>
              <a:rPr lang="en-GB" sz="4000" dirty="0"/>
              <a:t>.</a:t>
            </a:r>
          </a:p>
        </p:txBody>
      </p:sp>
    </p:spTree>
    <p:extLst>
      <p:ext uri="{BB962C8B-B14F-4D97-AF65-F5344CB8AC3E}">
        <p14:creationId xmlns:p14="http://schemas.microsoft.com/office/powerpoint/2010/main" val="3235906965"/>
      </p:ext>
    </p:extLst>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69EEB56-84D7-4E15-A756-A866B288604D}"/>
              </a:ext>
            </a:extLst>
          </p:cNvPr>
          <p:cNvSpPr>
            <a:spLocks noGrp="1"/>
          </p:cNvSpPr>
          <p:nvPr>
            <p:ph type="title"/>
          </p:nvPr>
        </p:nvSpPr>
        <p:spPr/>
        <p:txBody>
          <a:bodyPr/>
          <a:lstStyle/>
          <a:p>
            <a:r>
              <a:rPr lang="ar-EG" dirty="0"/>
              <a:t>الميلاد</a:t>
            </a:r>
            <a:endParaRPr lang="en-GB" dirty="0"/>
          </a:p>
        </p:txBody>
      </p:sp>
      <p:sp>
        <p:nvSpPr>
          <p:cNvPr id="3" name="Text Placeholder 2">
            <a:extLst>
              <a:ext uri="{FF2B5EF4-FFF2-40B4-BE49-F238E27FC236}">
                <a16:creationId xmlns:a16="http://schemas.microsoft.com/office/drawing/2014/main" id="{8E0EC2BD-7C6C-4353-907E-913A91DC436D}"/>
              </a:ext>
            </a:extLst>
          </p:cNvPr>
          <p:cNvSpPr>
            <a:spLocks noGrp="1"/>
          </p:cNvSpPr>
          <p:nvPr>
            <p:ph type="body" sz="quarter" idx="10"/>
          </p:nvPr>
        </p:nvSpPr>
        <p:spPr>
          <a:xfrm>
            <a:off x="0" y="4332387"/>
            <a:ext cx="9144000" cy="82897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الذي ولد في بيت لحم كالأخبار النبوية.</a:t>
            </a:r>
          </a:p>
        </p:txBody>
      </p:sp>
      <p:sp>
        <p:nvSpPr>
          <p:cNvPr id="4" name="Text Placeholder 3">
            <a:extLst>
              <a:ext uri="{FF2B5EF4-FFF2-40B4-BE49-F238E27FC236}">
                <a16:creationId xmlns:a16="http://schemas.microsoft.com/office/drawing/2014/main" id="{1A184852-1E58-486C-A2C3-BB750A1B00BB}"/>
              </a:ext>
            </a:extLst>
          </p:cNvPr>
          <p:cNvSpPr>
            <a:spLocks noGrp="1"/>
          </p:cNvSpPr>
          <p:nvPr>
            <p:ph type="body" sz="quarter" idx="11"/>
          </p:nvPr>
        </p:nvSpPr>
        <p:spPr>
          <a:xfrm>
            <a:off x="0" y="6158753"/>
            <a:ext cx="9144000" cy="699247"/>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في ايطاف ماسف خين بيتليئيم: كاطا ني اسمي ام ابروفيتيكون. </a:t>
            </a:r>
          </a:p>
        </p:txBody>
      </p:sp>
      <p:sp>
        <p:nvSpPr>
          <p:cNvPr id="5" name="Text Placeholder 4">
            <a:extLst>
              <a:ext uri="{FF2B5EF4-FFF2-40B4-BE49-F238E27FC236}">
                <a16:creationId xmlns:a16="http://schemas.microsoft.com/office/drawing/2014/main" id="{563B4896-8E73-41E4-A0F6-5842BB94EC17}"/>
              </a:ext>
            </a:extLst>
          </p:cNvPr>
          <p:cNvSpPr>
            <a:spLocks noGrp="1"/>
          </p:cNvSpPr>
          <p:nvPr>
            <p:ph type="body" sz="quarter" idx="12"/>
          </p:nvPr>
        </p:nvSpPr>
        <p:spPr>
          <a:xfrm>
            <a:off x="0" y="5161365"/>
            <a:ext cx="9144000" cy="997388"/>
          </a:xfrm>
        </p:spPr>
        <p:txBody>
          <a:bodyPr/>
          <a:lstStyle/>
          <a:p>
            <a:r>
              <a:rPr lang="en-GB" sz="4000" dirty="0" err="1"/>
              <a:t>Vy`etaumacf</a:t>
            </a:r>
            <a:r>
              <a:rPr lang="en-GB" sz="4000" dirty="0"/>
              <a:t> </a:t>
            </a:r>
            <a:r>
              <a:rPr lang="en-GB" sz="4000" dirty="0" err="1"/>
              <a:t>qen</a:t>
            </a:r>
            <a:r>
              <a:rPr lang="en-GB" sz="4000" dirty="0"/>
              <a:t> </a:t>
            </a:r>
            <a:r>
              <a:rPr lang="en-GB" sz="4000" dirty="0" err="1"/>
              <a:t>By;leem</a:t>
            </a:r>
            <a:r>
              <a:rPr lang="en-GB" sz="4000" dirty="0"/>
              <a:t> kat</a:t>
            </a:r>
            <a:r>
              <a:rPr lang="en-US" sz="4000" dirty="0"/>
              <a:t>a</a:t>
            </a:r>
            <a:r>
              <a:rPr lang="ar-EG" sz="4000" dirty="0"/>
              <a:t> </a:t>
            </a:r>
            <a:r>
              <a:rPr lang="en-GB" sz="4000" dirty="0" err="1"/>
              <a:t>ni`cmy</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849943321"/>
      </p:ext>
    </p:extLst>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4324FD8-DEBF-477A-B427-C3B4B9721A56}"/>
              </a:ext>
            </a:extLst>
          </p:cNvPr>
          <p:cNvSpPr>
            <a:spLocks noGrp="1"/>
          </p:cNvSpPr>
          <p:nvPr>
            <p:ph type="title"/>
          </p:nvPr>
        </p:nvSpPr>
        <p:spPr/>
        <p:txBody>
          <a:bodyPr/>
          <a:lstStyle/>
          <a:p>
            <a:r>
              <a:rPr lang="ar-EG" dirty="0"/>
              <a:t>الختان</a:t>
            </a:r>
            <a:endParaRPr lang="en-GB" dirty="0"/>
          </a:p>
        </p:txBody>
      </p:sp>
      <p:sp>
        <p:nvSpPr>
          <p:cNvPr id="3" name="Text Placeholder 2">
            <a:extLst>
              <a:ext uri="{FF2B5EF4-FFF2-40B4-BE49-F238E27FC236}">
                <a16:creationId xmlns:a16="http://schemas.microsoft.com/office/drawing/2014/main" id="{8BD6C2B0-CC5E-4180-87DF-023AA5D61701}"/>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ابن الله قبل إليه الختان.</a:t>
            </a:r>
          </a:p>
        </p:txBody>
      </p:sp>
      <p:sp>
        <p:nvSpPr>
          <p:cNvPr id="4" name="Text Placeholder 3">
            <a:extLst>
              <a:ext uri="{FF2B5EF4-FFF2-40B4-BE49-F238E27FC236}">
                <a16:creationId xmlns:a16="http://schemas.microsoft.com/office/drawing/2014/main" id="{18B4F0EA-F3E5-442C-98C2-8750B317EC1C}"/>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ابشيري امفنوتي افشوب ايروف امبي سيفي. </a:t>
            </a:r>
          </a:p>
        </p:txBody>
      </p:sp>
      <p:sp>
        <p:nvSpPr>
          <p:cNvPr id="5" name="Text Placeholder 4">
            <a:extLst>
              <a:ext uri="{FF2B5EF4-FFF2-40B4-BE49-F238E27FC236}">
                <a16:creationId xmlns:a16="http://schemas.microsoft.com/office/drawing/2014/main" id="{E7ABC8F0-439B-45EC-AFB1-CEBC3EF72F89}"/>
              </a:ext>
            </a:extLst>
          </p:cNvPr>
          <p:cNvSpPr>
            <a:spLocks noGrp="1"/>
          </p:cNvSpPr>
          <p:nvPr>
            <p:ph type="body" sz="quarter" idx="12"/>
          </p:nvPr>
        </p:nvSpPr>
        <p:spPr>
          <a:xfrm>
            <a:off x="0" y="5207925"/>
            <a:ext cx="9144000" cy="801758"/>
          </a:xfrm>
        </p:spPr>
        <p:txBody>
          <a:bodyPr/>
          <a:lstStyle/>
          <a:p>
            <a:r>
              <a:rPr lang="en-GB" sz="4400" dirty="0" err="1"/>
              <a:t>Psyri</a:t>
            </a:r>
            <a:r>
              <a:rPr lang="en-GB" sz="4400" dirty="0"/>
              <a:t> `mV]@ </a:t>
            </a:r>
            <a:r>
              <a:rPr lang="en-GB" sz="4400" dirty="0" err="1"/>
              <a:t>afswop</a:t>
            </a:r>
            <a:r>
              <a:rPr lang="en-GB" sz="4400" dirty="0"/>
              <a:t> `</a:t>
            </a:r>
            <a:r>
              <a:rPr lang="en-GB" sz="4400" dirty="0" err="1"/>
              <a:t>erof</a:t>
            </a:r>
            <a:r>
              <a:rPr lang="en-GB" sz="4400" dirty="0"/>
              <a:t> `</a:t>
            </a:r>
            <a:r>
              <a:rPr lang="en-GB" sz="4400" dirty="0" err="1"/>
              <a:t>mpicebi</a:t>
            </a:r>
            <a:r>
              <a:rPr lang="en-GB" sz="4400" dirty="0"/>
              <a:t>.</a:t>
            </a:r>
          </a:p>
        </p:txBody>
      </p:sp>
    </p:spTree>
    <p:extLst>
      <p:ext uri="{BB962C8B-B14F-4D97-AF65-F5344CB8AC3E}">
        <p14:creationId xmlns:p14="http://schemas.microsoft.com/office/powerpoint/2010/main" val="3758284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91B88E1-CC90-4295-9FDA-F051429FD9B7}"/>
              </a:ext>
            </a:extLst>
          </p:cNvPr>
          <p:cNvSpPr>
            <a:spLocks noGrp="1"/>
          </p:cNvSpPr>
          <p:nvPr>
            <p:ph type="title"/>
          </p:nvPr>
        </p:nvSpPr>
        <p:spPr>
          <a:xfrm>
            <a:off x="-1761565" y="0"/>
            <a:ext cx="1761565" cy="585307"/>
          </a:xfrm>
        </p:spPr>
        <p:txBody>
          <a:bodyPr/>
          <a:lstStyle/>
          <a:p>
            <a:r>
              <a:rPr lang="ar-EG" dirty="0"/>
              <a:t>اسطفانوس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ني إفشى إنتيه بي أرشى ذياكون ات اسمارؤوت استيفانوس بى شورب اممارتيروس</a:t>
            </a:r>
          </a:p>
        </p:txBody>
      </p:sp>
      <p:sp>
        <p:nvSpPr>
          <p:cNvPr id="8" name="Text Placeholder 7"/>
          <p:cNvSpPr>
            <a:spLocks noGrp="1"/>
          </p:cNvSpPr>
          <p:nvPr>
            <p:ph type="body" sz="quarter" idx="3"/>
          </p:nvPr>
        </p:nvSpPr>
        <p:spPr>
          <a:xfrm>
            <a:off x="-2" y="4948518"/>
            <a:ext cx="9144000" cy="975718"/>
          </a:xfrm>
        </p:spPr>
        <p:txBody>
          <a:bodyPr/>
          <a:lstStyle/>
          <a:p>
            <a:pPr lvl="0">
              <a:lnSpc>
                <a:spcPct val="80000"/>
              </a:lnSpc>
              <a:spcBef>
                <a:spcPts val="0"/>
              </a:spcBef>
            </a:pPr>
            <a:r>
              <a:rPr lang="en-US" sz="3800" dirty="0">
                <a:cs typeface="+mn-cs"/>
              </a:rPr>
              <a:t>H</a:t>
            </a:r>
            <a:r>
              <a:rPr lang="pt-BR" sz="3800" dirty="0">
                <a:effectLst/>
                <a:cs typeface="+mn-cs"/>
              </a:rPr>
              <a:t>iten nieu,y `nte </a:t>
            </a:r>
            <a:r>
              <a:rPr lang="en-US" sz="3800" dirty="0" err="1">
                <a:effectLst/>
                <a:cs typeface="+mn-cs"/>
              </a:rPr>
              <a:t>piar,ydiakwn</a:t>
            </a:r>
            <a:r>
              <a:rPr lang="en-US" sz="3800" dirty="0">
                <a:effectLst/>
                <a:cs typeface="+mn-cs"/>
              </a:rPr>
              <a:t> </a:t>
            </a:r>
            <a:r>
              <a:rPr lang="en-US" sz="3800" dirty="0" err="1">
                <a:effectLst/>
                <a:cs typeface="+mn-cs"/>
              </a:rPr>
              <a:t>et`cmarwout</a:t>
            </a:r>
            <a:endParaRPr lang="en-US" sz="3800" dirty="0">
              <a:effectLst/>
              <a:cs typeface="+mn-cs"/>
            </a:endParaRPr>
          </a:p>
          <a:p>
            <a:pPr lvl="0">
              <a:lnSpc>
                <a:spcPct val="80000"/>
              </a:lnSpc>
              <a:spcBef>
                <a:spcPts val="0"/>
              </a:spcBef>
            </a:pPr>
            <a:r>
              <a:rPr lang="en-US" sz="3800" dirty="0">
                <a:effectLst/>
                <a:cs typeface="+mn-cs"/>
              </a:rPr>
              <a:t> `</a:t>
            </a:r>
            <a:r>
              <a:rPr lang="en-US" sz="3800" dirty="0" err="1">
                <a:effectLst/>
                <a:cs typeface="+mn-cs"/>
              </a:rPr>
              <a:t>Ctevanoc</a:t>
            </a:r>
            <a:r>
              <a:rPr lang="en-US" sz="3800" dirty="0">
                <a:effectLst/>
                <a:cs typeface="+mn-cs"/>
              </a:rPr>
              <a:t> </a:t>
            </a:r>
            <a:r>
              <a:rPr lang="en-US" sz="3800" dirty="0" err="1">
                <a:effectLst/>
                <a:cs typeface="+mn-cs"/>
              </a:rPr>
              <a:t>pisorp</a:t>
            </a:r>
            <a:r>
              <a:rPr lang="en-US" sz="3800" dirty="0">
                <a:effectLst/>
                <a:cs typeface="+mn-cs"/>
              </a:rPr>
              <a:t> `</a:t>
            </a:r>
            <a:r>
              <a:rPr lang="en-US" sz="3800" dirty="0" err="1">
                <a:effectLst/>
                <a:cs typeface="+mn-cs"/>
              </a:rPr>
              <a:t>mmartyroc</a:t>
            </a:r>
            <a:r>
              <a:rPr lang="en-US" sz="3800" dirty="0">
                <a:effectLst/>
                <a:cs typeface="+mn-cs"/>
              </a:rPr>
              <a:t> </a:t>
            </a:r>
          </a:p>
        </p:txBody>
      </p:sp>
      <p:sp>
        <p:nvSpPr>
          <p:cNvPr id="2" name="Text Placeholder 1">
            <a:extLst>
              <a:ext uri="{FF2B5EF4-FFF2-40B4-BE49-F238E27FC236}">
                <a16:creationId xmlns:a16="http://schemas.microsoft.com/office/drawing/2014/main" id="{61B67520-04FA-43F0-9290-02C39AB582B0}"/>
              </a:ext>
            </a:extLst>
          </p:cNvPr>
          <p:cNvSpPr>
            <a:spLocks noGrp="1"/>
          </p:cNvSpPr>
          <p:nvPr>
            <p:ph type="body" sz="quarter" idx="10"/>
          </p:nvPr>
        </p:nvSpPr>
        <p:spPr>
          <a:xfrm>
            <a:off x="-2" y="4363211"/>
            <a:ext cx="9144000" cy="585307"/>
          </a:xfrm>
        </p:spPr>
        <p:txBody>
          <a:bodyPr/>
          <a:lstStyle/>
          <a:p>
            <a:r>
              <a:rPr lang="ar-EG" dirty="0"/>
              <a:t>بصلوات رئيس الشمامسة المبارك </a:t>
            </a:r>
            <a:r>
              <a:rPr lang="ar-EG" sz="3600" dirty="0"/>
              <a:t>أسطفانوس أول الشهداء</a:t>
            </a:r>
            <a:endParaRPr lang="en-US" dirty="0"/>
          </a:p>
        </p:txBody>
      </p:sp>
    </p:spTree>
    <p:extLst>
      <p:ext uri="{BB962C8B-B14F-4D97-AF65-F5344CB8AC3E}">
        <p14:creationId xmlns:p14="http://schemas.microsoft.com/office/powerpoint/2010/main" val="1939368106"/>
      </p:ext>
    </p:extLst>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DFF7F37-1AAC-4BD0-BF95-4CB8D9CA802D}"/>
              </a:ext>
            </a:extLst>
          </p:cNvPr>
          <p:cNvSpPr>
            <a:spLocks noGrp="1"/>
          </p:cNvSpPr>
          <p:nvPr>
            <p:ph type="title"/>
          </p:nvPr>
        </p:nvSpPr>
        <p:spPr/>
        <p:txBody>
          <a:bodyPr/>
          <a:lstStyle/>
          <a:p>
            <a:r>
              <a:rPr lang="ar-EG" dirty="0"/>
              <a:t>الغطاس</a:t>
            </a:r>
            <a:endParaRPr lang="en-GB" dirty="0"/>
          </a:p>
        </p:txBody>
      </p:sp>
      <p:sp>
        <p:nvSpPr>
          <p:cNvPr id="3" name="Text Placeholder 2">
            <a:extLst>
              <a:ext uri="{FF2B5EF4-FFF2-40B4-BE49-F238E27FC236}">
                <a16:creationId xmlns:a16="http://schemas.microsoft.com/office/drawing/2014/main" id="{B3781119-B666-495E-B994-21BC9085800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إعتمد فى الأردن .</a:t>
            </a:r>
          </a:p>
        </p:txBody>
      </p:sp>
      <p:sp>
        <p:nvSpPr>
          <p:cNvPr id="4" name="Text Placeholder 3">
            <a:extLst>
              <a:ext uri="{FF2B5EF4-FFF2-40B4-BE49-F238E27FC236}">
                <a16:creationId xmlns:a16="http://schemas.microsoft.com/office/drawing/2014/main" id="{24CBC44A-8CE9-49F8-9327-0BB3559E6E7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أفتشي أومس خين بى يوردانيس. </a:t>
            </a:r>
          </a:p>
        </p:txBody>
      </p:sp>
      <p:sp>
        <p:nvSpPr>
          <p:cNvPr id="5" name="Text Placeholder 4">
            <a:extLst>
              <a:ext uri="{FF2B5EF4-FFF2-40B4-BE49-F238E27FC236}">
                <a16:creationId xmlns:a16="http://schemas.microsoft.com/office/drawing/2014/main" id="{5E6483FA-AD1B-4998-BB44-C9C5669A8DFE}"/>
              </a:ext>
            </a:extLst>
          </p:cNvPr>
          <p:cNvSpPr>
            <a:spLocks noGrp="1"/>
          </p:cNvSpPr>
          <p:nvPr>
            <p:ph type="body" sz="quarter" idx="12"/>
          </p:nvPr>
        </p:nvSpPr>
        <p:spPr>
          <a:xfrm>
            <a:off x="0" y="5207925"/>
            <a:ext cx="9144000" cy="801757"/>
          </a:xfrm>
        </p:spPr>
        <p:txBody>
          <a:bodyPr/>
          <a:lstStyle/>
          <a:p>
            <a:r>
              <a:rPr lang="da-DK" sz="4400" dirty="0"/>
              <a:t>`</a:t>
            </a:r>
            <a:r>
              <a:rPr lang="en-US" sz="4400" dirty="0"/>
              <a:t>P</a:t>
            </a:r>
            <a:r>
              <a:rPr lang="da-DK" sz="4400" dirty="0"/>
              <a:t>syri `mV]@ af[iwmc qen piIordanyc.</a:t>
            </a:r>
          </a:p>
        </p:txBody>
      </p:sp>
    </p:spTree>
    <p:extLst>
      <p:ext uri="{BB962C8B-B14F-4D97-AF65-F5344CB8AC3E}">
        <p14:creationId xmlns:p14="http://schemas.microsoft.com/office/powerpoint/2010/main" val="793445571"/>
      </p:ext>
    </p:extLst>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4665C6F-5BF4-42D9-85A8-B9CBD5C5020A}"/>
              </a:ext>
            </a:extLst>
          </p:cNvPr>
          <p:cNvSpPr>
            <a:spLocks noGrp="1"/>
          </p:cNvSpPr>
          <p:nvPr>
            <p:ph type="title"/>
          </p:nvPr>
        </p:nvSpPr>
        <p:spPr>
          <a:xfrm>
            <a:off x="-1226654" y="0"/>
            <a:ext cx="1226654" cy="1358153"/>
          </a:xfrm>
        </p:spPr>
        <p:txBody>
          <a:bodyPr/>
          <a:lstStyle/>
          <a:p>
            <a:r>
              <a:rPr lang="ar-EG" dirty="0"/>
              <a:t>عرس قانا الجليل</a:t>
            </a:r>
            <a:endParaRPr lang="en-GB" dirty="0"/>
          </a:p>
        </p:txBody>
      </p:sp>
      <p:sp>
        <p:nvSpPr>
          <p:cNvPr id="3" name="Text Placeholder 2">
            <a:extLst>
              <a:ext uri="{FF2B5EF4-FFF2-40B4-BE49-F238E27FC236}">
                <a16:creationId xmlns:a16="http://schemas.microsoft.com/office/drawing/2014/main" id="{02C219FF-E968-4603-9E71-DF1CF0165D56}"/>
              </a:ext>
            </a:extLst>
          </p:cNvPr>
          <p:cNvSpPr>
            <a:spLocks noGrp="1"/>
          </p:cNvSpPr>
          <p:nvPr>
            <p:ph type="body" sz="quarter" idx="10"/>
          </p:nvPr>
        </p:nvSpPr>
        <p:spPr>
          <a:xfrm>
            <a:off x="0" y="4332387"/>
            <a:ext cx="9144000" cy="87553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ابن الله بارك المياه فصيرها خمراً.</a:t>
            </a:r>
            <a:endParaRPr lang="en-GB" sz="4400" dirty="0"/>
          </a:p>
        </p:txBody>
      </p:sp>
      <p:sp>
        <p:nvSpPr>
          <p:cNvPr id="4" name="Text Placeholder 3">
            <a:extLst>
              <a:ext uri="{FF2B5EF4-FFF2-40B4-BE49-F238E27FC236}">
                <a16:creationId xmlns:a16="http://schemas.microsoft.com/office/drawing/2014/main" id="{3767787C-68E7-4735-823C-D95117E008CA}"/>
              </a:ext>
            </a:extLst>
          </p:cNvPr>
          <p:cNvSpPr>
            <a:spLocks noGrp="1"/>
          </p:cNvSpPr>
          <p:nvPr>
            <p:ph type="body" sz="quarter" idx="11"/>
          </p:nvPr>
        </p:nvSpPr>
        <p:spPr/>
        <p:txBody>
          <a:bodyPr/>
          <a:lstStyle/>
          <a:p>
            <a:r>
              <a:rPr lang="ar-EG" sz="3800" b="1" dirty="0">
                <a:solidFill>
                  <a:schemeClr val="bg1"/>
                </a:solidFill>
                <a:latin typeface="Times New Roman" panose="02020603050405020304" pitchFamily="18" charset="0"/>
                <a:cs typeface="Times New Roman" panose="02020603050405020304" pitchFamily="18" charset="0"/>
              </a:rPr>
              <a:t>إبشيرى إمفنوتى أف إسمو إينى موأوو أف أيطو إن إيرب.</a:t>
            </a:r>
            <a:endParaRPr lang="en-GB" sz="3800" dirty="0"/>
          </a:p>
        </p:txBody>
      </p:sp>
      <p:sp>
        <p:nvSpPr>
          <p:cNvPr id="5" name="Text Placeholder 4">
            <a:extLst>
              <a:ext uri="{FF2B5EF4-FFF2-40B4-BE49-F238E27FC236}">
                <a16:creationId xmlns:a16="http://schemas.microsoft.com/office/drawing/2014/main" id="{932EE679-063C-42EB-9069-21A0FFF93CE4}"/>
              </a:ext>
            </a:extLst>
          </p:cNvPr>
          <p:cNvSpPr>
            <a:spLocks noGrp="1"/>
          </p:cNvSpPr>
          <p:nvPr>
            <p:ph type="body" sz="quarter" idx="12"/>
          </p:nvPr>
        </p:nvSpPr>
        <p:spPr>
          <a:xfrm>
            <a:off x="0" y="5207925"/>
            <a:ext cx="9144000" cy="801758"/>
          </a:xfrm>
        </p:spPr>
        <p:txBody>
          <a:bodyPr/>
          <a:lstStyle/>
          <a:p>
            <a:r>
              <a:rPr lang="en-GB" sz="4000" dirty="0"/>
              <a:t>`</a:t>
            </a:r>
            <a:r>
              <a:rPr lang="en-GB" sz="4000" dirty="0" err="1"/>
              <a:t>Psyri</a:t>
            </a:r>
            <a:r>
              <a:rPr lang="en-GB" sz="4000" dirty="0"/>
              <a:t> `mV]@ </a:t>
            </a:r>
            <a:r>
              <a:rPr lang="en-GB" sz="4000" dirty="0" err="1"/>
              <a:t>af`cmou</a:t>
            </a:r>
            <a:r>
              <a:rPr lang="en-GB" sz="4000" dirty="0"/>
              <a:t> `</a:t>
            </a:r>
            <a:r>
              <a:rPr lang="en-GB" sz="4000" dirty="0" err="1"/>
              <a:t>enimwou</a:t>
            </a:r>
            <a:r>
              <a:rPr lang="en-GB" sz="4000" dirty="0"/>
              <a:t> </a:t>
            </a:r>
            <a:r>
              <a:rPr lang="en-GB" sz="4000" dirty="0" err="1"/>
              <a:t>afaitou</a:t>
            </a:r>
            <a:r>
              <a:rPr lang="en-GB" sz="4000" dirty="0"/>
              <a:t> `</a:t>
            </a:r>
            <a:r>
              <a:rPr lang="en-GB" sz="4000" dirty="0" err="1"/>
              <a:t>nyrp</a:t>
            </a:r>
            <a:r>
              <a:rPr lang="en-GB" sz="4000" dirty="0"/>
              <a:t>.</a:t>
            </a:r>
          </a:p>
        </p:txBody>
      </p:sp>
    </p:spTree>
    <p:extLst>
      <p:ext uri="{BB962C8B-B14F-4D97-AF65-F5344CB8AC3E}">
        <p14:creationId xmlns:p14="http://schemas.microsoft.com/office/powerpoint/2010/main" val="1363958194"/>
      </p:ext>
    </p:extLst>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4000" b="1" dirty="0">
                <a:solidFill>
                  <a:schemeClr val="bg1"/>
                </a:solidFill>
                <a:latin typeface="Times New Roman" panose="02020603050405020304" pitchFamily="18" charset="0"/>
                <a:cs typeface="Times New Roman" panose="02020603050405020304" pitchFamily="18" charset="0"/>
              </a:rPr>
              <a:t>يا من صام عنا أربعين يوماً وأربعين ليلة،</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948665"/>
            <a:ext cx="9144000" cy="90933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چيه فى إيه طاف إيرنيستيه ڤين إيه إهري إيه جون إن إهميه إن إيه هؤو نيم إهميه إن إيه جوره:</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0" y="4974631"/>
            <a:ext cx="9144000" cy="974034"/>
          </a:xfrm>
        </p:spPr>
        <p:txBody>
          <a:bodyPr/>
          <a:lstStyle/>
          <a:p>
            <a:pPr>
              <a:lnSpc>
                <a:spcPct val="80000"/>
              </a:lnSpc>
              <a:spcBef>
                <a:spcPts val="0"/>
              </a:spcBef>
            </a:pPr>
            <a:r>
              <a:rPr lang="pt-BR" sz="3700" dirty="0"/>
              <a:t>Je vy`etaf`ernycteuin `e`hryi `ej</a:t>
            </a:r>
            <a:r>
              <a:rPr lang="en-US" sz="3700" dirty="0"/>
              <a:t>w</a:t>
            </a:r>
            <a:r>
              <a:rPr lang="pt-BR" sz="3700" dirty="0"/>
              <a:t>n `n`hme `n`eho`ou nem `hme `n`ejorh@</a:t>
            </a:r>
          </a:p>
        </p:txBody>
      </p:sp>
    </p:spTree>
    <p:extLst>
      <p:ext uri="{BB962C8B-B14F-4D97-AF65-F5344CB8AC3E}">
        <p14:creationId xmlns:p14="http://schemas.microsoft.com/office/powerpoint/2010/main" val="2121869122"/>
      </p:ext>
    </p:extLst>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 2</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3000" b="1" dirty="0">
                <a:solidFill>
                  <a:schemeClr val="bg1"/>
                </a:solidFill>
                <a:latin typeface="Times New Roman" panose="02020603050405020304" pitchFamily="18" charset="0"/>
                <a:cs typeface="Times New Roman" panose="02020603050405020304" pitchFamily="18" charset="0"/>
              </a:rPr>
              <a:t>إقبل إليك صومنا واغفر لنا آثامنا بطلبات وشفاعات سيدتنا القديسة مريم. </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844405"/>
            <a:ext cx="9144000" cy="10135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شوب إيه روك إنتين نيستيَّا كونان إيڤول إنين آنوميًّا هيتين نين طوبه نيم نين ابريسفيًّا إنتيه تين تشويْس إن نيب ماريًّا.</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60512" y="4935070"/>
            <a:ext cx="9265024" cy="909335"/>
          </a:xfrm>
        </p:spPr>
        <p:txBody>
          <a:bodyPr/>
          <a:lstStyle/>
          <a:p>
            <a:pPr>
              <a:lnSpc>
                <a:spcPct val="80000"/>
              </a:lnSpc>
              <a:spcBef>
                <a:spcPts val="0"/>
              </a:spcBef>
            </a:pPr>
            <a:r>
              <a:rPr lang="pt-BR" sz="3400" dirty="0"/>
              <a:t>sop `erok `ntennyctia ,w nan `ebol `nnen`anomia@ hiten nentobh nem nen`precbia `nte ten=o=c `nnyb Maria. </a:t>
            </a:r>
          </a:p>
        </p:txBody>
      </p:sp>
    </p:spTree>
    <p:extLst>
      <p:ext uri="{BB962C8B-B14F-4D97-AF65-F5344CB8AC3E}">
        <p14:creationId xmlns:p14="http://schemas.microsoft.com/office/powerpoint/2010/main" val="2761124765"/>
      </p:ext>
    </p:extLst>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61098CE-CF2B-49D1-B54C-6E865D4FD717}"/>
              </a:ext>
            </a:extLst>
          </p:cNvPr>
          <p:cNvSpPr>
            <a:spLocks noGrp="1"/>
          </p:cNvSpPr>
          <p:nvPr>
            <p:ph type="title"/>
          </p:nvPr>
        </p:nvSpPr>
        <p:spPr>
          <a:xfrm>
            <a:off x="-1226654" y="0"/>
            <a:ext cx="1226654" cy="1438835"/>
          </a:xfrm>
        </p:spPr>
        <p:txBody>
          <a:bodyPr/>
          <a:lstStyle/>
          <a:p>
            <a:r>
              <a:rPr lang="ar-EG" dirty="0"/>
              <a:t>احاد الصوم الكبير</a:t>
            </a:r>
            <a:endParaRPr lang="en-GB" dirty="0"/>
          </a:p>
        </p:txBody>
      </p:sp>
      <p:sp>
        <p:nvSpPr>
          <p:cNvPr id="3" name="Text Placeholder 2">
            <a:extLst>
              <a:ext uri="{FF2B5EF4-FFF2-40B4-BE49-F238E27FC236}">
                <a16:creationId xmlns:a16="http://schemas.microsoft.com/office/drawing/2014/main" id="{F55EB668-55F9-4C64-88CF-40C7475DA169}"/>
              </a:ext>
            </a:extLst>
          </p:cNvPr>
          <p:cNvSpPr>
            <a:spLocks noGrp="1"/>
          </p:cNvSpPr>
          <p:nvPr>
            <p:ph type="body" sz="quarter" idx="10"/>
          </p:nvPr>
        </p:nvSpPr>
        <p:spPr>
          <a:xfrm>
            <a:off x="0" y="4332387"/>
            <a:ext cx="9144000" cy="602684"/>
          </a:xfrm>
        </p:spPr>
        <p:txBody>
          <a:bodyPr/>
          <a:lstStyle/>
          <a:p>
            <a:r>
              <a:rPr lang="ar-EG" sz="3300" b="1" dirty="0">
                <a:solidFill>
                  <a:schemeClr val="bg1"/>
                </a:solidFill>
                <a:latin typeface="Times New Roman" panose="02020603050405020304" pitchFamily="18" charset="0"/>
                <a:cs typeface="Times New Roman" panose="02020603050405020304" pitchFamily="18" charset="0"/>
              </a:rPr>
              <a:t>الذي صام عنا، أربعين يوماً وأربعين ليلة، حتي خلصنا من خطايانا.</a:t>
            </a:r>
          </a:p>
        </p:txBody>
      </p:sp>
      <p:sp>
        <p:nvSpPr>
          <p:cNvPr id="4" name="Text Placeholder 3">
            <a:extLst>
              <a:ext uri="{FF2B5EF4-FFF2-40B4-BE49-F238E27FC236}">
                <a16:creationId xmlns:a16="http://schemas.microsoft.com/office/drawing/2014/main" id="{AFD2FFA8-872F-4BB4-923E-7DC2FCB3DB6E}"/>
              </a:ext>
            </a:extLst>
          </p:cNvPr>
          <p:cNvSpPr>
            <a:spLocks noGrp="1"/>
          </p:cNvSpPr>
          <p:nvPr>
            <p:ph type="body" sz="quarter" idx="11"/>
          </p:nvPr>
        </p:nvSpPr>
        <p:spPr>
          <a:xfrm>
            <a:off x="0" y="5909105"/>
            <a:ext cx="9144000" cy="9488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إيرنيستيه ڤين إيه إهري</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جون إن إهميه إن</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هؤو نيم إهميه إن إيه</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جوره شا إنتيف سوتتين خين نين نوڤى</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AEFF214-7990-4DA0-9A76-8B89F8DE41B3}"/>
              </a:ext>
            </a:extLst>
          </p:cNvPr>
          <p:cNvSpPr>
            <a:spLocks noGrp="1"/>
          </p:cNvSpPr>
          <p:nvPr>
            <p:ph type="body" sz="quarter" idx="12"/>
          </p:nvPr>
        </p:nvSpPr>
        <p:spPr>
          <a:xfrm>
            <a:off x="0" y="4935071"/>
            <a:ext cx="9144000" cy="974034"/>
          </a:xfrm>
        </p:spPr>
        <p:txBody>
          <a:bodyPr/>
          <a:lstStyle/>
          <a:p>
            <a:r>
              <a:rPr lang="pt-BR" sz="3600" dirty="0"/>
              <a:t>Vy`etaf`ernycteuin</a:t>
            </a:r>
            <a:r>
              <a:rPr lang="en-GB" dirty="0"/>
              <a:t> `</a:t>
            </a:r>
            <a:r>
              <a:rPr lang="en-GB" dirty="0" err="1"/>
              <a:t>e`hryi</a:t>
            </a:r>
            <a:r>
              <a:rPr lang="en-GB" dirty="0"/>
              <a:t> `</a:t>
            </a:r>
            <a:r>
              <a:rPr lang="en-GB" dirty="0" err="1"/>
              <a:t>ejwn</a:t>
            </a:r>
            <a:r>
              <a:rPr lang="en-GB" dirty="0"/>
              <a:t>@ `</a:t>
            </a:r>
            <a:r>
              <a:rPr lang="en-GB" dirty="0" err="1"/>
              <a:t>n`hme</a:t>
            </a:r>
            <a:r>
              <a:rPr lang="en-GB" dirty="0"/>
              <a:t> `</a:t>
            </a:r>
            <a:r>
              <a:rPr lang="en-GB" dirty="0" err="1"/>
              <a:t>n`eho`ou</a:t>
            </a:r>
            <a:r>
              <a:rPr lang="en-GB" dirty="0"/>
              <a:t> </a:t>
            </a:r>
            <a:r>
              <a:rPr lang="en-GB" dirty="0" err="1"/>
              <a:t>nem</a:t>
            </a:r>
            <a:r>
              <a:rPr lang="en-GB" dirty="0"/>
              <a:t> `</a:t>
            </a:r>
            <a:r>
              <a:rPr lang="en-GB" dirty="0" err="1"/>
              <a:t>hme</a:t>
            </a:r>
            <a:r>
              <a:rPr lang="en-GB" dirty="0"/>
              <a:t> `</a:t>
            </a:r>
            <a:r>
              <a:rPr lang="en-GB" dirty="0" err="1"/>
              <a:t>n`ejwrh</a:t>
            </a:r>
            <a:r>
              <a:rPr lang="en-GB" dirty="0"/>
              <a:t>@ </a:t>
            </a:r>
            <a:r>
              <a:rPr lang="en-GB" dirty="0" err="1"/>
              <a:t>sa</a:t>
            </a:r>
            <a:r>
              <a:rPr lang="en-GB" dirty="0"/>
              <a:t> `</a:t>
            </a:r>
            <a:r>
              <a:rPr lang="en-GB" dirty="0" err="1"/>
              <a:t>ntefcotten</a:t>
            </a:r>
            <a:r>
              <a:rPr lang="en-GB" dirty="0"/>
              <a:t> </a:t>
            </a:r>
            <a:r>
              <a:rPr lang="en-GB" dirty="0" err="1"/>
              <a:t>qen</a:t>
            </a:r>
            <a:r>
              <a:rPr lang="en-GB" dirty="0"/>
              <a:t> </a:t>
            </a:r>
            <a:r>
              <a:rPr lang="en-GB" dirty="0" err="1"/>
              <a:t>nennobi</a:t>
            </a:r>
            <a:r>
              <a:rPr lang="en-GB" dirty="0"/>
              <a:t>. </a:t>
            </a:r>
          </a:p>
        </p:txBody>
      </p:sp>
    </p:spTree>
    <p:extLst>
      <p:ext uri="{BB962C8B-B14F-4D97-AF65-F5344CB8AC3E}">
        <p14:creationId xmlns:p14="http://schemas.microsoft.com/office/powerpoint/2010/main" val="3600846109"/>
      </p:ext>
    </p:extLst>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667EAB-4080-4CE0-8E30-61E0F5F3D53C}"/>
              </a:ext>
            </a:extLst>
          </p:cNvPr>
          <p:cNvSpPr>
            <a:spLocks noGrp="1"/>
          </p:cNvSpPr>
          <p:nvPr>
            <p:ph type="title"/>
          </p:nvPr>
        </p:nvSpPr>
        <p:spPr>
          <a:xfrm>
            <a:off x="-1226654" y="0"/>
            <a:ext cx="1226654" cy="1775791"/>
          </a:xfrm>
        </p:spPr>
        <p:txBody>
          <a:bodyPr/>
          <a:lstStyle/>
          <a:p>
            <a:r>
              <a:rPr lang="ar-EG" dirty="0"/>
              <a:t>دخول المسيح الهيكل</a:t>
            </a:r>
            <a:endParaRPr lang="en-GB" dirty="0"/>
          </a:p>
        </p:txBody>
      </p:sp>
      <p:sp>
        <p:nvSpPr>
          <p:cNvPr id="3" name="Text Placeholder 2">
            <a:extLst>
              <a:ext uri="{FF2B5EF4-FFF2-40B4-BE49-F238E27FC236}">
                <a16:creationId xmlns:a16="http://schemas.microsoft.com/office/drawing/2014/main" id="{8940324D-78EA-43F5-A922-B2102F841497}"/>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اللـه دخل إلى الهيكل.</a:t>
            </a:r>
            <a:endParaRPr lang="en-GB" sz="4800" dirty="0"/>
          </a:p>
        </p:txBody>
      </p:sp>
      <p:sp>
        <p:nvSpPr>
          <p:cNvPr id="4" name="Text Placeholder 3">
            <a:extLst>
              <a:ext uri="{FF2B5EF4-FFF2-40B4-BE49-F238E27FC236}">
                <a16:creationId xmlns:a16="http://schemas.microsoft.com/office/drawing/2014/main" id="{D66967F1-BA13-4C7F-9FBF-A10DD9E3C407}"/>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إبشيرى إمفنوتى أفشى إيخون إيبى إرفيى.</a:t>
            </a:r>
            <a:endParaRPr lang="en-GB" sz="4400" dirty="0"/>
          </a:p>
        </p:txBody>
      </p:sp>
      <p:sp>
        <p:nvSpPr>
          <p:cNvPr id="5" name="Text Placeholder 4">
            <a:extLst>
              <a:ext uri="{FF2B5EF4-FFF2-40B4-BE49-F238E27FC236}">
                <a16:creationId xmlns:a16="http://schemas.microsoft.com/office/drawing/2014/main" id="{63E30DB2-FAE6-4DA4-BCB4-4F4992B3C173}"/>
              </a:ext>
            </a:extLst>
          </p:cNvPr>
          <p:cNvSpPr>
            <a:spLocks noGrp="1"/>
          </p:cNvSpPr>
          <p:nvPr>
            <p:ph type="body" sz="quarter" idx="12"/>
          </p:nvPr>
        </p:nvSpPr>
        <p:spPr>
          <a:xfrm>
            <a:off x="0" y="5082209"/>
            <a:ext cx="9144000" cy="974034"/>
          </a:xfrm>
        </p:spPr>
        <p:txBody>
          <a:bodyPr/>
          <a:lstStyle/>
          <a:p>
            <a:r>
              <a:rPr lang="fi-FI" sz="4400" dirty="0"/>
              <a:t>`Psyri `mV] afse `eqoun `epi`ervei.</a:t>
            </a:r>
            <a:endParaRPr lang="en-GB" sz="4400" dirty="0"/>
          </a:p>
        </p:txBody>
      </p:sp>
    </p:spTree>
    <p:extLst>
      <p:ext uri="{BB962C8B-B14F-4D97-AF65-F5344CB8AC3E}">
        <p14:creationId xmlns:p14="http://schemas.microsoft.com/office/powerpoint/2010/main" val="98449709"/>
      </p:ext>
    </p:extLst>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p:txBody>
          <a:bodyPr/>
          <a:lstStyle/>
          <a:p>
            <a:r>
              <a:rPr lang="ar-EG" dirty="0"/>
              <a:t>البشارة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GB" dirty="0"/>
              <a:t>.</a:t>
            </a:r>
          </a:p>
        </p:txBody>
      </p:sp>
    </p:spTree>
    <p:extLst>
      <p:ext uri="{BB962C8B-B14F-4D97-AF65-F5344CB8AC3E}">
        <p14:creationId xmlns:p14="http://schemas.microsoft.com/office/powerpoint/2010/main" val="1574573584"/>
      </p:ext>
    </p:extLst>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64155DB-9629-451C-A0DC-486A98CDA69A}"/>
              </a:ext>
            </a:extLst>
          </p:cNvPr>
          <p:cNvSpPr>
            <a:spLocks noGrp="1"/>
          </p:cNvSpPr>
          <p:nvPr>
            <p:ph type="title"/>
          </p:nvPr>
        </p:nvSpPr>
        <p:spPr>
          <a:xfrm>
            <a:off x="-1331259" y="0"/>
            <a:ext cx="1331259" cy="536019"/>
          </a:xfrm>
        </p:spPr>
        <p:txBody>
          <a:bodyPr/>
          <a:lstStyle/>
          <a:p>
            <a:r>
              <a:rPr lang="ar-EG" dirty="0"/>
              <a:t>الشعانين</a:t>
            </a:r>
            <a:endParaRPr lang="en-GB" dirty="0"/>
          </a:p>
        </p:txBody>
      </p:sp>
      <p:sp>
        <p:nvSpPr>
          <p:cNvPr id="3" name="Text Placeholder 2">
            <a:extLst>
              <a:ext uri="{FF2B5EF4-FFF2-40B4-BE49-F238E27FC236}">
                <a16:creationId xmlns:a16="http://schemas.microsoft.com/office/drawing/2014/main" id="{55E5DC2C-809A-4E65-A542-6598150293B6}"/>
              </a:ext>
            </a:extLst>
          </p:cNvPr>
          <p:cNvSpPr>
            <a:spLocks noGrp="1"/>
          </p:cNvSpPr>
          <p:nvPr>
            <p:ph type="body" sz="quarter" idx="10"/>
          </p:nvPr>
        </p:nvSpPr>
        <p:spPr>
          <a:xfrm>
            <a:off x="0" y="4365732"/>
            <a:ext cx="9144000" cy="894126"/>
          </a:xfrm>
        </p:spPr>
        <p:txBody>
          <a:bodyPr/>
          <a:lstStyle/>
          <a:p>
            <a:r>
              <a:rPr lang="ar-EG" sz="5400" b="1" dirty="0">
                <a:solidFill>
                  <a:schemeClr val="bg1"/>
                </a:solidFill>
                <a:latin typeface="Times New Roman" panose="02020603050405020304" pitchFamily="18" charset="0"/>
                <a:cs typeface="Times New Roman" panose="02020603050405020304" pitchFamily="18" charset="0"/>
              </a:rPr>
              <a:t>إبن الله دخل أورشليم.</a:t>
            </a:r>
          </a:p>
        </p:txBody>
      </p:sp>
      <p:sp>
        <p:nvSpPr>
          <p:cNvPr id="4" name="Text Placeholder 3">
            <a:extLst>
              <a:ext uri="{FF2B5EF4-FFF2-40B4-BE49-F238E27FC236}">
                <a16:creationId xmlns:a16="http://schemas.microsoft.com/office/drawing/2014/main" id="{0E2D100C-2686-4FDB-AF7C-BA49FFC019A5}"/>
              </a:ext>
            </a:extLst>
          </p:cNvPr>
          <p:cNvSpPr>
            <a:spLocks noGrp="1"/>
          </p:cNvSpPr>
          <p:nvPr>
            <p:ph type="body" sz="quarter" idx="11"/>
          </p:nvPr>
        </p:nvSpPr>
        <p:spPr/>
        <p:txBody>
          <a:bodyPr/>
          <a:lstStyle/>
          <a:p>
            <a:r>
              <a:rPr lang="ar-EG" sz="4800" b="1" dirty="0">
                <a:solidFill>
                  <a:srgbClr val="FFFFFF"/>
                </a:solidFill>
                <a:latin typeface="Times New Roman" panose="02020603050405020304" pitchFamily="18" charset="0"/>
                <a:cs typeface="Times New Roman" panose="02020603050405020304" pitchFamily="18" charset="0"/>
              </a:rPr>
              <a:t>إبشيري إم إفنوتي أفشى إيخون إيه ييروساليم.</a:t>
            </a:r>
          </a:p>
        </p:txBody>
      </p:sp>
      <p:sp>
        <p:nvSpPr>
          <p:cNvPr id="5" name="Text Placeholder 4">
            <a:extLst>
              <a:ext uri="{FF2B5EF4-FFF2-40B4-BE49-F238E27FC236}">
                <a16:creationId xmlns:a16="http://schemas.microsoft.com/office/drawing/2014/main" id="{5EE1E52E-3BCE-43FB-939A-A2BED0820D4A}"/>
              </a:ext>
            </a:extLst>
          </p:cNvPr>
          <p:cNvSpPr>
            <a:spLocks noGrp="1"/>
          </p:cNvSpPr>
          <p:nvPr>
            <p:ph type="body" sz="quarter" idx="12"/>
          </p:nvPr>
        </p:nvSpPr>
        <p:spPr>
          <a:xfrm>
            <a:off x="0" y="5207925"/>
            <a:ext cx="9144000" cy="801757"/>
          </a:xfrm>
        </p:spPr>
        <p:txBody>
          <a:bodyPr/>
          <a:lstStyle/>
          <a:p>
            <a:r>
              <a:rPr lang="en-GB" sz="4600" dirty="0"/>
              <a:t>`</a:t>
            </a:r>
            <a:r>
              <a:rPr lang="en-GB" sz="4600" dirty="0" err="1"/>
              <a:t>Psyri</a:t>
            </a:r>
            <a:r>
              <a:rPr lang="en-GB" sz="4600" dirty="0"/>
              <a:t> `mV] </a:t>
            </a:r>
            <a:r>
              <a:rPr lang="en-GB" sz="4600" dirty="0" err="1"/>
              <a:t>afse</a:t>
            </a:r>
            <a:r>
              <a:rPr lang="en-GB" sz="4600" dirty="0"/>
              <a:t> `</a:t>
            </a:r>
            <a:r>
              <a:rPr lang="en-GB" sz="4600" dirty="0" err="1"/>
              <a:t>eqoun</a:t>
            </a:r>
            <a:r>
              <a:rPr lang="en-GB" sz="4600" dirty="0"/>
              <a:t> `</a:t>
            </a:r>
            <a:r>
              <a:rPr lang="en-GB" sz="4600" dirty="0" err="1"/>
              <a:t>eIeroucalym</a:t>
            </a:r>
            <a:r>
              <a:rPr lang="en-GB" sz="4600" dirty="0"/>
              <a:t>.</a:t>
            </a:r>
          </a:p>
        </p:txBody>
      </p:sp>
    </p:spTree>
    <p:extLst>
      <p:ext uri="{BB962C8B-B14F-4D97-AF65-F5344CB8AC3E}">
        <p14:creationId xmlns:p14="http://schemas.microsoft.com/office/powerpoint/2010/main" val="3584329560"/>
      </p:ext>
    </p:extLst>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2A480B5-141E-4F31-A9E5-62CA0D66C6F2}"/>
              </a:ext>
            </a:extLst>
          </p:cNvPr>
          <p:cNvSpPr>
            <a:spLocks noGrp="1"/>
          </p:cNvSpPr>
          <p:nvPr>
            <p:ph type="title"/>
          </p:nvPr>
        </p:nvSpPr>
        <p:spPr/>
        <p:txBody>
          <a:bodyPr/>
          <a:lstStyle/>
          <a:p>
            <a:r>
              <a:rPr lang="ar-EG" dirty="0"/>
              <a:t>القيامة</a:t>
            </a:r>
            <a:endParaRPr lang="en-GB" dirty="0"/>
          </a:p>
        </p:txBody>
      </p:sp>
      <p:sp>
        <p:nvSpPr>
          <p:cNvPr id="3" name="Text Placeholder 2">
            <a:extLst>
              <a:ext uri="{FF2B5EF4-FFF2-40B4-BE49-F238E27FC236}">
                <a16:creationId xmlns:a16="http://schemas.microsoft.com/office/drawing/2014/main" id="{830C2ECC-1EF2-481F-8136-BC5D405BC4C4}"/>
              </a:ext>
            </a:extLst>
          </p:cNvPr>
          <p:cNvSpPr>
            <a:spLocks noGrp="1"/>
          </p:cNvSpPr>
          <p:nvPr>
            <p:ph type="body" sz="quarter" idx="10"/>
          </p:nvPr>
        </p:nvSpPr>
        <p:spPr>
          <a:xfrm>
            <a:off x="0" y="4356340"/>
            <a:ext cx="9144000" cy="703262"/>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ملك المجد، قام من الأموات في اليوم الثالث.</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92A1D33-E8A2-4199-8AD3-4C4AF4ACDAB6}"/>
              </a:ext>
            </a:extLst>
          </p:cNvPr>
          <p:cNvSpPr>
            <a:spLocks noGrp="1"/>
          </p:cNvSpPr>
          <p:nvPr>
            <p:ph type="body" sz="quarter" idx="11"/>
          </p:nvPr>
        </p:nvSpPr>
        <p:spPr>
          <a:xfrm>
            <a:off x="0" y="5957047"/>
            <a:ext cx="9144000" cy="900953"/>
          </a:xfrm>
        </p:spPr>
        <p:txBody>
          <a:bodyPr anchor="t"/>
          <a:lstStyle/>
          <a:p>
            <a:r>
              <a:rPr lang="ar-EG" sz="3200" b="1" dirty="0">
                <a:solidFill>
                  <a:schemeClr val="bg1"/>
                </a:solidFill>
                <a:latin typeface="Times New Roman" panose="02020603050405020304" pitchFamily="18" charset="0"/>
                <a:cs typeface="Times New Roman" panose="02020603050405020304" pitchFamily="18" charset="0"/>
              </a:rPr>
              <a:t>إبؤرو إنتى إب أوو أفطونف إيفول خين ني إثمؤوت خين بي إيهؤو إمماه شومت. </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4793CCA-B57A-4A79-81A4-AB447870E4FF}"/>
              </a:ext>
            </a:extLst>
          </p:cNvPr>
          <p:cNvSpPr>
            <a:spLocks noGrp="1"/>
          </p:cNvSpPr>
          <p:nvPr>
            <p:ph type="body" sz="quarter" idx="12"/>
          </p:nvPr>
        </p:nvSpPr>
        <p:spPr>
          <a:xfrm>
            <a:off x="0" y="5058822"/>
            <a:ext cx="9144000" cy="898225"/>
          </a:xfrm>
        </p:spPr>
        <p:txBody>
          <a:bodyPr/>
          <a:lstStyle/>
          <a:p>
            <a:r>
              <a:rPr lang="en-GB" dirty="0"/>
              <a:t>`</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 </a:t>
            </a:r>
            <a:r>
              <a:rPr lang="en-GB" dirty="0" err="1"/>
              <a:t>qen</a:t>
            </a:r>
            <a:r>
              <a:rPr lang="en-GB" dirty="0"/>
              <a:t> </a:t>
            </a:r>
            <a:r>
              <a:rPr lang="en-GB" dirty="0" err="1"/>
              <a:t>pi`eho`ou</a:t>
            </a:r>
            <a:r>
              <a:rPr lang="en-GB" dirty="0"/>
              <a:t> `</a:t>
            </a:r>
            <a:r>
              <a:rPr lang="en-GB" dirty="0" err="1"/>
              <a:t>mmahsomt</a:t>
            </a:r>
            <a:r>
              <a:rPr lang="en-GB" dirty="0"/>
              <a:t>.</a:t>
            </a:r>
          </a:p>
        </p:txBody>
      </p:sp>
    </p:spTree>
    <p:extLst>
      <p:ext uri="{BB962C8B-B14F-4D97-AF65-F5344CB8AC3E}">
        <p14:creationId xmlns:p14="http://schemas.microsoft.com/office/powerpoint/2010/main" val="981666397"/>
      </p:ext>
    </p:extLst>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42A35B5-DC67-41E2-B592-4A59896A572D}"/>
              </a:ext>
            </a:extLst>
          </p:cNvPr>
          <p:cNvSpPr>
            <a:spLocks noGrp="1"/>
          </p:cNvSpPr>
          <p:nvPr>
            <p:ph type="title"/>
          </p:nvPr>
        </p:nvSpPr>
        <p:spPr/>
        <p:txBody>
          <a:bodyPr/>
          <a:lstStyle/>
          <a:p>
            <a:r>
              <a:rPr lang="ar-EG" dirty="0"/>
              <a:t>الصعود</a:t>
            </a:r>
            <a:endParaRPr lang="en-GB" dirty="0"/>
          </a:p>
        </p:txBody>
      </p:sp>
      <p:sp>
        <p:nvSpPr>
          <p:cNvPr id="3" name="Text Placeholder 2">
            <a:extLst>
              <a:ext uri="{FF2B5EF4-FFF2-40B4-BE49-F238E27FC236}">
                <a16:creationId xmlns:a16="http://schemas.microsoft.com/office/drawing/2014/main" id="{B9E8A84D-9212-440C-91F4-122747964DF8}"/>
              </a:ext>
            </a:extLst>
          </p:cNvPr>
          <p:cNvSpPr>
            <a:spLocks noGrp="1"/>
          </p:cNvSpPr>
          <p:nvPr>
            <p:ph type="body" sz="quarter" idx="10"/>
          </p:nvPr>
        </p:nvSpPr>
        <p:spPr>
          <a:xfrm>
            <a:off x="0" y="4332387"/>
            <a:ext cx="9251576" cy="536019"/>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الذي قام من بين الأموات، وصعد إلى السموات، وجلس عن يمين أبيه.</a:t>
            </a:r>
          </a:p>
        </p:txBody>
      </p:sp>
      <p:sp>
        <p:nvSpPr>
          <p:cNvPr id="4" name="Text Placeholder 3">
            <a:extLst>
              <a:ext uri="{FF2B5EF4-FFF2-40B4-BE49-F238E27FC236}">
                <a16:creationId xmlns:a16="http://schemas.microsoft.com/office/drawing/2014/main" id="{1133771C-E9BF-44B5-81B7-AFB76F86C139}"/>
              </a:ext>
            </a:extLst>
          </p:cNvPr>
          <p:cNvSpPr>
            <a:spLocks noGrp="1"/>
          </p:cNvSpPr>
          <p:nvPr>
            <p:ph type="body" sz="quarter" idx="11"/>
          </p:nvPr>
        </p:nvSpPr>
        <p:spPr>
          <a:xfrm>
            <a:off x="0" y="5862919"/>
            <a:ext cx="9144000" cy="995082"/>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إيطاف طونف إيفول خين نى إثموؤت أووه أفشيناف إيه إبشوى إيه نى فيؤوى أفهيمسى سا أوئى نام إم بيف يوت.</a:t>
            </a:r>
          </a:p>
        </p:txBody>
      </p:sp>
      <p:sp>
        <p:nvSpPr>
          <p:cNvPr id="5" name="Text Placeholder 4">
            <a:extLst>
              <a:ext uri="{FF2B5EF4-FFF2-40B4-BE49-F238E27FC236}">
                <a16:creationId xmlns:a16="http://schemas.microsoft.com/office/drawing/2014/main" id="{994B67E5-8BDE-477A-81FA-04FCA9238081}"/>
              </a:ext>
            </a:extLst>
          </p:cNvPr>
          <p:cNvSpPr>
            <a:spLocks noGrp="1"/>
          </p:cNvSpPr>
          <p:nvPr>
            <p:ph type="body" sz="quarter" idx="12"/>
          </p:nvPr>
        </p:nvSpPr>
        <p:spPr>
          <a:xfrm>
            <a:off x="0" y="4868405"/>
            <a:ext cx="9144000" cy="994513"/>
          </a:xfrm>
        </p:spPr>
        <p:txBody>
          <a:bodyPr/>
          <a:lstStyle/>
          <a:p>
            <a:pPr>
              <a:spcBef>
                <a:spcPts val="0"/>
              </a:spcBef>
            </a:pPr>
            <a:r>
              <a:rPr lang="en-GB" sz="3400" dirty="0" err="1"/>
              <a:t>Vy`etaftwnf</a:t>
            </a:r>
            <a:r>
              <a:rPr lang="en-GB" sz="3400" dirty="0"/>
              <a:t> `</a:t>
            </a:r>
            <a:r>
              <a:rPr lang="en-GB" sz="3400" dirty="0" err="1"/>
              <a:t>ebol</a:t>
            </a:r>
            <a:r>
              <a:rPr lang="en-GB" sz="3400" dirty="0"/>
              <a:t> </a:t>
            </a:r>
            <a:r>
              <a:rPr lang="en-GB" sz="3400" dirty="0" err="1"/>
              <a:t>qen</a:t>
            </a:r>
            <a:r>
              <a:rPr lang="en-GB" sz="3400" dirty="0"/>
              <a:t> </a:t>
            </a:r>
            <a:r>
              <a:rPr lang="en-GB" sz="3400" dirty="0" err="1"/>
              <a:t>nye;mwout</a:t>
            </a:r>
            <a:r>
              <a:rPr lang="en-GB" sz="3400" dirty="0"/>
              <a:t>@ </a:t>
            </a:r>
            <a:r>
              <a:rPr lang="en-GB" sz="3400" dirty="0" err="1"/>
              <a:t>ouoh</a:t>
            </a:r>
            <a:r>
              <a:rPr lang="en-GB" sz="3400" dirty="0"/>
              <a:t> </a:t>
            </a:r>
            <a:r>
              <a:rPr lang="en-GB" sz="3400" dirty="0" err="1"/>
              <a:t>afsenaf</a:t>
            </a:r>
            <a:endParaRPr lang="ar-EG" sz="3400" dirty="0"/>
          </a:p>
          <a:p>
            <a:pPr>
              <a:spcBef>
                <a:spcPts val="0"/>
              </a:spcBef>
            </a:pPr>
            <a:r>
              <a:rPr lang="en-GB" sz="3400" dirty="0"/>
              <a:t> `</a:t>
            </a:r>
            <a:r>
              <a:rPr lang="en-GB" sz="3400" dirty="0" err="1"/>
              <a:t>e`pswi</a:t>
            </a:r>
            <a:r>
              <a:rPr lang="en-GB" sz="3400" dirty="0"/>
              <a:t> `</a:t>
            </a:r>
            <a:r>
              <a:rPr lang="en-GB" sz="3400" dirty="0" err="1"/>
              <a:t>enivyou`i</a:t>
            </a:r>
            <a:r>
              <a:rPr lang="en-GB" sz="3400" dirty="0"/>
              <a:t>@ </a:t>
            </a:r>
            <a:r>
              <a:rPr lang="en-GB" sz="3400" dirty="0" err="1"/>
              <a:t>afhemci</a:t>
            </a:r>
            <a:r>
              <a:rPr lang="en-GB" sz="3400" dirty="0"/>
              <a:t> </a:t>
            </a:r>
            <a:r>
              <a:rPr lang="en-GB" sz="3400" dirty="0" err="1"/>
              <a:t>caou`inam</a:t>
            </a:r>
            <a:r>
              <a:rPr lang="en-GB" sz="3400" dirty="0"/>
              <a:t> `</a:t>
            </a:r>
            <a:r>
              <a:rPr lang="en-GB" sz="3400" dirty="0" err="1"/>
              <a:t>mPefiwt</a:t>
            </a:r>
            <a:r>
              <a:rPr lang="en-GB" sz="3400" dirty="0"/>
              <a:t>.</a:t>
            </a:r>
          </a:p>
        </p:txBody>
      </p:sp>
    </p:spTree>
    <p:extLst>
      <p:ext uri="{BB962C8B-B14F-4D97-AF65-F5344CB8AC3E}">
        <p14:creationId xmlns:p14="http://schemas.microsoft.com/office/powerpoint/2010/main" val="33318679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183216948"/>
      </p:ext>
    </p:extLst>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0C5D1BD-429A-48B3-81C9-C3F49DD432EB}"/>
              </a:ext>
            </a:extLst>
          </p:cNvPr>
          <p:cNvSpPr>
            <a:spLocks noGrp="1"/>
          </p:cNvSpPr>
          <p:nvPr>
            <p:ph type="title"/>
          </p:nvPr>
        </p:nvSpPr>
        <p:spPr>
          <a:xfrm>
            <a:off x="-1452282" y="0"/>
            <a:ext cx="1452282" cy="591671"/>
          </a:xfrm>
        </p:spPr>
        <p:txBody>
          <a:bodyPr/>
          <a:lstStyle/>
          <a:p>
            <a:r>
              <a:rPr lang="ar-EG" dirty="0"/>
              <a:t>العنصرة</a:t>
            </a:r>
            <a:endParaRPr lang="en-GB" dirty="0"/>
          </a:p>
        </p:txBody>
      </p:sp>
      <p:sp>
        <p:nvSpPr>
          <p:cNvPr id="3" name="Text Placeholder 2">
            <a:extLst>
              <a:ext uri="{FF2B5EF4-FFF2-40B4-BE49-F238E27FC236}">
                <a16:creationId xmlns:a16="http://schemas.microsoft.com/office/drawing/2014/main" id="{3EC2E5C5-7DD2-4927-9001-2BF6AC1CC9E3}"/>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الذي قام ثم صعد و أرسل لنا الباراقليط روح الحق .</a:t>
            </a:r>
          </a:p>
        </p:txBody>
      </p:sp>
      <p:sp>
        <p:nvSpPr>
          <p:cNvPr id="4" name="Text Placeholder 3">
            <a:extLst>
              <a:ext uri="{FF2B5EF4-FFF2-40B4-BE49-F238E27FC236}">
                <a16:creationId xmlns:a16="http://schemas.microsoft.com/office/drawing/2014/main" id="{287A383F-F64C-4C03-8327-4E158344C070}"/>
              </a:ext>
            </a:extLst>
          </p:cNvPr>
          <p:cNvSpPr>
            <a:spLocks noGrp="1"/>
          </p:cNvSpPr>
          <p:nvPr>
            <p:ph type="body" sz="quarter" idx="11"/>
          </p:nvPr>
        </p:nvSpPr>
        <p:spPr>
          <a:xfrm>
            <a:off x="0" y="5957047"/>
            <a:ext cx="9144000" cy="9009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ايطاف طونف أووه أفشيناف آف أووأورب نان امبي باراكليطون بي بنيفما انتى تي ميثمي.</a:t>
            </a:r>
          </a:p>
        </p:txBody>
      </p:sp>
      <p:sp>
        <p:nvSpPr>
          <p:cNvPr id="5" name="Text Placeholder 4">
            <a:extLst>
              <a:ext uri="{FF2B5EF4-FFF2-40B4-BE49-F238E27FC236}">
                <a16:creationId xmlns:a16="http://schemas.microsoft.com/office/drawing/2014/main" id="{82FB219E-CDFE-4D0E-8C51-6F23F781EFD7}"/>
              </a:ext>
            </a:extLst>
          </p:cNvPr>
          <p:cNvSpPr>
            <a:spLocks noGrp="1"/>
          </p:cNvSpPr>
          <p:nvPr>
            <p:ph type="body" sz="quarter" idx="12"/>
          </p:nvPr>
        </p:nvSpPr>
        <p:spPr>
          <a:xfrm>
            <a:off x="0" y="5035649"/>
            <a:ext cx="9144000" cy="921398"/>
          </a:xfrm>
        </p:spPr>
        <p:txBody>
          <a:bodyPr/>
          <a:lstStyle/>
          <a:p>
            <a:r>
              <a:rPr lang="en-GB" dirty="0" err="1"/>
              <a:t>Vyetaftwnf</a:t>
            </a:r>
            <a:r>
              <a:rPr lang="en-GB" dirty="0"/>
              <a:t> </a:t>
            </a:r>
            <a:r>
              <a:rPr lang="en-GB" dirty="0" err="1"/>
              <a:t>ouoh</a:t>
            </a:r>
            <a:r>
              <a:rPr lang="en-GB" dirty="0"/>
              <a:t> </a:t>
            </a:r>
            <a:r>
              <a:rPr lang="en-GB" dirty="0" err="1"/>
              <a:t>afsenaf</a:t>
            </a:r>
            <a:r>
              <a:rPr lang="en-GB" dirty="0"/>
              <a:t> </a:t>
            </a:r>
            <a:r>
              <a:rPr lang="en-GB" dirty="0" err="1"/>
              <a:t>afouwrp</a:t>
            </a:r>
            <a:r>
              <a:rPr lang="en-GB" dirty="0"/>
              <a:t> nan `</a:t>
            </a:r>
            <a:r>
              <a:rPr lang="en-GB" dirty="0" err="1"/>
              <a:t>mpiparaklyton</a:t>
            </a:r>
            <a:r>
              <a:rPr lang="en-GB" dirty="0"/>
              <a:t> </a:t>
            </a:r>
            <a:r>
              <a:rPr lang="en-GB" dirty="0" err="1"/>
              <a:t>Pipneuma</a:t>
            </a:r>
            <a:r>
              <a:rPr lang="en-GB" dirty="0"/>
              <a:t> `</a:t>
            </a:r>
            <a:r>
              <a:rPr lang="en-GB" dirty="0" err="1"/>
              <a:t>nte</a:t>
            </a:r>
            <a:r>
              <a:rPr lang="en-GB" dirty="0"/>
              <a:t> ]</a:t>
            </a:r>
            <a:r>
              <a:rPr lang="en-GB" dirty="0" err="1"/>
              <a:t>me;myi</a:t>
            </a:r>
            <a:r>
              <a:rPr lang="en-US" dirty="0"/>
              <a:t>.</a:t>
            </a:r>
            <a:endParaRPr lang="en-GB" dirty="0"/>
          </a:p>
        </p:txBody>
      </p:sp>
    </p:spTree>
    <p:extLst>
      <p:ext uri="{BB962C8B-B14F-4D97-AF65-F5344CB8AC3E}">
        <p14:creationId xmlns:p14="http://schemas.microsoft.com/office/powerpoint/2010/main" val="3852969106"/>
      </p:ext>
    </p:extLst>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0031579-FC21-4E80-A4A0-540763C796EC}"/>
              </a:ext>
            </a:extLst>
          </p:cNvPr>
          <p:cNvSpPr>
            <a:spLocks noGrp="1"/>
          </p:cNvSpPr>
          <p:nvPr>
            <p:ph type="title"/>
          </p:nvPr>
        </p:nvSpPr>
        <p:spPr>
          <a:xfrm>
            <a:off x="-1990165" y="1"/>
            <a:ext cx="1990165" cy="974034"/>
          </a:xfrm>
        </p:spPr>
        <p:txBody>
          <a:bodyPr/>
          <a:lstStyle/>
          <a:p>
            <a:r>
              <a:rPr lang="ar-EG" dirty="0"/>
              <a:t>دخول المسيح ارض مصر</a:t>
            </a:r>
            <a:endParaRPr lang="en-GB" dirty="0"/>
          </a:p>
        </p:txBody>
      </p:sp>
      <p:sp>
        <p:nvSpPr>
          <p:cNvPr id="3" name="Text Placeholder 2">
            <a:extLst>
              <a:ext uri="{FF2B5EF4-FFF2-40B4-BE49-F238E27FC236}">
                <a16:creationId xmlns:a16="http://schemas.microsoft.com/office/drawing/2014/main" id="{942E92A7-A324-4C73-A29A-2A30B913E91B}"/>
              </a:ext>
            </a:extLst>
          </p:cNvPr>
          <p:cNvSpPr>
            <a:spLocks noGrp="1"/>
          </p:cNvSpPr>
          <p:nvPr>
            <p:ph type="body" sz="quarter" idx="10"/>
          </p:nvPr>
        </p:nvSpPr>
        <p:spPr>
          <a:xfrm>
            <a:off x="0" y="4357001"/>
            <a:ext cx="9144000" cy="850924"/>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الذي دخل الي: ارض مصر.</a:t>
            </a:r>
          </a:p>
        </p:txBody>
      </p:sp>
      <p:sp>
        <p:nvSpPr>
          <p:cNvPr id="4" name="Text Placeholder 3">
            <a:extLst>
              <a:ext uri="{FF2B5EF4-FFF2-40B4-BE49-F238E27FC236}">
                <a16:creationId xmlns:a16="http://schemas.microsoft.com/office/drawing/2014/main" id="{3F1041A1-2932-421A-932C-935CBBCEAA04}"/>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فى إيطاف اى إيخون: اى إبكاهى إن كيمى.</a:t>
            </a:r>
          </a:p>
        </p:txBody>
      </p:sp>
      <p:sp>
        <p:nvSpPr>
          <p:cNvPr id="5" name="Text Placeholder 4">
            <a:extLst>
              <a:ext uri="{FF2B5EF4-FFF2-40B4-BE49-F238E27FC236}">
                <a16:creationId xmlns:a16="http://schemas.microsoft.com/office/drawing/2014/main" id="{3690A253-62A8-4635-A522-0534497E3ED4}"/>
              </a:ext>
            </a:extLst>
          </p:cNvPr>
          <p:cNvSpPr>
            <a:spLocks noGrp="1"/>
          </p:cNvSpPr>
          <p:nvPr>
            <p:ph type="body" sz="quarter" idx="12"/>
          </p:nvPr>
        </p:nvSpPr>
        <p:spPr>
          <a:xfrm>
            <a:off x="0" y="5207925"/>
            <a:ext cx="9144000" cy="801758"/>
          </a:xfrm>
        </p:spPr>
        <p:txBody>
          <a:bodyPr/>
          <a:lstStyle/>
          <a:p>
            <a:r>
              <a:rPr lang="en-GB" sz="4400" dirty="0" err="1"/>
              <a:t>vyetaf`I</a:t>
            </a:r>
            <a:r>
              <a:rPr lang="en-GB" sz="4400" dirty="0"/>
              <a:t> </a:t>
            </a:r>
            <a:r>
              <a:rPr lang="en-GB" sz="4400" dirty="0" err="1"/>
              <a:t>eqoun</a:t>
            </a:r>
            <a:r>
              <a:rPr lang="en-GB" sz="4400" dirty="0"/>
              <a:t> @ </a:t>
            </a:r>
            <a:r>
              <a:rPr lang="en-GB" sz="4400" dirty="0" err="1"/>
              <a:t>e`pkahi</a:t>
            </a:r>
            <a:r>
              <a:rPr lang="en-GB" sz="4400" dirty="0"/>
              <a:t> `n&lt;</a:t>
            </a:r>
            <a:r>
              <a:rPr lang="en-GB" sz="4400" dirty="0" err="1"/>
              <a:t>ymi</a:t>
            </a:r>
            <a:r>
              <a:rPr lang="en-GB" sz="4400" dirty="0"/>
              <a:t> . </a:t>
            </a:r>
          </a:p>
        </p:txBody>
      </p:sp>
    </p:spTree>
    <p:extLst>
      <p:ext uri="{BB962C8B-B14F-4D97-AF65-F5344CB8AC3E}">
        <p14:creationId xmlns:p14="http://schemas.microsoft.com/office/powerpoint/2010/main" val="3423186298"/>
      </p:ext>
    </p:extLst>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228B5F4-B6B0-425B-AEC1-65A469811777}"/>
              </a:ext>
            </a:extLst>
          </p:cNvPr>
          <p:cNvSpPr>
            <a:spLocks noGrp="1"/>
          </p:cNvSpPr>
          <p:nvPr>
            <p:ph type="title"/>
          </p:nvPr>
        </p:nvSpPr>
        <p:spPr/>
        <p:txBody>
          <a:bodyPr/>
          <a:lstStyle/>
          <a:p>
            <a:r>
              <a:rPr lang="ar-EG" dirty="0"/>
              <a:t>التجلي</a:t>
            </a:r>
            <a:endParaRPr lang="en-GB" dirty="0"/>
          </a:p>
        </p:txBody>
      </p:sp>
      <p:sp>
        <p:nvSpPr>
          <p:cNvPr id="3" name="Text Placeholder 2">
            <a:extLst>
              <a:ext uri="{FF2B5EF4-FFF2-40B4-BE49-F238E27FC236}">
                <a16:creationId xmlns:a16="http://schemas.microsoft.com/office/drawing/2014/main" id="{61F306C4-282E-4F6F-BB8A-30848F8D9C4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تجلى على جبل تابور.</a:t>
            </a:r>
          </a:p>
        </p:txBody>
      </p:sp>
      <p:sp>
        <p:nvSpPr>
          <p:cNvPr id="4" name="Text Placeholder 3">
            <a:extLst>
              <a:ext uri="{FF2B5EF4-FFF2-40B4-BE49-F238E27FC236}">
                <a16:creationId xmlns:a16="http://schemas.microsoft.com/office/drawing/2014/main" id="{A0116EC5-2A32-4F31-9CE1-57223B82787C}"/>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آفشوبت ايجين بي توأوو ان تابور.</a:t>
            </a:r>
            <a:endParaRPr lang="en-GB" sz="4000" dirty="0"/>
          </a:p>
        </p:txBody>
      </p:sp>
      <p:sp>
        <p:nvSpPr>
          <p:cNvPr id="5" name="Text Placeholder 4">
            <a:extLst>
              <a:ext uri="{FF2B5EF4-FFF2-40B4-BE49-F238E27FC236}">
                <a16:creationId xmlns:a16="http://schemas.microsoft.com/office/drawing/2014/main" id="{4C512FF7-4B1D-4303-8C55-7DA6722E7A22}"/>
              </a:ext>
            </a:extLst>
          </p:cNvPr>
          <p:cNvSpPr>
            <a:spLocks noGrp="1"/>
          </p:cNvSpPr>
          <p:nvPr>
            <p:ph type="body" sz="quarter" idx="12"/>
          </p:nvPr>
        </p:nvSpPr>
        <p:spPr>
          <a:xfrm>
            <a:off x="0" y="5207925"/>
            <a:ext cx="9144000" cy="801757"/>
          </a:xfrm>
        </p:spPr>
        <p:txBody>
          <a:bodyPr/>
          <a:lstStyle/>
          <a:p>
            <a:r>
              <a:rPr lang="pt-BR" sz="4000" dirty="0">
                <a:latin typeface="CS New Athanasius" panose="020B0500000000000000" pitchFamily="34" charset="0"/>
                <a:cs typeface="Times New Roman" panose="02020603050405020304" pitchFamily="18" charset="0"/>
              </a:rPr>
              <a:t>`Psyri `m`V]@ afswbt `ejen pitwou `n:abwr.</a:t>
            </a:r>
            <a:endParaRPr lang="ar-EG" sz="400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942119851"/>
      </p:ext>
    </p:extLst>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1613647"/>
          </a:xfrm>
        </p:spPr>
        <p:txBody>
          <a:bodyPr/>
          <a:lstStyle/>
          <a:p>
            <a:r>
              <a:rPr lang="ar-EG" dirty="0"/>
              <a:t>تذكار الاعياد السيدية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US" dirty="0"/>
              <a:t>@</a:t>
            </a:r>
            <a:endParaRPr lang="en-GB" dirty="0"/>
          </a:p>
        </p:txBody>
      </p:sp>
    </p:spTree>
    <p:extLst>
      <p:ext uri="{BB962C8B-B14F-4D97-AF65-F5344CB8AC3E}">
        <p14:creationId xmlns:p14="http://schemas.microsoft.com/office/powerpoint/2010/main" val="2121063898"/>
      </p:ext>
    </p:extLst>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kern="1200" dirty="0">
                <a:solidFill>
                  <a:schemeClr val="bg1"/>
                </a:solidFill>
                <a:latin typeface="Times New Roman" pitchFamily="18" charset="0"/>
                <a:ea typeface="+mn-ea"/>
                <a:cs typeface="Times New Roman" pitchFamily="18" charset="0"/>
              </a:rPr>
              <a:t>ولد من العذراء، في بيت لحم اليهودية </a:t>
            </a:r>
            <a:endParaRPr lang="ar-EG" sz="48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700" b="1" kern="1200" dirty="0">
                <a:solidFill>
                  <a:schemeClr val="bg1"/>
                </a:solidFill>
                <a:latin typeface="Times New Roman" pitchFamily="18" charset="0"/>
                <a:ea typeface="+mn-ea"/>
                <a:cs typeface="Times New Roman" pitchFamily="18" charset="0"/>
              </a:rPr>
              <a:t>أسماسف إنجي تي بارثينوس: خين فيثليئيم إنتي تي يوذيئا</a:t>
            </a:r>
            <a:r>
              <a:rPr lang="en-US" sz="3700" b="1" kern="1200" dirty="0">
                <a:solidFill>
                  <a:schemeClr val="bg1"/>
                </a:solidFill>
                <a:latin typeface="Times New Roman" pitchFamily="18" charset="0"/>
                <a:ea typeface="+mn-ea"/>
                <a:cs typeface="Times New Roman" pitchFamily="18" charset="0"/>
              </a:rPr>
              <a:t>:</a:t>
            </a:r>
            <a:endParaRPr lang="ar-EG" sz="37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pPr rtl="1"/>
            <a:r>
              <a:rPr lang="en-US" sz="3550" dirty="0" err="1"/>
              <a:t>acmacf</a:t>
            </a:r>
            <a:r>
              <a:rPr lang="en-US" sz="3550" dirty="0"/>
              <a:t> `</a:t>
            </a:r>
            <a:r>
              <a:rPr lang="en-US" sz="3550" dirty="0" err="1"/>
              <a:t>nje</a:t>
            </a:r>
            <a:r>
              <a:rPr lang="en-US" sz="3550" dirty="0"/>
              <a:t> ]</a:t>
            </a:r>
            <a:r>
              <a:rPr lang="en-US" sz="3550" dirty="0" err="1"/>
              <a:t>par;enoc</a:t>
            </a:r>
            <a:r>
              <a:rPr lang="en-US" sz="3550" dirty="0"/>
              <a:t> </a:t>
            </a:r>
            <a:r>
              <a:rPr lang="en-US" sz="3550" dirty="0" err="1"/>
              <a:t>qen</a:t>
            </a:r>
            <a:r>
              <a:rPr lang="en-US" sz="3550" dirty="0"/>
              <a:t> </a:t>
            </a:r>
            <a:r>
              <a:rPr lang="en-US" sz="3550" dirty="0" err="1"/>
              <a:t>By;leem</a:t>
            </a:r>
            <a:r>
              <a:rPr lang="en-US" sz="3550" dirty="0"/>
              <a:t> `</a:t>
            </a:r>
            <a:r>
              <a:rPr lang="en-US" sz="3550" dirty="0" err="1"/>
              <a:t>nte</a:t>
            </a:r>
            <a:r>
              <a:rPr lang="en-US" sz="3550" dirty="0"/>
              <a:t> ]</a:t>
            </a:r>
            <a:r>
              <a:rPr lang="en-US" sz="3550" dirty="0" err="1"/>
              <a:t>Ioudea</a:t>
            </a:r>
            <a:r>
              <a:rPr lang="en-US" sz="3550" dirty="0"/>
              <a:t>@</a:t>
            </a:r>
            <a:endParaRPr lang="en-GB" sz="3550" dirty="0"/>
          </a:p>
        </p:txBody>
      </p:sp>
      <p:sp>
        <p:nvSpPr>
          <p:cNvPr id="7" name="Title 6">
            <a:extLst>
              <a:ext uri="{FF2B5EF4-FFF2-40B4-BE49-F238E27FC236}">
                <a16:creationId xmlns:a16="http://schemas.microsoft.com/office/drawing/2014/main" id="{2CB54C36-9BC1-4DFE-86D8-6CA591E8556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0049745"/>
      </p:ext>
    </p:extLst>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2097741"/>
          </a:xfrm>
        </p:spPr>
        <p:txBody>
          <a:bodyPr/>
          <a:lstStyle/>
          <a:p>
            <a:r>
              <a:rPr lang="ar-EG" dirty="0"/>
              <a:t>تذكار الاعياد السيدية 2</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6"/>
            <a:ext cx="9144000" cy="825065"/>
          </a:xfrm>
        </p:spPr>
        <p:txBody>
          <a:bodyPr/>
          <a:lstStyle/>
          <a:p>
            <a:r>
              <a:rPr lang="ar-EG" sz="4800" b="1" kern="1200" dirty="0">
                <a:solidFill>
                  <a:schemeClr val="bg1"/>
                </a:solidFill>
                <a:latin typeface="Times New Roman" pitchFamily="18" charset="0"/>
                <a:ea typeface="+mn-ea"/>
                <a:cs typeface="Times New Roman" pitchFamily="18" charset="0"/>
              </a:rPr>
              <a:t>قام من الأموات في اليوم الثالث.</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a:xfrm>
            <a:off x="-53788" y="6154738"/>
            <a:ext cx="9251576" cy="703262"/>
          </a:xfrm>
        </p:spPr>
        <p:txBody>
          <a:bodyPr/>
          <a:lstStyle/>
          <a:p>
            <a:r>
              <a:rPr lang="ar-EG" sz="3500" b="1" kern="1200" dirty="0">
                <a:solidFill>
                  <a:schemeClr val="bg1"/>
                </a:solidFill>
                <a:latin typeface="Times New Roman" pitchFamily="18" charset="0"/>
                <a:ea typeface="+mn-ea"/>
                <a:cs typeface="Times New Roman" pitchFamily="18" charset="0"/>
              </a:rPr>
              <a:t>أفطونف إيڤول خين نى إثموؤت: خين بى إيهو أوو إمماه شومت.</a:t>
            </a:r>
            <a:endParaRPr lang="ar-EG" sz="35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204012"/>
            <a:ext cx="9144000" cy="950726"/>
          </a:xfrm>
        </p:spPr>
        <p:txBody>
          <a:bodyPr/>
          <a:lstStyle/>
          <a:p>
            <a:pPr rtl="1"/>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r>
              <a:rPr lang="en-US" sz="4000" dirty="0"/>
              <a:t> `</a:t>
            </a:r>
            <a:r>
              <a:rPr lang="en-US" sz="4000" dirty="0" err="1"/>
              <a:t>mmahsomt</a:t>
            </a:r>
            <a:r>
              <a:rPr lang="en-US" sz="4000" dirty="0"/>
              <a:t>.</a:t>
            </a:r>
            <a:endParaRPr lang="en-GB" sz="4000" dirty="0"/>
          </a:p>
        </p:txBody>
      </p:sp>
    </p:spTree>
    <p:extLst>
      <p:ext uri="{BB962C8B-B14F-4D97-AF65-F5344CB8AC3E}">
        <p14:creationId xmlns:p14="http://schemas.microsoft.com/office/powerpoint/2010/main" val="1872217905"/>
      </p:ext>
    </p:extLst>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5F451ED-F702-446D-8ED9-FF6C230714C7}"/>
              </a:ext>
            </a:extLst>
          </p:cNvPr>
          <p:cNvSpPr>
            <a:spLocks noGrp="1"/>
          </p:cNvSpPr>
          <p:nvPr>
            <p:ph type="title"/>
          </p:nvPr>
        </p:nvSpPr>
        <p:spPr>
          <a:xfrm>
            <a:off x="0" y="4345837"/>
            <a:ext cx="9144000" cy="782371"/>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خلصنا وإرحمنا. </a:t>
            </a:r>
            <a:endParaRPr lang="en-GB" sz="4800" dirty="0"/>
          </a:p>
        </p:txBody>
      </p:sp>
      <p:sp>
        <p:nvSpPr>
          <p:cNvPr id="3" name="Text Placeholder 2">
            <a:extLst>
              <a:ext uri="{FF2B5EF4-FFF2-40B4-BE49-F238E27FC236}">
                <a16:creationId xmlns:a16="http://schemas.microsoft.com/office/drawing/2014/main" id="{28016317-AE41-4300-A67F-98FA4675959E}"/>
              </a:ext>
            </a:extLst>
          </p:cNvPr>
          <p:cNvSpPr>
            <a:spLocks noGrp="1"/>
          </p:cNvSpPr>
          <p:nvPr>
            <p:ph type="body" idx="1"/>
          </p:nvPr>
        </p:nvSpPr>
        <p:spPr>
          <a:xfrm>
            <a:off x="1" y="6049107"/>
            <a:ext cx="9143999" cy="808893"/>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سوتى إممون أووه ناى نان </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8DB07D8-0BD6-47E7-BB06-E202031F8618}"/>
              </a:ext>
            </a:extLst>
          </p:cNvPr>
          <p:cNvSpPr>
            <a:spLocks noGrp="1"/>
          </p:cNvSpPr>
          <p:nvPr>
            <p:ph type="body" sz="quarter" idx="3"/>
          </p:nvPr>
        </p:nvSpPr>
        <p:spPr>
          <a:xfrm>
            <a:off x="0" y="5128208"/>
            <a:ext cx="9144000" cy="871736"/>
          </a:xfrm>
        </p:spPr>
        <p:txBody>
          <a:bodyPr anchor="ctr"/>
          <a:lstStyle/>
          <a:p>
            <a:r>
              <a:rPr lang="en-US" sz="4400" dirty="0" err="1"/>
              <a:t>Cw</a:t>
            </a:r>
            <a:r>
              <a:rPr lang="en-US" sz="4400" dirty="0"/>
              <a:t>] `</a:t>
            </a:r>
            <a:r>
              <a:rPr lang="en-US" sz="4400" dirty="0" err="1"/>
              <a:t>mmon</a:t>
            </a:r>
            <a:r>
              <a:rPr lang="en-US" sz="4400" dirty="0"/>
              <a:t> </a:t>
            </a:r>
            <a:r>
              <a:rPr lang="en-US" sz="4400" dirty="0" err="1"/>
              <a:t>ouoh</a:t>
            </a:r>
            <a:r>
              <a:rPr lang="en-US" sz="4400" dirty="0"/>
              <a:t> </a:t>
            </a:r>
            <a:r>
              <a:rPr lang="en-US" sz="4400" dirty="0" err="1"/>
              <a:t>nai</a:t>
            </a:r>
            <a:r>
              <a:rPr lang="en-US" sz="4400" dirty="0"/>
              <a:t> nan@ </a:t>
            </a:r>
            <a:endParaRPr lang="en-GB" sz="4400" dirty="0"/>
          </a:p>
        </p:txBody>
      </p:sp>
    </p:spTree>
    <p:extLst>
      <p:ext uri="{BB962C8B-B14F-4D97-AF65-F5344CB8AC3E}">
        <p14:creationId xmlns:p14="http://schemas.microsoft.com/office/powerpoint/2010/main" val="3347042423"/>
      </p:ext>
    </p:extLst>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4479200-1234-4840-BDD4-1460FE54459F}"/>
              </a:ext>
            </a:extLst>
          </p:cNvPr>
          <p:cNvSpPr>
            <a:spLocks noGrp="1"/>
          </p:cNvSpPr>
          <p:nvPr>
            <p:ph type="title"/>
          </p:nvPr>
        </p:nvSpPr>
        <p:spPr>
          <a:xfrm>
            <a:off x="-1" y="4359283"/>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نلت نعمة موسي، وكهنوت ملكي صاداق،</a:t>
            </a:r>
            <a:endParaRPr lang="en-GB" sz="4400" dirty="0"/>
          </a:p>
        </p:txBody>
      </p:sp>
      <p:sp>
        <p:nvSpPr>
          <p:cNvPr id="3" name="Text Placeholder 2">
            <a:extLst>
              <a:ext uri="{FF2B5EF4-FFF2-40B4-BE49-F238E27FC236}">
                <a16:creationId xmlns:a16="http://schemas.microsoft.com/office/drawing/2014/main" id="{72699871-21D3-44DE-85C1-65E6DD6DED3B}"/>
              </a:ext>
            </a:extLst>
          </p:cNvPr>
          <p:cNvSpPr>
            <a:spLocks noGrp="1"/>
          </p:cNvSpPr>
          <p:nvPr>
            <p:ph type="body" idx="1"/>
          </p:nvPr>
        </p:nvSpPr>
        <p:spPr>
          <a:xfrm>
            <a:off x="-1" y="5822577"/>
            <a:ext cx="9143999" cy="1035423"/>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أك تشي إتخاريس إم مويسيس: تى ميت أوؤيب إنتيه ميلشى سيديك:</a:t>
            </a:r>
            <a:endParaRPr lang="en-GB" dirty="0"/>
          </a:p>
        </p:txBody>
      </p:sp>
      <p:sp>
        <p:nvSpPr>
          <p:cNvPr id="4" name="Text Placeholder 3">
            <a:extLst>
              <a:ext uri="{FF2B5EF4-FFF2-40B4-BE49-F238E27FC236}">
                <a16:creationId xmlns:a16="http://schemas.microsoft.com/office/drawing/2014/main" id="{F5FBDF62-03FD-4409-8011-6DEC8BF4CAD0}"/>
              </a:ext>
            </a:extLst>
          </p:cNvPr>
          <p:cNvSpPr>
            <a:spLocks noGrp="1"/>
          </p:cNvSpPr>
          <p:nvPr>
            <p:ph type="body" sz="quarter" idx="3"/>
          </p:nvPr>
        </p:nvSpPr>
        <p:spPr>
          <a:xfrm>
            <a:off x="0" y="5141655"/>
            <a:ext cx="9144000" cy="680922"/>
          </a:xfrm>
        </p:spPr>
        <p:txBody>
          <a:bodyPr anchor="ctr"/>
          <a:lstStyle/>
          <a:p>
            <a:r>
              <a:rPr lang="en-GB" sz="3500" dirty="0"/>
              <a:t>Ak[</a:t>
            </a:r>
            <a:r>
              <a:rPr lang="en-GB" sz="3500" dirty="0" err="1"/>
              <a:t>i</a:t>
            </a:r>
            <a:r>
              <a:rPr lang="en-GB" sz="3500" dirty="0"/>
              <a:t> `</a:t>
            </a:r>
            <a:r>
              <a:rPr lang="en-GB" sz="3500" dirty="0" err="1"/>
              <a:t>t,aric</a:t>
            </a:r>
            <a:r>
              <a:rPr lang="en-GB" sz="3500" dirty="0"/>
              <a:t> `</a:t>
            </a:r>
            <a:r>
              <a:rPr lang="en-GB" sz="3500" dirty="0" err="1"/>
              <a:t>mMw`ucic</a:t>
            </a:r>
            <a:r>
              <a:rPr lang="en-GB" sz="3500" dirty="0"/>
              <a:t>@ ]</a:t>
            </a:r>
            <a:r>
              <a:rPr lang="en-GB" sz="3500" dirty="0" err="1"/>
              <a:t>metouyb</a:t>
            </a:r>
            <a:r>
              <a:rPr lang="en-GB" sz="3500" dirty="0"/>
              <a:t> `</a:t>
            </a:r>
            <a:r>
              <a:rPr lang="en-GB" sz="3500" dirty="0" err="1"/>
              <a:t>nte</a:t>
            </a:r>
            <a:r>
              <a:rPr lang="en-GB" sz="3500" dirty="0"/>
              <a:t> </a:t>
            </a:r>
            <a:r>
              <a:rPr lang="en-GB" sz="3500" dirty="0" err="1"/>
              <a:t>Mel,icedek</a:t>
            </a:r>
            <a:r>
              <a:rPr lang="en-GB" sz="3500" dirty="0"/>
              <a:t>@</a:t>
            </a:r>
          </a:p>
        </p:txBody>
      </p:sp>
    </p:spTree>
    <p:extLst>
      <p:ext uri="{BB962C8B-B14F-4D97-AF65-F5344CB8AC3E}">
        <p14:creationId xmlns:p14="http://schemas.microsoft.com/office/powerpoint/2010/main" val="2519095649"/>
      </p:ext>
    </p:extLst>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EB1EE93-B4F3-46E3-8332-29353474E0BB}"/>
              </a:ext>
            </a:extLst>
          </p:cNvPr>
          <p:cNvSpPr>
            <a:spLocks noGrp="1"/>
          </p:cNvSpPr>
          <p:nvPr>
            <p:ph type="title"/>
          </p:nvPr>
        </p:nvSpPr>
        <p:spPr>
          <a:xfrm>
            <a:off x="-1" y="4372730"/>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وشيخوخة يعقوب، وطول عمر متوشالح، </a:t>
            </a:r>
            <a:endParaRPr lang="en-GB" dirty="0"/>
          </a:p>
        </p:txBody>
      </p:sp>
      <p:sp>
        <p:nvSpPr>
          <p:cNvPr id="3" name="Text Placeholder 2">
            <a:extLst>
              <a:ext uri="{FF2B5EF4-FFF2-40B4-BE49-F238E27FC236}">
                <a16:creationId xmlns:a16="http://schemas.microsoft.com/office/drawing/2014/main" id="{2C2F4324-B70D-4B8C-8B5E-96393582E2B4}"/>
              </a:ext>
            </a:extLst>
          </p:cNvPr>
          <p:cNvSpPr>
            <a:spLocks noGrp="1"/>
          </p:cNvSpPr>
          <p:nvPr>
            <p:ph type="body" idx="1"/>
          </p:nvPr>
        </p:nvSpPr>
        <p:spPr>
          <a:xfrm>
            <a:off x="-1" y="5896073"/>
            <a:ext cx="9143999" cy="961928"/>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تى ميت خللوى إنتيه ياكوب: بى نوج إن أهى إنتيه ماتوصالا: </a:t>
            </a:r>
            <a:endParaRPr lang="en-GB" dirty="0"/>
          </a:p>
        </p:txBody>
      </p:sp>
      <p:sp>
        <p:nvSpPr>
          <p:cNvPr id="4" name="Text Placeholder 3">
            <a:extLst>
              <a:ext uri="{FF2B5EF4-FFF2-40B4-BE49-F238E27FC236}">
                <a16:creationId xmlns:a16="http://schemas.microsoft.com/office/drawing/2014/main" id="{412779DA-FCD1-4176-96B2-53254F8207E4}"/>
              </a:ext>
            </a:extLst>
          </p:cNvPr>
          <p:cNvSpPr>
            <a:spLocks noGrp="1"/>
          </p:cNvSpPr>
          <p:nvPr>
            <p:ph type="body" sz="quarter" idx="3"/>
          </p:nvPr>
        </p:nvSpPr>
        <p:spPr>
          <a:xfrm>
            <a:off x="0" y="5184408"/>
            <a:ext cx="9144000" cy="682357"/>
          </a:xfrm>
        </p:spPr>
        <p:txBody>
          <a:bodyPr anchor="ctr"/>
          <a:lstStyle/>
          <a:p>
            <a:r>
              <a:rPr lang="en-GB" sz="3400" dirty="0"/>
              <a:t>]</a:t>
            </a:r>
            <a:r>
              <a:rPr lang="en-GB" sz="3400" dirty="0" err="1"/>
              <a:t>metqellw</a:t>
            </a:r>
            <a:r>
              <a:rPr lang="en-GB" sz="3400" dirty="0"/>
              <a:t> `</a:t>
            </a:r>
            <a:r>
              <a:rPr lang="en-GB" sz="3400" dirty="0" err="1"/>
              <a:t>nte</a:t>
            </a:r>
            <a:r>
              <a:rPr lang="en-GB" sz="3400" dirty="0"/>
              <a:t> </a:t>
            </a:r>
            <a:r>
              <a:rPr lang="en-GB" sz="3400" dirty="0" err="1"/>
              <a:t>Iakwb</a:t>
            </a:r>
            <a:r>
              <a:rPr lang="en-GB" sz="3400" dirty="0"/>
              <a:t>@ </a:t>
            </a:r>
            <a:r>
              <a:rPr lang="en-GB" sz="3400" dirty="0" err="1"/>
              <a:t>pinoj</a:t>
            </a:r>
            <a:r>
              <a:rPr lang="en-GB" sz="3400" dirty="0"/>
              <a:t> `</a:t>
            </a:r>
            <a:r>
              <a:rPr lang="en-GB" sz="3400" dirty="0" err="1"/>
              <a:t>n`ahi</a:t>
            </a:r>
            <a:r>
              <a:rPr lang="en-GB" sz="3400" dirty="0"/>
              <a:t> `</a:t>
            </a:r>
            <a:r>
              <a:rPr lang="en-GB" sz="3400" dirty="0" err="1"/>
              <a:t>nte</a:t>
            </a:r>
            <a:r>
              <a:rPr lang="en-GB" sz="3400" dirty="0"/>
              <a:t> </a:t>
            </a:r>
            <a:r>
              <a:rPr lang="en-GB" sz="3400" dirty="0" err="1"/>
              <a:t>Ma;oucala</a:t>
            </a:r>
            <a:r>
              <a:rPr lang="en-GB" sz="3400" dirty="0"/>
              <a:t>@ </a:t>
            </a:r>
          </a:p>
        </p:txBody>
      </p:sp>
    </p:spTree>
    <p:extLst>
      <p:ext uri="{BB962C8B-B14F-4D97-AF65-F5344CB8AC3E}">
        <p14:creationId xmlns:p14="http://schemas.microsoft.com/office/powerpoint/2010/main" val="2170071423"/>
      </p:ext>
    </p:extLst>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47B02CE-1DE3-4861-8093-2F616189EE5E}"/>
              </a:ext>
            </a:extLst>
          </p:cNvPr>
          <p:cNvSpPr>
            <a:spLocks noGrp="1"/>
          </p:cNvSpPr>
          <p:nvPr>
            <p:ph type="title"/>
          </p:nvPr>
        </p:nvSpPr>
        <p:spPr>
          <a:xfrm>
            <a:off x="0" y="4364281"/>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والفهم المختار لداود، وحكمة سليمان، </a:t>
            </a:r>
            <a:endParaRPr lang="en-GB" sz="4400" dirty="0"/>
          </a:p>
        </p:txBody>
      </p:sp>
      <p:sp>
        <p:nvSpPr>
          <p:cNvPr id="3" name="Text Placeholder 2">
            <a:extLst>
              <a:ext uri="{FF2B5EF4-FFF2-40B4-BE49-F238E27FC236}">
                <a16:creationId xmlns:a16="http://schemas.microsoft.com/office/drawing/2014/main" id="{24BABE97-353F-4C4B-8090-CB460F83290E}"/>
              </a:ext>
            </a:extLst>
          </p:cNvPr>
          <p:cNvSpPr>
            <a:spLocks noGrp="1"/>
          </p:cNvSpPr>
          <p:nvPr>
            <p:ph type="body" idx="1"/>
          </p:nvPr>
        </p:nvSpPr>
        <p:spPr>
          <a:xfrm>
            <a:off x="1" y="5996441"/>
            <a:ext cx="9143999" cy="861559"/>
          </a:xfrm>
        </p:spPr>
        <p:txBody>
          <a:bodyPr anchor="ctr"/>
          <a:lstStyle/>
          <a:p>
            <a:r>
              <a:rPr lang="ar-EG" sz="4000" b="1" dirty="0">
                <a:solidFill>
                  <a:srgbClr val="FFFFFF"/>
                </a:solidFill>
                <a:latin typeface="Times New Roman" panose="02020603050405020304" pitchFamily="18" charset="0"/>
                <a:cs typeface="Times New Roman" panose="02020603050405020304" pitchFamily="18" charset="0"/>
              </a:rPr>
              <a:t>بى كاتى إتسوتب إنتيه دافيد: تى سوفيا إنتيه سولومون: </a:t>
            </a:r>
            <a:endParaRPr lang="en-GB" sz="4000" dirty="0"/>
          </a:p>
        </p:txBody>
      </p:sp>
      <p:sp>
        <p:nvSpPr>
          <p:cNvPr id="4" name="Text Placeholder 3">
            <a:extLst>
              <a:ext uri="{FF2B5EF4-FFF2-40B4-BE49-F238E27FC236}">
                <a16:creationId xmlns:a16="http://schemas.microsoft.com/office/drawing/2014/main" id="{F9B86B17-8168-4829-8A0E-29EE3D496952}"/>
              </a:ext>
            </a:extLst>
          </p:cNvPr>
          <p:cNvSpPr>
            <a:spLocks noGrp="1"/>
          </p:cNvSpPr>
          <p:nvPr>
            <p:ph type="body" sz="quarter" idx="3"/>
          </p:nvPr>
        </p:nvSpPr>
        <p:spPr>
          <a:xfrm>
            <a:off x="0" y="5214070"/>
            <a:ext cx="9144000" cy="782371"/>
          </a:xfrm>
        </p:spPr>
        <p:txBody>
          <a:bodyPr anchor="ctr"/>
          <a:lstStyle/>
          <a:p>
            <a:r>
              <a:rPr lang="pt-BR" dirty="0"/>
              <a:t>pika] etcwtp `nte Dauid@ ]covia `nte Colomwn@ </a:t>
            </a:r>
            <a:endParaRPr lang="en-GB" dirty="0"/>
          </a:p>
        </p:txBody>
      </p:sp>
    </p:spTree>
    <p:extLst>
      <p:ext uri="{BB962C8B-B14F-4D97-AF65-F5344CB8AC3E}">
        <p14:creationId xmlns:p14="http://schemas.microsoft.com/office/powerpoint/2010/main" val="212843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88AEDF88-1C9B-467D-B235-C8250C92898B}"/>
              </a:ext>
            </a:extLst>
          </p:cNvPr>
          <p:cNvSpPr>
            <a:spLocks noGrp="1"/>
          </p:cNvSpPr>
          <p:nvPr>
            <p:ph type="body" sz="quarter" idx="10"/>
          </p:nvPr>
        </p:nvSpPr>
        <p:spPr/>
        <p:txBody>
          <a:bodyPr/>
          <a:lstStyle/>
          <a:p>
            <a:r>
              <a:rPr lang="ar-SA" sz="4400" dirty="0"/>
              <a:t>ارفعوا أيها الرؤساء أبوابكم، وارتفعي أيتها الأبواب الدهرية، فيدخل ملك المجد. من هو هذا ملك المجد؟ رب القوات، هذا هو ملك المجد. </a:t>
            </a:r>
            <a:endParaRPr lang="en-US" sz="4400" dirty="0"/>
          </a:p>
        </p:txBody>
      </p:sp>
      <p:sp>
        <p:nvSpPr>
          <p:cNvPr id="6" name="TextBox 3"/>
          <p:cNvSpPr txBox="1">
            <a:spLocks noChangeArrowheads="1"/>
          </p:cNvSpPr>
          <p:nvPr/>
        </p:nvSpPr>
        <p:spPr bwMode="auto">
          <a:xfrm>
            <a:off x="-149628" y="5908163"/>
            <a:ext cx="1828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4912773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2017059" y="0"/>
            <a:ext cx="2017059" cy="975718"/>
          </a:xfrm>
        </p:spPr>
        <p:txBody>
          <a:bodyPr>
            <a:normAutofit/>
          </a:bodyPr>
          <a:lstStyle/>
          <a:p>
            <a:r>
              <a:rPr lang="ar-EG" sz="4000" dirty="0"/>
              <a:t>سبت لعازر</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افشى إنتيه بي</a:t>
            </a:r>
            <a:r>
              <a:rPr lang="ar-EG" altLang="en-US" sz="3600" b="1" dirty="0">
                <a:solidFill>
                  <a:schemeClr val="bg1"/>
                </a:solidFill>
                <a:latin typeface="Times New Roman" panose="02020603050405020304" pitchFamily="18" charset="0"/>
                <a:cs typeface="Times New Roman" panose="02020603050405020304" pitchFamily="18" charset="0"/>
              </a:rPr>
              <a:t>نيوت</a:t>
            </a:r>
            <a:r>
              <a:rPr lang="ar-EG" altLang="en-US" sz="3600" b="1" baseline="0" dirty="0">
                <a:solidFill>
                  <a:schemeClr val="bg1"/>
                </a:solidFill>
                <a:latin typeface="Times New Roman" panose="02020603050405020304" pitchFamily="18" charset="0"/>
                <a:cs typeface="Times New Roman" panose="02020603050405020304" pitchFamily="18" charset="0"/>
              </a:rPr>
              <a:t> إثؤواب إن ذيكيؤس</a:t>
            </a:r>
            <a:r>
              <a:rPr lang="ar-SA" altLang="en-US" sz="3600" b="1" dirty="0">
                <a:solidFill>
                  <a:schemeClr val="bg1"/>
                </a:solidFill>
                <a:latin typeface="Times New Roman" panose="02020603050405020304" pitchFamily="18" charset="0"/>
                <a:cs typeface="Times New Roman" panose="02020603050405020304" pitchFamily="18" charset="0"/>
              </a:rPr>
              <a:t>: </a:t>
            </a:r>
            <a:r>
              <a:rPr lang="ar-EG" altLang="en-US" sz="3600" b="1" dirty="0">
                <a:solidFill>
                  <a:schemeClr val="bg1"/>
                </a:solidFill>
                <a:latin typeface="Times New Roman" panose="02020603050405020304" pitchFamily="18" charset="0"/>
                <a:cs typeface="Times New Roman" panose="02020603050405020304" pitchFamily="18" charset="0"/>
              </a:rPr>
              <a:t>أفا لازاروس بى ايه ابيسكوبوس</a:t>
            </a:r>
            <a:r>
              <a:rPr lang="ar-SA" altLang="en-US" sz="3600" b="1" dirty="0">
                <a:solidFill>
                  <a:schemeClr val="bg1"/>
                </a:solidFill>
                <a:latin typeface="Times New Roman" panose="02020603050405020304" pitchFamily="18" charset="0"/>
                <a:cs typeface="Times New Roman" panose="02020603050405020304" pitchFamily="18" charset="0"/>
              </a:rPr>
              <a:t>:</a:t>
            </a:r>
            <a:endParaRPr lang="ar-EG" sz="3600" dirty="0"/>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s-ES" sz="3800" dirty="0"/>
              <a:t>Hiten </a:t>
            </a:r>
            <a:r>
              <a:rPr lang="es-ES" sz="3800" dirty="0" err="1"/>
              <a:t>ni`eu,y</a:t>
            </a:r>
            <a:r>
              <a:rPr lang="es-ES" sz="3800" dirty="0"/>
              <a:t> `</a:t>
            </a:r>
            <a:r>
              <a:rPr lang="es-ES" sz="3800" dirty="0" err="1"/>
              <a:t>nte</a:t>
            </a:r>
            <a:r>
              <a:rPr lang="es-ES" sz="3800" dirty="0"/>
              <a:t> </a:t>
            </a:r>
            <a:r>
              <a:rPr lang="es-ES" sz="3800" dirty="0" err="1"/>
              <a:t>peniwt</a:t>
            </a:r>
            <a:r>
              <a:rPr lang="es-ES" sz="3800" dirty="0"/>
              <a:t> =e=;=u `</a:t>
            </a:r>
            <a:r>
              <a:rPr lang="es-ES" sz="3800" dirty="0" err="1"/>
              <a:t>ndikeoc</a:t>
            </a:r>
            <a:r>
              <a:rPr lang="es-ES" sz="3800" dirty="0"/>
              <a:t>@ </a:t>
            </a:r>
            <a:r>
              <a:rPr lang="es-ES" sz="3800" dirty="0" err="1"/>
              <a:t>abba</a:t>
            </a:r>
            <a:r>
              <a:rPr lang="es-ES" sz="3800" dirty="0"/>
              <a:t> </a:t>
            </a:r>
            <a:r>
              <a:rPr lang="es-ES" sz="3800" dirty="0" err="1"/>
              <a:t>Lazaroc</a:t>
            </a:r>
            <a:r>
              <a:rPr lang="es-ES" sz="3800" dirty="0"/>
              <a:t> </a:t>
            </a:r>
            <a:r>
              <a:rPr lang="es-ES" sz="3800" dirty="0" err="1"/>
              <a:t>pi`epickopoc</a:t>
            </a:r>
            <a:r>
              <a:rPr lang="es-ES" sz="3800" dirty="0"/>
              <a:t>@</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بصلوات </a:t>
            </a:r>
            <a:r>
              <a:rPr lang="ar-EG" altLang="en-US" sz="4400" b="1" dirty="0">
                <a:solidFill>
                  <a:schemeClr val="bg1"/>
                </a:solidFill>
                <a:latin typeface="Times New Roman" panose="02020603050405020304" pitchFamily="18" charset="0"/>
                <a:cs typeface="Times New Roman" panose="02020603050405020304" pitchFamily="18" charset="0"/>
              </a:rPr>
              <a:t>أ</a:t>
            </a:r>
            <a:r>
              <a:rPr lang="ar-SA" altLang="en-US" sz="4400" b="1" dirty="0">
                <a:solidFill>
                  <a:schemeClr val="bg1"/>
                </a:solidFill>
                <a:latin typeface="Times New Roman" panose="02020603050405020304" pitchFamily="18" charset="0"/>
                <a:cs typeface="Times New Roman" panose="02020603050405020304" pitchFamily="18" charset="0"/>
              </a:rPr>
              <a:t>بينا القديس البار أنبا لعازر الاسقف</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63987457"/>
      </p:ext>
    </p:extLst>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EB50941-ECF1-4D20-BFDD-227F2F805369}"/>
              </a:ext>
            </a:extLst>
          </p:cNvPr>
          <p:cNvSpPr>
            <a:spLocks noGrp="1"/>
          </p:cNvSpPr>
          <p:nvPr>
            <p:ph type="title"/>
          </p:nvPr>
        </p:nvSpPr>
        <p:spPr>
          <a:xfrm>
            <a:off x="-1" y="4332389"/>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والروح المعزي الذي حل علي الرسل. </a:t>
            </a:r>
            <a:endParaRPr lang="en-GB" sz="4400" dirty="0"/>
          </a:p>
        </p:txBody>
      </p:sp>
      <p:sp>
        <p:nvSpPr>
          <p:cNvPr id="3" name="Text Placeholder 2">
            <a:extLst>
              <a:ext uri="{FF2B5EF4-FFF2-40B4-BE49-F238E27FC236}">
                <a16:creationId xmlns:a16="http://schemas.microsoft.com/office/drawing/2014/main" id="{7A246305-75C8-4159-A688-F8A4C5B721EB}"/>
              </a:ext>
            </a:extLst>
          </p:cNvPr>
          <p:cNvSpPr>
            <a:spLocks noGrp="1"/>
          </p:cNvSpPr>
          <p:nvPr>
            <p:ph type="body" idx="1"/>
          </p:nvPr>
        </p:nvSpPr>
        <p:spPr>
          <a:xfrm>
            <a:off x="0" y="6225988"/>
            <a:ext cx="9143999" cy="632012"/>
          </a:xfrm>
        </p:spPr>
        <p:txBody>
          <a:bodyPr/>
          <a:lstStyle/>
          <a:p>
            <a:r>
              <a:rPr lang="ar-EG" sz="3800" b="1" dirty="0">
                <a:solidFill>
                  <a:srgbClr val="FFFFFF"/>
                </a:solidFill>
                <a:latin typeface="Times New Roman" panose="02020603050405020304" pitchFamily="18" charset="0"/>
                <a:cs typeface="Times New Roman" panose="02020603050405020304" pitchFamily="18" charset="0"/>
              </a:rPr>
              <a:t>بى إبنڤما إمباراكليتون في ايطافئى إيجين نى ابوسطولوس. </a:t>
            </a:r>
            <a:endParaRPr lang="en-GB" sz="3800" dirty="0"/>
          </a:p>
        </p:txBody>
      </p:sp>
      <p:sp>
        <p:nvSpPr>
          <p:cNvPr id="4" name="Text Placeholder 3">
            <a:extLst>
              <a:ext uri="{FF2B5EF4-FFF2-40B4-BE49-F238E27FC236}">
                <a16:creationId xmlns:a16="http://schemas.microsoft.com/office/drawing/2014/main" id="{4E82C45B-4FC5-47F8-86AE-B7356F1A2FB6}"/>
              </a:ext>
            </a:extLst>
          </p:cNvPr>
          <p:cNvSpPr>
            <a:spLocks noGrp="1"/>
          </p:cNvSpPr>
          <p:nvPr>
            <p:ph type="body" sz="quarter" idx="3"/>
          </p:nvPr>
        </p:nvSpPr>
        <p:spPr>
          <a:xfrm>
            <a:off x="0" y="5114760"/>
            <a:ext cx="9144000" cy="1111228"/>
          </a:xfrm>
        </p:spPr>
        <p:txBody>
          <a:bodyPr anchor="ctr"/>
          <a:lstStyle/>
          <a:p>
            <a:r>
              <a:rPr lang="en-GB" sz="4000" dirty="0" err="1"/>
              <a:t>Pi`pneuma</a:t>
            </a:r>
            <a:r>
              <a:rPr lang="en-GB" sz="4000" dirty="0"/>
              <a:t> `</a:t>
            </a:r>
            <a:r>
              <a:rPr lang="en-GB" sz="4000" dirty="0" err="1"/>
              <a:t>mparaklyton</a:t>
            </a:r>
            <a:r>
              <a:rPr lang="en-GB" sz="4000" dirty="0"/>
              <a:t> </a:t>
            </a:r>
            <a:r>
              <a:rPr lang="en-GB" sz="4000" dirty="0" err="1"/>
              <a:t>vy`etaf`i</a:t>
            </a:r>
            <a:r>
              <a:rPr lang="en-GB" sz="4000" dirty="0"/>
              <a:t> `</a:t>
            </a:r>
            <a:r>
              <a:rPr lang="en-GB" sz="4000" dirty="0" err="1"/>
              <a:t>ejen</a:t>
            </a:r>
            <a:r>
              <a:rPr lang="en-GB" sz="4000" dirty="0"/>
              <a:t> </a:t>
            </a:r>
            <a:r>
              <a:rPr lang="en-GB" sz="4000" dirty="0" err="1"/>
              <a:t>ni`apoctoloc</a:t>
            </a:r>
            <a:r>
              <a:rPr lang="en-GB" sz="4000" dirty="0"/>
              <a:t>.</a:t>
            </a:r>
          </a:p>
        </p:txBody>
      </p:sp>
    </p:spTree>
    <p:extLst>
      <p:ext uri="{BB962C8B-B14F-4D97-AF65-F5344CB8AC3E}">
        <p14:creationId xmlns:p14="http://schemas.microsoft.com/office/powerpoint/2010/main" val="1773532190"/>
      </p:ext>
    </p:extLst>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66B5A24-DD6B-478B-85B0-9E41ABD29F75}"/>
              </a:ext>
            </a:extLst>
          </p:cNvPr>
          <p:cNvSpPr>
            <a:spLocks noGrp="1"/>
          </p:cNvSpPr>
          <p:nvPr>
            <p:ph type="title"/>
          </p:nvPr>
        </p:nvSpPr>
        <p:spPr>
          <a:xfrm>
            <a:off x="-40343" y="4332389"/>
            <a:ext cx="9251578" cy="669917"/>
          </a:xfrm>
        </p:spPr>
        <p:txBody>
          <a:bodyPr>
            <a:noAutofit/>
          </a:bodyPr>
          <a:lstStyle/>
          <a:p>
            <a:r>
              <a:rPr lang="ar-EG" sz="3500" b="1" dirty="0">
                <a:solidFill>
                  <a:schemeClr val="bg1"/>
                </a:solidFill>
                <a:latin typeface="Times New Roman" panose="02020603050405020304" pitchFamily="18" charset="0"/>
                <a:cs typeface="Times New Roman" panose="02020603050405020304" pitchFamily="18" charset="0"/>
              </a:rPr>
              <a:t>الرب يحفظ حياة وقيام، أبينا المكرم رئيس الكهنة البابا أنبا (...). </a:t>
            </a:r>
            <a:endParaRPr lang="en-GB" sz="3500" dirty="0"/>
          </a:p>
        </p:txBody>
      </p:sp>
      <p:sp>
        <p:nvSpPr>
          <p:cNvPr id="3" name="Text Placeholder 2">
            <a:extLst>
              <a:ext uri="{FF2B5EF4-FFF2-40B4-BE49-F238E27FC236}">
                <a16:creationId xmlns:a16="http://schemas.microsoft.com/office/drawing/2014/main" id="{53E461EF-BC8C-46D9-90AA-BF524DF9558A}"/>
              </a:ext>
            </a:extLst>
          </p:cNvPr>
          <p:cNvSpPr>
            <a:spLocks noGrp="1"/>
          </p:cNvSpPr>
          <p:nvPr>
            <p:ph type="body" idx="1"/>
          </p:nvPr>
        </p:nvSpPr>
        <p:spPr>
          <a:xfrm>
            <a:off x="0" y="5972908"/>
            <a:ext cx="9143999" cy="876128"/>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إبشويس إفيه آريه إبؤنخ نيم </a:t>
            </a:r>
            <a:r>
              <a:rPr lang="ar-EG" sz="3200" b="1" dirty="0">
                <a:solidFill>
                  <a:schemeClr val="bg1"/>
                </a:solidFill>
                <a:latin typeface="Times New Roman" panose="02020603050405020304" pitchFamily="18" charset="0"/>
                <a:cs typeface="Times New Roman" panose="02020603050405020304" pitchFamily="18" charset="0"/>
              </a:rPr>
              <a:t>إبطاهو إيراتف: إمبين يوت إتطايوت إن أرشى إيريفيس: بابا آفا(…) </a:t>
            </a:r>
            <a:endParaRPr lang="en-GB" sz="3200" dirty="0"/>
          </a:p>
        </p:txBody>
      </p:sp>
      <p:sp>
        <p:nvSpPr>
          <p:cNvPr id="4" name="Text Placeholder 3">
            <a:extLst>
              <a:ext uri="{FF2B5EF4-FFF2-40B4-BE49-F238E27FC236}">
                <a16:creationId xmlns:a16="http://schemas.microsoft.com/office/drawing/2014/main" id="{B84DF984-0EE6-48B3-ACB2-5115DCE76743}"/>
              </a:ext>
            </a:extLst>
          </p:cNvPr>
          <p:cNvSpPr>
            <a:spLocks noGrp="1"/>
          </p:cNvSpPr>
          <p:nvPr>
            <p:ph type="body" sz="quarter" idx="3"/>
          </p:nvPr>
        </p:nvSpPr>
        <p:spPr>
          <a:xfrm>
            <a:off x="0" y="5002306"/>
            <a:ext cx="9144000" cy="970601"/>
          </a:xfrm>
        </p:spPr>
        <p:txBody>
          <a:bodyPr anchor="ctr"/>
          <a:lstStyle/>
          <a:p>
            <a:pPr>
              <a:lnSpc>
                <a:spcPct val="80000"/>
              </a:lnSpc>
              <a:spcBef>
                <a:spcPts val="0"/>
              </a:spcBef>
            </a:pPr>
            <a:r>
              <a:rPr lang="en-GB" dirty="0"/>
              <a:t>P=o=c </a:t>
            </a:r>
            <a:r>
              <a:rPr lang="en-GB" dirty="0" err="1"/>
              <a:t>ef`e`areh</a:t>
            </a:r>
            <a:r>
              <a:rPr lang="en-GB" dirty="0"/>
              <a:t>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endParaRPr lang="ar-EG" dirty="0"/>
          </a:p>
          <a:p>
            <a:pPr>
              <a:lnSpc>
                <a:spcPct val="80000"/>
              </a:lnSpc>
              <a:spcBef>
                <a:spcPts val="0"/>
              </a:spcBef>
            </a:pPr>
            <a:r>
              <a:rPr lang="en-GB" dirty="0"/>
              <a:t>`</a:t>
            </a:r>
            <a:r>
              <a:rPr lang="en-GB" dirty="0" err="1"/>
              <a:t>mpeniwt</a:t>
            </a:r>
            <a:r>
              <a:rPr lang="en-GB" dirty="0"/>
              <a:t> </a:t>
            </a:r>
            <a:r>
              <a:rPr lang="en-GB" dirty="0" err="1"/>
              <a:t>ettaiyout</a:t>
            </a:r>
            <a:r>
              <a:rPr lang="en-GB" dirty="0"/>
              <a:t> `</a:t>
            </a:r>
            <a:r>
              <a:rPr lang="en-GB" dirty="0" err="1"/>
              <a:t>nar,y`ereuc</a:t>
            </a:r>
            <a:r>
              <a:rPr lang="en-GB" dirty="0"/>
              <a:t>@ papa abba (...). </a:t>
            </a:r>
          </a:p>
        </p:txBody>
      </p:sp>
    </p:spTree>
    <p:extLst>
      <p:ext uri="{BB962C8B-B14F-4D97-AF65-F5344CB8AC3E}">
        <p14:creationId xmlns:p14="http://schemas.microsoft.com/office/powerpoint/2010/main" val="1636716717"/>
      </p:ext>
    </p:extLst>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359B24D-0D77-4826-911F-99F7AC1D4E5A}"/>
              </a:ext>
            </a:extLst>
          </p:cNvPr>
          <p:cNvSpPr>
            <a:spLocks noGrp="1"/>
          </p:cNvSpPr>
          <p:nvPr>
            <p:ph type="title"/>
          </p:nvPr>
        </p:nvSpPr>
        <p:spPr>
          <a:xfrm>
            <a:off x="0" y="4332389"/>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وأبينا المطران/الأسقف أنبا (....)</a:t>
            </a:r>
            <a:endParaRPr lang="en-GB" dirty="0"/>
          </a:p>
        </p:txBody>
      </p:sp>
      <p:sp>
        <p:nvSpPr>
          <p:cNvPr id="3" name="Text Placeholder 2">
            <a:extLst>
              <a:ext uri="{FF2B5EF4-FFF2-40B4-BE49-F238E27FC236}">
                <a16:creationId xmlns:a16="http://schemas.microsoft.com/office/drawing/2014/main" id="{8FE0335C-64BB-4424-AB3A-E60C7F7DF649}"/>
              </a:ext>
            </a:extLst>
          </p:cNvPr>
          <p:cNvSpPr>
            <a:spLocks noGrp="1"/>
          </p:cNvSpPr>
          <p:nvPr>
            <p:ph type="body" idx="1"/>
          </p:nvPr>
        </p:nvSpPr>
        <p:spPr>
          <a:xfrm>
            <a:off x="26895" y="6049107"/>
            <a:ext cx="9117106" cy="808893"/>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نيم بين يوت إميتروبوليتيس /  إن إيبيسكويوس آفا (…) </a:t>
            </a:r>
            <a:endParaRPr lang="en-GB" dirty="0"/>
          </a:p>
        </p:txBody>
      </p:sp>
      <p:sp>
        <p:nvSpPr>
          <p:cNvPr id="4" name="Text Placeholder 3">
            <a:extLst>
              <a:ext uri="{FF2B5EF4-FFF2-40B4-BE49-F238E27FC236}">
                <a16:creationId xmlns:a16="http://schemas.microsoft.com/office/drawing/2014/main" id="{8D5C295F-4A9C-4CC2-86B1-3E4C2265A10A}"/>
              </a:ext>
            </a:extLst>
          </p:cNvPr>
          <p:cNvSpPr>
            <a:spLocks noGrp="1"/>
          </p:cNvSpPr>
          <p:nvPr>
            <p:ph type="body" sz="quarter" idx="3"/>
          </p:nvPr>
        </p:nvSpPr>
        <p:spPr>
          <a:xfrm>
            <a:off x="0" y="5114760"/>
            <a:ext cx="9144000" cy="885183"/>
          </a:xfrm>
        </p:spPr>
        <p:txBody>
          <a:bodyPr anchor="ctr"/>
          <a:lstStyle/>
          <a:p>
            <a:r>
              <a:rPr lang="en-GB" dirty="0" err="1"/>
              <a:t>Nem</a:t>
            </a:r>
            <a:r>
              <a:rPr lang="en-GB" dirty="0"/>
              <a:t> </a:t>
            </a:r>
            <a:r>
              <a:rPr lang="en-GB" dirty="0" err="1"/>
              <a:t>peniwt</a:t>
            </a:r>
            <a:r>
              <a:rPr lang="en-GB" dirty="0"/>
              <a:t> `</a:t>
            </a:r>
            <a:r>
              <a:rPr lang="en-GB" dirty="0" err="1"/>
              <a:t>mmytropolityc</a:t>
            </a:r>
            <a:r>
              <a:rPr lang="en-GB" dirty="0"/>
              <a:t> /</a:t>
            </a:r>
            <a:r>
              <a:rPr lang="en-GB" dirty="0" err="1"/>
              <a:t>n`epickopoc</a:t>
            </a:r>
            <a:r>
              <a:rPr lang="en-GB" dirty="0"/>
              <a:t> abba (...)</a:t>
            </a:r>
          </a:p>
        </p:txBody>
      </p:sp>
    </p:spTree>
    <p:extLst>
      <p:ext uri="{BB962C8B-B14F-4D97-AF65-F5344CB8AC3E}">
        <p14:creationId xmlns:p14="http://schemas.microsoft.com/office/powerpoint/2010/main" val="1047518918"/>
      </p:ext>
    </p:extLst>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3DA1AE2-E286-4190-8386-ABC733AD191D}"/>
              </a:ext>
            </a:extLst>
          </p:cNvPr>
          <p:cNvSpPr>
            <a:spLocks noGrp="1"/>
          </p:cNvSpPr>
          <p:nvPr>
            <p:ph type="title"/>
          </p:nvPr>
        </p:nvSpPr>
        <p:spPr>
          <a:xfrm>
            <a:off x="-1" y="4332389"/>
            <a:ext cx="9144000" cy="643023"/>
          </a:xfrm>
        </p:spPr>
        <p:txBody>
          <a:bodyPr>
            <a:normAutofit/>
          </a:bodyPr>
          <a:lstStyle/>
          <a:p>
            <a:r>
              <a:rPr lang="ar-EG" sz="3800" b="1" dirty="0">
                <a:solidFill>
                  <a:schemeClr val="bg1"/>
                </a:solidFill>
                <a:latin typeface="Times New Roman" panose="02020603050405020304" pitchFamily="18" charset="0"/>
                <a:cs typeface="Times New Roman" panose="02020603050405020304" pitchFamily="18" charset="0"/>
              </a:rPr>
              <a:t>إله السماء يثبته على كرسيه سنين كثيرة وأزمنة سلامية. </a:t>
            </a:r>
            <a:endParaRPr lang="en-GB" sz="3800" dirty="0"/>
          </a:p>
        </p:txBody>
      </p:sp>
      <p:sp>
        <p:nvSpPr>
          <p:cNvPr id="3" name="Text Placeholder 2">
            <a:extLst>
              <a:ext uri="{FF2B5EF4-FFF2-40B4-BE49-F238E27FC236}">
                <a16:creationId xmlns:a16="http://schemas.microsoft.com/office/drawing/2014/main" id="{E812B894-778A-4937-9795-A66CD946A5D8}"/>
              </a:ext>
            </a:extLst>
          </p:cNvPr>
          <p:cNvSpPr>
            <a:spLocks noGrp="1"/>
          </p:cNvSpPr>
          <p:nvPr>
            <p:ph type="body" idx="1"/>
          </p:nvPr>
        </p:nvSpPr>
        <p:spPr>
          <a:xfrm>
            <a:off x="1" y="5999943"/>
            <a:ext cx="9143999" cy="858057"/>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إفنوتى إنتيه إتفيه إيفيه طاجروف هيجين بيف إثرونوس إن هان ميش إنرومبى نيم هان ثيو إن هيرينيكون.</a:t>
            </a:r>
            <a:endParaRPr lang="en-GB" sz="3200" dirty="0"/>
          </a:p>
        </p:txBody>
      </p:sp>
      <p:sp>
        <p:nvSpPr>
          <p:cNvPr id="4" name="Text Placeholder 3">
            <a:extLst>
              <a:ext uri="{FF2B5EF4-FFF2-40B4-BE49-F238E27FC236}">
                <a16:creationId xmlns:a16="http://schemas.microsoft.com/office/drawing/2014/main" id="{E604E8E9-E7A0-42DF-B523-878FAF1CC8F1}"/>
              </a:ext>
            </a:extLst>
          </p:cNvPr>
          <p:cNvSpPr>
            <a:spLocks noGrp="1"/>
          </p:cNvSpPr>
          <p:nvPr>
            <p:ph type="body" sz="quarter" idx="3"/>
          </p:nvPr>
        </p:nvSpPr>
        <p:spPr>
          <a:xfrm>
            <a:off x="0" y="4975412"/>
            <a:ext cx="9144000" cy="1024531"/>
          </a:xfrm>
        </p:spPr>
        <p:txBody>
          <a:bodyPr anchor="ctr"/>
          <a:lstStyle/>
          <a:p>
            <a:pPr>
              <a:spcBef>
                <a:spcPts val="0"/>
              </a:spcBef>
            </a:pPr>
            <a:r>
              <a:rPr lang="en-US" dirty="0"/>
              <a:t>`</a:t>
            </a:r>
            <a:r>
              <a:rPr lang="en-GB" dirty="0" err="1"/>
              <a:t>Vnou</a:t>
            </a:r>
            <a:r>
              <a:rPr lang="en-GB" dirty="0"/>
              <a:t>] `</a:t>
            </a:r>
            <a:r>
              <a:rPr lang="en-GB" dirty="0" err="1"/>
              <a:t>nte</a:t>
            </a:r>
            <a:r>
              <a:rPr lang="en-GB" dirty="0"/>
              <a:t> `</a:t>
            </a:r>
            <a:r>
              <a:rPr lang="en-GB" dirty="0" err="1"/>
              <a:t>tve</a:t>
            </a:r>
            <a:r>
              <a:rPr lang="en-GB" dirty="0"/>
              <a:t> </a:t>
            </a:r>
            <a:r>
              <a:rPr lang="en-GB" dirty="0" err="1"/>
              <a:t>ef`etajrof</a:t>
            </a:r>
            <a:r>
              <a:rPr lang="en-GB" dirty="0"/>
              <a:t> </a:t>
            </a:r>
            <a:r>
              <a:rPr lang="en-GB" dirty="0" err="1"/>
              <a:t>hijen</a:t>
            </a:r>
            <a:r>
              <a:rPr lang="ar-EG" dirty="0"/>
              <a:t> </a:t>
            </a:r>
            <a:r>
              <a:rPr lang="en-GB" dirty="0" err="1"/>
              <a:t>pef</a:t>
            </a:r>
            <a:r>
              <a:rPr lang="en-GB" dirty="0"/>
              <a:t>`;</a:t>
            </a:r>
            <a:r>
              <a:rPr lang="en-GB" dirty="0" err="1"/>
              <a:t>ronoc</a:t>
            </a:r>
            <a:endParaRPr lang="en-GB" dirty="0"/>
          </a:p>
          <a:p>
            <a:pPr>
              <a:spcBef>
                <a:spcPts val="0"/>
              </a:spcBef>
            </a:pPr>
            <a:r>
              <a:rPr lang="en-GB" dirty="0"/>
              <a:t> `</a:t>
            </a:r>
            <a:r>
              <a:rPr lang="en-GB" dirty="0" err="1"/>
              <a:t>nhanmys</a:t>
            </a:r>
            <a:r>
              <a:rPr lang="en-GB" dirty="0"/>
              <a:t> `</a:t>
            </a:r>
            <a:r>
              <a:rPr lang="en-GB" dirty="0" err="1"/>
              <a:t>nrompi</a:t>
            </a:r>
            <a:r>
              <a:rPr lang="en-GB" dirty="0"/>
              <a:t> </a:t>
            </a:r>
            <a:r>
              <a:rPr lang="en-GB" dirty="0" err="1"/>
              <a:t>nem</a:t>
            </a:r>
            <a:r>
              <a:rPr lang="ar-EG" dirty="0"/>
              <a:t> </a:t>
            </a:r>
            <a:r>
              <a:rPr lang="en-GB" dirty="0" err="1"/>
              <a:t>hancyou</a:t>
            </a:r>
            <a:r>
              <a:rPr lang="en-GB" dirty="0"/>
              <a:t> `</a:t>
            </a:r>
            <a:r>
              <a:rPr lang="en-GB" dirty="0" err="1"/>
              <a:t>nhirynikon</a:t>
            </a:r>
            <a:r>
              <a:rPr lang="en-GB" dirty="0"/>
              <a:t>.</a:t>
            </a:r>
          </a:p>
        </p:txBody>
      </p:sp>
    </p:spTree>
    <p:extLst>
      <p:ext uri="{BB962C8B-B14F-4D97-AF65-F5344CB8AC3E}">
        <p14:creationId xmlns:p14="http://schemas.microsoft.com/office/powerpoint/2010/main" val="908759499"/>
      </p:ext>
    </p:extLst>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B1BA79A-8F82-4336-B520-4D7D660B421C}"/>
              </a:ext>
            </a:extLst>
          </p:cNvPr>
          <p:cNvSpPr>
            <a:spLocks noGrp="1"/>
          </p:cNvSpPr>
          <p:nvPr>
            <p:ph type="title"/>
          </p:nvPr>
        </p:nvSpPr>
        <p:spPr>
          <a:xfrm>
            <a:off x="-1" y="4345837"/>
            <a:ext cx="9144000" cy="656470"/>
          </a:xfrm>
        </p:spPr>
        <p:txBody>
          <a:bodyPr>
            <a:normAutofit/>
          </a:bodyPr>
          <a:lstStyle/>
          <a:p>
            <a:r>
              <a:rPr lang="ar-EG" dirty="0"/>
              <a:t>و يخضع جميع اعدائهم تحت اقدامهم سريعاً.</a:t>
            </a:r>
            <a:endParaRPr lang="en-GB" dirty="0"/>
          </a:p>
        </p:txBody>
      </p:sp>
      <p:sp>
        <p:nvSpPr>
          <p:cNvPr id="3" name="Text Placeholder 2">
            <a:extLst>
              <a:ext uri="{FF2B5EF4-FFF2-40B4-BE49-F238E27FC236}">
                <a16:creationId xmlns:a16="http://schemas.microsoft.com/office/drawing/2014/main" id="{D89ADAC7-E78A-48F6-8602-76CCAC9FC746}"/>
              </a:ext>
            </a:extLst>
          </p:cNvPr>
          <p:cNvSpPr>
            <a:spLocks noGrp="1"/>
          </p:cNvSpPr>
          <p:nvPr>
            <p:ph type="body" idx="1"/>
          </p:nvPr>
        </p:nvSpPr>
        <p:spPr>
          <a:xfrm>
            <a:off x="1" y="6185647"/>
            <a:ext cx="9143999" cy="672354"/>
          </a:xfrm>
        </p:spPr>
        <p:txBody>
          <a:bodyPr/>
          <a:lstStyle/>
          <a:p>
            <a:r>
              <a:rPr lang="ar-EG" sz="3800" dirty="0"/>
              <a:t>انتف ثيفيو انو جاچي تيرو سابيسيت انو اتشالڨج انكوليم.</a:t>
            </a:r>
            <a:endParaRPr lang="en-GB" sz="3800" dirty="0"/>
          </a:p>
        </p:txBody>
      </p:sp>
      <p:sp>
        <p:nvSpPr>
          <p:cNvPr id="4" name="Text Placeholder 3">
            <a:extLst>
              <a:ext uri="{FF2B5EF4-FFF2-40B4-BE49-F238E27FC236}">
                <a16:creationId xmlns:a16="http://schemas.microsoft.com/office/drawing/2014/main" id="{35B7AFC1-2D1E-4E5E-AD9B-6FB6C9A373E8}"/>
              </a:ext>
            </a:extLst>
          </p:cNvPr>
          <p:cNvSpPr>
            <a:spLocks noGrp="1"/>
          </p:cNvSpPr>
          <p:nvPr>
            <p:ph type="body" sz="quarter" idx="3"/>
          </p:nvPr>
        </p:nvSpPr>
        <p:spPr>
          <a:xfrm>
            <a:off x="-1" y="5002308"/>
            <a:ext cx="9144000" cy="1183340"/>
          </a:xfrm>
        </p:spPr>
        <p:txBody>
          <a:bodyPr anchor="ctr"/>
          <a:lstStyle/>
          <a:p>
            <a:pPr>
              <a:lnSpc>
                <a:spcPct val="80000"/>
              </a:lnSpc>
              <a:spcBef>
                <a:spcPts val="0"/>
              </a:spcBef>
            </a:pPr>
            <a:r>
              <a:rPr lang="en-US" sz="4400" dirty="0" err="1"/>
              <a:t>Ntef;ebio</a:t>
            </a:r>
            <a:r>
              <a:rPr lang="en-US" sz="4400" dirty="0"/>
              <a:t> `</a:t>
            </a:r>
            <a:r>
              <a:rPr lang="en-US" sz="4400" dirty="0" err="1"/>
              <a:t>nnoujaji</a:t>
            </a:r>
            <a:r>
              <a:rPr lang="en-US" sz="4400" dirty="0"/>
              <a:t> </a:t>
            </a:r>
            <a:r>
              <a:rPr lang="en-US" sz="4400" dirty="0" err="1"/>
              <a:t>tyrou</a:t>
            </a:r>
            <a:r>
              <a:rPr lang="en-US" sz="4400" dirty="0"/>
              <a:t> </a:t>
            </a:r>
            <a:r>
              <a:rPr lang="en-US" sz="4400" dirty="0" err="1"/>
              <a:t>capecyt</a:t>
            </a:r>
            <a:endParaRPr lang="en-US" sz="4400" dirty="0"/>
          </a:p>
          <a:p>
            <a:pPr>
              <a:lnSpc>
                <a:spcPct val="80000"/>
              </a:lnSpc>
              <a:spcBef>
                <a:spcPts val="0"/>
              </a:spcBef>
            </a:pPr>
            <a:r>
              <a:rPr lang="en-US" sz="4400" dirty="0"/>
              <a:t> `</a:t>
            </a:r>
            <a:r>
              <a:rPr lang="en-US" sz="4400" dirty="0" err="1"/>
              <a:t>nnou</a:t>
            </a:r>
            <a:r>
              <a:rPr lang="en-US" sz="4400" dirty="0"/>
              <a:t>[</a:t>
            </a:r>
            <a:r>
              <a:rPr lang="en-US" sz="4400" dirty="0" err="1"/>
              <a:t>alauj</a:t>
            </a:r>
            <a:r>
              <a:rPr lang="en-US" sz="4400" dirty="0"/>
              <a:t> `</a:t>
            </a:r>
            <a:r>
              <a:rPr lang="en-US" sz="4400" dirty="0" err="1"/>
              <a:t>n,wlem</a:t>
            </a:r>
            <a:r>
              <a:rPr lang="en-US" sz="4400" dirty="0"/>
              <a:t>.</a:t>
            </a:r>
            <a:endParaRPr lang="en-GB" sz="4400" dirty="0"/>
          </a:p>
        </p:txBody>
      </p:sp>
    </p:spTree>
    <p:extLst>
      <p:ext uri="{BB962C8B-B14F-4D97-AF65-F5344CB8AC3E}">
        <p14:creationId xmlns:p14="http://schemas.microsoft.com/office/powerpoint/2010/main" val="1261126242"/>
      </p:ext>
    </p:extLst>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97E89B8-507F-49C6-8DC4-9C9EB21103DB}"/>
              </a:ext>
            </a:extLst>
          </p:cNvPr>
          <p:cNvSpPr>
            <a:spLocks noGrp="1"/>
          </p:cNvSpPr>
          <p:nvPr>
            <p:ph type="title"/>
          </p:nvPr>
        </p:nvSpPr>
        <p:spPr>
          <a:xfrm>
            <a:off x="-1" y="4359284"/>
            <a:ext cx="9144000" cy="633194"/>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أطلب من الرب عنا، ليغفر لنا خطايانا بسلام كعظيم رحمته. </a:t>
            </a:r>
            <a:endParaRPr lang="en-GB" dirty="0"/>
          </a:p>
        </p:txBody>
      </p:sp>
      <p:sp>
        <p:nvSpPr>
          <p:cNvPr id="3" name="Text Placeholder 2">
            <a:extLst>
              <a:ext uri="{FF2B5EF4-FFF2-40B4-BE49-F238E27FC236}">
                <a16:creationId xmlns:a16="http://schemas.microsoft.com/office/drawing/2014/main" id="{4F374F6B-B9EA-4FA4-9CB4-3C8ED40AA40A}"/>
              </a:ext>
            </a:extLst>
          </p:cNvPr>
          <p:cNvSpPr>
            <a:spLocks noGrp="1"/>
          </p:cNvSpPr>
          <p:nvPr>
            <p:ph type="body" idx="1"/>
          </p:nvPr>
        </p:nvSpPr>
        <p:spPr>
          <a:xfrm>
            <a:off x="0" y="5916707"/>
            <a:ext cx="9143999" cy="9412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طوبه إيه بى إخرستوس إيه إهرى إيجون: إنتيف كانين نوفى نان</a:t>
            </a:r>
            <a:r>
              <a:rPr lang="en-US" sz="3400" b="1" dirty="0">
                <a:solidFill>
                  <a:srgbClr val="FFFFFF"/>
                </a:solidFill>
                <a:latin typeface="Times New Roman" panose="02020603050405020304" pitchFamily="18" charset="0"/>
                <a:cs typeface="Times New Roman" panose="02020603050405020304" pitchFamily="18" charset="0"/>
              </a:rPr>
              <a:t> </a:t>
            </a:r>
            <a:r>
              <a:rPr lang="ar-EG" sz="3400" b="1" dirty="0">
                <a:solidFill>
                  <a:srgbClr val="FFFFFF"/>
                </a:solidFill>
                <a:latin typeface="Times New Roman" panose="02020603050405020304" pitchFamily="18" charset="0"/>
                <a:cs typeface="Times New Roman" panose="02020603050405020304" pitchFamily="18" charset="0"/>
              </a:rPr>
              <a:t>ايڤول خين او هيرينى كاطا بيف نيشتى إن ناى.</a:t>
            </a:r>
          </a:p>
        </p:txBody>
      </p:sp>
      <p:sp>
        <p:nvSpPr>
          <p:cNvPr id="4" name="Text Placeholder 3">
            <a:extLst>
              <a:ext uri="{FF2B5EF4-FFF2-40B4-BE49-F238E27FC236}">
                <a16:creationId xmlns:a16="http://schemas.microsoft.com/office/drawing/2014/main" id="{92B3EDE1-6BF0-4412-87A8-774AF23E876A}"/>
              </a:ext>
            </a:extLst>
          </p:cNvPr>
          <p:cNvSpPr>
            <a:spLocks noGrp="1"/>
          </p:cNvSpPr>
          <p:nvPr>
            <p:ph type="body" sz="quarter" idx="3"/>
          </p:nvPr>
        </p:nvSpPr>
        <p:spPr>
          <a:xfrm>
            <a:off x="0" y="4992479"/>
            <a:ext cx="9144000" cy="924228"/>
          </a:xfrm>
        </p:spPr>
        <p:txBody>
          <a:bodyPr anchor="ctr"/>
          <a:lstStyle/>
          <a:p>
            <a:pPr>
              <a:spcBef>
                <a:spcPts val="0"/>
              </a:spcBef>
            </a:pPr>
            <a:r>
              <a:rPr lang="en-GB" dirty="0" err="1"/>
              <a:t>Twbh</a:t>
            </a:r>
            <a:r>
              <a:rPr lang="en-GB" dirty="0"/>
              <a:t> `</a:t>
            </a:r>
            <a:r>
              <a:rPr lang="en-GB" dirty="0" err="1"/>
              <a:t>eP</a:t>
            </a:r>
            <a:r>
              <a:rPr lang="en-GB" dirty="0"/>
              <a:t>=,=c `</a:t>
            </a:r>
            <a:r>
              <a:rPr lang="en-GB" dirty="0" err="1"/>
              <a:t>e`hryi</a:t>
            </a:r>
            <a:r>
              <a:rPr lang="en-GB" dirty="0"/>
              <a:t> `</a:t>
            </a:r>
            <a:r>
              <a:rPr lang="en-GB" dirty="0" err="1"/>
              <a:t>ejwn</a:t>
            </a:r>
            <a:r>
              <a:rPr lang="en-GB" dirty="0"/>
              <a:t>@ `</a:t>
            </a:r>
            <a:r>
              <a:rPr lang="en-GB" dirty="0" err="1"/>
              <a:t>ntef,a</a:t>
            </a:r>
            <a:r>
              <a:rPr lang="en-GB" dirty="0"/>
              <a:t> </a:t>
            </a:r>
            <a:r>
              <a:rPr lang="en-GB" dirty="0" err="1"/>
              <a:t>nennobi</a:t>
            </a:r>
            <a:r>
              <a:rPr lang="en-GB" dirty="0"/>
              <a:t> nan</a:t>
            </a:r>
          </a:p>
          <a:p>
            <a:pPr>
              <a:spcBef>
                <a:spcPts val="0"/>
              </a:spcBef>
            </a:pPr>
            <a:r>
              <a:rPr lang="en-GB" dirty="0"/>
              <a:t> `</a:t>
            </a:r>
            <a:r>
              <a:rPr lang="en-GB" dirty="0" err="1"/>
              <a:t>ebol</a:t>
            </a:r>
            <a:r>
              <a:rPr lang="en-GB" dirty="0"/>
              <a:t> </a:t>
            </a:r>
            <a:r>
              <a:rPr lang="en-GB" dirty="0" err="1"/>
              <a:t>qen</a:t>
            </a:r>
            <a:r>
              <a:rPr lang="en-GB" dirty="0"/>
              <a:t> </a:t>
            </a:r>
            <a:r>
              <a:rPr lang="en-GB" dirty="0" err="1"/>
              <a:t>ouhiryny</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3894983536"/>
      </p:ext>
    </p:extLst>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8C8843E-2E3A-4607-89C0-3EA113B71E7D}"/>
              </a:ext>
            </a:extLst>
          </p:cNvPr>
          <p:cNvSpPr>
            <a:spLocks noGrp="1"/>
          </p:cNvSpPr>
          <p:nvPr>
            <p:ph type="title"/>
          </p:nvPr>
        </p:nvSpPr>
        <p:spPr>
          <a:xfrm>
            <a:off x="-1" y="4356729"/>
            <a:ext cx="9144000" cy="817835"/>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يا رب إرحم، يا رب إرحم، يا رب بارك آمين.</a:t>
            </a:r>
            <a:endParaRPr lang="en-GB" sz="4800" dirty="0"/>
          </a:p>
        </p:txBody>
      </p:sp>
      <p:sp>
        <p:nvSpPr>
          <p:cNvPr id="3" name="Text Placeholder 2">
            <a:extLst>
              <a:ext uri="{FF2B5EF4-FFF2-40B4-BE49-F238E27FC236}">
                <a16:creationId xmlns:a16="http://schemas.microsoft.com/office/drawing/2014/main" id="{9AC120A4-B8E4-4C33-ABA3-42DD373819A5}"/>
              </a:ext>
            </a:extLst>
          </p:cNvPr>
          <p:cNvSpPr>
            <a:spLocks noGrp="1"/>
          </p:cNvSpPr>
          <p:nvPr>
            <p:ph type="body" idx="1"/>
          </p:nvPr>
        </p:nvSpPr>
        <p:spPr>
          <a:xfrm>
            <a:off x="0" y="6119813"/>
            <a:ext cx="9144000" cy="738425"/>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كيريليسون كيريليسون كيريه إفلوجيسون آمين</a:t>
            </a:r>
            <a:r>
              <a:rPr lang="ar-EG" sz="4400" dirty="0">
                <a:solidFill>
                  <a:srgbClr val="FFFFFF"/>
                </a:solidFill>
              </a:rPr>
              <a:t>.</a:t>
            </a:r>
            <a:endParaRPr lang="en-GB" sz="4400" dirty="0"/>
          </a:p>
        </p:txBody>
      </p:sp>
      <p:sp>
        <p:nvSpPr>
          <p:cNvPr id="4" name="Text Placeholder 3">
            <a:extLst>
              <a:ext uri="{FF2B5EF4-FFF2-40B4-BE49-F238E27FC236}">
                <a16:creationId xmlns:a16="http://schemas.microsoft.com/office/drawing/2014/main" id="{09FA0A1A-2894-479A-A8E4-50C1209E49F6}"/>
              </a:ext>
            </a:extLst>
          </p:cNvPr>
          <p:cNvSpPr>
            <a:spLocks noGrp="1"/>
          </p:cNvSpPr>
          <p:nvPr>
            <p:ph type="body" sz="quarter" idx="3"/>
          </p:nvPr>
        </p:nvSpPr>
        <p:spPr>
          <a:xfrm>
            <a:off x="-1" y="5174564"/>
            <a:ext cx="9144000" cy="945249"/>
          </a:xfrm>
        </p:spPr>
        <p:txBody>
          <a:bodyPr anchor="t"/>
          <a:lstStyle/>
          <a:p>
            <a:pPr>
              <a:lnSpc>
                <a:spcPct val="80000"/>
              </a:lnSpc>
              <a:spcBef>
                <a:spcPts val="0"/>
              </a:spcBef>
            </a:pP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eulogycon</a:t>
            </a:r>
            <a:endParaRPr lang="en-GB" sz="3800" dirty="0"/>
          </a:p>
          <a:p>
            <a:pPr>
              <a:lnSpc>
                <a:spcPct val="80000"/>
              </a:lnSpc>
              <a:spcBef>
                <a:spcPts val="0"/>
              </a:spcBef>
            </a:pPr>
            <a:r>
              <a:rPr lang="en-GB" sz="3800" dirty="0"/>
              <a:t> `</a:t>
            </a:r>
            <a:r>
              <a:rPr lang="en-GB" sz="3800" dirty="0" err="1"/>
              <a:t>amyn</a:t>
            </a:r>
            <a:r>
              <a:rPr lang="en-GB" sz="3800" dirty="0"/>
              <a:t>.</a:t>
            </a:r>
          </a:p>
        </p:txBody>
      </p:sp>
    </p:spTree>
    <p:extLst>
      <p:ext uri="{BB962C8B-B14F-4D97-AF65-F5344CB8AC3E}">
        <p14:creationId xmlns:p14="http://schemas.microsoft.com/office/powerpoint/2010/main" val="16101369"/>
      </p:ext>
    </p:extLst>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AA9B8A-D9AD-47CE-8C2B-A25E5340B8D4}"/>
              </a:ext>
            </a:extLst>
          </p:cNvPr>
          <p:cNvSpPr>
            <a:spLocks noGrp="1"/>
          </p:cNvSpPr>
          <p:nvPr>
            <p:ph type="title"/>
          </p:nvPr>
        </p:nvSpPr>
        <p:spPr>
          <a:xfrm>
            <a:off x="-1" y="4372730"/>
            <a:ext cx="9144000" cy="682357"/>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باركوا عليّ، باركوا عليّ، ها مطانية، إغفروا لي، قُل البركة.</a:t>
            </a:r>
            <a:endParaRPr lang="en-GB" dirty="0"/>
          </a:p>
        </p:txBody>
      </p:sp>
      <p:sp>
        <p:nvSpPr>
          <p:cNvPr id="3" name="Text Placeholder 2">
            <a:extLst>
              <a:ext uri="{FF2B5EF4-FFF2-40B4-BE49-F238E27FC236}">
                <a16:creationId xmlns:a16="http://schemas.microsoft.com/office/drawing/2014/main" id="{E9CABD6E-8E95-4491-B9B6-CD076FFE97F1}"/>
              </a:ext>
            </a:extLst>
          </p:cNvPr>
          <p:cNvSpPr>
            <a:spLocks noGrp="1"/>
          </p:cNvSpPr>
          <p:nvPr>
            <p:ph type="body" idx="1"/>
          </p:nvPr>
        </p:nvSpPr>
        <p:spPr>
          <a:xfrm>
            <a:off x="0" y="6131859"/>
            <a:ext cx="9143999" cy="726142"/>
          </a:xfrm>
        </p:spPr>
        <p:txBody>
          <a:bodyPr anchor="ctr"/>
          <a:lstStyle/>
          <a:p>
            <a:r>
              <a:rPr lang="ar-EG" sz="3100" b="1" dirty="0">
                <a:solidFill>
                  <a:srgbClr val="FFFFFF"/>
                </a:solidFill>
                <a:latin typeface="Times New Roman" panose="02020603050405020304" pitchFamily="18" charset="0"/>
                <a:cs typeface="Times New Roman" panose="02020603050405020304" pitchFamily="18" charset="0"/>
              </a:rPr>
              <a:t>إسمو إيروى إسمو إيروى. إيس تى ميطانيا كونى ايڤول جو امبى إسمو.</a:t>
            </a:r>
            <a:endParaRPr lang="en-GB" sz="3100" dirty="0"/>
          </a:p>
        </p:txBody>
      </p:sp>
      <p:sp>
        <p:nvSpPr>
          <p:cNvPr id="4" name="Text Placeholder 3">
            <a:extLst>
              <a:ext uri="{FF2B5EF4-FFF2-40B4-BE49-F238E27FC236}">
                <a16:creationId xmlns:a16="http://schemas.microsoft.com/office/drawing/2014/main" id="{87DC879D-B654-4F1C-8902-CAA9E8BFA46C}"/>
              </a:ext>
            </a:extLst>
          </p:cNvPr>
          <p:cNvSpPr>
            <a:spLocks noGrp="1"/>
          </p:cNvSpPr>
          <p:nvPr>
            <p:ph type="body" sz="quarter" idx="3"/>
          </p:nvPr>
        </p:nvSpPr>
        <p:spPr>
          <a:xfrm>
            <a:off x="0" y="5055088"/>
            <a:ext cx="9144000" cy="1076772"/>
          </a:xfrm>
        </p:spPr>
        <p:txBody>
          <a:bodyPr anchor="ctr"/>
          <a:lstStyle/>
          <a:p>
            <a:r>
              <a:rPr lang="en-GB" dirty="0"/>
              <a:t>`</a:t>
            </a:r>
            <a:r>
              <a:rPr lang="en-GB" dirty="0" err="1"/>
              <a:t>cmou</a:t>
            </a:r>
            <a:r>
              <a:rPr lang="en-GB" dirty="0"/>
              <a:t> `</a:t>
            </a:r>
            <a:r>
              <a:rPr lang="en-GB" dirty="0" err="1"/>
              <a:t>eroi</a:t>
            </a:r>
            <a:r>
              <a:rPr lang="en-GB" dirty="0"/>
              <a:t> `</a:t>
            </a:r>
            <a:r>
              <a:rPr lang="en-GB" dirty="0" err="1"/>
              <a:t>cmou</a:t>
            </a:r>
            <a:r>
              <a:rPr lang="en-GB" dirty="0"/>
              <a:t> `</a:t>
            </a:r>
            <a:r>
              <a:rPr lang="en-GB" dirty="0" err="1"/>
              <a:t>eroi</a:t>
            </a:r>
            <a:r>
              <a:rPr lang="en-GB" dirty="0"/>
              <a:t>@ </a:t>
            </a:r>
            <a:r>
              <a:rPr lang="en-GB" dirty="0" err="1"/>
              <a:t>ic</a:t>
            </a:r>
            <a:r>
              <a:rPr lang="en-GB" dirty="0"/>
              <a:t> ]</a:t>
            </a:r>
            <a:r>
              <a:rPr lang="en-GB" dirty="0" err="1"/>
              <a:t>metano`ia</a:t>
            </a:r>
            <a:r>
              <a:rPr lang="en-GB" dirty="0"/>
              <a:t>@ ,w </a:t>
            </a:r>
            <a:r>
              <a:rPr lang="en-GB" dirty="0" err="1"/>
              <a:t>nyi</a:t>
            </a:r>
            <a:r>
              <a:rPr lang="en-GB" dirty="0"/>
              <a:t> `</a:t>
            </a:r>
            <a:r>
              <a:rPr lang="en-GB" dirty="0" err="1"/>
              <a:t>ebol</a:t>
            </a:r>
            <a:r>
              <a:rPr lang="en-GB" dirty="0"/>
              <a:t> </a:t>
            </a:r>
            <a:r>
              <a:rPr lang="en-GB" dirty="0" err="1"/>
              <a:t>jw</a:t>
            </a:r>
            <a:r>
              <a:rPr lang="en-GB" dirty="0"/>
              <a:t> `</a:t>
            </a:r>
            <a:r>
              <a:rPr lang="en-GB" dirty="0" err="1"/>
              <a:t>mpi`cmou</a:t>
            </a:r>
            <a:r>
              <a:rPr lang="en-GB" dirty="0"/>
              <a:t>.</a:t>
            </a:r>
          </a:p>
        </p:txBody>
      </p:sp>
    </p:spTree>
    <p:extLst>
      <p:ext uri="{BB962C8B-B14F-4D97-AF65-F5344CB8AC3E}">
        <p14:creationId xmlns:p14="http://schemas.microsoft.com/office/powerpoint/2010/main" val="3189129457"/>
      </p:ext>
    </p:extLst>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D41BFDE-6E51-4074-AB92-AE846BDCC47C}"/>
              </a:ext>
            </a:extLst>
          </p:cNvPr>
          <p:cNvSpPr>
            <a:spLocks noGrp="1"/>
          </p:cNvSpPr>
          <p:nvPr>
            <p:ph type="title"/>
          </p:nvPr>
        </p:nvSpPr>
        <p:spPr>
          <a:xfrm>
            <a:off x="0" y="4344458"/>
            <a:ext cx="9144000" cy="782371"/>
          </a:xfrm>
        </p:spPr>
        <p:txBody>
          <a:bodyPr>
            <a:normAutofit/>
          </a:bodyPr>
          <a:lstStyle/>
          <a:p>
            <a:pPr marL="0" marR="0" lvl="0" indent="0" defTabSz="914400" rtl="1" eaLnBrk="1" fontAlgn="auto" latinLnBrk="0" hangingPunct="1">
              <a:lnSpc>
                <a:spcPct val="100000"/>
              </a:lnSpc>
              <a:spcBef>
                <a:spcPts val="0"/>
              </a:spcBef>
              <a:spcAft>
                <a:spcPts val="0"/>
              </a:spcAft>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المسيح إلهنا</a:t>
            </a:r>
            <a:endParaRPr lang="en-GB" dirty="0"/>
          </a:p>
        </p:txBody>
      </p:sp>
      <p:sp>
        <p:nvSpPr>
          <p:cNvPr id="3" name="Text Placeholder 2">
            <a:extLst>
              <a:ext uri="{FF2B5EF4-FFF2-40B4-BE49-F238E27FC236}">
                <a16:creationId xmlns:a16="http://schemas.microsoft.com/office/drawing/2014/main" id="{F1B39E4D-DD02-4A7A-AB34-48CC917C88C4}"/>
              </a:ext>
            </a:extLst>
          </p:cNvPr>
          <p:cNvSpPr>
            <a:spLocks noGrp="1"/>
          </p:cNvSpPr>
          <p:nvPr>
            <p:ph type="body" idx="1"/>
          </p:nvPr>
        </p:nvSpPr>
        <p:spPr>
          <a:xfrm>
            <a:off x="1" y="6049107"/>
            <a:ext cx="9143999" cy="808893"/>
          </a:xfrm>
        </p:spPr>
        <p:txBody>
          <a:bodyPr/>
          <a:lstStyle/>
          <a:p>
            <a:r>
              <a:rPr lang="ar-SA" sz="4800" b="1" dirty="0">
                <a:solidFill>
                  <a:schemeClr val="bg1"/>
                </a:solidFill>
                <a:latin typeface="Times New Roman" panose="02020603050405020304" pitchFamily="18" charset="0"/>
                <a:cs typeface="Times New Roman" panose="02020603050405020304" pitchFamily="18" charset="0"/>
              </a:rPr>
              <a:t>ب</a:t>
            </a:r>
            <a:r>
              <a:rPr lang="ar-EG" sz="4800" b="1" dirty="0">
                <a:solidFill>
                  <a:schemeClr val="bg1"/>
                </a:solidFill>
                <a:latin typeface="Times New Roman" panose="02020603050405020304" pitchFamily="18" charset="0"/>
                <a:cs typeface="Times New Roman" panose="02020603050405020304" pitchFamily="18" charset="0"/>
              </a:rPr>
              <a:t>ي</a:t>
            </a:r>
            <a:r>
              <a:rPr lang="ar-SA" sz="4800" b="1" dirty="0">
                <a:solidFill>
                  <a:schemeClr val="bg1"/>
                </a:solidFill>
                <a:latin typeface="Times New Roman" panose="02020603050405020304" pitchFamily="18" charset="0"/>
                <a:cs typeface="Times New Roman" panose="02020603050405020304" pitchFamily="18" charset="0"/>
              </a:rPr>
              <a:t> إخرستوس بين نوتى</a:t>
            </a:r>
          </a:p>
        </p:txBody>
      </p:sp>
      <p:sp>
        <p:nvSpPr>
          <p:cNvPr id="4" name="Text Placeholder 3">
            <a:extLst>
              <a:ext uri="{FF2B5EF4-FFF2-40B4-BE49-F238E27FC236}">
                <a16:creationId xmlns:a16="http://schemas.microsoft.com/office/drawing/2014/main" id="{71E3AF0A-3A65-47C4-9BC3-512A8BCD245C}"/>
              </a:ext>
            </a:extLst>
          </p:cNvPr>
          <p:cNvSpPr>
            <a:spLocks noGrp="1"/>
          </p:cNvSpPr>
          <p:nvPr>
            <p:ph type="body" sz="quarter" idx="3"/>
          </p:nvPr>
        </p:nvSpPr>
        <p:spPr>
          <a:xfrm>
            <a:off x="0" y="5126830"/>
            <a:ext cx="9144000" cy="873114"/>
          </a:xfrm>
        </p:spPr>
        <p:txBody>
          <a:bodyPr anchor="ctr"/>
          <a:lstStyle/>
          <a:p>
            <a:r>
              <a:rPr lang="en-US" sz="5400" dirty="0"/>
              <a:t>Pi`,</a:t>
            </a:r>
            <a:r>
              <a:rPr lang="en-US" sz="5400" dirty="0" err="1"/>
              <a:t>rictoc</a:t>
            </a:r>
            <a:r>
              <a:rPr lang="en-US" sz="5400" dirty="0"/>
              <a:t> </a:t>
            </a:r>
            <a:r>
              <a:rPr lang="en-US" sz="5400" dirty="0" err="1"/>
              <a:t>Pennou</a:t>
            </a:r>
            <a:r>
              <a:rPr lang="en-US" sz="5400" dirty="0"/>
              <a:t>]</a:t>
            </a:r>
            <a:endParaRPr lang="en-GB" sz="5400" dirty="0"/>
          </a:p>
        </p:txBody>
      </p:sp>
      <p:sp>
        <p:nvSpPr>
          <p:cNvPr id="8" name="TextBox 7">
            <a:extLst>
              <a:ext uri="{FF2B5EF4-FFF2-40B4-BE49-F238E27FC236}">
                <a16:creationId xmlns:a16="http://schemas.microsoft.com/office/drawing/2014/main" id="{337E1389-AAA0-4669-8FE7-B1A253C95466}"/>
              </a:ext>
            </a:extLst>
          </p:cNvPr>
          <p:cNvSpPr txBox="1"/>
          <p:nvPr/>
        </p:nvSpPr>
        <p:spPr>
          <a:xfrm>
            <a:off x="-1" y="3698384"/>
            <a:ext cx="9144000" cy="646331"/>
          </a:xfrm>
          <a:prstGeom prst="rect">
            <a:avLst/>
          </a:prstGeom>
          <a:noFill/>
        </p:spPr>
        <p:txBody>
          <a:bodyPr wrap="square">
            <a:spAutoFit/>
          </a:bodyPr>
          <a:lstStyle/>
          <a:p>
            <a:pPr algn="ctr" rtl="1"/>
            <a:r>
              <a:rPr kumimoji="0" lang="ar-EG" altLang="en-US" sz="36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يقول الكاهن البركة و التسريح ثم:</a:t>
            </a:r>
            <a:endParaRPr lang="en-GB" sz="1400" dirty="0">
              <a:solidFill>
                <a:srgbClr val="FFC000"/>
              </a:solidFill>
            </a:endParaRPr>
          </a:p>
        </p:txBody>
      </p:sp>
    </p:spTree>
    <p:extLst>
      <p:ext uri="{BB962C8B-B14F-4D97-AF65-F5344CB8AC3E}">
        <p14:creationId xmlns:p14="http://schemas.microsoft.com/office/powerpoint/2010/main" val="3002202905"/>
      </p:ext>
    </p:extLst>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2443867-B1F2-421F-BF1C-10CDA29B5F19}"/>
              </a:ext>
            </a:extLst>
          </p:cNvPr>
          <p:cNvSpPr>
            <a:spLocks noGrp="1"/>
          </p:cNvSpPr>
          <p:nvPr>
            <p:ph type="title"/>
          </p:nvPr>
        </p:nvSpPr>
        <p:spPr>
          <a:xfrm>
            <a:off x="-1" y="4359283"/>
            <a:ext cx="9144000" cy="782371"/>
          </a:xfrm>
        </p:spPr>
        <p:txBody>
          <a:bodyPr>
            <a:normAutofit fontScale="90000"/>
          </a:bodyPr>
          <a:lstStyle/>
          <a:p>
            <a:r>
              <a:rPr lang="ar-EG" sz="5400" b="1" i="0" kern="1200" dirty="0">
                <a:solidFill>
                  <a:schemeClr val="lt1"/>
                </a:solidFill>
                <a:latin typeface="+mn-lt"/>
                <a:ea typeface="+mn-ea"/>
                <a:cs typeface="+mn-cs"/>
              </a:rPr>
              <a:t>أمين يكون</a:t>
            </a:r>
            <a:endParaRPr lang="en-GB" sz="5400" dirty="0"/>
          </a:p>
        </p:txBody>
      </p:sp>
      <p:sp>
        <p:nvSpPr>
          <p:cNvPr id="3" name="Text Placeholder 2">
            <a:extLst>
              <a:ext uri="{FF2B5EF4-FFF2-40B4-BE49-F238E27FC236}">
                <a16:creationId xmlns:a16="http://schemas.microsoft.com/office/drawing/2014/main" id="{B06E6AF7-3CCB-4BDF-AC14-02ECBF57EF23}"/>
              </a:ext>
            </a:extLst>
          </p:cNvPr>
          <p:cNvSpPr>
            <a:spLocks noGrp="1"/>
          </p:cNvSpPr>
          <p:nvPr>
            <p:ph type="body" idx="1"/>
          </p:nvPr>
        </p:nvSpPr>
        <p:spPr>
          <a:xfrm>
            <a:off x="-1" y="6054103"/>
            <a:ext cx="9143999" cy="808893"/>
          </a:xfrm>
        </p:spPr>
        <p:txBody>
          <a:bodyPr/>
          <a:lstStyle/>
          <a:p>
            <a:r>
              <a:rPr lang="ar-EG" sz="4800" dirty="0"/>
              <a:t>أمين يس إشوبى</a:t>
            </a:r>
          </a:p>
        </p:txBody>
      </p:sp>
      <p:sp>
        <p:nvSpPr>
          <p:cNvPr id="4" name="Text Placeholder 3">
            <a:extLst>
              <a:ext uri="{FF2B5EF4-FFF2-40B4-BE49-F238E27FC236}">
                <a16:creationId xmlns:a16="http://schemas.microsoft.com/office/drawing/2014/main" id="{F011854B-8CA4-4DD3-93CD-C5BBB46E1913}"/>
              </a:ext>
            </a:extLst>
          </p:cNvPr>
          <p:cNvSpPr>
            <a:spLocks noGrp="1"/>
          </p:cNvSpPr>
          <p:nvPr>
            <p:ph type="body" sz="quarter" idx="3"/>
          </p:nvPr>
        </p:nvSpPr>
        <p:spPr>
          <a:xfrm>
            <a:off x="0" y="5141654"/>
            <a:ext cx="9144000" cy="858289"/>
          </a:xfrm>
        </p:spPr>
        <p:txBody>
          <a:bodyPr/>
          <a:lstStyle/>
          <a:p>
            <a:r>
              <a:rPr lang="en-GB" sz="4800" dirty="0" err="1"/>
              <a:t>Amyn</a:t>
            </a:r>
            <a:r>
              <a:rPr lang="en-GB" sz="4800" dirty="0"/>
              <a:t> </a:t>
            </a:r>
            <a:r>
              <a:rPr lang="en-GB" sz="4800" dirty="0" err="1"/>
              <a:t>eceswpi</a:t>
            </a:r>
            <a:endParaRPr lang="en-GB" sz="4800" dirty="0"/>
          </a:p>
        </p:txBody>
      </p:sp>
    </p:spTree>
    <p:extLst>
      <p:ext uri="{BB962C8B-B14F-4D97-AF65-F5344CB8AC3E}">
        <p14:creationId xmlns:p14="http://schemas.microsoft.com/office/powerpoint/2010/main" val="18445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6860942"/>
      </p:ext>
    </p:extLst>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93F3DFB0-4465-4D4E-8E2D-CC4305625CE2}"/>
              </a:ext>
            </a:extLst>
          </p:cNvPr>
          <p:cNvSpPr>
            <a:spLocks noGrp="1"/>
          </p:cNvSpPr>
          <p:nvPr>
            <p:ph type="title"/>
          </p:nvPr>
        </p:nvSpPr>
        <p:spPr/>
        <p:txBody>
          <a:bodyPr>
            <a:normAutofit/>
          </a:bodyPr>
          <a:lstStyle/>
          <a:p>
            <a:r>
              <a:rPr lang="ar-EG" sz="7200" kern="10" dirty="0">
                <a:ln w="9525">
                  <a:noFill/>
                  <a:round/>
                  <a:headEnd/>
                  <a:tailEnd/>
                </a:ln>
                <a:solidFill>
                  <a:srgbClr val="FFC000"/>
                </a:solidFill>
                <a:effectLst/>
                <a:latin typeface="Times New Roman"/>
                <a:cs typeface="Times New Roman"/>
              </a:rPr>
              <a:t>أبانا</a:t>
            </a:r>
            <a:r>
              <a:rPr lang="ar-EG" sz="7200" kern="10" baseline="0" dirty="0">
                <a:ln w="9525">
                  <a:noFill/>
                  <a:round/>
                  <a:headEnd/>
                  <a:tailEnd/>
                </a:ln>
                <a:solidFill>
                  <a:srgbClr val="FFC000"/>
                </a:solidFill>
                <a:effectLst/>
                <a:latin typeface="Times New Roman"/>
                <a:cs typeface="Times New Roman"/>
              </a:rPr>
              <a:t> الذى فى السموات.......</a:t>
            </a:r>
            <a:endParaRPr lang="en-GB" sz="7200" dirty="0">
              <a:solidFill>
                <a:srgbClr val="FFC000"/>
              </a:solidFill>
            </a:endParaRPr>
          </a:p>
        </p:txBody>
      </p:sp>
    </p:spTree>
    <p:extLst>
      <p:ext uri="{BB962C8B-B14F-4D97-AF65-F5344CB8AC3E}">
        <p14:creationId xmlns:p14="http://schemas.microsoft.com/office/powerpoint/2010/main" val="3034030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51367568-6CFF-4FCF-994B-D13B34F66FCD}"/>
              </a:ext>
            </a:extLst>
          </p:cNvPr>
          <p:cNvSpPr>
            <a:spLocks noGrp="1"/>
          </p:cNvSpPr>
          <p:nvPr>
            <p:ph type="title"/>
          </p:nvPr>
        </p:nvSpPr>
        <p:spPr>
          <a:xfrm>
            <a:off x="-1761565" y="0"/>
            <a:ext cx="1761565" cy="933764"/>
          </a:xfrm>
        </p:spPr>
        <p:txBody>
          <a:bodyPr/>
          <a:lstStyle/>
          <a:p>
            <a:r>
              <a:rPr lang="ar-EG" dirty="0"/>
              <a:t>مارجرجس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نى افشى انتى بى</a:t>
            </a:r>
            <a:r>
              <a:rPr lang="en-US" sz="3600" dirty="0"/>
              <a:t> </a:t>
            </a:r>
            <a:r>
              <a:rPr lang="ar-EG" sz="3600" dirty="0"/>
              <a:t>اثلوفوروس ام مارتيروس باشويس ابؤورو جى أورجيوس</a:t>
            </a:r>
          </a:p>
        </p:txBody>
      </p:sp>
      <p:sp>
        <p:nvSpPr>
          <p:cNvPr id="8" name="Text Placeholder 7"/>
          <p:cNvSpPr>
            <a:spLocks noGrp="1"/>
          </p:cNvSpPr>
          <p:nvPr>
            <p:ph type="body" sz="quarter" idx="3"/>
          </p:nvPr>
        </p:nvSpPr>
        <p:spPr>
          <a:xfrm>
            <a:off x="0" y="4948518"/>
            <a:ext cx="9144000" cy="975718"/>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pia;loforoc</a:t>
            </a:r>
            <a:r>
              <a:rPr lang="en-US" sz="4000" dirty="0"/>
              <a:t> `</a:t>
            </a:r>
            <a:r>
              <a:rPr lang="en-US" sz="4000" dirty="0" err="1"/>
              <a:t>mmarturoc</a:t>
            </a:r>
            <a:r>
              <a:rPr lang="en-US" sz="4000" dirty="0"/>
              <a:t> Pa[</a:t>
            </a:r>
            <a:r>
              <a:rPr lang="en-US" sz="4000" dirty="0" err="1"/>
              <a:t>oic</a:t>
            </a:r>
            <a:r>
              <a:rPr lang="en-US" sz="4000" dirty="0"/>
              <a:t> `</a:t>
            </a:r>
            <a:r>
              <a:rPr lang="en-US" sz="4000" dirty="0" err="1"/>
              <a:t>porou</a:t>
            </a:r>
            <a:r>
              <a:rPr lang="en-US" sz="4000" dirty="0"/>
              <a:t> </a:t>
            </a:r>
            <a:r>
              <a:rPr lang="en-US" sz="4000" dirty="0" err="1"/>
              <a:t>Gewrgioc</a:t>
            </a:r>
            <a:endParaRPr lang="en-US" sz="4000" dirty="0"/>
          </a:p>
        </p:txBody>
      </p:sp>
      <p:sp>
        <p:nvSpPr>
          <p:cNvPr id="2" name="Text Placeholder 1">
            <a:extLst>
              <a:ext uri="{FF2B5EF4-FFF2-40B4-BE49-F238E27FC236}">
                <a16:creationId xmlns:a16="http://schemas.microsoft.com/office/drawing/2014/main" id="{CF1C77EA-CE53-43F3-A74C-273F25047D19}"/>
              </a:ext>
            </a:extLst>
          </p:cNvPr>
          <p:cNvSpPr>
            <a:spLocks noGrp="1"/>
          </p:cNvSpPr>
          <p:nvPr>
            <p:ph type="body" sz="quarter" idx="10"/>
          </p:nvPr>
        </p:nvSpPr>
        <p:spPr>
          <a:xfrm>
            <a:off x="-2" y="4363211"/>
            <a:ext cx="9144000" cy="585307"/>
          </a:xfrm>
        </p:spPr>
        <p:txBody>
          <a:bodyPr/>
          <a:lstStyle/>
          <a:p>
            <a:r>
              <a:rPr lang="ar-EG" sz="4000" dirty="0"/>
              <a:t>بصلوات المجاهد</a:t>
            </a:r>
            <a:r>
              <a:rPr lang="en-US" sz="4000" dirty="0"/>
              <a:t> </a:t>
            </a:r>
            <a:r>
              <a:rPr lang="ar-EG" sz="4000" dirty="0"/>
              <a:t>الشهيد سيدي</a:t>
            </a:r>
            <a:r>
              <a:rPr lang="en-US" sz="4000" dirty="0"/>
              <a:t> </a:t>
            </a:r>
            <a:r>
              <a:rPr lang="ar-EG" sz="4000" dirty="0"/>
              <a:t>الملك جاورجيوس</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798755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01968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2B0E38F-BC83-49E8-86B1-3B072BC49957}"/>
              </a:ext>
            </a:extLst>
          </p:cNvPr>
          <p:cNvSpPr>
            <a:spLocks noGrp="1"/>
          </p:cNvSpPr>
          <p:nvPr>
            <p:ph type="title"/>
          </p:nvPr>
        </p:nvSpPr>
        <p:spPr>
          <a:xfrm>
            <a:off x="-1842247" y="0"/>
            <a:ext cx="1842247" cy="975718"/>
          </a:xfrm>
        </p:spPr>
        <p:txBody>
          <a:bodyPr/>
          <a:lstStyle/>
          <a:p>
            <a:r>
              <a:rPr lang="ar-EG" dirty="0"/>
              <a:t>فيلوباتير مرقوريوس</a:t>
            </a:r>
            <a:endParaRPr lang="en-GB" dirty="0"/>
          </a:p>
        </p:txBody>
      </p:sp>
      <p:sp>
        <p:nvSpPr>
          <p:cNvPr id="7" name="Text Placeholder 6"/>
          <p:cNvSpPr>
            <a:spLocks noGrp="1"/>
          </p:cNvSpPr>
          <p:nvPr>
            <p:ph type="body" idx="1"/>
          </p:nvPr>
        </p:nvSpPr>
        <p:spPr>
          <a:xfrm>
            <a:off x="0" y="5937683"/>
            <a:ext cx="9143999" cy="920317"/>
          </a:xfrm>
        </p:spPr>
        <p:txBody>
          <a:bodyPr anchor="ctr"/>
          <a:lstStyle/>
          <a:p>
            <a:r>
              <a:rPr lang="ar-EG" sz="3600" dirty="0"/>
              <a:t>هيتين نى افشى انتى بى</a:t>
            </a:r>
            <a:r>
              <a:rPr lang="en-US" sz="3600" dirty="0"/>
              <a:t> </a:t>
            </a:r>
            <a:r>
              <a:rPr lang="ar-EG" sz="3600" dirty="0"/>
              <a:t>اثلوفوروس ام مارتيروس فيلوباتير مركوريوس </a:t>
            </a:r>
          </a:p>
        </p:txBody>
      </p:sp>
      <p:sp>
        <p:nvSpPr>
          <p:cNvPr id="8" name="Text Placeholder 7"/>
          <p:cNvSpPr>
            <a:spLocks noGrp="1"/>
          </p:cNvSpPr>
          <p:nvPr>
            <p:ph type="body" sz="quarter" idx="3"/>
          </p:nvPr>
        </p:nvSpPr>
        <p:spPr>
          <a:xfrm>
            <a:off x="0" y="4961965"/>
            <a:ext cx="9144000" cy="975718"/>
          </a:xfrm>
        </p:spPr>
        <p:txBody>
          <a:bodyPr/>
          <a:lstStyle/>
          <a:p>
            <a:pPr>
              <a:lnSpc>
                <a:spcPct val="80000"/>
              </a:lnSpc>
            </a:pPr>
            <a:r>
              <a:rPr lang="it-IT" sz="3800" dirty="0"/>
              <a:t>Hiten ni`eu,y@ `nte pi`a;lovoroc `mmarturoc@ </a:t>
            </a:r>
            <a:r>
              <a:rPr lang="en-US" sz="3800" dirty="0" err="1"/>
              <a:t>Vilopatyr</a:t>
            </a:r>
            <a:r>
              <a:rPr lang="en-US" sz="3800" dirty="0"/>
              <a:t> </a:t>
            </a:r>
            <a:r>
              <a:rPr lang="en-US" sz="3800" dirty="0" err="1"/>
              <a:t>Merkourioc</a:t>
            </a:r>
            <a:endParaRPr lang="en-US" sz="3800" dirty="0"/>
          </a:p>
        </p:txBody>
      </p:sp>
      <p:sp>
        <p:nvSpPr>
          <p:cNvPr id="2" name="Text Placeholder 1">
            <a:extLst>
              <a:ext uri="{FF2B5EF4-FFF2-40B4-BE49-F238E27FC236}">
                <a16:creationId xmlns:a16="http://schemas.microsoft.com/office/drawing/2014/main" id="{BE67A755-6DA2-4783-A48D-90AEF0B79020}"/>
              </a:ext>
            </a:extLst>
          </p:cNvPr>
          <p:cNvSpPr>
            <a:spLocks noGrp="1"/>
          </p:cNvSpPr>
          <p:nvPr>
            <p:ph type="body" sz="quarter" idx="10"/>
          </p:nvPr>
        </p:nvSpPr>
        <p:spPr>
          <a:xfrm>
            <a:off x="-2" y="4363211"/>
            <a:ext cx="9144000" cy="598754"/>
          </a:xfrm>
        </p:spPr>
        <p:txBody>
          <a:bodyPr/>
          <a:lstStyle/>
          <a:p>
            <a:r>
              <a:rPr lang="ar-EG" sz="4000" dirty="0"/>
              <a:t>بصلوات المجاهد</a:t>
            </a:r>
            <a:r>
              <a:rPr lang="en-US" sz="4000" dirty="0"/>
              <a:t> </a:t>
            </a:r>
            <a:r>
              <a:rPr lang="ar-EG" sz="4000" dirty="0"/>
              <a:t>الشهيد فيلوباتير مرقوريوس </a:t>
            </a:r>
            <a:endParaRPr lang="en-US" sz="4000" dirty="0"/>
          </a:p>
        </p:txBody>
      </p:sp>
      <p:sp>
        <p:nvSpPr>
          <p:cNvPr id="10" name="Rectangle 9">
            <a:hlinkClick r:id="rId2" action="ppaction://hlinksldjump"/>
            <a:extLst>
              <a:ext uri="{FF2B5EF4-FFF2-40B4-BE49-F238E27FC236}">
                <a16:creationId xmlns:a16="http://schemas.microsoft.com/office/drawing/2014/main" id="{C68CDB33-4C43-48B3-B31B-0457BABE127F}"/>
              </a:ext>
            </a:extLst>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346783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032158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311967" y="0"/>
            <a:ext cx="1311967" cy="808893"/>
          </a:xfrm>
        </p:spPr>
        <p:txBody>
          <a:bodyPr>
            <a:noAutofit/>
          </a:bodyPr>
          <a:lstStyle/>
          <a:p>
            <a:r>
              <a:rPr lang="ar-EG" sz="3600" dirty="0"/>
              <a:t>مارمينا</a:t>
            </a:r>
            <a:endParaRPr lang="en-US" sz="36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إڤشي إنتيه بي آثلوفوروس إممارتيروس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أڤا مينا إنتيه ني فايات:</a:t>
            </a:r>
            <a:endParaRPr lang="ar-EG" sz="3600" dirty="0"/>
          </a:p>
        </p:txBody>
      </p:sp>
      <p:sp>
        <p:nvSpPr>
          <p:cNvPr id="8" name="Text Placeholder 7"/>
          <p:cNvSpPr>
            <a:spLocks noGrp="1"/>
          </p:cNvSpPr>
          <p:nvPr>
            <p:ph type="body" sz="quarter" idx="3"/>
          </p:nvPr>
        </p:nvSpPr>
        <p:spPr>
          <a:xfrm>
            <a:off x="-2" y="4975412"/>
            <a:ext cx="9144000" cy="906871"/>
          </a:xfrm>
        </p:spPr>
        <p:txBody>
          <a:bodyPr/>
          <a:lstStyle/>
          <a:p>
            <a:r>
              <a:rPr lang="it-IT" dirty="0"/>
              <a:t>Hiten ni`eu,y@ `nte pi`a;lovoroc `mmarturoc@ abba Myna `nte niVaiat@</a:t>
            </a:r>
            <a:endParaRPr lang="en-US" dirty="0"/>
          </a:p>
        </p:txBody>
      </p:sp>
      <p:sp>
        <p:nvSpPr>
          <p:cNvPr id="2" name="Text Placeholder 1">
            <a:extLst>
              <a:ext uri="{FF2B5EF4-FFF2-40B4-BE49-F238E27FC236}">
                <a16:creationId xmlns:a16="http://schemas.microsoft.com/office/drawing/2014/main" id="{29C4B733-A6FC-4E26-B7E2-713AC11E5639}"/>
              </a:ext>
            </a:extLst>
          </p:cNvPr>
          <p:cNvSpPr>
            <a:spLocks noGrp="1"/>
          </p:cNvSpPr>
          <p:nvPr>
            <p:ph type="body" sz="quarter" idx="10"/>
          </p:nvPr>
        </p:nvSpPr>
        <p:spPr>
          <a:xfrm>
            <a:off x="-2" y="4363211"/>
            <a:ext cx="9144000" cy="612201"/>
          </a:xfrm>
        </p:spPr>
        <p:txBody>
          <a:bodyPr/>
          <a:lstStyle/>
          <a:p>
            <a:r>
              <a:rPr lang="ar-EG" sz="4000" dirty="0"/>
              <a:t>بصلوات المجاهد</a:t>
            </a:r>
            <a:r>
              <a:rPr lang="en-US" sz="4000" dirty="0"/>
              <a:t> </a:t>
            </a:r>
            <a:r>
              <a:rPr lang="ar-EG" sz="4000" dirty="0"/>
              <a:t>الشهيد أبا مينا البياضى</a:t>
            </a:r>
            <a:endParaRPr lang="en-US" sz="4000" dirty="0"/>
          </a:p>
        </p:txBody>
      </p:sp>
    </p:spTree>
    <p:extLst>
      <p:ext uri="{BB962C8B-B14F-4D97-AF65-F5344CB8AC3E}">
        <p14:creationId xmlns:p14="http://schemas.microsoft.com/office/powerpoint/2010/main" val="391501457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8609359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828799" y="0"/>
            <a:ext cx="1828800" cy="975718"/>
          </a:xfrm>
        </p:spPr>
        <p:txBody>
          <a:bodyPr>
            <a:noAutofit/>
          </a:bodyPr>
          <a:lstStyle/>
          <a:p>
            <a:r>
              <a:rPr lang="ar-EG" sz="3600" dirty="0"/>
              <a:t>الشهداء مجمع</a:t>
            </a:r>
            <a:endParaRPr lang="en-US" sz="3600" dirty="0"/>
          </a:p>
        </p:txBody>
      </p:sp>
      <p:sp>
        <p:nvSpPr>
          <p:cNvPr id="7" name="Text Placeholder 6"/>
          <p:cNvSpPr>
            <a:spLocks noGrp="1"/>
          </p:cNvSpPr>
          <p:nvPr>
            <p:ph type="body" idx="1"/>
          </p:nvPr>
        </p:nvSpPr>
        <p:spPr/>
        <p:txBody>
          <a:bodyPr/>
          <a:lstStyle/>
          <a:p>
            <a:r>
              <a:rPr lang="ar-EG" sz="4400" dirty="0"/>
              <a:t>هيتين نى افشى انتى نى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2" y="5172103"/>
            <a:ext cx="9144000" cy="877004"/>
          </a:xfrm>
        </p:spPr>
        <p:txBody>
          <a:bodyPr/>
          <a:lstStyle/>
          <a:p>
            <a:r>
              <a:rPr lang="en-US" sz="4000" dirty="0"/>
              <a:t>H</a:t>
            </a:r>
            <a:r>
              <a:rPr lang="en-US" sz="4000" dirty="0">
                <a:effectLst/>
              </a:rPr>
              <a:t>iten </a:t>
            </a:r>
            <a:r>
              <a:rPr lang="en-US" sz="4000" dirty="0" err="1">
                <a:effectLst/>
              </a:rPr>
              <a:t>nieu,y</a:t>
            </a:r>
            <a:r>
              <a:rPr lang="en-US" sz="4000" dirty="0">
                <a:effectLst/>
              </a:rPr>
              <a:t> `</a:t>
            </a:r>
            <a:r>
              <a:rPr lang="en-US" sz="4000" dirty="0" err="1">
                <a:effectLst/>
              </a:rPr>
              <a:t>nte</a:t>
            </a:r>
            <a:r>
              <a:rPr lang="en-US" sz="4000" dirty="0">
                <a:effectLst/>
              </a:rPr>
              <a:t> </a:t>
            </a:r>
            <a:r>
              <a:rPr lang="en-US" sz="4000" dirty="0" err="1">
                <a:effectLst/>
              </a:rPr>
              <a:t>pia;lovoroc</a:t>
            </a:r>
            <a:r>
              <a:rPr lang="en-US" sz="4000" dirty="0">
                <a:effectLst/>
              </a:rPr>
              <a:t> `</a:t>
            </a:r>
            <a:r>
              <a:rPr lang="en-US" sz="4000" dirty="0" err="1">
                <a:effectLst/>
              </a:rPr>
              <a:t>mmarturoc</a:t>
            </a:r>
            <a:endParaRPr lang="en-US" sz="4000" dirty="0">
              <a:effectLst/>
            </a:endParaRPr>
          </a:p>
        </p:txBody>
      </p:sp>
      <p:sp>
        <p:nvSpPr>
          <p:cNvPr id="2" name="Text Placeholder 1">
            <a:extLst>
              <a:ext uri="{FF2B5EF4-FFF2-40B4-BE49-F238E27FC236}">
                <a16:creationId xmlns:a16="http://schemas.microsoft.com/office/drawing/2014/main" id="{7246F9D9-C7E1-4C57-B2A1-629E5750BF37}"/>
              </a:ext>
            </a:extLst>
          </p:cNvPr>
          <p:cNvSpPr>
            <a:spLocks noGrp="1"/>
          </p:cNvSpPr>
          <p:nvPr>
            <p:ph type="body" sz="quarter" idx="10"/>
          </p:nvPr>
        </p:nvSpPr>
        <p:spPr>
          <a:xfrm>
            <a:off x="-2" y="4363210"/>
            <a:ext cx="9144000" cy="808893"/>
          </a:xfrm>
        </p:spPr>
        <p:txBody>
          <a:bodyPr/>
          <a:lstStyle/>
          <a:p>
            <a:r>
              <a:rPr lang="ar-EG" sz="4800" dirty="0"/>
              <a:t>بصلوات المجاهدين</a:t>
            </a:r>
            <a:r>
              <a:rPr lang="en-US" sz="4800" dirty="0"/>
              <a:t> </a:t>
            </a:r>
            <a:r>
              <a:rPr lang="ar-EG" sz="4800" dirty="0"/>
              <a:t>الشهداء</a:t>
            </a:r>
            <a:endParaRPr lang="en-US" sz="4800" dirty="0"/>
          </a:p>
        </p:txBody>
      </p:sp>
    </p:spTree>
    <p:extLst>
      <p:ext uri="{BB962C8B-B14F-4D97-AF65-F5344CB8AC3E}">
        <p14:creationId xmlns:p14="http://schemas.microsoft.com/office/powerpoint/2010/main" val="25872707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a:xfrm>
            <a:off x="-67235" y="6147822"/>
            <a:ext cx="9318812" cy="710178"/>
          </a:xfrm>
        </p:spPr>
        <p:txBody>
          <a:bodyPr anchor="ctr"/>
          <a:lstStyle/>
          <a:p>
            <a:r>
              <a:rPr lang="ar-EG" sz="3500" dirty="0"/>
              <a:t>باشويس ابؤورو جى أورجيوس</a:t>
            </a:r>
            <a:r>
              <a:rPr lang="en-US" sz="3500" dirty="0"/>
              <a:t> </a:t>
            </a:r>
            <a:r>
              <a:rPr lang="ar-SA" altLang="en-US" sz="3500" b="1" dirty="0">
                <a:solidFill>
                  <a:schemeClr val="bg1"/>
                </a:solidFill>
                <a:latin typeface="Times New Roman" panose="02020603050405020304" pitchFamily="18" charset="0"/>
                <a:cs typeface="Times New Roman" panose="02020603050405020304" pitchFamily="18" charset="0"/>
              </a:rPr>
              <a:t>ثيؤودوروس بى ستراتي لاتيس</a:t>
            </a:r>
            <a:endParaRPr lang="ar-EG" sz="3500" dirty="0"/>
          </a:p>
        </p:txBody>
      </p:sp>
      <p:sp>
        <p:nvSpPr>
          <p:cNvPr id="8" name="Text Placeholder 7"/>
          <p:cNvSpPr>
            <a:spLocks noGrp="1"/>
          </p:cNvSpPr>
          <p:nvPr>
            <p:ph type="body" sz="quarter" idx="3"/>
          </p:nvPr>
        </p:nvSpPr>
        <p:spPr>
          <a:xfrm>
            <a:off x="-2" y="5073388"/>
            <a:ext cx="9144000" cy="1074433"/>
          </a:xfrm>
        </p:spPr>
        <p:txBody>
          <a:bodyPr anchor="t"/>
          <a:lstStyle/>
          <a:p>
            <a:r>
              <a:rPr lang="pt-BR" sz="4400" dirty="0">
                <a:effectLst/>
                <a:latin typeface="CS New Athanasius" panose="020B0500000000000000" pitchFamily="34" charset="0"/>
              </a:rPr>
              <a:t>pa=o=c `pouro Ge`wrgioc@ </a:t>
            </a:r>
            <a:r>
              <a:rPr lang="pl-PL" sz="4400" dirty="0">
                <a:effectLst/>
                <a:latin typeface="CS New Athanasius" panose="020B0500000000000000" pitchFamily="34" charset="0"/>
              </a:rPr>
              <a:t>:e`odwroc pi`c`tratilatyc@</a:t>
            </a:r>
            <a:endParaRPr lang="en-US" sz="44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0A4BE5AA-0A33-4B9D-A56C-C4F75F00CAF2}"/>
              </a:ext>
            </a:extLst>
          </p:cNvPr>
          <p:cNvSpPr>
            <a:spLocks noGrp="1"/>
          </p:cNvSpPr>
          <p:nvPr>
            <p:ph type="body" sz="quarter" idx="10"/>
          </p:nvPr>
        </p:nvSpPr>
        <p:spPr/>
        <p:txBody>
          <a:bodyPr/>
          <a:lstStyle/>
          <a:p>
            <a:r>
              <a:rPr lang="ar-EG" sz="4400" dirty="0"/>
              <a:t>سيدي</a:t>
            </a:r>
            <a:r>
              <a:rPr lang="en-US" sz="4400" dirty="0"/>
              <a:t> </a:t>
            </a:r>
            <a:r>
              <a:rPr lang="ar-EG" sz="4400" dirty="0"/>
              <a:t>الملك جاورجيوس، ثيؤدروس الاسفسهلار،</a:t>
            </a:r>
            <a:endParaRPr lang="en-US" sz="4400" dirty="0"/>
          </a:p>
        </p:txBody>
      </p:sp>
    </p:spTree>
    <p:extLst>
      <p:ext uri="{BB962C8B-B14F-4D97-AF65-F5344CB8AC3E}">
        <p14:creationId xmlns:p14="http://schemas.microsoft.com/office/powerpoint/2010/main" val="404388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C412955A-B0C3-4BD6-9531-F4C1760E87B4}"/>
              </a:ext>
            </a:extLst>
          </p:cNvPr>
          <p:cNvSpPr>
            <a:spLocks noGrp="1"/>
          </p:cNvSpPr>
          <p:nvPr>
            <p:ph type="title"/>
          </p:nvPr>
        </p:nvSpPr>
        <p:spPr/>
        <p:txBody>
          <a:bodyPr>
            <a:normAutofit fontScale="90000"/>
          </a:bodyPr>
          <a:lstStyle/>
          <a:p>
            <a:r>
              <a:rPr lang="ar-EG" dirty="0"/>
              <a:t>انجيل الساعة التالتة</a:t>
            </a:r>
            <a:endParaRPr lang="en-GB" dirty="0"/>
          </a:p>
        </p:txBody>
      </p:sp>
      <p:sp>
        <p:nvSpPr>
          <p:cNvPr id="2" name="Text Placeholder 1">
            <a:extLst>
              <a:ext uri="{FF2B5EF4-FFF2-40B4-BE49-F238E27FC236}">
                <a16:creationId xmlns:a16="http://schemas.microsoft.com/office/drawing/2014/main" id="{76C64E0A-06AE-480B-A389-34B598D38846}"/>
              </a:ext>
            </a:extLst>
          </p:cNvPr>
          <p:cNvSpPr>
            <a:spLocks noGrp="1"/>
          </p:cNvSpPr>
          <p:nvPr>
            <p:ph type="body" sz="quarter" idx="10"/>
          </p:nvPr>
        </p:nvSpPr>
        <p:spPr/>
        <p:txBody>
          <a:bodyPr anchor="t"/>
          <a:lstStyle/>
          <a:p>
            <a:r>
              <a:rPr lang="ar-EG" dirty="0"/>
              <a:t>متى جاء المعزى الروح القدس الذي سيرسله الآب باسمي، فهو يعلمكم كل شيء ويذكركم بكل ما قلته لكم. سلامي أترك لكم. سلامي أنا أعطيكم. ليس كما يعطى العالمُ أعطيكم. لا تضطرب قلوبكم ولا تجزع. </a:t>
            </a:r>
            <a:br>
              <a:rPr lang="en-GB" dirty="0"/>
            </a:br>
            <a:endParaRPr lang="en-US" dirty="0"/>
          </a:p>
        </p:txBody>
      </p:sp>
    </p:spTree>
    <p:extLst>
      <p:ext uri="{BB962C8B-B14F-4D97-AF65-F5344CB8AC3E}">
        <p14:creationId xmlns:p14="http://schemas.microsoft.com/office/powerpoint/2010/main" val="201957768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400" dirty="0"/>
              <a:t>فيلوباتير ميركوريوس أفامينا إنتي ني فايات</a:t>
            </a:r>
          </a:p>
        </p:txBody>
      </p:sp>
      <p:sp>
        <p:nvSpPr>
          <p:cNvPr id="8" name="Text Placeholder 7"/>
          <p:cNvSpPr>
            <a:spLocks noGrp="1"/>
          </p:cNvSpPr>
          <p:nvPr>
            <p:ph type="body" sz="quarter" idx="3"/>
          </p:nvPr>
        </p:nvSpPr>
        <p:spPr>
          <a:xfrm>
            <a:off x="-2" y="5240213"/>
            <a:ext cx="9144000" cy="808893"/>
          </a:xfrm>
        </p:spPr>
        <p:txBody>
          <a:bodyPr anchor="ctr"/>
          <a:lstStyle/>
          <a:p>
            <a:r>
              <a:rPr lang="en-US" sz="4000" dirty="0" err="1">
                <a:latin typeface="CS New Athanasius" panose="020B0500000000000000" pitchFamily="34" charset="0"/>
              </a:rPr>
              <a:t>Vilopatyr</a:t>
            </a:r>
            <a:r>
              <a:rPr lang="en-US" sz="4000" dirty="0">
                <a:latin typeface="CS New Athanasius" panose="020B0500000000000000" pitchFamily="34" charset="0"/>
              </a:rPr>
              <a:t> </a:t>
            </a:r>
            <a:r>
              <a:rPr lang="en-US" sz="4000" dirty="0" err="1">
                <a:latin typeface="CS New Athanasius" panose="020B0500000000000000" pitchFamily="34" charset="0"/>
              </a:rPr>
              <a:t>Merkourioc</a:t>
            </a:r>
            <a:r>
              <a:rPr lang="en-US" sz="4000" dirty="0">
                <a:latin typeface="CS New Athanasius" panose="020B0500000000000000" pitchFamily="34" charset="0"/>
              </a:rPr>
              <a:t>@ abba Myna `</a:t>
            </a:r>
            <a:r>
              <a:rPr lang="en-US" sz="4000" dirty="0" err="1">
                <a:latin typeface="CS New Athanasius" panose="020B0500000000000000" pitchFamily="34" charset="0"/>
              </a:rPr>
              <a:t>nte</a:t>
            </a:r>
            <a:r>
              <a:rPr lang="en-US" sz="4000" dirty="0">
                <a:latin typeface="CS New Athanasius" panose="020B0500000000000000" pitchFamily="34" charset="0"/>
              </a:rPr>
              <a:t> </a:t>
            </a:r>
            <a:r>
              <a:rPr lang="en-US" sz="4000" dirty="0" err="1">
                <a:latin typeface="CS New Athanasius" panose="020B0500000000000000" pitchFamily="34" charset="0"/>
              </a:rPr>
              <a:t>niVaiat</a:t>
            </a:r>
            <a:endParaRPr lang="en-US" sz="40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388C9256-C326-4569-9E10-CC536F8963B7}"/>
              </a:ext>
            </a:extLst>
          </p:cNvPr>
          <p:cNvSpPr>
            <a:spLocks noGrp="1"/>
          </p:cNvSpPr>
          <p:nvPr>
            <p:ph type="body" sz="quarter" idx="10"/>
          </p:nvPr>
        </p:nvSpPr>
        <p:spPr>
          <a:xfrm>
            <a:off x="-2" y="4363210"/>
            <a:ext cx="9144000" cy="808893"/>
          </a:xfrm>
        </p:spPr>
        <p:txBody>
          <a:bodyPr/>
          <a:lstStyle/>
          <a:p>
            <a:r>
              <a:rPr lang="ar-EG" sz="4400" dirty="0"/>
              <a:t>أبا مينا البياضى، فيلوباتير مرقوريوس،</a:t>
            </a:r>
            <a:endParaRPr lang="en-US" sz="4400" dirty="0"/>
          </a:p>
        </p:txBody>
      </p:sp>
    </p:spTree>
    <p:extLst>
      <p:ext uri="{BB962C8B-B14F-4D97-AF65-F5344CB8AC3E}">
        <p14:creationId xmlns:p14="http://schemas.microsoft.com/office/powerpoint/2010/main" val="27594961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671919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D2E93B54-018C-47B3-B7D3-206E29ACBE83}"/>
              </a:ext>
            </a:extLst>
          </p:cNvPr>
          <p:cNvSpPr>
            <a:spLocks noGrp="1"/>
          </p:cNvSpPr>
          <p:nvPr>
            <p:ph type="title"/>
          </p:nvPr>
        </p:nvSpPr>
        <p:spPr>
          <a:xfrm>
            <a:off x="-1532965" y="0"/>
            <a:ext cx="1532965" cy="975718"/>
          </a:xfrm>
        </p:spPr>
        <p:txBody>
          <a:bodyPr/>
          <a:lstStyle/>
          <a:p>
            <a:r>
              <a:rPr lang="ar-EG" dirty="0"/>
              <a:t>الشهيدات مجمعة</a:t>
            </a:r>
            <a:endParaRPr lang="en-GB" dirty="0"/>
          </a:p>
        </p:txBody>
      </p:sp>
      <p:sp>
        <p:nvSpPr>
          <p:cNvPr id="6" name="Text Placeholder 5"/>
          <p:cNvSpPr>
            <a:spLocks noGrp="1"/>
          </p:cNvSpPr>
          <p:nvPr>
            <p:ph type="body" idx="1"/>
          </p:nvPr>
        </p:nvSpPr>
        <p:spPr/>
        <p:txBody>
          <a:bodyPr/>
          <a:lstStyle/>
          <a:p>
            <a:r>
              <a:rPr lang="ar-EG" sz="4400" dirty="0"/>
              <a:t>هيتين نى إڤشي إنتيه ني شيليت إنتيه بخرستوس </a:t>
            </a:r>
            <a:endParaRPr lang="en-US" sz="4400" dirty="0"/>
          </a:p>
        </p:txBody>
      </p:sp>
      <p:sp>
        <p:nvSpPr>
          <p:cNvPr id="7" name="Text Placeholder 6"/>
          <p:cNvSpPr>
            <a:spLocks noGrp="1"/>
          </p:cNvSpPr>
          <p:nvPr>
            <p:ph type="body" sz="quarter" idx="3"/>
          </p:nvPr>
        </p:nvSpPr>
        <p:spPr/>
        <p:txBody>
          <a:bodyPr/>
          <a:lstStyle/>
          <a:p>
            <a:r>
              <a:rPr lang="en-US" sz="4200" dirty="0"/>
              <a:t>Hiten </a:t>
            </a:r>
            <a:r>
              <a:rPr lang="en-US" sz="4200" dirty="0" err="1"/>
              <a:t>nieu,y</a:t>
            </a:r>
            <a:r>
              <a:rPr lang="en-US" sz="4200" dirty="0"/>
              <a:t> `</a:t>
            </a:r>
            <a:r>
              <a:rPr lang="en-US" sz="4200" dirty="0" err="1"/>
              <a:t>nte</a:t>
            </a:r>
            <a:r>
              <a:rPr lang="en-US" sz="4200" dirty="0"/>
              <a:t> </a:t>
            </a:r>
            <a:r>
              <a:rPr lang="en-US" sz="4200" dirty="0" err="1"/>
              <a:t>niselet</a:t>
            </a:r>
            <a:r>
              <a:rPr lang="en-US" sz="4200" dirty="0"/>
              <a:t> `</a:t>
            </a:r>
            <a:r>
              <a:rPr lang="en-US" sz="4200" dirty="0" err="1"/>
              <a:t>nte</a:t>
            </a:r>
            <a:r>
              <a:rPr lang="en-US" sz="4200" dirty="0"/>
              <a:t> </a:t>
            </a:r>
            <a:r>
              <a:rPr lang="en-US" sz="4200" dirty="0" err="1"/>
              <a:t>Pi,rictoc</a:t>
            </a:r>
            <a:endParaRPr lang="en-US" sz="4200" dirty="0"/>
          </a:p>
        </p:txBody>
      </p:sp>
      <p:sp>
        <p:nvSpPr>
          <p:cNvPr id="2" name="Text Placeholder 1">
            <a:extLst>
              <a:ext uri="{FF2B5EF4-FFF2-40B4-BE49-F238E27FC236}">
                <a16:creationId xmlns:a16="http://schemas.microsoft.com/office/drawing/2014/main" id="{CAE49886-71D0-4EF0-97F2-91CF0B6B7EFF}"/>
              </a:ext>
            </a:extLst>
          </p:cNvPr>
          <p:cNvSpPr>
            <a:spLocks noGrp="1"/>
          </p:cNvSpPr>
          <p:nvPr>
            <p:ph type="body" sz="quarter" idx="10"/>
          </p:nvPr>
        </p:nvSpPr>
        <p:spPr/>
        <p:txBody>
          <a:bodyPr/>
          <a:lstStyle/>
          <a:p>
            <a:r>
              <a:rPr lang="ar-EG" sz="4400" dirty="0"/>
              <a:t>بصلوات عرائس المسيح القديسات الحقيقيات</a:t>
            </a:r>
            <a:endParaRPr lang="en-US" sz="4400" dirty="0"/>
          </a:p>
        </p:txBody>
      </p:sp>
      <p:sp>
        <p:nvSpPr>
          <p:cNvPr id="8" name="Rectangle 7">
            <a:hlinkClick r:id="rId2" action="ppaction://hlinksldjump"/>
            <a:extLst>
              <a:ext uri="{FF2B5EF4-FFF2-40B4-BE49-F238E27FC236}">
                <a16:creationId xmlns:a16="http://schemas.microsoft.com/office/drawing/2014/main" id="{8D7BB01F-B088-4F4E-8308-F8E243C4151C}"/>
              </a:ext>
            </a:extLst>
          </p:cNvPr>
          <p:cNvSpPr/>
          <p:nvPr/>
        </p:nvSpPr>
        <p:spPr>
          <a:xfrm>
            <a:off x="8016767" y="3936894"/>
            <a:ext cx="101181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الختام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896930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0" y="6147822"/>
            <a:ext cx="9143999" cy="710178"/>
          </a:xfrm>
        </p:spPr>
        <p:txBody>
          <a:bodyPr/>
          <a:lstStyle/>
          <a:p>
            <a:r>
              <a:rPr lang="ar-EG" sz="4000" dirty="0"/>
              <a:t>تي آجيـّا إممي بربارا نيم يولياني نيم دمياني نيم ماريني </a:t>
            </a:r>
            <a:endParaRPr lang="en-US" sz="4000" dirty="0"/>
          </a:p>
        </p:txBody>
      </p:sp>
      <p:sp>
        <p:nvSpPr>
          <p:cNvPr id="7" name="Text Placeholder 6"/>
          <p:cNvSpPr>
            <a:spLocks noGrp="1"/>
          </p:cNvSpPr>
          <p:nvPr>
            <p:ph type="body" sz="quarter" idx="3"/>
          </p:nvPr>
        </p:nvSpPr>
        <p:spPr>
          <a:xfrm>
            <a:off x="-2" y="5073388"/>
            <a:ext cx="9144000" cy="1074433"/>
          </a:xfrm>
        </p:spPr>
        <p:txBody>
          <a:bodyPr anchor="ctr"/>
          <a:lstStyle/>
          <a:p>
            <a:r>
              <a:rPr lang="pt-BR" sz="4400" dirty="0"/>
              <a:t>]`agi`a `mmyi Barbara nem Iouli`ny nem Dumiany nem Mariny </a:t>
            </a:r>
            <a:endParaRPr lang="en-US" sz="4400" dirty="0"/>
          </a:p>
        </p:txBody>
      </p:sp>
      <p:sp>
        <p:nvSpPr>
          <p:cNvPr id="2" name="Text Placeholder 1">
            <a:extLst>
              <a:ext uri="{FF2B5EF4-FFF2-40B4-BE49-F238E27FC236}">
                <a16:creationId xmlns:a16="http://schemas.microsoft.com/office/drawing/2014/main" id="{607BCB78-763D-4AFA-B18E-B9F8B6C3BDEC}"/>
              </a:ext>
            </a:extLst>
          </p:cNvPr>
          <p:cNvSpPr>
            <a:spLocks noGrp="1"/>
          </p:cNvSpPr>
          <p:nvPr>
            <p:ph type="body" sz="quarter" idx="10"/>
          </p:nvPr>
        </p:nvSpPr>
        <p:spPr/>
        <p:txBody>
          <a:bodyPr/>
          <a:lstStyle/>
          <a:p>
            <a:r>
              <a:rPr lang="ar-EG" sz="4400" dirty="0"/>
              <a:t>بربارة و يوليانة و دميانة و مارينا، </a:t>
            </a:r>
            <a:endParaRPr lang="en-US" sz="4400" dirty="0"/>
          </a:p>
        </p:txBody>
      </p:sp>
    </p:spTree>
    <p:extLst>
      <p:ext uri="{BB962C8B-B14F-4D97-AF65-F5344CB8AC3E}">
        <p14:creationId xmlns:p14="http://schemas.microsoft.com/office/powerpoint/2010/main" val="41799211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41154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218765" y="0"/>
            <a:ext cx="2218765" cy="975718"/>
          </a:xfrm>
        </p:spPr>
        <p:txBody>
          <a:bodyPr>
            <a:normAutofit/>
          </a:bodyPr>
          <a:lstStyle/>
          <a:p>
            <a:r>
              <a:rPr lang="ar-EG" sz="4800" dirty="0"/>
              <a:t>البطاركة</a:t>
            </a:r>
            <a:endParaRPr lang="en-US" sz="4800" dirty="0"/>
          </a:p>
        </p:txBody>
      </p:sp>
      <p:sp>
        <p:nvSpPr>
          <p:cNvPr id="7" name="Text Placeholder 6"/>
          <p:cNvSpPr>
            <a:spLocks noGrp="1"/>
          </p:cNvSpPr>
          <p:nvPr>
            <p:ph type="body" idx="1"/>
          </p:nvPr>
        </p:nvSpPr>
        <p:spPr/>
        <p:txBody>
          <a:bodyPr/>
          <a:lstStyle/>
          <a:p>
            <a:r>
              <a:rPr lang="ar-EG" sz="4200" dirty="0"/>
              <a:t>هيتين ني إڤشي إنتيه نينيوتي إثؤواب إمباطريارشيس </a:t>
            </a:r>
            <a:endParaRPr lang="en-US" sz="4200" dirty="0"/>
          </a:p>
        </p:txBody>
      </p:sp>
      <p:sp>
        <p:nvSpPr>
          <p:cNvPr id="3" name="Text Placeholder 2"/>
          <p:cNvSpPr>
            <a:spLocks noGrp="1"/>
          </p:cNvSpPr>
          <p:nvPr>
            <p:ph type="body" sz="quarter" idx="3"/>
          </p:nvPr>
        </p:nvSpPr>
        <p:spPr/>
        <p:txBody>
          <a:bodyPr/>
          <a:lstStyle/>
          <a:p>
            <a:r>
              <a:rPr lang="en-US" dirty="0"/>
              <a:t>Hiten </a:t>
            </a:r>
            <a:r>
              <a:rPr lang="en-US" dirty="0" err="1"/>
              <a:t>nieu,y</a:t>
            </a:r>
            <a:r>
              <a:rPr lang="en-US" dirty="0"/>
              <a:t> `</a:t>
            </a:r>
            <a:r>
              <a:rPr lang="en-US" dirty="0" err="1"/>
              <a:t>nte</a:t>
            </a:r>
            <a:r>
              <a:rPr lang="en-US" dirty="0"/>
              <a:t> </a:t>
            </a:r>
            <a:r>
              <a:rPr lang="en-US" dirty="0" err="1"/>
              <a:t>neniw</a:t>
            </a:r>
            <a:r>
              <a:rPr lang="en-US" dirty="0"/>
              <a:t>] `</a:t>
            </a:r>
            <a:r>
              <a:rPr lang="en-US" dirty="0" err="1"/>
              <a:t>e;ouab</a:t>
            </a:r>
            <a:r>
              <a:rPr lang="en-US" dirty="0"/>
              <a:t> `</a:t>
            </a:r>
            <a:r>
              <a:rPr lang="en-US" dirty="0" err="1"/>
              <a:t>mpatriar,yc</a:t>
            </a:r>
            <a:r>
              <a:rPr lang="en-US" dirty="0"/>
              <a:t>@</a:t>
            </a:r>
          </a:p>
        </p:txBody>
      </p:sp>
      <p:sp>
        <p:nvSpPr>
          <p:cNvPr id="4" name="Text Placeholder 3">
            <a:extLst>
              <a:ext uri="{FF2B5EF4-FFF2-40B4-BE49-F238E27FC236}">
                <a16:creationId xmlns:a16="http://schemas.microsoft.com/office/drawing/2014/main" id="{77550C0C-5E8F-4E3E-B6AD-3DC188EE214B}"/>
              </a:ext>
            </a:extLst>
          </p:cNvPr>
          <p:cNvSpPr>
            <a:spLocks noGrp="1"/>
          </p:cNvSpPr>
          <p:nvPr>
            <p:ph type="body" sz="quarter" idx="10"/>
          </p:nvPr>
        </p:nvSpPr>
        <p:spPr>
          <a:xfrm>
            <a:off x="-2" y="4363211"/>
            <a:ext cx="9144000" cy="808892"/>
          </a:xfrm>
        </p:spPr>
        <p:txBody>
          <a:bodyPr/>
          <a:lstStyle/>
          <a:p>
            <a:r>
              <a:rPr lang="ar-EG" sz="4400" dirty="0"/>
              <a:t> بصلوات الاباء القديسين البطاركة</a:t>
            </a:r>
            <a:endParaRPr lang="en-US" sz="4400" dirty="0"/>
          </a:p>
        </p:txBody>
      </p:sp>
    </p:spTree>
    <p:extLst>
      <p:ext uri="{BB962C8B-B14F-4D97-AF65-F5344CB8AC3E}">
        <p14:creationId xmlns:p14="http://schemas.microsoft.com/office/powerpoint/2010/main" val="38281229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158753"/>
            <a:ext cx="9143999" cy="699247"/>
          </a:xfrm>
        </p:spPr>
        <p:txBody>
          <a:bodyPr/>
          <a:lstStyle/>
          <a:p>
            <a:r>
              <a:rPr lang="ar-EG" sz="3500" dirty="0"/>
              <a:t>إمباطريارشيس أڤا أثناسيوس بي أبوسطوليكوس نيم أڤا كيرلس</a:t>
            </a:r>
            <a:endParaRPr lang="en-US" sz="3500" dirty="0"/>
          </a:p>
        </p:txBody>
      </p:sp>
      <p:sp>
        <p:nvSpPr>
          <p:cNvPr id="4" name="Text Placeholder 3"/>
          <p:cNvSpPr>
            <a:spLocks noGrp="1"/>
          </p:cNvSpPr>
          <p:nvPr>
            <p:ph type="body" sz="quarter" idx="3"/>
          </p:nvPr>
        </p:nvSpPr>
        <p:spPr>
          <a:xfrm>
            <a:off x="-2" y="5204011"/>
            <a:ext cx="9144000" cy="954741"/>
          </a:xfrm>
        </p:spPr>
        <p:txBody>
          <a:bodyPr/>
          <a:lstStyle/>
          <a:p>
            <a:r>
              <a:rPr lang="en-US" sz="4000" dirty="0" err="1"/>
              <a:t>abba</a:t>
            </a:r>
            <a:r>
              <a:rPr lang="en-US" sz="4000" dirty="0"/>
              <a:t> </a:t>
            </a:r>
            <a:r>
              <a:rPr lang="en-US" sz="4000" dirty="0" err="1"/>
              <a:t>Aqnacioc</a:t>
            </a:r>
            <a:r>
              <a:rPr lang="en-US" sz="4000" dirty="0"/>
              <a:t> </a:t>
            </a:r>
            <a:r>
              <a:rPr lang="en-US" sz="4000" dirty="0" err="1"/>
              <a:t>piapoctolikoc</a:t>
            </a:r>
            <a:r>
              <a:rPr lang="en-US" sz="4000" dirty="0"/>
              <a:t> </a:t>
            </a:r>
            <a:r>
              <a:rPr lang="en-US" sz="4000" dirty="0" err="1"/>
              <a:t>nem</a:t>
            </a:r>
            <a:r>
              <a:rPr lang="en-US" sz="4000" dirty="0"/>
              <a:t> </a:t>
            </a:r>
            <a:r>
              <a:rPr lang="en-US" sz="4000" dirty="0" err="1"/>
              <a:t>abba</a:t>
            </a:r>
            <a:r>
              <a:rPr lang="en-US" sz="4000" dirty="0"/>
              <a:t> </a:t>
            </a:r>
            <a:r>
              <a:rPr lang="en-US" sz="4000" dirty="0" err="1"/>
              <a:t>Kurilloc</a:t>
            </a:r>
            <a:r>
              <a:rPr lang="en-US" sz="4000" dirty="0"/>
              <a:t> </a:t>
            </a:r>
          </a:p>
        </p:txBody>
      </p:sp>
      <p:sp>
        <p:nvSpPr>
          <p:cNvPr id="5" name="Text Placeholder 4">
            <a:extLst>
              <a:ext uri="{FF2B5EF4-FFF2-40B4-BE49-F238E27FC236}">
                <a16:creationId xmlns:a16="http://schemas.microsoft.com/office/drawing/2014/main" id="{8713FBCD-4E84-43A2-80DB-A0347E25438F}"/>
              </a:ext>
            </a:extLst>
          </p:cNvPr>
          <p:cNvSpPr>
            <a:spLocks noGrp="1"/>
          </p:cNvSpPr>
          <p:nvPr>
            <p:ph type="body" sz="quarter" idx="10"/>
          </p:nvPr>
        </p:nvSpPr>
        <p:spPr>
          <a:xfrm>
            <a:off x="-2" y="4363211"/>
            <a:ext cx="9144000" cy="692883"/>
          </a:xfrm>
        </p:spPr>
        <p:txBody>
          <a:bodyPr/>
          <a:lstStyle/>
          <a:p>
            <a:r>
              <a:rPr lang="ar-EG" sz="4400" dirty="0"/>
              <a:t>انبا اثناسيوس</a:t>
            </a:r>
            <a:r>
              <a:rPr lang="en-US" sz="4400" dirty="0"/>
              <a:t> </a:t>
            </a:r>
            <a:r>
              <a:rPr lang="ar-EG" sz="4400" dirty="0"/>
              <a:t>الرسولى و انبا كيرلس </a:t>
            </a:r>
            <a:endParaRPr lang="en-US" sz="4400" dirty="0"/>
          </a:p>
        </p:txBody>
      </p:sp>
    </p:spTree>
    <p:extLst>
      <p:ext uri="{BB962C8B-B14F-4D97-AF65-F5344CB8AC3E}">
        <p14:creationId xmlns:p14="http://schemas.microsoft.com/office/powerpoint/2010/main" val="191668438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p:cNvSpPr>
            <a:spLocks noGrp="1"/>
          </p:cNvSpPr>
          <p:nvPr>
            <p:ph type="body" idx="1"/>
          </p:nvPr>
        </p:nvSpPr>
        <p:spPr>
          <a:xfrm>
            <a:off x="-80682" y="6266329"/>
            <a:ext cx="9305365" cy="591671"/>
          </a:xfrm>
        </p:spPr>
        <p:txBody>
          <a:bodyPr/>
          <a:lstStyle/>
          <a:p>
            <a:r>
              <a:rPr lang="ar-SA" altLang="en-US" dirty="0"/>
              <a:t>بيستلوس إنتيه بي</a:t>
            </a:r>
            <a:r>
              <a:rPr lang="ar-EG" altLang="en-US" dirty="0"/>
              <a:t> </a:t>
            </a:r>
            <a:r>
              <a:rPr lang="ar-SA" altLang="en-US" dirty="0"/>
              <a:t>ناهتي نيم ديسقوروس بي خيبس إنتيه أورثوذكسيا</a:t>
            </a:r>
            <a:endParaRPr lang="en-US" dirty="0"/>
          </a:p>
        </p:txBody>
      </p:sp>
      <p:sp>
        <p:nvSpPr>
          <p:cNvPr id="3" name="Text Placeholder 2"/>
          <p:cNvSpPr>
            <a:spLocks noGrp="1"/>
          </p:cNvSpPr>
          <p:nvPr>
            <p:ph type="body" sz="quarter" idx="3"/>
          </p:nvPr>
        </p:nvSpPr>
        <p:spPr>
          <a:xfrm>
            <a:off x="-2" y="5073389"/>
            <a:ext cx="9144000" cy="1192940"/>
          </a:xfrm>
        </p:spPr>
        <p:txBody>
          <a:bodyPr/>
          <a:lstStyle/>
          <a:p>
            <a:r>
              <a:rPr lang="pt-BR" sz="4000" dirty="0"/>
              <a:t>pi`ctuloc `nte pina</a:t>
            </a:r>
            <a:r>
              <a:rPr lang="en-US" sz="4000" dirty="0"/>
              <a:t>h</a:t>
            </a:r>
            <a:r>
              <a:rPr lang="pt-BR" sz="4000" dirty="0"/>
              <a:t>] nem Diockoroc piqybc `nte or;odoxi`a</a:t>
            </a:r>
            <a:endParaRPr lang="en-US" sz="4000" dirty="0"/>
          </a:p>
        </p:txBody>
      </p:sp>
      <p:sp>
        <p:nvSpPr>
          <p:cNvPr id="4" name="Text Placeholder 3">
            <a:extLst>
              <a:ext uri="{FF2B5EF4-FFF2-40B4-BE49-F238E27FC236}">
                <a16:creationId xmlns:a16="http://schemas.microsoft.com/office/drawing/2014/main" id="{E944A563-C7D0-4669-85F8-60CC4656B0A9}"/>
              </a:ext>
            </a:extLst>
          </p:cNvPr>
          <p:cNvSpPr>
            <a:spLocks noGrp="1"/>
          </p:cNvSpPr>
          <p:nvPr>
            <p:ph type="body" sz="quarter" idx="10"/>
          </p:nvPr>
        </p:nvSpPr>
        <p:spPr/>
        <p:txBody>
          <a:bodyPr/>
          <a:lstStyle/>
          <a:p>
            <a:r>
              <a:rPr lang="ar-EG" sz="4000" dirty="0"/>
              <a:t>عامود الإيمان و ديسقوروس مصباح الأورثوذكسية</a:t>
            </a:r>
            <a:endParaRPr lang="en-US" sz="4000" dirty="0"/>
          </a:p>
        </p:txBody>
      </p:sp>
    </p:spTree>
    <p:extLst>
      <p:ext uri="{BB962C8B-B14F-4D97-AF65-F5344CB8AC3E}">
        <p14:creationId xmlns:p14="http://schemas.microsoft.com/office/powerpoint/2010/main" val="25496780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افا كيرلس بي ما سوؤو</a:t>
            </a:r>
          </a:p>
        </p:txBody>
      </p:sp>
      <p:sp>
        <p:nvSpPr>
          <p:cNvPr id="4" name="Text Placeholder 3"/>
          <p:cNvSpPr>
            <a:spLocks noGrp="1"/>
          </p:cNvSpPr>
          <p:nvPr>
            <p:ph type="body" sz="quarter" idx="3"/>
          </p:nvPr>
        </p:nvSpPr>
        <p:spPr>
          <a:xfrm>
            <a:off x="-2" y="5172103"/>
            <a:ext cx="9144000" cy="877004"/>
          </a:xfrm>
        </p:spPr>
        <p:txBody>
          <a:bodyPr/>
          <a:lstStyle/>
          <a:p>
            <a:r>
              <a:rPr lang="en-US" sz="4800" dirty="0">
                <a:latin typeface="CS New Athanasius" panose="020B0500000000000000" pitchFamily="34" charset="0"/>
              </a:rPr>
              <a:t> </a:t>
            </a:r>
            <a:r>
              <a:rPr lang="en-US" sz="4800" dirty="0" err="1">
                <a:latin typeface="CS New Athanasius" panose="020B0500000000000000" pitchFamily="34" charset="0"/>
              </a:rPr>
              <a:t>abba</a:t>
            </a:r>
            <a:r>
              <a:rPr lang="ar-EG" sz="4800" dirty="0">
                <a:latin typeface="CS New Athanasius" panose="020B0500000000000000" pitchFamily="34" charset="0"/>
              </a:rPr>
              <a:t> </a:t>
            </a:r>
            <a:r>
              <a:rPr lang="en-US" sz="4800" dirty="0" err="1">
                <a:latin typeface="CS New Athanasius" panose="020B0500000000000000" pitchFamily="34" charset="0"/>
              </a:rPr>
              <a:t>Kurilloc</a:t>
            </a:r>
            <a:r>
              <a:rPr lang="en-US" sz="4800" dirty="0">
                <a:latin typeface="CS New Athanasius" panose="020B0500000000000000" pitchFamily="34" charset="0"/>
              </a:rPr>
              <a:t> </a:t>
            </a:r>
            <a:r>
              <a:rPr lang="en-US" sz="4800" dirty="0" err="1">
                <a:latin typeface="CS New Athanasius" panose="020B0500000000000000" pitchFamily="34" charset="0"/>
              </a:rPr>
              <a:t>pimah</a:t>
            </a:r>
            <a:r>
              <a:rPr lang="en-US" sz="4800" dirty="0">
                <a:latin typeface="CS New Athanasius" panose="020B0500000000000000" pitchFamily="34" charset="0"/>
              </a:rPr>
              <a:t> </a:t>
            </a:r>
            <a:r>
              <a:rPr lang="en-US" sz="4800" dirty="0" err="1"/>
              <a:t>coou</a:t>
            </a:r>
            <a:endParaRPr lang="en-US"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73F1AB02-D4D0-4141-9B6A-355AA3F3C228}"/>
              </a:ext>
            </a:extLst>
          </p:cNvPr>
          <p:cNvSpPr>
            <a:spLocks noGrp="1"/>
          </p:cNvSpPr>
          <p:nvPr>
            <p:ph type="body" sz="quarter" idx="10"/>
          </p:nvPr>
        </p:nvSpPr>
        <p:spPr>
          <a:xfrm>
            <a:off x="-2" y="4363211"/>
            <a:ext cx="9144000" cy="808892"/>
          </a:xfrm>
        </p:spPr>
        <p:txBody>
          <a:bodyPr/>
          <a:lstStyle/>
          <a:p>
            <a:r>
              <a:rPr lang="ar-EG" sz="4400" dirty="0"/>
              <a:t>والبابا كيرلس السادس</a:t>
            </a:r>
            <a:endParaRPr lang="en-US" sz="4400" dirty="0"/>
          </a:p>
        </p:txBody>
      </p:sp>
    </p:spTree>
    <p:extLst>
      <p:ext uri="{BB962C8B-B14F-4D97-AF65-F5344CB8AC3E}">
        <p14:creationId xmlns:p14="http://schemas.microsoft.com/office/powerpoint/2010/main" val="14308019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696332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A5E17D9B-16B0-4BF8-8DD5-9B5AE8DA0787}"/>
              </a:ext>
            </a:extLst>
          </p:cNvPr>
          <p:cNvSpPr>
            <a:spLocks noGrp="1"/>
          </p:cNvSpPr>
          <p:nvPr>
            <p:ph type="body" sz="quarter" idx="10"/>
          </p:nvPr>
        </p:nvSpPr>
        <p:spPr/>
        <p:txBody>
          <a:bodyPr/>
          <a:lstStyle/>
          <a:p>
            <a:r>
              <a:rPr lang="ar-EG" sz="4400" dirty="0"/>
              <a:t>سمعتم أنى قلت لكم إني أمضى ثم آتى إليكم. لو كنتم تحبونني لكنتم تفرحون لأني أمضى إلى الآب، لأن أبى أعظمُ منى. وقد قلتُ لكم الآن قبل أن يكون، حتى متى </a:t>
            </a:r>
            <a:r>
              <a:rPr lang="ar-SA" sz="4400" dirty="0"/>
              <a:t>كان تؤمنون. </a:t>
            </a:r>
            <a:endParaRPr lang="ar-EG" sz="4400" dirty="0"/>
          </a:p>
        </p:txBody>
      </p:sp>
    </p:spTree>
    <p:extLst>
      <p:ext uri="{BB962C8B-B14F-4D97-AF65-F5344CB8AC3E}">
        <p14:creationId xmlns:p14="http://schemas.microsoft.com/office/powerpoint/2010/main" val="321526777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963271" y="0"/>
            <a:ext cx="1963271" cy="1784612"/>
          </a:xfrm>
        </p:spPr>
        <p:txBody>
          <a:bodyPr>
            <a:normAutofit/>
          </a:bodyPr>
          <a:lstStyle/>
          <a:p>
            <a:r>
              <a:rPr lang="ar-EG" sz="4800" dirty="0"/>
              <a:t>الاباء مجمع</a:t>
            </a:r>
            <a:endParaRPr lang="en-US" sz="4800" dirty="0"/>
          </a:p>
        </p:txBody>
      </p:sp>
      <p:sp>
        <p:nvSpPr>
          <p:cNvPr id="3" name="Text Placeholder 2"/>
          <p:cNvSpPr>
            <a:spLocks noGrp="1"/>
          </p:cNvSpPr>
          <p:nvPr>
            <p:ph type="body" idx="1"/>
          </p:nvPr>
        </p:nvSpPr>
        <p:spPr/>
        <p:txBody>
          <a:bodyPr anchor="ct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43500"/>
            <a:ext cx="9144000" cy="90560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5AACA9BA-DC30-4F34-A882-0F4BBAD3A170}"/>
              </a:ext>
            </a:extLst>
          </p:cNvPr>
          <p:cNvSpPr>
            <a:spLocks noGrp="1"/>
          </p:cNvSpPr>
          <p:nvPr>
            <p:ph type="body" sz="quarter" idx="10"/>
          </p:nvPr>
        </p:nvSpPr>
        <p:spPr>
          <a:xfrm>
            <a:off x="-2" y="4363210"/>
            <a:ext cx="9144000" cy="780289"/>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4331832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400"/>
              <a:t>أڤا أنطونيوس نيم أڤا باڤلي نيم باخوميوس </a:t>
            </a:r>
            <a:endParaRPr lang="en-US" sz="4400"/>
          </a:p>
        </p:txBody>
      </p:sp>
      <p:sp>
        <p:nvSpPr>
          <p:cNvPr id="4" name="Text Placeholder 3"/>
          <p:cNvSpPr>
            <a:spLocks noGrp="1"/>
          </p:cNvSpPr>
          <p:nvPr>
            <p:ph type="body" sz="quarter" idx="3"/>
          </p:nvPr>
        </p:nvSpPr>
        <p:spPr/>
        <p:txBody>
          <a:bodyPr/>
          <a:lstStyle/>
          <a:p>
            <a:r>
              <a:rPr lang="pt-BR" dirty="0"/>
              <a:t>abba Antwnioc nem abba Paule nem Paqwmioc@ </a:t>
            </a:r>
            <a:endParaRPr lang="en-US" dirty="0"/>
          </a:p>
        </p:txBody>
      </p:sp>
      <p:sp>
        <p:nvSpPr>
          <p:cNvPr id="5" name="Text Placeholder 4">
            <a:extLst>
              <a:ext uri="{FF2B5EF4-FFF2-40B4-BE49-F238E27FC236}">
                <a16:creationId xmlns:a16="http://schemas.microsoft.com/office/drawing/2014/main" id="{0363F3DE-97A7-4442-8F87-B989C923533C}"/>
              </a:ext>
            </a:extLst>
          </p:cNvPr>
          <p:cNvSpPr>
            <a:spLocks noGrp="1"/>
          </p:cNvSpPr>
          <p:nvPr>
            <p:ph type="body" sz="quarter" idx="10"/>
          </p:nvPr>
        </p:nvSpPr>
        <p:spPr/>
        <p:txBody>
          <a:bodyPr/>
          <a:lstStyle/>
          <a:p>
            <a:r>
              <a:rPr lang="ar-EG" dirty="0"/>
              <a:t>أنبا انطونيوس و أنبا بولا و باخوميوس</a:t>
            </a:r>
            <a:endParaRPr lang="en-US" dirty="0"/>
          </a:p>
        </p:txBody>
      </p:sp>
    </p:spTree>
    <p:extLst>
      <p:ext uri="{BB962C8B-B14F-4D97-AF65-F5344CB8AC3E}">
        <p14:creationId xmlns:p14="http://schemas.microsoft.com/office/powerpoint/2010/main" val="9055534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dirty="0"/>
          </a:p>
        </p:txBody>
      </p:sp>
      <p:sp>
        <p:nvSpPr>
          <p:cNvPr id="3" name="Text Placeholder 2"/>
          <p:cNvSpPr>
            <a:spLocks noGrp="1"/>
          </p:cNvSpPr>
          <p:nvPr>
            <p:ph type="body" idx="1"/>
          </p:nvPr>
        </p:nvSpPr>
        <p:spPr/>
        <p:txBody>
          <a:bodyPr anchor="ctr"/>
          <a:lstStyle/>
          <a:p>
            <a:r>
              <a:rPr lang="ar-EG"/>
              <a:t>نيم بي شومت إثؤواب ماكاريوس أڤا شينوتي بي أرشي مان إذريتيس</a:t>
            </a:r>
            <a:endParaRPr lang="en-US"/>
          </a:p>
        </p:txBody>
      </p:sp>
      <p:sp>
        <p:nvSpPr>
          <p:cNvPr id="4" name="Text Placeholder 3"/>
          <p:cNvSpPr>
            <a:spLocks noGrp="1"/>
          </p:cNvSpPr>
          <p:nvPr>
            <p:ph type="body" sz="quarter" idx="3"/>
          </p:nvPr>
        </p:nvSpPr>
        <p:spPr>
          <a:xfrm>
            <a:off x="-2" y="5073389"/>
            <a:ext cx="9144000" cy="1085364"/>
          </a:xfrm>
        </p:spPr>
        <p:txBody>
          <a:bodyPr anchor="ctr"/>
          <a:lstStyle/>
          <a:p>
            <a:r>
              <a:rPr lang="en-US" sz="4000" dirty="0" err="1"/>
              <a:t>nem</a:t>
            </a:r>
            <a:r>
              <a:rPr lang="en-US" sz="4000" dirty="0"/>
              <a:t> </a:t>
            </a:r>
            <a:r>
              <a:rPr lang="en-US" sz="4000" dirty="0" err="1"/>
              <a:t>pisomt</a:t>
            </a:r>
            <a:r>
              <a:rPr lang="en-US" sz="4000" dirty="0"/>
              <a:t> =e=;=u </a:t>
            </a:r>
            <a:r>
              <a:rPr lang="en-US" sz="4000" dirty="0" err="1"/>
              <a:t>Makariioc</a:t>
            </a:r>
            <a:r>
              <a:rPr lang="en-US" sz="4000" dirty="0"/>
              <a:t> abba </a:t>
            </a:r>
            <a:r>
              <a:rPr lang="en-US" sz="4000" dirty="0" err="1"/>
              <a:t>Senou</a:t>
            </a:r>
            <a:r>
              <a:rPr lang="en-US" sz="4000" dirty="0"/>
              <a:t>] </a:t>
            </a:r>
            <a:r>
              <a:rPr lang="en-US" sz="4000" dirty="0" err="1"/>
              <a:t>piar,y</a:t>
            </a:r>
            <a:r>
              <a:rPr lang="en-US" sz="4000" dirty="0"/>
              <a:t> </a:t>
            </a:r>
            <a:r>
              <a:rPr lang="en-US" sz="4000" dirty="0" err="1"/>
              <a:t>man`drityc</a:t>
            </a:r>
            <a:r>
              <a:rPr lang="en-US" sz="4000" dirty="0"/>
              <a:t> </a:t>
            </a:r>
          </a:p>
        </p:txBody>
      </p:sp>
      <p:sp>
        <p:nvSpPr>
          <p:cNvPr id="5" name="Text Placeholder 4">
            <a:extLst>
              <a:ext uri="{FF2B5EF4-FFF2-40B4-BE49-F238E27FC236}">
                <a16:creationId xmlns:a16="http://schemas.microsoft.com/office/drawing/2014/main" id="{C825CA2E-B831-4FD4-B827-58908B0F3913}"/>
              </a:ext>
            </a:extLst>
          </p:cNvPr>
          <p:cNvSpPr>
            <a:spLocks noGrp="1"/>
          </p:cNvSpPr>
          <p:nvPr>
            <p:ph type="body" sz="quarter" idx="10"/>
          </p:nvPr>
        </p:nvSpPr>
        <p:spPr/>
        <p:txBody>
          <a:bodyPr/>
          <a:lstStyle/>
          <a:p>
            <a:r>
              <a:rPr lang="ar-EG" dirty="0"/>
              <a:t>والثلاثة مقارات القديسين وأنبا شنودة رئيس المتوحدين</a:t>
            </a:r>
            <a:endParaRPr lang="en-US" dirty="0"/>
          </a:p>
        </p:txBody>
      </p:sp>
    </p:spTree>
    <p:extLst>
      <p:ext uri="{BB962C8B-B14F-4D97-AF65-F5344CB8AC3E}">
        <p14:creationId xmlns:p14="http://schemas.microsoft.com/office/powerpoint/2010/main" val="24243623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612733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909481" y="-1"/>
            <a:ext cx="1909482" cy="1784611"/>
          </a:xfrm>
        </p:spPr>
        <p:txBody>
          <a:bodyPr>
            <a:normAutofit fontScale="90000"/>
          </a:bodyPr>
          <a:lstStyle/>
          <a:p>
            <a:r>
              <a:rPr lang="ar-EG" sz="4800" dirty="0"/>
              <a:t>الاباء الرهبان مجمع</a:t>
            </a:r>
            <a:endParaRPr lang="en-US" sz="4800" dirty="0"/>
          </a:p>
        </p:txBody>
      </p:sp>
      <p:sp>
        <p:nvSpPr>
          <p:cNvPr id="3" name="Text Placeholder 2"/>
          <p:cNvSpPr>
            <a:spLocks noGrp="1"/>
          </p:cNvSpPr>
          <p:nvPr>
            <p:ph type="body" idx="1"/>
          </p:nvPr>
        </p:nvSpPr>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58739"/>
            <a:ext cx="9144000" cy="89036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BC15B074-9C47-42A3-8375-C551623F6E4E}"/>
              </a:ext>
            </a:extLst>
          </p:cNvPr>
          <p:cNvSpPr>
            <a:spLocks noGrp="1"/>
          </p:cNvSpPr>
          <p:nvPr>
            <p:ph type="body" sz="quarter" idx="10"/>
          </p:nvPr>
        </p:nvSpPr>
        <p:spPr>
          <a:xfrm>
            <a:off x="-2" y="4363210"/>
            <a:ext cx="9144000" cy="795527"/>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1376769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47822"/>
            <a:ext cx="9143999" cy="710178"/>
          </a:xfrm>
        </p:spPr>
        <p:txBody>
          <a:bodyPr anchor="ctr"/>
          <a:lstStyle/>
          <a:p>
            <a:r>
              <a:rPr lang="ar-EG" sz="3900" dirty="0"/>
              <a:t>افا بيشوي نيم افا بافلي نيم بي جوري إثؤواب آفا موسي</a:t>
            </a:r>
          </a:p>
        </p:txBody>
      </p:sp>
      <p:sp>
        <p:nvSpPr>
          <p:cNvPr id="4" name="Text Placeholder 3"/>
          <p:cNvSpPr>
            <a:spLocks noGrp="1"/>
          </p:cNvSpPr>
          <p:nvPr>
            <p:ph type="body" sz="quarter" idx="3"/>
          </p:nvPr>
        </p:nvSpPr>
        <p:spPr>
          <a:xfrm>
            <a:off x="-2" y="5073388"/>
            <a:ext cx="9144000" cy="1074433"/>
          </a:xfrm>
        </p:spPr>
        <p:txBody>
          <a:bodyPr/>
          <a:lstStyle/>
          <a:p>
            <a:pPr>
              <a:lnSpc>
                <a:spcPct val="80000"/>
              </a:lnSpc>
              <a:spcBef>
                <a:spcPts val="0"/>
              </a:spcBef>
            </a:pPr>
            <a:r>
              <a:rPr lang="ar-EG" sz="4000" dirty="0"/>
              <a:t> </a:t>
            </a:r>
            <a:r>
              <a:rPr lang="en-US" sz="4000" dirty="0"/>
              <a:t>abba </a:t>
            </a:r>
            <a:r>
              <a:rPr lang="en-US" sz="4000" dirty="0" err="1"/>
              <a:t>Piswi</a:t>
            </a:r>
            <a:r>
              <a:rPr lang="en-US" sz="4000" dirty="0"/>
              <a:t> </a:t>
            </a:r>
            <a:r>
              <a:rPr lang="en-US" sz="4000" dirty="0" err="1"/>
              <a:t>nem</a:t>
            </a:r>
            <a:r>
              <a:rPr lang="en-US" sz="4000" dirty="0"/>
              <a:t> abba </a:t>
            </a:r>
            <a:r>
              <a:rPr lang="en-US" sz="4000" dirty="0" err="1"/>
              <a:t>Paule</a:t>
            </a:r>
            <a:r>
              <a:rPr lang="en-US" sz="4000" dirty="0"/>
              <a:t>@ </a:t>
            </a:r>
            <a:r>
              <a:rPr lang="en-GB" sz="4000" dirty="0" err="1"/>
              <a:t>nem</a:t>
            </a:r>
            <a:r>
              <a:rPr lang="en-GB" sz="4000" dirty="0"/>
              <a:t>  </a:t>
            </a:r>
            <a:r>
              <a:rPr lang="en-GB" sz="4000" dirty="0" err="1"/>
              <a:t>pijwri</a:t>
            </a:r>
            <a:endParaRPr lang="ar-EG" sz="4000" dirty="0"/>
          </a:p>
          <a:p>
            <a:pPr>
              <a:lnSpc>
                <a:spcPct val="80000"/>
              </a:lnSpc>
              <a:spcBef>
                <a:spcPts val="0"/>
              </a:spcBef>
            </a:pPr>
            <a:r>
              <a:rPr lang="en-GB" sz="4000" dirty="0"/>
              <a:t> `</a:t>
            </a:r>
            <a:r>
              <a:rPr lang="en-GB" sz="4000" dirty="0" err="1"/>
              <a:t>e;ouab</a:t>
            </a:r>
            <a:r>
              <a:rPr lang="en-GB" sz="4000" dirty="0"/>
              <a:t> abba </a:t>
            </a:r>
            <a:r>
              <a:rPr lang="en-GB" sz="4000" dirty="0" err="1"/>
              <a:t>Mwcy</a:t>
            </a:r>
            <a:r>
              <a:rPr lang="en-GB" sz="4000" dirty="0"/>
              <a:t>@</a:t>
            </a:r>
          </a:p>
        </p:txBody>
      </p:sp>
      <p:sp>
        <p:nvSpPr>
          <p:cNvPr id="5" name="Text Placeholder 4">
            <a:extLst>
              <a:ext uri="{FF2B5EF4-FFF2-40B4-BE49-F238E27FC236}">
                <a16:creationId xmlns:a16="http://schemas.microsoft.com/office/drawing/2014/main" id="{D6DE78FD-5E39-4A11-A9E1-9269DBDC9BED}"/>
              </a:ext>
            </a:extLst>
          </p:cNvPr>
          <p:cNvSpPr>
            <a:spLocks noGrp="1"/>
          </p:cNvSpPr>
          <p:nvPr>
            <p:ph type="body" sz="quarter" idx="10"/>
          </p:nvPr>
        </p:nvSpPr>
        <p:spPr/>
        <p:txBody>
          <a:bodyPr/>
          <a:lstStyle/>
          <a:p>
            <a:r>
              <a:rPr lang="ar-EG" sz="4000" dirty="0"/>
              <a:t>انبا بيشوي و الانبا بولا والقوي القديس أنبا موسي</a:t>
            </a:r>
          </a:p>
        </p:txBody>
      </p:sp>
    </p:spTree>
    <p:extLst>
      <p:ext uri="{BB962C8B-B14F-4D97-AF65-F5344CB8AC3E}">
        <p14:creationId xmlns:p14="http://schemas.microsoft.com/office/powerpoint/2010/main" val="413728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47822"/>
            <a:ext cx="9143999" cy="710178"/>
          </a:xfrm>
        </p:spPr>
        <p:txBody>
          <a:bodyPr anchor="ctr"/>
          <a:lstStyle/>
          <a:p>
            <a:r>
              <a:rPr lang="ar-EG" sz="3500" dirty="0"/>
              <a:t>أڤا إيسيذوروس بي إبريسفيتيروس.</a:t>
            </a:r>
            <a:r>
              <a:rPr lang="en-US" sz="3500" dirty="0"/>
              <a:t> </a:t>
            </a:r>
            <a:r>
              <a:rPr lang="ar-EG" sz="3500" dirty="0"/>
              <a:t>مكسيموس نيم دوميتيوس. </a:t>
            </a:r>
            <a:endParaRPr lang="en-US" sz="3500" dirty="0"/>
          </a:p>
        </p:txBody>
      </p:sp>
      <p:sp>
        <p:nvSpPr>
          <p:cNvPr id="4" name="Text Placeholder 3"/>
          <p:cNvSpPr>
            <a:spLocks noGrp="1"/>
          </p:cNvSpPr>
          <p:nvPr>
            <p:ph type="body" sz="quarter" idx="3"/>
          </p:nvPr>
        </p:nvSpPr>
        <p:spPr/>
        <p:txBody>
          <a:bodyPr/>
          <a:lstStyle/>
          <a:p>
            <a:r>
              <a:rPr lang="en-US" sz="4000" dirty="0"/>
              <a:t>abba </a:t>
            </a:r>
            <a:r>
              <a:rPr lang="en-US" sz="4000" dirty="0" err="1"/>
              <a:t>Icidwroc</a:t>
            </a:r>
            <a:r>
              <a:rPr lang="en-US" sz="4000" dirty="0"/>
              <a:t> pi `</a:t>
            </a:r>
            <a:r>
              <a:rPr lang="en-US" sz="4000" dirty="0" err="1"/>
              <a:t>precbuteroc</a:t>
            </a:r>
            <a:r>
              <a:rPr lang="en-US" sz="4000" dirty="0"/>
              <a:t> </a:t>
            </a:r>
            <a:r>
              <a:rPr lang="pt-BR" sz="4000" dirty="0"/>
              <a:t>Maximoc nem Dometioc@</a:t>
            </a:r>
            <a:endParaRPr lang="en-US" sz="4000" dirty="0"/>
          </a:p>
        </p:txBody>
      </p:sp>
      <p:sp>
        <p:nvSpPr>
          <p:cNvPr id="5" name="Text Placeholder 4">
            <a:extLst>
              <a:ext uri="{FF2B5EF4-FFF2-40B4-BE49-F238E27FC236}">
                <a16:creationId xmlns:a16="http://schemas.microsoft.com/office/drawing/2014/main" id="{F770F821-2713-4F8F-8DCD-EE16FA5EC1E6}"/>
              </a:ext>
            </a:extLst>
          </p:cNvPr>
          <p:cNvSpPr>
            <a:spLocks noGrp="1"/>
          </p:cNvSpPr>
          <p:nvPr>
            <p:ph type="body" sz="quarter" idx="10"/>
          </p:nvPr>
        </p:nvSpPr>
        <p:spPr/>
        <p:txBody>
          <a:bodyPr/>
          <a:lstStyle/>
          <a:p>
            <a:r>
              <a:rPr lang="ar-EG" dirty="0"/>
              <a:t> و أنبا أيسيذوروس القس و مكسيموس و دوماديوس</a:t>
            </a:r>
            <a:endParaRPr lang="en-US" dirty="0"/>
          </a:p>
        </p:txBody>
      </p:sp>
    </p:spTree>
    <p:extLst>
      <p:ext uri="{BB962C8B-B14F-4D97-AF65-F5344CB8AC3E}">
        <p14:creationId xmlns:p14="http://schemas.microsoft.com/office/powerpoint/2010/main" val="41651907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40343" y="6199093"/>
            <a:ext cx="9224685" cy="658907"/>
          </a:xfrm>
        </p:spPr>
        <p:txBody>
          <a:bodyPr anchor="ctr"/>
          <a:lstStyle/>
          <a:p>
            <a:r>
              <a:rPr lang="ar-EG" sz="3500" dirty="0"/>
              <a:t>أڤا أرسانيوس أڤا يؤانس بى كولوڤوس صموئيل بي امولوجتيس</a:t>
            </a:r>
            <a:endParaRPr lang="en-US" sz="3500" dirty="0"/>
          </a:p>
        </p:txBody>
      </p:sp>
      <p:sp>
        <p:nvSpPr>
          <p:cNvPr id="4" name="Text Placeholder 3"/>
          <p:cNvSpPr>
            <a:spLocks noGrp="1"/>
          </p:cNvSpPr>
          <p:nvPr>
            <p:ph type="body" sz="quarter" idx="3"/>
          </p:nvPr>
        </p:nvSpPr>
        <p:spPr>
          <a:xfrm>
            <a:off x="-2" y="4997505"/>
            <a:ext cx="9144000" cy="1201587"/>
          </a:xfrm>
        </p:spPr>
        <p:txBody>
          <a:bodyPr/>
          <a:lstStyle/>
          <a:p>
            <a:r>
              <a:rPr lang="pt-BR" sz="4000" dirty="0"/>
              <a:t>abba Arcenioc </a:t>
            </a:r>
            <a:r>
              <a:rPr lang="en-US" sz="4000" dirty="0"/>
              <a:t>abba </a:t>
            </a:r>
            <a:r>
              <a:rPr lang="en-US" sz="4000" dirty="0" err="1"/>
              <a:t>Iwannyc</a:t>
            </a:r>
            <a:r>
              <a:rPr lang="en-US" sz="4000" dirty="0"/>
              <a:t> </a:t>
            </a:r>
            <a:r>
              <a:rPr lang="en-US" sz="4000" dirty="0" err="1"/>
              <a:t>pikoloboc</a:t>
            </a:r>
            <a:r>
              <a:rPr lang="ar-EG" sz="4000" dirty="0"/>
              <a:t> </a:t>
            </a:r>
            <a:r>
              <a:rPr lang="en-US" sz="4000" dirty="0">
                <a:effectLst/>
              </a:rPr>
              <a:t>Abba Camouyl </a:t>
            </a:r>
            <a:r>
              <a:rPr lang="en-US" sz="4000" dirty="0" err="1">
                <a:effectLst/>
              </a:rPr>
              <a:t>pi`omologityc</a:t>
            </a:r>
            <a:r>
              <a:rPr lang="en-US" sz="4000" dirty="0"/>
              <a:t>.</a:t>
            </a:r>
          </a:p>
        </p:txBody>
      </p:sp>
      <p:sp>
        <p:nvSpPr>
          <p:cNvPr id="5" name="Text Placeholder 4">
            <a:extLst>
              <a:ext uri="{FF2B5EF4-FFF2-40B4-BE49-F238E27FC236}">
                <a16:creationId xmlns:a16="http://schemas.microsoft.com/office/drawing/2014/main" id="{EBE725EA-EBCE-422E-A0DA-0F31A816E40F}"/>
              </a:ext>
            </a:extLst>
          </p:cNvPr>
          <p:cNvSpPr>
            <a:spLocks noGrp="1"/>
          </p:cNvSpPr>
          <p:nvPr>
            <p:ph type="body" sz="quarter" idx="10"/>
          </p:nvPr>
        </p:nvSpPr>
        <p:spPr>
          <a:xfrm>
            <a:off x="-2" y="4363211"/>
            <a:ext cx="9144000" cy="634294"/>
          </a:xfrm>
        </p:spPr>
        <p:txBody>
          <a:bodyPr/>
          <a:lstStyle/>
          <a:p>
            <a:r>
              <a:rPr lang="ar-EG" sz="3500" dirty="0"/>
              <a:t>و الأنبا أرسانيوس و الأنبا يوحنا القصير أنبا صموئيل المعترف </a:t>
            </a:r>
            <a:endParaRPr lang="en-US" sz="3500" dirty="0"/>
          </a:p>
        </p:txBody>
      </p:sp>
    </p:spTree>
    <p:extLst>
      <p:ext uri="{BB962C8B-B14F-4D97-AF65-F5344CB8AC3E}">
        <p14:creationId xmlns:p14="http://schemas.microsoft.com/office/powerpoint/2010/main" val="41776880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2622155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a:xfrm>
            <a:off x="-1788459" y="0"/>
            <a:ext cx="1788459" cy="1317812"/>
          </a:xfrm>
        </p:spPr>
        <p:txBody>
          <a:bodyPr>
            <a:normAutofit fontScale="90000"/>
          </a:bodyPr>
          <a:lstStyle/>
          <a:p>
            <a:r>
              <a:rPr lang="ar-EG" sz="4800" dirty="0"/>
              <a:t>حبيب جرجس</a:t>
            </a:r>
            <a:endParaRPr lang="en-US" sz="4800" dirty="0"/>
          </a:p>
        </p:txBody>
      </p:sp>
      <p:sp>
        <p:nvSpPr>
          <p:cNvPr id="7" name="Text Placeholder 6"/>
          <p:cNvSpPr>
            <a:spLocks noGrp="1"/>
          </p:cNvSpPr>
          <p:nvPr>
            <p:ph type="body" idx="1"/>
          </p:nvPr>
        </p:nvSpPr>
        <p:spPr>
          <a:xfrm>
            <a:off x="0" y="5913120"/>
            <a:ext cx="9143999" cy="944881"/>
          </a:xfrm>
        </p:spPr>
        <p:txBody>
          <a:bodyPr anchor="b"/>
          <a:lstStyle/>
          <a:p>
            <a:r>
              <a:rPr lang="ar-EG" sz="3400" dirty="0"/>
              <a:t>هيتين ني إفشى إنتيه بي أرشى ذياكون ات اسمارؤوت حبيب جرجس بي ريفتي إسفو </a:t>
            </a:r>
          </a:p>
        </p:txBody>
      </p:sp>
      <p:sp>
        <p:nvSpPr>
          <p:cNvPr id="8" name="Text Placeholder 7"/>
          <p:cNvSpPr>
            <a:spLocks noGrp="1"/>
          </p:cNvSpPr>
          <p:nvPr>
            <p:ph type="body" sz="quarter" idx="3"/>
          </p:nvPr>
        </p:nvSpPr>
        <p:spPr>
          <a:xfrm>
            <a:off x="-2" y="4990743"/>
            <a:ext cx="9144000" cy="922377"/>
          </a:xfrm>
        </p:spPr>
        <p:txBody>
          <a:bodyPr/>
          <a:lstStyle/>
          <a:p>
            <a:pPr lvl="0">
              <a:lnSpc>
                <a:spcPct val="80000"/>
              </a:lnSpc>
              <a:spcBef>
                <a:spcPts val="0"/>
              </a:spcBef>
            </a:pPr>
            <a:r>
              <a:rPr lang="pt-BR" sz="3800" dirty="0">
                <a:effectLst/>
                <a:cs typeface="+mn-cs"/>
              </a:rPr>
              <a:t>Hiten nieu,y `nte </a:t>
            </a:r>
            <a:r>
              <a:rPr lang="en-US" sz="3800" dirty="0" err="1">
                <a:effectLst/>
                <a:cs typeface="+mn-cs"/>
              </a:rPr>
              <a:t>piar,ydiakwn</a:t>
            </a:r>
            <a:r>
              <a:rPr lang="en-US" sz="3800" dirty="0">
                <a:effectLst/>
                <a:cs typeface="+mn-cs"/>
              </a:rPr>
              <a:t> </a:t>
            </a:r>
            <a:r>
              <a:rPr lang="en-US" sz="3800" dirty="0" err="1">
                <a:effectLst/>
                <a:cs typeface="+mn-cs"/>
              </a:rPr>
              <a:t>et`cmarwout</a:t>
            </a:r>
            <a:r>
              <a:rPr lang="en-US" sz="3800" dirty="0">
                <a:cs typeface="+mn-cs"/>
              </a:rPr>
              <a:t> </a:t>
            </a:r>
            <a:r>
              <a:rPr lang="en-US" sz="3800" dirty="0" err="1">
                <a:cs typeface="+mn-cs"/>
              </a:rPr>
              <a:t>Hapyp</a:t>
            </a:r>
            <a:r>
              <a:rPr lang="en-US" sz="3800" dirty="0">
                <a:cs typeface="+mn-cs"/>
              </a:rPr>
              <a:t> </a:t>
            </a:r>
            <a:r>
              <a:rPr lang="en-US" sz="3800" dirty="0" err="1">
                <a:cs typeface="+mn-cs"/>
              </a:rPr>
              <a:t>Girgic</a:t>
            </a:r>
            <a:r>
              <a:rPr lang="en-US" sz="3800" dirty="0">
                <a:effectLst/>
                <a:cs typeface="+mn-cs"/>
              </a:rPr>
              <a:t> </a:t>
            </a:r>
            <a:r>
              <a:rPr lang="en-US" sz="3800" dirty="0" err="1">
                <a:cs typeface="+mn-cs"/>
              </a:rPr>
              <a:t>piref</a:t>
            </a:r>
            <a:r>
              <a:rPr lang="en-US" sz="3800" dirty="0">
                <a:cs typeface="+mn-cs"/>
              </a:rPr>
              <a:t>]`</a:t>
            </a:r>
            <a:r>
              <a:rPr lang="en-US" sz="3800" dirty="0" err="1">
                <a:cs typeface="+mn-cs"/>
              </a:rPr>
              <a:t>cbw</a:t>
            </a:r>
            <a:endParaRPr lang="en-US" sz="3800" dirty="0">
              <a:effectLst/>
              <a:cs typeface="+mn-cs"/>
            </a:endParaRPr>
          </a:p>
        </p:txBody>
      </p:sp>
      <p:sp>
        <p:nvSpPr>
          <p:cNvPr id="2" name="Text Placeholder 1">
            <a:extLst>
              <a:ext uri="{FF2B5EF4-FFF2-40B4-BE49-F238E27FC236}">
                <a16:creationId xmlns:a16="http://schemas.microsoft.com/office/drawing/2014/main" id="{6FB1ACCB-86F5-43C4-BA15-CBC857701F2A}"/>
              </a:ext>
            </a:extLst>
          </p:cNvPr>
          <p:cNvSpPr>
            <a:spLocks noGrp="1"/>
          </p:cNvSpPr>
          <p:nvPr>
            <p:ph type="body" sz="quarter" idx="10"/>
          </p:nvPr>
        </p:nvSpPr>
        <p:spPr>
          <a:xfrm>
            <a:off x="-2" y="4363211"/>
            <a:ext cx="9144000" cy="627531"/>
          </a:xfrm>
        </p:spPr>
        <p:txBody>
          <a:bodyPr/>
          <a:lstStyle/>
          <a:p>
            <a:r>
              <a:rPr lang="ar-EG" sz="4000" dirty="0"/>
              <a:t>بصلوات رئيس الشمامسة المبارك حبيب جرجس المعلم</a:t>
            </a:r>
            <a:endParaRPr lang="en-US" sz="4000" dirty="0"/>
          </a:p>
        </p:txBody>
      </p:sp>
    </p:spTree>
    <p:extLst>
      <p:ext uri="{BB962C8B-B14F-4D97-AF65-F5344CB8AC3E}">
        <p14:creationId xmlns:p14="http://schemas.microsoft.com/office/powerpoint/2010/main" val="135979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9217983-3A5C-46C2-A6D4-8BEB49EA82D7}"/>
              </a:ext>
            </a:extLst>
          </p:cNvPr>
          <p:cNvSpPr>
            <a:spLocks noGrp="1"/>
          </p:cNvSpPr>
          <p:nvPr>
            <p:ph type="body" sz="quarter" idx="10"/>
          </p:nvPr>
        </p:nvSpPr>
        <p:spPr/>
        <p:txBody>
          <a:bodyPr/>
          <a:lstStyle/>
          <a:p>
            <a:r>
              <a:rPr lang="ar-SA" sz="4400" dirty="0"/>
              <a:t>لست أكلمكم كلاما كثيرا بعد، لأن رئيس هذا العالم آتٍ وليس له في شيءٌ. لكن لكي يعلمَ العالمُ أنني أحب أبى، وكما أوصاني أبى هكذا أفعل، قوموا ننطلق من ههنا.</a:t>
            </a:r>
            <a:endParaRPr lang="en-US" sz="4400" dirty="0"/>
          </a:p>
        </p:txBody>
      </p:sp>
    </p:spTree>
    <p:extLst>
      <p:ext uri="{BB962C8B-B14F-4D97-AF65-F5344CB8AC3E}">
        <p14:creationId xmlns:p14="http://schemas.microsoft.com/office/powerpoint/2010/main" val="263996495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461193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707778" y="0"/>
            <a:ext cx="1707776" cy="1340111"/>
          </a:xfrm>
        </p:spPr>
        <p:txBody>
          <a:bodyPr>
            <a:normAutofit fontScale="90000"/>
          </a:bodyPr>
          <a:lstStyle/>
          <a:p>
            <a:r>
              <a:rPr lang="ar-EG" sz="4800" dirty="0"/>
              <a:t>قديس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2" y="5073389"/>
            <a:ext cx="9144000" cy="975718"/>
          </a:xfrm>
        </p:spPr>
        <p:txBody>
          <a:bodyPr/>
          <a:lstStyle/>
          <a:p>
            <a:r>
              <a:rPr lang="en-US" sz="4300" dirty="0"/>
              <a:t>Hiten </a:t>
            </a:r>
            <a:r>
              <a:rPr lang="en-US" sz="4300" dirty="0" err="1"/>
              <a:t>nieu,y</a:t>
            </a:r>
            <a:r>
              <a:rPr lang="en-US" sz="4300" dirty="0"/>
              <a:t> `</a:t>
            </a:r>
            <a:r>
              <a:rPr lang="en-US" sz="4300" dirty="0" err="1"/>
              <a:t>nte</a:t>
            </a:r>
            <a:r>
              <a:rPr lang="en-US" sz="4300" dirty="0"/>
              <a:t> </a:t>
            </a:r>
            <a:r>
              <a:rPr lang="en-US" sz="4300" dirty="0" err="1"/>
              <a:t>nye;ouab</a:t>
            </a:r>
            <a:r>
              <a:rPr lang="en-US" sz="4300" dirty="0"/>
              <a:t> `</a:t>
            </a:r>
            <a:r>
              <a:rPr lang="en-US" sz="4300" dirty="0" err="1"/>
              <a:t>nte</a:t>
            </a:r>
            <a:r>
              <a:rPr lang="en-US" sz="4300" dirty="0"/>
              <a:t> </a:t>
            </a:r>
            <a:r>
              <a:rPr lang="en-US" sz="4300" dirty="0" err="1"/>
              <a:t>pai`ehoou</a:t>
            </a:r>
            <a:endParaRPr lang="en-US" sz="4300" dirty="0"/>
          </a:p>
        </p:txBody>
      </p:sp>
      <p:sp>
        <p:nvSpPr>
          <p:cNvPr id="5" name="Text Placeholder 4">
            <a:extLst>
              <a:ext uri="{FF2B5EF4-FFF2-40B4-BE49-F238E27FC236}">
                <a16:creationId xmlns:a16="http://schemas.microsoft.com/office/drawing/2014/main" id="{19FC6380-034A-4956-89FF-E00C453BC994}"/>
              </a:ext>
            </a:extLst>
          </p:cNvPr>
          <p:cNvSpPr>
            <a:spLocks noGrp="1"/>
          </p:cNvSpPr>
          <p:nvPr>
            <p:ph type="body" sz="quarter" idx="10"/>
          </p:nvPr>
        </p:nvSpPr>
        <p:spPr/>
        <p:txBody>
          <a:bodyPr/>
          <a:lstStyle/>
          <a:p>
            <a:r>
              <a:rPr lang="ar-EG" sz="4400" dirty="0"/>
              <a:t>بصلوات قديسى هذا اليوم</a:t>
            </a:r>
            <a:endParaRPr lang="en-US" sz="4400" dirty="0"/>
          </a:p>
        </p:txBody>
      </p:sp>
    </p:spTree>
    <p:extLst>
      <p:ext uri="{BB962C8B-B14F-4D97-AF65-F5344CB8AC3E}">
        <p14:creationId xmlns:p14="http://schemas.microsoft.com/office/powerpoint/2010/main" val="4406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
        <p:nvSpPr>
          <p:cNvPr id="5" name="Text Placeholder 4">
            <a:extLst>
              <a:ext uri="{FF2B5EF4-FFF2-40B4-BE49-F238E27FC236}">
                <a16:creationId xmlns:a16="http://schemas.microsoft.com/office/drawing/2014/main" id="{9FD7E934-1B06-4FE4-AC4F-77123E61F3A6}"/>
              </a:ext>
            </a:extLst>
          </p:cNvPr>
          <p:cNvSpPr>
            <a:spLocks noGrp="1"/>
          </p:cNvSpPr>
          <p:nvPr>
            <p:ph type="body" sz="quarter" idx="10"/>
          </p:nvPr>
        </p:nvSpPr>
        <p:spPr>
          <a:xfrm>
            <a:off x="-2" y="4363211"/>
            <a:ext cx="9144000" cy="808892"/>
          </a:xfrm>
        </p:spPr>
        <p:txBody>
          <a:bodyPr/>
          <a:lstStyle/>
          <a:p>
            <a:r>
              <a:rPr lang="ar-EG" sz="5400" dirty="0"/>
              <a:t>كل واحد و واحد باسمه</a:t>
            </a:r>
            <a:endParaRPr lang="en-US" sz="5400" dirty="0"/>
          </a:p>
        </p:txBody>
      </p:sp>
    </p:spTree>
    <p:extLst>
      <p:ext uri="{BB962C8B-B14F-4D97-AF65-F5344CB8AC3E}">
        <p14:creationId xmlns:p14="http://schemas.microsoft.com/office/powerpoint/2010/main" val="4773006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341588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191871" y="0"/>
            <a:ext cx="2191871" cy="808893"/>
          </a:xfrm>
        </p:spPr>
        <p:txBody>
          <a:bodyPr>
            <a:normAutofit/>
          </a:bodyPr>
          <a:lstStyle/>
          <a:p>
            <a:r>
              <a:rPr lang="ar-EG" sz="4800" dirty="0"/>
              <a:t>البطريرك</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2771361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(تواضروس)</a:t>
            </a:r>
          </a:p>
        </p:txBody>
      </p:sp>
      <p:sp>
        <p:nvSpPr>
          <p:cNvPr id="4" name="Text Placeholder 3"/>
          <p:cNvSpPr>
            <a:spLocks noGrp="1"/>
          </p:cNvSpPr>
          <p:nvPr>
            <p:ph type="body" sz="quarter" idx="3"/>
          </p:nvPr>
        </p:nvSpPr>
        <p:spPr/>
        <p:txBody>
          <a:bodyPr/>
          <a:lstStyle/>
          <a:p>
            <a:r>
              <a:rPr lang="en-US" sz="4800" dirty="0"/>
              <a:t>`</a:t>
            </a:r>
            <a:r>
              <a:rPr lang="en-US" sz="4800" dirty="0" err="1"/>
              <a:t>nar,y`ereuc</a:t>
            </a:r>
            <a:r>
              <a:rPr lang="en-US" sz="4800" dirty="0"/>
              <a:t> Papa abba (</a:t>
            </a:r>
            <a:r>
              <a:rPr lang="pl-PL" sz="4800" kern="1200" dirty="0">
                <a:effectLst/>
                <a:latin typeface="CS New Athanasius" panose="020B0500000000000000" pitchFamily="34" charset="0"/>
                <a:ea typeface="+mn-ea"/>
                <a:cs typeface="Traditional Arabic" panose="02020603050405020304" pitchFamily="18" charset="-78"/>
              </a:rPr>
              <a:t>:e`odoroc</a:t>
            </a:r>
            <a:r>
              <a:rPr lang="en-US" sz="4800" dirty="0"/>
              <a:t>)</a:t>
            </a:r>
          </a:p>
        </p:txBody>
      </p:sp>
      <p:sp>
        <p:nvSpPr>
          <p:cNvPr id="5" name="Text Placeholder 4">
            <a:extLst>
              <a:ext uri="{FF2B5EF4-FFF2-40B4-BE49-F238E27FC236}">
                <a16:creationId xmlns:a16="http://schemas.microsoft.com/office/drawing/2014/main" id="{8683A9A7-2D53-4995-87FE-7BE06751D7A3}"/>
              </a:ext>
            </a:extLst>
          </p:cNvPr>
          <p:cNvSpPr>
            <a:spLocks noGrp="1"/>
          </p:cNvSpPr>
          <p:nvPr>
            <p:ph type="body" sz="quarter" idx="10"/>
          </p:nvPr>
        </p:nvSpPr>
        <p:spPr>
          <a:xfrm>
            <a:off x="-2" y="4363210"/>
            <a:ext cx="9144000" cy="808893"/>
          </a:xfrm>
        </p:spPr>
        <p:txBody>
          <a:bodyPr/>
          <a:lstStyle/>
          <a:p>
            <a:r>
              <a:rPr lang="ar-EG" sz="4400" dirty="0"/>
              <a:t>رئيس</a:t>
            </a:r>
            <a:r>
              <a:rPr lang="en-US" sz="4400" dirty="0"/>
              <a:t> </a:t>
            </a:r>
            <a:r>
              <a:rPr lang="ar-EG" sz="4400" dirty="0"/>
              <a:t>الكهنة البابا انبا (تواضروس)</a:t>
            </a:r>
            <a:endParaRPr lang="en-US" sz="4400" dirty="0"/>
          </a:p>
        </p:txBody>
      </p:sp>
    </p:spTree>
    <p:extLst>
      <p:ext uri="{BB962C8B-B14F-4D97-AF65-F5344CB8AC3E}">
        <p14:creationId xmlns:p14="http://schemas.microsoft.com/office/powerpoint/2010/main" val="1737014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2385932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2393575" y="0"/>
            <a:ext cx="2393576" cy="808893"/>
          </a:xfrm>
        </p:spPr>
        <p:txBody>
          <a:bodyPr>
            <a:noAutofit/>
          </a:bodyPr>
          <a:lstStyle/>
          <a:p>
            <a:r>
              <a:rPr lang="ar-EG" dirty="0"/>
              <a:t>الاسقف/المطران </a:t>
            </a:r>
            <a:endParaRPr lang="en-US"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376072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4800" dirty="0"/>
              <a:t>إن ذيكيئوس آفا دانيال بى متروبوليتيس</a:t>
            </a:r>
          </a:p>
        </p:txBody>
      </p:sp>
      <p:sp>
        <p:nvSpPr>
          <p:cNvPr id="4" name="Text Placeholder 3"/>
          <p:cNvSpPr>
            <a:spLocks noGrp="1"/>
          </p:cNvSpPr>
          <p:nvPr>
            <p:ph type="body" sz="quarter" idx="3"/>
          </p:nvPr>
        </p:nvSpPr>
        <p:spPr>
          <a:xfrm>
            <a:off x="-2" y="5172103"/>
            <a:ext cx="9144000" cy="877004"/>
          </a:xfrm>
        </p:spPr>
        <p:txBody>
          <a:bodyPr/>
          <a:lstStyle/>
          <a:p>
            <a:r>
              <a:rPr lang="en-US" sz="4400" dirty="0"/>
              <a:t>`</a:t>
            </a:r>
            <a:r>
              <a:rPr lang="en-US" sz="4400" dirty="0" err="1"/>
              <a:t>ndikeoc</a:t>
            </a:r>
            <a:r>
              <a:rPr lang="en-US" sz="4400" dirty="0"/>
              <a:t> abba (</a:t>
            </a:r>
            <a:r>
              <a:rPr kumimoji="0" lang="en-US" sz="4400" b="0" i="0" u="none" strike="noStrike" kern="1200" cap="none" spc="0" normalizeH="0" baseline="0" noProof="0" dirty="0" err="1">
                <a:ln>
                  <a:noFill/>
                </a:ln>
                <a:solidFill>
                  <a:srgbClr val="FFC000"/>
                </a:solidFill>
                <a:effectLst/>
                <a:uLnTx/>
                <a:uFillTx/>
              </a:rPr>
              <a:t>Daniyl</a:t>
            </a:r>
            <a:r>
              <a:rPr lang="en-US" sz="4400" dirty="0"/>
              <a:t>) </a:t>
            </a:r>
            <a:r>
              <a:rPr lang="en-US" sz="4400" dirty="0" err="1">
                <a:effectLst/>
                <a:ea typeface="Calibri" panose="020F0502020204030204" pitchFamily="34" charset="0"/>
                <a:cs typeface="Arial" panose="020B0604020202020204" pitchFamily="34" charset="0"/>
              </a:rPr>
              <a:t>pimytropolityc</a:t>
            </a:r>
            <a:endParaRPr lang="en-US" sz="4400" dirty="0"/>
          </a:p>
        </p:txBody>
      </p:sp>
      <p:sp>
        <p:nvSpPr>
          <p:cNvPr id="5" name="Text Placeholder 4">
            <a:extLst>
              <a:ext uri="{FF2B5EF4-FFF2-40B4-BE49-F238E27FC236}">
                <a16:creationId xmlns:a16="http://schemas.microsoft.com/office/drawing/2014/main" id="{3DB0BC88-9D3D-4DA6-8179-823C95C2CB91}"/>
              </a:ext>
            </a:extLst>
          </p:cNvPr>
          <p:cNvSpPr>
            <a:spLocks noGrp="1"/>
          </p:cNvSpPr>
          <p:nvPr>
            <p:ph type="body" sz="quarter" idx="10"/>
          </p:nvPr>
        </p:nvSpPr>
        <p:spPr>
          <a:xfrm>
            <a:off x="-2" y="4363210"/>
            <a:ext cx="9144000" cy="808893"/>
          </a:xfrm>
        </p:spPr>
        <p:txBody>
          <a:bodyPr/>
          <a:lstStyle/>
          <a:p>
            <a:r>
              <a:rPr lang="ar-EG" sz="4800" dirty="0"/>
              <a:t>البار انبا </a:t>
            </a:r>
            <a:r>
              <a:rPr lang="en-US" sz="4800" dirty="0"/>
              <a:t>)</a:t>
            </a:r>
            <a:r>
              <a:rPr lang="ar-EG" sz="4800" dirty="0"/>
              <a:t>دانيال</a:t>
            </a:r>
            <a:r>
              <a:rPr lang="en-US" sz="4800" dirty="0"/>
              <a:t>(</a:t>
            </a:r>
            <a:r>
              <a:rPr lang="ar-EG" sz="4800" dirty="0"/>
              <a:t> المطران</a:t>
            </a:r>
            <a:endParaRPr lang="en-US" sz="4800" dirty="0"/>
          </a:p>
        </p:txBody>
      </p:sp>
    </p:spTree>
    <p:extLst>
      <p:ext uri="{BB962C8B-B14F-4D97-AF65-F5344CB8AC3E}">
        <p14:creationId xmlns:p14="http://schemas.microsoft.com/office/powerpoint/2010/main" val="24477445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3727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23DADEB-08AF-4FA6-8B2D-3E0ED143CE7F}"/>
              </a:ext>
            </a:extLst>
          </p:cNvPr>
          <p:cNvSpPr>
            <a:spLocks noGrp="1"/>
          </p:cNvSpPr>
          <p:nvPr>
            <p:ph type="body" sz="quarter" idx="10"/>
          </p:nvPr>
        </p:nvSpPr>
        <p:spPr/>
        <p:txBody>
          <a:bodyPr/>
          <a:lstStyle/>
          <a:p>
            <a:r>
              <a:rPr lang="ar-EG" sz="4400" dirty="0"/>
              <a:t>أنا هو الكرمة الحقيقية وأبى الكرام. كل غصن فيّ لا يأتي بثمر يقطعه. وكل ما يأتي بثمر ينقيه ليأتي بثمر أكثر. وأنتم من قبْل أنقياءُ من أجل الكلام الذي كلمتكم به. اثبتوا في وأنا أيضا فيكم. </a:t>
            </a:r>
          </a:p>
        </p:txBody>
      </p:sp>
      <p:sp>
        <p:nvSpPr>
          <p:cNvPr id="7" name="TextBox 3"/>
          <p:cNvSpPr txBox="1">
            <a:spLocks noChangeArrowheads="1"/>
          </p:cNvSpPr>
          <p:nvPr/>
        </p:nvSpPr>
        <p:spPr bwMode="auto">
          <a:xfrm>
            <a:off x="-121024" y="6151040"/>
            <a:ext cx="28911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والمجد للـه دائما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6149454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50C2573-7B87-4881-BC9A-A0978C36BA67}"/>
              </a:ext>
            </a:extLst>
          </p:cNvPr>
          <p:cNvSpPr>
            <a:spLocks noGrp="1"/>
          </p:cNvSpPr>
          <p:nvPr>
            <p:ph type="title"/>
          </p:nvPr>
        </p:nvSpPr>
        <p:spPr>
          <a:xfrm>
            <a:off x="-2245659" y="0"/>
            <a:ext cx="2245659" cy="1129553"/>
          </a:xfrm>
        </p:spPr>
        <p:txBody>
          <a:bodyPr>
            <a:normAutofit/>
          </a:bodyPr>
          <a:lstStyle/>
          <a:p>
            <a:r>
              <a:rPr lang="ar-EG" sz="2400" dirty="0"/>
              <a:t>صفحة لضمان اضافة اسم الاسقف الضيف في المكان الصحيح</a:t>
            </a:r>
            <a:endParaRPr lang="en-GB" sz="2400" dirty="0"/>
          </a:p>
        </p:txBody>
      </p:sp>
      <p:sp>
        <p:nvSpPr>
          <p:cNvPr id="3" name="Text Placeholder 2">
            <a:extLst>
              <a:ext uri="{FF2B5EF4-FFF2-40B4-BE49-F238E27FC236}">
                <a16:creationId xmlns:a16="http://schemas.microsoft.com/office/drawing/2014/main" id="{D99EF2F8-F8AE-472C-9225-7458DB51934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97C5E02-973A-4FE8-971D-F11437DFBC2D}"/>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B446976D-FCD7-4FE9-BAB4-CE7960FC908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1954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896035" y="0"/>
            <a:ext cx="1896035" cy="906779"/>
          </a:xfrm>
        </p:spPr>
        <p:txBody>
          <a:bodyPr>
            <a:noAutofit/>
          </a:bodyPr>
          <a:lstStyle/>
          <a:p>
            <a:r>
              <a:rPr lang="ar-EG" sz="3600" dirty="0"/>
              <a:t>تين اوؤشت قبل البولس</a:t>
            </a:r>
            <a:endParaRPr lang="en-US" sz="3600" dirty="0"/>
          </a:p>
        </p:txBody>
      </p:sp>
      <p:sp>
        <p:nvSpPr>
          <p:cNvPr id="8" name="Text Placeholder 7"/>
          <p:cNvSpPr>
            <a:spLocks noGrp="1"/>
          </p:cNvSpPr>
          <p:nvPr>
            <p:ph type="body" idx="1"/>
          </p:nvPr>
        </p:nvSpPr>
        <p:spPr>
          <a:xfrm>
            <a:off x="0" y="5876926"/>
            <a:ext cx="9143999" cy="981076"/>
          </a:xfrm>
        </p:spPr>
        <p:txBody>
          <a:bodyPr anchor="ctr"/>
          <a:lstStyle/>
          <a:p>
            <a:r>
              <a:rPr lang="ar-EG" sz="3400" dirty="0"/>
              <a:t>تين أو أوشت إمموك أو بي إخرستوس نيم بيك يوت إن أغاثوس نيم بي إبنيفما إثؤواب  </a:t>
            </a:r>
          </a:p>
        </p:txBody>
      </p:sp>
      <p:sp>
        <p:nvSpPr>
          <p:cNvPr id="9" name="Text Placeholder 8"/>
          <p:cNvSpPr>
            <a:spLocks noGrp="1"/>
          </p:cNvSpPr>
          <p:nvPr>
            <p:ph type="body" sz="quarter" idx="3"/>
          </p:nvPr>
        </p:nvSpPr>
        <p:spPr>
          <a:xfrm>
            <a:off x="0" y="5069541"/>
            <a:ext cx="9144000" cy="881680"/>
          </a:xfrm>
        </p:spPr>
        <p:txBody>
          <a:bodyPr anchor="ctr"/>
          <a:lstStyle/>
          <a:p>
            <a:pPr>
              <a:lnSpc>
                <a:spcPct val="80000"/>
              </a:lnSpc>
              <a:spcBef>
                <a:spcPts val="0"/>
              </a:spcBef>
            </a:pPr>
            <a:r>
              <a:rPr lang="en-US" sz="3800" dirty="0" err="1"/>
              <a:t>Tenouwst</a:t>
            </a:r>
            <a:r>
              <a:rPr lang="en-US" sz="3800" dirty="0"/>
              <a:t> `</a:t>
            </a:r>
            <a:r>
              <a:rPr lang="en-US" sz="3800" dirty="0" err="1"/>
              <a:t>mmok</a:t>
            </a:r>
            <a:r>
              <a:rPr lang="en-US" sz="3800" dirty="0"/>
              <a:t> `w Pi`,</a:t>
            </a:r>
            <a:r>
              <a:rPr lang="en-US" sz="3800" dirty="0" err="1"/>
              <a:t>rictoc</a:t>
            </a:r>
            <a:r>
              <a:rPr lang="en-US" sz="3800" dirty="0"/>
              <a:t> </a:t>
            </a:r>
            <a:r>
              <a:rPr lang="pt-BR" sz="3800" dirty="0"/>
              <a:t>nem Pekiwt</a:t>
            </a:r>
            <a:endParaRPr lang="ar-EG" sz="3800" dirty="0"/>
          </a:p>
          <a:p>
            <a:pPr>
              <a:lnSpc>
                <a:spcPct val="80000"/>
              </a:lnSpc>
              <a:spcBef>
                <a:spcPts val="0"/>
              </a:spcBef>
            </a:pPr>
            <a:r>
              <a:rPr lang="pt-BR" sz="3800" dirty="0"/>
              <a:t> `n`aga;oc nem Pi`pneuma `e;ouab</a:t>
            </a:r>
          </a:p>
        </p:txBody>
      </p:sp>
      <p:sp>
        <p:nvSpPr>
          <p:cNvPr id="2" name="Text Placeholder 1">
            <a:extLst>
              <a:ext uri="{FF2B5EF4-FFF2-40B4-BE49-F238E27FC236}">
                <a16:creationId xmlns:a16="http://schemas.microsoft.com/office/drawing/2014/main" id="{67B59249-1BCE-4D90-A9F0-B38BFC99F65A}"/>
              </a:ext>
            </a:extLst>
          </p:cNvPr>
          <p:cNvSpPr>
            <a:spLocks noGrp="1"/>
          </p:cNvSpPr>
          <p:nvPr>
            <p:ph type="body" sz="quarter" idx="10"/>
          </p:nvPr>
        </p:nvSpPr>
        <p:spPr>
          <a:xfrm>
            <a:off x="-2" y="4363211"/>
            <a:ext cx="9144000" cy="612201"/>
          </a:xfrm>
        </p:spPr>
        <p:txBody>
          <a:bodyPr anchor="t"/>
          <a:lstStyle/>
          <a:p>
            <a:r>
              <a:rPr lang="ar-EG" sz="4000" dirty="0"/>
              <a:t>نسجد لك أيها المسيح مع أبيك الصالح والروح القدس</a:t>
            </a:r>
            <a:endParaRPr lang="en-US" sz="4000" dirty="0"/>
          </a:p>
        </p:txBody>
      </p:sp>
    </p:spTree>
    <p:extLst>
      <p:ext uri="{BB962C8B-B14F-4D97-AF65-F5344CB8AC3E}">
        <p14:creationId xmlns:p14="http://schemas.microsoft.com/office/powerpoint/2010/main" val="7202195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ext Placeholder 7"/>
          <p:cNvSpPr>
            <a:spLocks noGrp="1"/>
          </p:cNvSpPr>
          <p:nvPr>
            <p:ph type="body" idx="1"/>
          </p:nvPr>
        </p:nvSpPr>
        <p:spPr/>
        <p:txBody>
          <a:bodyPr/>
          <a:lstStyle/>
          <a:p>
            <a:r>
              <a:rPr lang="ar-EG" sz="4800" dirty="0"/>
              <a:t>جى آك طونك آك سوتي أممون ناي نان</a:t>
            </a:r>
          </a:p>
        </p:txBody>
      </p:sp>
      <p:sp>
        <p:nvSpPr>
          <p:cNvPr id="9" name="Text Placeholder 8"/>
          <p:cNvSpPr>
            <a:spLocks noGrp="1"/>
          </p:cNvSpPr>
          <p:nvPr>
            <p:ph type="body" sz="quarter" idx="3"/>
          </p:nvPr>
        </p:nvSpPr>
        <p:spPr>
          <a:xfrm>
            <a:off x="-2" y="5172103"/>
            <a:ext cx="9144000" cy="877004"/>
          </a:xfrm>
        </p:spPr>
        <p:txBody>
          <a:bodyPr/>
          <a:lstStyle/>
          <a:p>
            <a:r>
              <a:rPr lang="pl-PL" sz="4800" dirty="0">
                <a:latin typeface="CS New Athanasius" panose="020B0500000000000000" pitchFamily="34" charset="0"/>
              </a:rPr>
              <a:t>Je aktwnk Akcw</a:t>
            </a:r>
            <a:r>
              <a:rPr lang="en-US" sz="4800" dirty="0">
                <a:latin typeface="CS New Athanasius" panose="020B0500000000000000" pitchFamily="34" charset="0"/>
              </a:rPr>
              <a:t>]</a:t>
            </a:r>
            <a:r>
              <a:rPr lang="pl-PL" sz="4800" dirty="0">
                <a:latin typeface="CS New Athanasius" panose="020B0500000000000000" pitchFamily="34" charset="0"/>
              </a:rPr>
              <a:t> `mmon nai nan</a:t>
            </a:r>
          </a:p>
        </p:txBody>
      </p:sp>
      <p:sp>
        <p:nvSpPr>
          <p:cNvPr id="2" name="Text Placeholder 1">
            <a:extLst>
              <a:ext uri="{FF2B5EF4-FFF2-40B4-BE49-F238E27FC236}">
                <a16:creationId xmlns:a16="http://schemas.microsoft.com/office/drawing/2014/main" id="{FDE79081-6A34-4BD0-B791-58D5C99DC1DD}"/>
              </a:ext>
            </a:extLst>
          </p:cNvPr>
          <p:cNvSpPr>
            <a:spLocks noGrp="1"/>
          </p:cNvSpPr>
          <p:nvPr>
            <p:ph type="body" sz="quarter" idx="10"/>
          </p:nvPr>
        </p:nvSpPr>
        <p:spPr>
          <a:xfrm>
            <a:off x="-3" y="4431322"/>
            <a:ext cx="9144000" cy="808892"/>
          </a:xfrm>
        </p:spPr>
        <p:txBody>
          <a:bodyPr/>
          <a:lstStyle/>
          <a:p>
            <a:r>
              <a:rPr lang="ar-EG" sz="5400" dirty="0"/>
              <a:t>لأنك قمت وخلصتنا إرحمنا</a:t>
            </a:r>
            <a:endParaRPr lang="en-US" sz="5400" dirty="0"/>
          </a:p>
        </p:txBody>
      </p:sp>
    </p:spTree>
    <p:extLst>
      <p:ext uri="{BB962C8B-B14F-4D97-AF65-F5344CB8AC3E}">
        <p14:creationId xmlns:p14="http://schemas.microsoft.com/office/powerpoint/2010/main" val="8737686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القيامة.png"/>
          <p:cNvPicPr>
            <a:picLocks noChangeAspect="1"/>
          </p:cNvPicPr>
          <p:nvPr/>
        </p:nvPicPr>
        <p:blipFill>
          <a:blip r:embed="rId7"/>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fontScale="90000"/>
          </a:bodyPr>
          <a:lstStyle/>
          <a:p>
            <a:pPr lvl="0">
              <a:lnSpc>
                <a:spcPct val="100000"/>
              </a:lnSpc>
              <a:spcBef>
                <a:spcPts val="0"/>
              </a:spcBef>
              <a:defRPr/>
            </a:pPr>
            <a:r>
              <a:rPr lang="ar-EG" sz="13800" kern="10" dirty="0">
                <a:ln w="9525">
                  <a:noFill/>
                  <a:round/>
                  <a:headEnd/>
                  <a:tailEnd/>
                </a:ln>
                <a:solidFill>
                  <a:srgbClr val="FFC000"/>
                </a:solidFill>
                <a:latin typeface="Times New Roman"/>
                <a:ea typeface="+mn-ea"/>
                <a:cs typeface="Times New Roman"/>
              </a:rPr>
              <a:t>الـبـولـــس</a:t>
            </a:r>
            <a:endParaRPr lang="en-US" dirty="0">
              <a:solidFill>
                <a:srgbClr val="FFC000"/>
              </a:solidFill>
            </a:endParaRPr>
          </a:p>
        </p:txBody>
      </p:sp>
      <p:sp>
        <p:nvSpPr>
          <p:cNvPr id="9" name="Rectangle 8">
            <a:hlinkClick r:id="rId2" action="ppaction://hlinksldjump"/>
            <a:extLst>
              <a:ext uri="{FF2B5EF4-FFF2-40B4-BE49-F238E27FC236}">
                <a16:creationId xmlns:a16="http://schemas.microsoft.com/office/drawing/2014/main" id="{D5EE963F-741C-C3B5-E136-5754254203E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3" action="ppaction://hlinksldjump"/>
            <a:extLst>
              <a:ext uri="{FF2B5EF4-FFF2-40B4-BE49-F238E27FC236}">
                <a16:creationId xmlns:a16="http://schemas.microsoft.com/office/drawing/2014/main" id="{59F8252B-5961-85F4-381A-2B67AC3240B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4" action="ppaction://hlinksldjump"/>
            <a:extLst>
              <a:ext uri="{FF2B5EF4-FFF2-40B4-BE49-F238E27FC236}">
                <a16:creationId xmlns:a16="http://schemas.microsoft.com/office/drawing/2014/main" id="{65CEF950-02E7-F146-2EA0-1704452C394B}"/>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5" action="ppaction://hlinksldjump"/>
            <a:extLst>
              <a:ext uri="{FF2B5EF4-FFF2-40B4-BE49-F238E27FC236}">
                <a16:creationId xmlns:a16="http://schemas.microsoft.com/office/drawing/2014/main" id="{C6427071-74A4-FB59-18C4-CD19B8D0F7B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Rectangle 13">
            <a:hlinkClick r:id="rId6" action="ppaction://hlinksldjump"/>
            <a:extLst>
              <a:ext uri="{FF2B5EF4-FFF2-40B4-BE49-F238E27FC236}">
                <a16:creationId xmlns:a16="http://schemas.microsoft.com/office/drawing/2014/main" id="{BF569F55-EEFD-F758-A8D5-BD64CF1270DD}"/>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0306443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7"/>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E7308DBF-26B7-4C53-A273-74FE0A99BB51}"/>
              </a:ext>
            </a:extLst>
          </p:cNvPr>
          <p:cNvSpPr>
            <a:spLocks noGrp="1"/>
          </p:cNvSpPr>
          <p:nvPr>
            <p:ph type="title"/>
          </p:nvPr>
        </p:nvSpPr>
        <p:spPr/>
        <p:txBody>
          <a:bodyPr>
            <a:normAutofit/>
          </a:bodyPr>
          <a:lstStyle/>
          <a:p>
            <a:r>
              <a:rPr lang="ar-EG" dirty="0"/>
              <a:t>البولس قبطي</a:t>
            </a:r>
            <a:endParaRPr lang="en-US" dirty="0"/>
          </a:p>
        </p:txBody>
      </p:sp>
      <p:sp>
        <p:nvSpPr>
          <p:cNvPr id="7" name="Text Placeholder 6">
            <a:extLst>
              <a:ext uri="{FF2B5EF4-FFF2-40B4-BE49-F238E27FC236}">
                <a16:creationId xmlns:a16="http://schemas.microsoft.com/office/drawing/2014/main" id="{97EDE5E2-E2E0-4EBD-85A4-18E88A23A5E4}"/>
              </a:ext>
            </a:extLst>
          </p:cNvPr>
          <p:cNvSpPr>
            <a:spLocks noGrp="1"/>
          </p:cNvSpPr>
          <p:nvPr>
            <p:ph type="body" idx="1"/>
          </p:nvPr>
        </p:nvSpPr>
        <p:spPr>
          <a:xfrm>
            <a:off x="0" y="5986257"/>
            <a:ext cx="9144000" cy="871743"/>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باڤلوس إفڤوك إمبين تشويس إيسوس بي إخرستوس: بي آبوسطولوس إيت ثاهيم:</a:t>
            </a:r>
            <a:endParaRPr lang="en-US" sz="3400" dirty="0"/>
          </a:p>
        </p:txBody>
      </p:sp>
      <p:sp>
        <p:nvSpPr>
          <p:cNvPr id="8" name="Text Placeholder 7">
            <a:extLst>
              <a:ext uri="{FF2B5EF4-FFF2-40B4-BE49-F238E27FC236}">
                <a16:creationId xmlns:a16="http://schemas.microsoft.com/office/drawing/2014/main" id="{072C827A-762C-4440-BDFF-A373686B201C}"/>
              </a:ext>
            </a:extLst>
          </p:cNvPr>
          <p:cNvSpPr>
            <a:spLocks noGrp="1"/>
          </p:cNvSpPr>
          <p:nvPr>
            <p:ph type="body" sz="quarter" idx="3"/>
          </p:nvPr>
        </p:nvSpPr>
        <p:spPr>
          <a:xfrm>
            <a:off x="0" y="5051710"/>
            <a:ext cx="9144000" cy="934547"/>
          </a:xfrm>
        </p:spPr>
        <p:txBody>
          <a:bodyPr/>
          <a:lstStyle/>
          <a:p>
            <a:r>
              <a:rPr lang="en-US" dirty="0" err="1"/>
              <a:t>Pauloc</a:t>
            </a:r>
            <a:r>
              <a:rPr lang="en-US" dirty="0"/>
              <a:t> `</a:t>
            </a:r>
            <a:r>
              <a:rPr lang="en-US" dirty="0" err="1"/>
              <a:t>vbwk</a:t>
            </a:r>
            <a:r>
              <a:rPr lang="en-US" dirty="0"/>
              <a:t> `</a:t>
            </a:r>
            <a:r>
              <a:rPr lang="en-US" dirty="0" err="1"/>
              <a:t>mpensoic</a:t>
            </a:r>
            <a:r>
              <a:rPr lang="en-US" dirty="0"/>
              <a:t> I=y=c P=,=c @ </a:t>
            </a:r>
            <a:r>
              <a:rPr lang="en-US" dirty="0" err="1"/>
              <a:t>pi`apoctoloc</a:t>
            </a:r>
            <a:r>
              <a:rPr lang="en-US" dirty="0"/>
              <a:t> </a:t>
            </a:r>
            <a:r>
              <a:rPr lang="en-US" dirty="0" err="1"/>
              <a:t>et;ahem</a:t>
            </a:r>
            <a:r>
              <a:rPr lang="en-US" dirty="0"/>
              <a:t>@</a:t>
            </a:r>
          </a:p>
        </p:txBody>
      </p:sp>
      <p:sp>
        <p:nvSpPr>
          <p:cNvPr id="10" name="Text Placeholder 9">
            <a:extLst>
              <a:ext uri="{FF2B5EF4-FFF2-40B4-BE49-F238E27FC236}">
                <a16:creationId xmlns:a16="http://schemas.microsoft.com/office/drawing/2014/main" id="{F631A23C-A457-46C8-B91E-79AAA5D9054C}"/>
              </a:ext>
            </a:extLst>
          </p:cNvPr>
          <p:cNvSpPr>
            <a:spLocks noGrp="1"/>
          </p:cNvSpPr>
          <p:nvPr>
            <p:ph type="body" sz="quarter" idx="10"/>
          </p:nvPr>
        </p:nvSpPr>
        <p:spPr>
          <a:xfrm>
            <a:off x="-19621" y="4389278"/>
            <a:ext cx="9144000" cy="599582"/>
          </a:xfrm>
        </p:spPr>
        <p:txBody>
          <a:bodyPr/>
          <a:lstStyle/>
          <a:p>
            <a:r>
              <a:rPr lang="ar-EG" sz="4400" dirty="0"/>
              <a:t>بولس عبد ربنا يسوع المسيح الرسول</a:t>
            </a:r>
          </a:p>
        </p:txBody>
      </p:sp>
      <p:sp>
        <p:nvSpPr>
          <p:cNvPr id="2" name="Rectangle 1">
            <a:hlinkClick r:id="rId2" action="ppaction://hlinksldjump"/>
            <a:extLst>
              <a:ext uri="{FF2B5EF4-FFF2-40B4-BE49-F238E27FC236}">
                <a16:creationId xmlns:a16="http://schemas.microsoft.com/office/drawing/2014/main" id="{5FE95258-32DC-5E56-C24A-BEF216B1764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F9237BDB-A8F0-CB9B-52E8-7077218E9E9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9AFA12F7-A135-CEDB-7026-8C613FECAF00}"/>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F58EE28D-4270-13F0-E523-A992A7F89EE0}"/>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6" action="ppaction://hlinksldjump"/>
            <a:extLst>
              <a:ext uri="{FF2B5EF4-FFF2-40B4-BE49-F238E27FC236}">
                <a16:creationId xmlns:a16="http://schemas.microsoft.com/office/drawing/2014/main" id="{BA30A41D-7700-4737-BDA6-DAE3826168B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5490194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328150F-D6D3-4E14-BC1F-F2FB9AC4F826}"/>
              </a:ext>
            </a:extLst>
          </p:cNvPr>
          <p:cNvSpPr>
            <a:spLocks noGrp="1"/>
          </p:cNvSpPr>
          <p:nvPr>
            <p:ph type="body" idx="1"/>
          </p:nvPr>
        </p:nvSpPr>
        <p:spPr/>
        <p:txBody>
          <a:bodyPr/>
          <a:lstStyle/>
          <a:p>
            <a:r>
              <a:rPr lang="ar-EG" sz="4400" dirty="0"/>
              <a:t>في إيتاڤ ثاشف إى بي هي </a:t>
            </a:r>
            <a:r>
              <a:rPr lang="en-US" sz="4400" dirty="0"/>
              <a:t> </a:t>
            </a:r>
            <a:r>
              <a:rPr lang="ar-EG" sz="4400" dirty="0"/>
              <a:t>شيننوفي إنتي إفنوتي</a:t>
            </a:r>
          </a:p>
        </p:txBody>
      </p:sp>
      <p:sp>
        <p:nvSpPr>
          <p:cNvPr id="4" name="Text Placeholder 3">
            <a:extLst>
              <a:ext uri="{FF2B5EF4-FFF2-40B4-BE49-F238E27FC236}">
                <a16:creationId xmlns:a16="http://schemas.microsoft.com/office/drawing/2014/main" id="{B0C57BAF-43C0-4189-961E-CE05B10BD79A}"/>
              </a:ext>
            </a:extLst>
          </p:cNvPr>
          <p:cNvSpPr>
            <a:spLocks noGrp="1"/>
          </p:cNvSpPr>
          <p:nvPr>
            <p:ph type="body" sz="quarter" idx="3"/>
          </p:nvPr>
        </p:nvSpPr>
        <p:spPr/>
        <p:txBody>
          <a:bodyPr/>
          <a:lstStyle/>
          <a:p>
            <a:r>
              <a:rPr lang="en-US" sz="4400" dirty="0" err="1"/>
              <a:t>vy`etau;asf</a:t>
            </a:r>
            <a:r>
              <a:rPr lang="en-US" sz="4400" dirty="0"/>
              <a:t> `</a:t>
            </a:r>
            <a:r>
              <a:rPr lang="en-US" sz="4400" dirty="0" err="1"/>
              <a:t>epihisennoufi</a:t>
            </a:r>
            <a:r>
              <a:rPr lang="en-US" sz="4400" dirty="0"/>
              <a:t> `</a:t>
            </a:r>
            <a:r>
              <a:rPr lang="en-US" sz="4400" dirty="0" err="1"/>
              <a:t>nte</a:t>
            </a:r>
            <a:r>
              <a:rPr lang="en-US" sz="4400" dirty="0"/>
              <a:t> `V]</a:t>
            </a:r>
            <a:endParaRPr lang="en-US" sz="4400" dirty="0">
              <a:latin typeface="Abraam" pitchFamily="2" charset="0"/>
            </a:endParaRPr>
          </a:p>
        </p:txBody>
      </p:sp>
      <p:sp>
        <p:nvSpPr>
          <p:cNvPr id="5" name="Text Placeholder 4">
            <a:extLst>
              <a:ext uri="{FF2B5EF4-FFF2-40B4-BE49-F238E27FC236}">
                <a16:creationId xmlns:a16="http://schemas.microsoft.com/office/drawing/2014/main" id="{90CBEAD5-0F61-44F9-A52F-E0FBCE664DBE}"/>
              </a:ext>
            </a:extLst>
          </p:cNvPr>
          <p:cNvSpPr>
            <a:spLocks noGrp="1"/>
          </p:cNvSpPr>
          <p:nvPr>
            <p:ph type="body" sz="quarter" idx="10"/>
          </p:nvPr>
        </p:nvSpPr>
        <p:spPr>
          <a:xfrm>
            <a:off x="0" y="4383039"/>
            <a:ext cx="9144000" cy="731521"/>
          </a:xfrm>
        </p:spPr>
        <p:txBody>
          <a:bodyPr anchor="t"/>
          <a:lstStyle/>
          <a:p>
            <a:r>
              <a:rPr lang="ar-EG" sz="4800" dirty="0"/>
              <a:t>المدعو المُفرَز لبُشرى اللــــه</a:t>
            </a:r>
            <a:endParaRPr lang="en-GB" sz="4800" dirty="0"/>
          </a:p>
        </p:txBody>
      </p:sp>
    </p:spTree>
    <p:extLst>
      <p:ext uri="{BB962C8B-B14F-4D97-AF65-F5344CB8AC3E}">
        <p14:creationId xmlns:p14="http://schemas.microsoft.com/office/powerpoint/2010/main" val="22986263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9A91874-0889-4C17-BA35-9FB1E03F5EAC}"/>
              </a:ext>
            </a:extLst>
          </p:cNvPr>
          <p:cNvSpPr>
            <a:spLocks noGrp="1"/>
          </p:cNvSpPr>
          <p:nvPr>
            <p:ph type="body" idx="1"/>
          </p:nvPr>
        </p:nvSpPr>
        <p:spPr/>
        <p:txBody>
          <a:bodyPr/>
          <a:lstStyle/>
          <a:p>
            <a:r>
              <a:rPr lang="ar-EG" dirty="0"/>
              <a:t>باڤلوس بي آبوسطولوس إنتيه إيسوس بي إخرستوس: إيڤول هيتين إفؤوش إم إفنوتي</a:t>
            </a:r>
          </a:p>
        </p:txBody>
      </p:sp>
      <p:sp>
        <p:nvSpPr>
          <p:cNvPr id="4" name="Text Placeholder 3">
            <a:extLst>
              <a:ext uri="{FF2B5EF4-FFF2-40B4-BE49-F238E27FC236}">
                <a16:creationId xmlns:a16="http://schemas.microsoft.com/office/drawing/2014/main" id="{2F313454-44C7-4451-ABA8-D509758904FC}"/>
              </a:ext>
            </a:extLst>
          </p:cNvPr>
          <p:cNvSpPr>
            <a:spLocks noGrp="1"/>
          </p:cNvSpPr>
          <p:nvPr>
            <p:ph type="body" sz="quarter" idx="3"/>
          </p:nvPr>
        </p:nvSpPr>
        <p:spPr>
          <a:xfrm>
            <a:off x="-1" y="5159533"/>
            <a:ext cx="9144000" cy="808893"/>
          </a:xfrm>
        </p:spPr>
        <p:txBody>
          <a:bodyPr/>
          <a:lstStyle/>
          <a:p>
            <a:pPr>
              <a:lnSpc>
                <a:spcPct val="80000"/>
              </a:lnSpc>
              <a:spcBef>
                <a:spcPts val="0"/>
              </a:spcBef>
            </a:pPr>
            <a:r>
              <a:rPr lang="en-US" dirty="0" err="1"/>
              <a:t>Pauloc</a:t>
            </a:r>
            <a:r>
              <a:rPr lang="en-US" dirty="0"/>
              <a:t> </a:t>
            </a:r>
            <a:r>
              <a:rPr lang="en-US" dirty="0" err="1"/>
              <a:t>piapoctoloc</a:t>
            </a:r>
            <a:r>
              <a:rPr lang="en-US" dirty="0"/>
              <a:t> `</a:t>
            </a:r>
            <a:r>
              <a:rPr lang="en-US" dirty="0" err="1"/>
              <a:t>nte</a:t>
            </a:r>
            <a:r>
              <a:rPr lang="en-US" dirty="0"/>
              <a:t> I=y=c P=,=c `</a:t>
            </a:r>
            <a:r>
              <a:rPr lang="en-US" dirty="0" err="1"/>
              <a:t>ebol</a:t>
            </a:r>
            <a:r>
              <a:rPr lang="en-US" dirty="0"/>
              <a:t> </a:t>
            </a:r>
            <a:r>
              <a:rPr lang="en-US" dirty="0" err="1"/>
              <a:t>hiten</a:t>
            </a:r>
            <a:endParaRPr lang="en-US" dirty="0"/>
          </a:p>
          <a:p>
            <a:pPr>
              <a:lnSpc>
                <a:spcPct val="80000"/>
              </a:lnSpc>
              <a:spcBef>
                <a:spcPts val="0"/>
              </a:spcBef>
            </a:pPr>
            <a:r>
              <a:rPr lang="en-US" dirty="0"/>
              <a:t> `</a:t>
            </a:r>
            <a:r>
              <a:rPr lang="en-US" dirty="0" err="1"/>
              <a:t>vouws</a:t>
            </a:r>
            <a:r>
              <a:rPr lang="en-US" dirty="0"/>
              <a:t> `mV]</a:t>
            </a:r>
          </a:p>
        </p:txBody>
      </p:sp>
      <p:sp>
        <p:nvSpPr>
          <p:cNvPr id="5" name="Text Placeholder 4">
            <a:extLst>
              <a:ext uri="{FF2B5EF4-FFF2-40B4-BE49-F238E27FC236}">
                <a16:creationId xmlns:a16="http://schemas.microsoft.com/office/drawing/2014/main" id="{41EAC8DC-8AF5-47FC-8B4F-4540FD7AED2B}"/>
              </a:ext>
            </a:extLst>
          </p:cNvPr>
          <p:cNvSpPr>
            <a:spLocks noGrp="1"/>
          </p:cNvSpPr>
          <p:nvPr>
            <p:ph type="body" sz="quarter" idx="10"/>
          </p:nvPr>
        </p:nvSpPr>
        <p:spPr>
          <a:xfrm>
            <a:off x="-1" y="4414612"/>
            <a:ext cx="9144000" cy="601142"/>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بولس رسول يسوع المسيح حسب مشيئة الل</a:t>
            </a:r>
            <a:r>
              <a:rPr lang="ar-EG" altLang="en-US" sz="4400" b="1" dirty="0">
                <a:solidFill>
                  <a:schemeClr val="bg1"/>
                </a:solidFill>
                <a:latin typeface="Times New Roman" panose="02020603050405020304" pitchFamily="18" charset="0"/>
                <a:cs typeface="Times New Roman" panose="02020603050405020304" pitchFamily="18" charset="0"/>
              </a:rPr>
              <a:t>ـه</a:t>
            </a:r>
            <a:endParaRPr lang="en-GB" sz="4400" dirty="0"/>
          </a:p>
        </p:txBody>
      </p:sp>
      <p:sp>
        <p:nvSpPr>
          <p:cNvPr id="7" name="Title 6">
            <a:extLst>
              <a:ext uri="{FF2B5EF4-FFF2-40B4-BE49-F238E27FC236}">
                <a16:creationId xmlns:a16="http://schemas.microsoft.com/office/drawing/2014/main" id="{040A2195-241A-4342-ADE6-96BFDC5836C1}"/>
              </a:ext>
            </a:extLst>
          </p:cNvPr>
          <p:cNvSpPr>
            <a:spLocks noGrp="1"/>
          </p:cNvSpPr>
          <p:nvPr>
            <p:ph type="title"/>
          </p:nvPr>
        </p:nvSpPr>
        <p:spPr/>
        <p:txBody>
          <a:bodyPr/>
          <a:lstStyle/>
          <a:p>
            <a:endParaRPr lang="en-GB" dirty="0"/>
          </a:p>
        </p:txBody>
      </p:sp>
      <p:sp>
        <p:nvSpPr>
          <p:cNvPr id="8" name="Title 1">
            <a:extLst>
              <a:ext uri="{FF2B5EF4-FFF2-40B4-BE49-F238E27FC236}">
                <a16:creationId xmlns:a16="http://schemas.microsoft.com/office/drawing/2014/main" id="{DB001DB0-FC4E-447A-99A4-A25E689E3BBE}"/>
              </a:ext>
            </a:extLst>
          </p:cNvPr>
          <p:cNvSpPr txBox="1">
            <a:spLocks/>
          </p:cNvSpPr>
          <p:nvPr/>
        </p:nvSpPr>
        <p:spPr bwMode="auto">
          <a:xfrm>
            <a:off x="-3" y="3873627"/>
            <a:ext cx="9144001" cy="46030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البولس</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بالقبطية أو هذه</a:t>
            </a:r>
            <a:r>
              <a:rPr lang="ar-EG" altLang="en-US" sz="2400" kern="0" dirty="0">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الموجودة فى</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(اف1:1)،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(2تي1:1)</a:t>
            </a:r>
          </a:p>
        </p:txBody>
      </p:sp>
    </p:spTree>
    <p:extLst>
      <p:ext uri="{BB962C8B-B14F-4D97-AF65-F5344CB8AC3E}">
        <p14:creationId xmlns:p14="http://schemas.microsoft.com/office/powerpoint/2010/main" val="31478772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9808996-8A99-4385-943E-B60EB9655909}"/>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7C9F41D-02D0-4FB1-B8A7-984E4793D56D}"/>
              </a:ext>
            </a:extLst>
          </p:cNvPr>
          <p:cNvSpPr>
            <a:spLocks noGrp="1"/>
          </p:cNvSpPr>
          <p:nvPr>
            <p:ph type="body" idx="1"/>
          </p:nvPr>
        </p:nvSpPr>
        <p:spPr>
          <a:xfrm>
            <a:off x="0" y="5875171"/>
            <a:ext cx="9143999" cy="982829"/>
          </a:xfrm>
        </p:spPr>
        <p:txBody>
          <a:bodyPr anchor="ctr"/>
          <a:lstStyle/>
          <a:p>
            <a:r>
              <a:rPr lang="ar-EG" sz="3600" dirty="0"/>
              <a:t>بي إهموت غار نيَموتين نيم إت هيريني إڤسوب: چيه آمين إس إى شوبي</a:t>
            </a:r>
          </a:p>
        </p:txBody>
      </p:sp>
      <p:sp>
        <p:nvSpPr>
          <p:cNvPr id="4" name="Text Placeholder 3">
            <a:extLst>
              <a:ext uri="{FF2B5EF4-FFF2-40B4-BE49-F238E27FC236}">
                <a16:creationId xmlns:a16="http://schemas.microsoft.com/office/drawing/2014/main" id="{3F575747-2663-47CF-8804-3598429FBF91}"/>
              </a:ext>
            </a:extLst>
          </p:cNvPr>
          <p:cNvSpPr>
            <a:spLocks noGrp="1"/>
          </p:cNvSpPr>
          <p:nvPr>
            <p:ph type="body" sz="quarter" idx="3"/>
          </p:nvPr>
        </p:nvSpPr>
        <p:spPr>
          <a:xfrm>
            <a:off x="-1" y="5066278"/>
            <a:ext cx="9144000" cy="808893"/>
          </a:xfrm>
        </p:spPr>
        <p:txBody>
          <a:bodyPr/>
          <a:lstStyle/>
          <a:p>
            <a:pPr>
              <a:lnSpc>
                <a:spcPct val="80000"/>
              </a:lnSpc>
              <a:spcBef>
                <a:spcPts val="0"/>
              </a:spcBef>
            </a:pPr>
            <a:r>
              <a:rPr lang="en-US" dirty="0" err="1"/>
              <a:t>Pi`hmot</a:t>
            </a:r>
            <a:r>
              <a:rPr lang="en-US" dirty="0"/>
              <a:t> gar </a:t>
            </a:r>
            <a:r>
              <a:rPr lang="en-US" dirty="0" err="1"/>
              <a:t>nemwten</a:t>
            </a:r>
            <a:r>
              <a:rPr lang="en-US" dirty="0"/>
              <a:t> </a:t>
            </a:r>
            <a:r>
              <a:rPr lang="en-US" dirty="0" err="1"/>
              <a:t>nem</a:t>
            </a:r>
            <a:r>
              <a:rPr lang="en-US" dirty="0"/>
              <a:t> `</a:t>
            </a:r>
            <a:r>
              <a:rPr lang="en-US" dirty="0" err="1"/>
              <a:t>thiryny</a:t>
            </a:r>
            <a:r>
              <a:rPr lang="en-US" dirty="0"/>
              <a:t> </a:t>
            </a:r>
            <a:r>
              <a:rPr lang="en-US" dirty="0" err="1"/>
              <a:t>eucop</a:t>
            </a:r>
            <a:r>
              <a:rPr lang="en-US" dirty="0"/>
              <a:t>@ je</a:t>
            </a:r>
            <a:endParaRPr lang="ar-EG" dirty="0"/>
          </a:p>
          <a:p>
            <a:pPr>
              <a:lnSpc>
                <a:spcPct val="80000"/>
              </a:lnSpc>
              <a:spcBef>
                <a:spcPts val="0"/>
              </a:spcBef>
            </a:pPr>
            <a:r>
              <a:rPr lang="en-US" dirty="0"/>
              <a:t>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638AE55B-43AB-4BE1-9314-64DCB5D7B2DC}"/>
              </a:ext>
            </a:extLst>
          </p:cNvPr>
          <p:cNvSpPr>
            <a:spLocks noGrp="1"/>
          </p:cNvSpPr>
          <p:nvPr>
            <p:ph type="body" sz="quarter" idx="10"/>
          </p:nvPr>
        </p:nvSpPr>
        <p:spPr>
          <a:xfrm>
            <a:off x="-1" y="4383039"/>
            <a:ext cx="9144000" cy="605867"/>
          </a:xfrm>
        </p:spPr>
        <p:txBody>
          <a:bodyPr anchor="t"/>
          <a:lstStyle/>
          <a:p>
            <a:r>
              <a:rPr lang="ar-EG" sz="4400" dirty="0"/>
              <a:t>النعمة معكم و السلام معاً، آمين يكون</a:t>
            </a:r>
          </a:p>
        </p:txBody>
      </p:sp>
      <p:sp>
        <p:nvSpPr>
          <p:cNvPr id="6" name="Title 1">
            <a:extLst>
              <a:ext uri="{FF2B5EF4-FFF2-40B4-BE49-F238E27FC236}">
                <a16:creationId xmlns:a16="http://schemas.microsoft.com/office/drawing/2014/main" id="{D862F8AF-21F8-45DB-B77B-6361BEBEA36B}"/>
              </a:ext>
            </a:extLst>
          </p:cNvPr>
          <p:cNvSpPr txBox="1">
            <a:spLocks/>
          </p:cNvSpPr>
          <p:nvPr/>
        </p:nvSpPr>
        <p:spPr bwMode="auto">
          <a:xfrm>
            <a:off x="5296460" y="3845859"/>
            <a:ext cx="3847539" cy="49849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البولس قبطياً</a:t>
            </a:r>
          </a:p>
        </p:txBody>
      </p:sp>
    </p:spTree>
    <p:extLst>
      <p:ext uri="{BB962C8B-B14F-4D97-AF65-F5344CB8AC3E}">
        <p14:creationId xmlns:p14="http://schemas.microsoft.com/office/powerpoint/2010/main" val="34937074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7"/>
          <a:stretch>
            <a:fillRect/>
          </a:stretch>
        </p:blipFill>
        <p:spPr>
          <a:xfrm>
            <a:off x="0" y="1810800"/>
            <a:ext cx="9152542" cy="5052966"/>
          </a:xfrm>
          <a:prstGeom prst="rect">
            <a:avLst/>
          </a:prstGeom>
        </p:spPr>
      </p:pic>
      <p:sp>
        <p:nvSpPr>
          <p:cNvPr id="7" name="Title 6"/>
          <p:cNvSpPr>
            <a:spLocks noGrp="1"/>
          </p:cNvSpPr>
          <p:nvPr>
            <p:ph type="title"/>
          </p:nvPr>
        </p:nvSpPr>
        <p:spPr>
          <a:xfrm>
            <a:off x="-19621" y="4395515"/>
            <a:ext cx="9144000" cy="782371"/>
          </a:xfrm>
        </p:spPr>
        <p:txBody>
          <a:bodyPr>
            <a:normAutofit/>
          </a:bodyPr>
          <a:lstStyle/>
          <a:p>
            <a:r>
              <a:rPr lang="ar-EG" sz="4400" dirty="0"/>
              <a:t>نعمة ربنا يسوع المسيح</a:t>
            </a:r>
            <a:endParaRPr lang="en-US" sz="4400" dirty="0"/>
          </a:p>
        </p:txBody>
      </p:sp>
      <p:sp>
        <p:nvSpPr>
          <p:cNvPr id="8" name="Text Placeholder 7"/>
          <p:cNvSpPr>
            <a:spLocks noGrp="1"/>
          </p:cNvSpPr>
          <p:nvPr>
            <p:ph type="body" idx="1"/>
          </p:nvPr>
        </p:nvSpPr>
        <p:spPr/>
        <p:txBody>
          <a:bodyPr/>
          <a:lstStyle/>
          <a:p>
            <a:r>
              <a:rPr lang="ar-EG" sz="4000" dirty="0"/>
              <a:t>بى اهموت غار ام بين شويس ايسوس بى اخرستوس</a:t>
            </a:r>
          </a:p>
        </p:txBody>
      </p:sp>
      <p:sp>
        <p:nvSpPr>
          <p:cNvPr id="9" name="Text Placeholder 8"/>
          <p:cNvSpPr>
            <a:spLocks noGrp="1"/>
          </p:cNvSpPr>
          <p:nvPr>
            <p:ph type="body" sz="quarter" idx="3"/>
          </p:nvPr>
        </p:nvSpPr>
        <p:spPr>
          <a:xfrm>
            <a:off x="0" y="5450936"/>
            <a:ext cx="9144000" cy="682357"/>
          </a:xfrm>
        </p:spPr>
        <p:txBody>
          <a:bodyPr/>
          <a:lstStyle/>
          <a:p>
            <a:r>
              <a:rPr lang="sv-SE" sz="5400" dirty="0"/>
              <a:t>Pi`\mot gar `mPen_ Ih/c/ Px/c/</a:t>
            </a:r>
          </a:p>
        </p:txBody>
      </p:sp>
      <p:sp>
        <p:nvSpPr>
          <p:cNvPr id="6" name="Rectangle 5">
            <a:hlinkClick r:id="rId2" action="ppaction://hlinksldjump"/>
            <a:extLst>
              <a:ext uri="{FF2B5EF4-FFF2-40B4-BE49-F238E27FC236}">
                <a16:creationId xmlns:a16="http://schemas.microsoft.com/office/drawing/2014/main" id="{5CF3AF25-35DC-D5A0-7306-8697E3613D12}"/>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905D3AF4-B8D7-EAE2-8719-F37F1169AA79}"/>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3CE3E97F-6F2B-07DB-C431-A15A7EC83EFA}"/>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C3A71DAB-BB21-C2B4-4A72-667A05E98316}"/>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26B52D0A-72B7-79E9-C030-80541DF92486}"/>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65889686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400744"/>
            <a:ext cx="9144000" cy="782371"/>
          </a:xfrm>
        </p:spPr>
        <p:txBody>
          <a:bodyPr>
            <a:noAutofit/>
          </a:bodyPr>
          <a:lstStyle/>
          <a:p>
            <a:r>
              <a:rPr lang="ar-EG" sz="5400" dirty="0"/>
              <a:t>تكون مع روحك الطاهرة </a:t>
            </a:r>
            <a:endParaRPr lang="en-US" sz="5400" dirty="0"/>
          </a:p>
        </p:txBody>
      </p:sp>
      <p:sp>
        <p:nvSpPr>
          <p:cNvPr id="8" name="Text Placeholder 7"/>
          <p:cNvSpPr>
            <a:spLocks noGrp="1"/>
          </p:cNvSpPr>
          <p:nvPr>
            <p:ph type="body" idx="1"/>
          </p:nvPr>
        </p:nvSpPr>
        <p:spPr>
          <a:xfrm>
            <a:off x="0" y="6011007"/>
            <a:ext cx="9143999" cy="808893"/>
          </a:xfrm>
        </p:spPr>
        <p:txBody>
          <a:bodyPr/>
          <a:lstStyle/>
          <a:p>
            <a:r>
              <a:rPr lang="ar-EG" sz="4400" dirty="0"/>
              <a:t>اف ايه شوبى نيم بيك اجيون ابنيفما</a:t>
            </a:r>
          </a:p>
        </p:txBody>
      </p:sp>
      <p:sp>
        <p:nvSpPr>
          <p:cNvPr id="9" name="Text Placeholder 8"/>
          <p:cNvSpPr>
            <a:spLocks noGrp="1"/>
          </p:cNvSpPr>
          <p:nvPr>
            <p:ph type="body" sz="quarter" idx="3"/>
          </p:nvPr>
        </p:nvSpPr>
        <p:spPr>
          <a:xfrm>
            <a:off x="0" y="5183116"/>
            <a:ext cx="9144000" cy="893028"/>
          </a:xfrm>
        </p:spPr>
        <p:txBody>
          <a:bodyPr/>
          <a:lstStyle/>
          <a:p>
            <a:r>
              <a:rPr lang="en-US" sz="5400" dirty="0" err="1"/>
              <a:t>ef`e</a:t>
            </a:r>
            <a:r>
              <a:rPr lang="en-US" sz="5400" dirty="0"/>
              <a:t>]</a:t>
            </a:r>
            <a:r>
              <a:rPr lang="en-US" sz="5400" dirty="0" err="1"/>
              <a:t>wpi</a:t>
            </a:r>
            <a:r>
              <a:rPr lang="en-US" sz="5400" dirty="0"/>
              <a:t> </a:t>
            </a:r>
            <a:r>
              <a:rPr lang="en-US" sz="5400" dirty="0" err="1"/>
              <a:t>nem</a:t>
            </a:r>
            <a:r>
              <a:rPr lang="en-US" sz="5400" dirty="0"/>
              <a:t> </a:t>
            </a:r>
            <a:r>
              <a:rPr lang="en-US" sz="5400" dirty="0" err="1"/>
              <a:t>pek`agion</a:t>
            </a:r>
            <a:r>
              <a:rPr lang="en-US" sz="5400" dirty="0"/>
              <a:t> `</a:t>
            </a:r>
            <a:r>
              <a:rPr lang="en-US" sz="5400" dirty="0" err="1"/>
              <a:t>pneuma</a:t>
            </a:r>
            <a:endParaRPr lang="en-US" sz="5400" dirty="0"/>
          </a:p>
        </p:txBody>
      </p:sp>
    </p:spTree>
    <p:extLst>
      <p:ext uri="{BB962C8B-B14F-4D97-AF65-F5344CB8AC3E}">
        <p14:creationId xmlns:p14="http://schemas.microsoft.com/office/powerpoint/2010/main" val="108413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5"/>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fontScale="90000"/>
          </a:bodyPr>
          <a:lstStyle/>
          <a:p>
            <a:r>
              <a:rPr lang="ar-EG" dirty="0"/>
              <a:t>لحن شيري ماريا</a:t>
            </a:r>
          </a:p>
        </p:txBody>
      </p:sp>
      <p:sp>
        <p:nvSpPr>
          <p:cNvPr id="7" name="Text Placeholder 6"/>
          <p:cNvSpPr>
            <a:spLocks noGrp="1"/>
          </p:cNvSpPr>
          <p:nvPr>
            <p:ph type="body" idx="1"/>
          </p:nvPr>
        </p:nvSpPr>
        <p:spPr/>
        <p:txBody>
          <a:bodyPr anchor="ctr"/>
          <a:lstStyle/>
          <a:p>
            <a:r>
              <a:rPr lang="ar-EG" dirty="0"/>
              <a:t> شيرى ماريا تى أورو تيفو: إن</a:t>
            </a:r>
            <a:r>
              <a:rPr lang="en-US" dirty="0"/>
              <a:t> </a:t>
            </a:r>
            <a:r>
              <a:rPr lang="ar-EG" dirty="0"/>
              <a:t>آلولى إن آت إير خيللو:</a:t>
            </a:r>
          </a:p>
        </p:txBody>
      </p:sp>
      <p:sp>
        <p:nvSpPr>
          <p:cNvPr id="8" name="Text Placeholder 7"/>
          <p:cNvSpPr>
            <a:spLocks noGrp="1"/>
          </p:cNvSpPr>
          <p:nvPr>
            <p:ph type="body" sz="quarter" idx="3"/>
          </p:nvPr>
        </p:nvSpPr>
        <p:spPr>
          <a:xfrm>
            <a:off x="0" y="5191050"/>
            <a:ext cx="9144000" cy="808894"/>
          </a:xfrm>
        </p:spPr>
        <p:txBody>
          <a:bodyPr anchor="ctr"/>
          <a:lstStyle/>
          <a:p>
            <a:r>
              <a:rPr lang="pt-BR" sz="3900" dirty="0"/>
              <a:t>&lt;ere Maria ]ourw ]bw@ `n`aloli `n`at`erqellw@</a:t>
            </a:r>
          </a:p>
        </p:txBody>
      </p:sp>
      <p:sp>
        <p:nvSpPr>
          <p:cNvPr id="4" name="Text Placeholder 3">
            <a:extLst>
              <a:ext uri="{FF2B5EF4-FFF2-40B4-BE49-F238E27FC236}">
                <a16:creationId xmlns:a16="http://schemas.microsoft.com/office/drawing/2014/main" id="{EDC40D14-05B9-4D5A-8A89-BE1D548D9450}"/>
              </a:ext>
            </a:extLst>
          </p:cNvPr>
          <p:cNvSpPr>
            <a:spLocks noGrp="1"/>
          </p:cNvSpPr>
          <p:nvPr>
            <p:ph type="body" sz="quarter" idx="10"/>
          </p:nvPr>
        </p:nvSpPr>
        <p:spPr>
          <a:xfrm>
            <a:off x="0" y="4418642"/>
            <a:ext cx="9144000" cy="782050"/>
          </a:xfrm>
        </p:spPr>
        <p:txBody>
          <a:bodyPr anchor="b"/>
          <a:lstStyle/>
          <a:p>
            <a:r>
              <a:rPr lang="ar-EG" sz="4400" dirty="0"/>
              <a:t>السلامُ لـمريم الـملكة، الكرمة غير الشائخة،</a:t>
            </a:r>
          </a:p>
        </p:txBody>
      </p:sp>
      <p:sp>
        <p:nvSpPr>
          <p:cNvPr id="2" name="Rectangle 1">
            <a:hlinkClick r:id="rId2" action="ppaction://hlinksldjump"/>
            <a:extLst>
              <a:ext uri="{FF2B5EF4-FFF2-40B4-BE49-F238E27FC236}">
                <a16:creationId xmlns:a16="http://schemas.microsoft.com/office/drawing/2014/main" id="{9ECA405B-4FC2-A6F7-A8D4-026294BC280E}"/>
              </a:ext>
            </a:extLst>
          </p:cNvPr>
          <p:cNvSpPr/>
          <p:nvPr/>
        </p:nvSpPr>
        <p:spPr>
          <a:xfrm>
            <a:off x="2480953" y="4007487"/>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3" name="Rectangle 2">
            <a:hlinkClick r:id="rId3" action="ppaction://hlinksldjump"/>
            <a:extLst>
              <a:ext uri="{FF2B5EF4-FFF2-40B4-BE49-F238E27FC236}">
                <a16:creationId xmlns:a16="http://schemas.microsoft.com/office/drawing/2014/main" id="{D5BCD766-29B2-3B90-B379-EB0FA9504492}"/>
              </a:ext>
            </a:extLst>
          </p:cNvPr>
          <p:cNvSpPr/>
          <p:nvPr/>
        </p:nvSpPr>
        <p:spPr>
          <a:xfrm>
            <a:off x="0" y="4010743"/>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4" action="ppaction://hlinksldjump"/>
            <a:extLst>
              <a:ext uri="{FF2B5EF4-FFF2-40B4-BE49-F238E27FC236}">
                <a16:creationId xmlns:a16="http://schemas.microsoft.com/office/drawing/2014/main" id="{09CDE8CA-1D78-BF8C-3095-29A205613F16}"/>
              </a:ext>
            </a:extLst>
          </p:cNvPr>
          <p:cNvSpPr txBox="1"/>
          <p:nvPr/>
        </p:nvSpPr>
        <p:spPr>
          <a:xfrm>
            <a:off x="5818657" y="400748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123269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3600" b="1" dirty="0"/>
              <a:t>قطع الساعة الثالثة</a:t>
            </a:r>
            <a:endParaRPr lang="en-US" sz="3600" b="1" dirty="0"/>
          </a:p>
        </p:txBody>
      </p:sp>
      <p:sp>
        <p:nvSpPr>
          <p:cNvPr id="3" name="Text Placeholder 2">
            <a:extLst>
              <a:ext uri="{FF2B5EF4-FFF2-40B4-BE49-F238E27FC236}">
                <a16:creationId xmlns:a16="http://schemas.microsoft.com/office/drawing/2014/main" id="{FC31280E-560E-4161-872D-D5CB98679182}"/>
              </a:ext>
            </a:extLst>
          </p:cNvPr>
          <p:cNvSpPr>
            <a:spLocks noGrp="1"/>
          </p:cNvSpPr>
          <p:nvPr>
            <p:ph type="body" sz="quarter" idx="10"/>
          </p:nvPr>
        </p:nvSpPr>
        <p:spPr/>
        <p:txBody>
          <a:bodyPr/>
          <a:lstStyle/>
          <a:p>
            <a:r>
              <a:rPr lang="en-US" sz="3600" dirty="0">
                <a:solidFill>
                  <a:srgbClr val="FFC000"/>
                </a:solidFill>
                <a:latin typeface="Abraam" pitchFamily="2" charset="0"/>
              </a:rPr>
              <a:t>$</a:t>
            </a:r>
            <a:r>
              <a:rPr lang="ar-EG" sz="3600" dirty="0">
                <a:solidFill>
                  <a:srgbClr val="FFC000"/>
                </a:solidFill>
                <a:latin typeface="Abraam" pitchFamily="2" charset="0"/>
              </a:rPr>
              <a:t> </a:t>
            </a:r>
            <a:r>
              <a:rPr lang="ar-SA" sz="3600" dirty="0"/>
              <a:t>روحك القدوس يا رب الذي أرسلته على تلاميذك القديسين ورسلك المكرمين في الساعة الثالثة، هذا لا تنزعه منا أيها الصالح، لكن جدده في أحشائنا. قلبا نقيا اخلق فيَّ يا الله، وروحا مستقيما جدد في أحشائي. لا تطرحني من قدام وجهك، وروحك القدوس لا تنزعه منى. </a:t>
            </a:r>
            <a:r>
              <a:rPr lang="ar-SA" sz="3600" dirty="0">
                <a:solidFill>
                  <a:srgbClr val="FFC000"/>
                </a:solidFill>
              </a:rPr>
              <a:t>(ذوكصابترى..)</a:t>
            </a:r>
            <a:endParaRPr lang="en-US" sz="3600" dirty="0"/>
          </a:p>
        </p:txBody>
      </p:sp>
    </p:spTree>
    <p:extLst>
      <p:ext uri="{BB962C8B-B14F-4D97-AF65-F5344CB8AC3E}">
        <p14:creationId xmlns:p14="http://schemas.microsoft.com/office/powerpoint/2010/main" val="28912602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r>
              <a:rPr lang="ar-EG" sz="5400" dirty="0"/>
              <a:t>يا سيدي الأب المكرم</a:t>
            </a:r>
            <a:endParaRPr lang="en-US" sz="5400" dirty="0"/>
          </a:p>
        </p:txBody>
      </p:sp>
      <p:sp>
        <p:nvSpPr>
          <p:cNvPr id="8" name="Text Placeholder 7"/>
          <p:cNvSpPr>
            <a:spLocks noGrp="1"/>
          </p:cNvSpPr>
          <p:nvPr>
            <p:ph type="body" idx="1"/>
          </p:nvPr>
        </p:nvSpPr>
        <p:spPr/>
        <p:txBody>
          <a:bodyPr/>
          <a:lstStyle/>
          <a:p>
            <a:r>
              <a:rPr lang="ar-EG" sz="5400" dirty="0"/>
              <a:t>باشويس انيوت ايت طايوت</a:t>
            </a:r>
          </a:p>
        </p:txBody>
      </p:sp>
      <p:sp>
        <p:nvSpPr>
          <p:cNvPr id="9" name="Text Placeholder 8"/>
          <p:cNvSpPr>
            <a:spLocks noGrp="1"/>
          </p:cNvSpPr>
          <p:nvPr>
            <p:ph type="body" sz="quarter" idx="3"/>
          </p:nvPr>
        </p:nvSpPr>
        <p:spPr>
          <a:xfrm>
            <a:off x="0" y="5355686"/>
            <a:ext cx="9144000" cy="682357"/>
          </a:xfrm>
        </p:spPr>
        <p:txBody>
          <a:bodyPr/>
          <a:lstStyle/>
          <a:p>
            <a:r>
              <a:rPr lang="en-US" sz="5400" dirty="0"/>
              <a:t>pa_ `</a:t>
            </a:r>
            <a:r>
              <a:rPr lang="en-US" sz="5400" dirty="0" err="1"/>
              <a:t>niwt</a:t>
            </a:r>
            <a:r>
              <a:rPr lang="en-US" sz="5400" dirty="0"/>
              <a:t> </a:t>
            </a:r>
            <a:r>
              <a:rPr lang="en-US" sz="5400" dirty="0" err="1"/>
              <a:t>ettaihout</a:t>
            </a:r>
            <a:endParaRPr lang="en-US" sz="5400" dirty="0"/>
          </a:p>
        </p:txBody>
      </p:sp>
    </p:spTree>
    <p:extLst>
      <p:ext uri="{BB962C8B-B14F-4D97-AF65-F5344CB8AC3E}">
        <p14:creationId xmlns:p14="http://schemas.microsoft.com/office/powerpoint/2010/main" val="42427905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 y="4373851"/>
            <a:ext cx="9144000" cy="782371"/>
          </a:xfrm>
        </p:spPr>
        <p:txBody>
          <a:bodyPr>
            <a:normAutofit/>
          </a:bodyPr>
          <a:lstStyle/>
          <a:p>
            <a:r>
              <a:rPr lang="ar-EG" sz="4400" dirty="0"/>
              <a:t>ورئيس الكهنة البابا أنبا تاوضروس الثانى</a:t>
            </a:r>
            <a:endParaRPr lang="en-US" sz="4400" dirty="0"/>
          </a:p>
        </p:txBody>
      </p:sp>
      <p:sp>
        <p:nvSpPr>
          <p:cNvPr id="8" name="Text Placeholder 7"/>
          <p:cNvSpPr>
            <a:spLocks noGrp="1"/>
          </p:cNvSpPr>
          <p:nvPr>
            <p:ph type="body" idx="1"/>
          </p:nvPr>
        </p:nvSpPr>
        <p:spPr>
          <a:xfrm>
            <a:off x="0" y="6011007"/>
            <a:ext cx="9143999" cy="808893"/>
          </a:xfrm>
        </p:spPr>
        <p:txBody>
          <a:bodyPr/>
          <a:lstStyle/>
          <a:p>
            <a:r>
              <a:rPr lang="ar-EG" sz="4800" dirty="0"/>
              <a:t>ان ارشى ايه ريفس بابا افا تاوضروس</a:t>
            </a:r>
          </a:p>
        </p:txBody>
      </p:sp>
      <p:sp>
        <p:nvSpPr>
          <p:cNvPr id="9" name="Text Placeholder 8"/>
          <p:cNvSpPr>
            <a:spLocks noGrp="1"/>
          </p:cNvSpPr>
          <p:nvPr>
            <p:ph type="body" sz="quarter" idx="3"/>
          </p:nvPr>
        </p:nvSpPr>
        <p:spPr>
          <a:xfrm>
            <a:off x="0" y="5374736"/>
            <a:ext cx="9144000" cy="682357"/>
          </a:xfrm>
        </p:spPr>
        <p:txBody>
          <a:bodyPr/>
          <a:lstStyle/>
          <a:p>
            <a:r>
              <a:rPr lang="en-US" sz="5400" dirty="0"/>
              <a:t>~</a:t>
            </a:r>
            <a:r>
              <a:rPr lang="en-US" sz="5400" dirty="0" err="1"/>
              <a:t>Narxh`ereuc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31362067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sz="4800" dirty="0"/>
              <a:t>وابينا المطران أنبا دانيال</a:t>
            </a:r>
            <a:endParaRPr lang="en-US" sz="4800" dirty="0"/>
          </a:p>
        </p:txBody>
      </p:sp>
      <p:sp>
        <p:nvSpPr>
          <p:cNvPr id="8" name="Text Placeholder 7"/>
          <p:cNvSpPr>
            <a:spLocks noGrp="1"/>
          </p:cNvSpPr>
          <p:nvPr>
            <p:ph type="body" idx="1"/>
          </p:nvPr>
        </p:nvSpPr>
        <p:spPr/>
        <p:txBody>
          <a:bodyPr/>
          <a:lstStyle/>
          <a:p>
            <a:r>
              <a:rPr lang="ar-EG" sz="4800" dirty="0"/>
              <a:t>نيم بين يوت ان ام متروبوليتيس افا دانيال</a:t>
            </a:r>
          </a:p>
        </p:txBody>
      </p:sp>
      <p:sp>
        <p:nvSpPr>
          <p:cNvPr id="9" name="Text Placeholder 8"/>
          <p:cNvSpPr>
            <a:spLocks noGrp="1"/>
          </p:cNvSpPr>
          <p:nvPr>
            <p:ph type="body" sz="quarter" idx="3"/>
          </p:nvPr>
        </p:nvSpPr>
        <p:spPr>
          <a:xfrm>
            <a:off x="0" y="5374736"/>
            <a:ext cx="9144000" cy="682357"/>
          </a:xfrm>
        </p:spPr>
        <p:txBody>
          <a:bodyPr/>
          <a:lstStyle/>
          <a:p>
            <a:r>
              <a:rPr lang="en-US" sz="4800" dirty="0" err="1"/>
              <a:t>Nem</a:t>
            </a:r>
            <a:r>
              <a:rPr lang="en-US" sz="4800" dirty="0"/>
              <a:t> </a:t>
            </a:r>
            <a:r>
              <a:rPr lang="en-US" sz="4800" dirty="0" err="1"/>
              <a:t>peniwt</a:t>
            </a:r>
            <a:r>
              <a:rPr lang="en-US" sz="1800" dirty="0">
                <a:effectLst/>
                <a:latin typeface="Athanasius" pitchFamily="2" charset="0"/>
                <a:ea typeface="Times New Roman" panose="02020603050405020304" pitchFamily="18" charset="0"/>
                <a:cs typeface="Arial" panose="020B0604020202020204" pitchFamily="34" charset="0"/>
              </a:rPr>
              <a:t> </a:t>
            </a:r>
            <a:r>
              <a:rPr lang="ar-EG" sz="1800" dirty="0">
                <a:effectLst/>
                <a:latin typeface="Athanasius" pitchFamily="2" charset="0"/>
                <a:ea typeface="Times New Roman" panose="02020603050405020304" pitchFamily="18" charset="0"/>
                <a:cs typeface="Arial" panose="020B0604020202020204" pitchFamily="34" charset="0"/>
              </a:rPr>
              <a:t> </a:t>
            </a:r>
            <a:r>
              <a:rPr lang="en-US" sz="6000" dirty="0">
                <a:ea typeface="Times New Roman" panose="02020603050405020304" pitchFamily="18" charset="0"/>
                <a:cs typeface="Arial" panose="020B0604020202020204" pitchFamily="34" charset="0"/>
              </a:rPr>
              <a:t>`</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400" dirty="0">
                <a:effectLst/>
                <a:latin typeface="Athanasius" pitchFamily="2" charset="0"/>
                <a:ea typeface="Times New Roman" panose="02020603050405020304" pitchFamily="18" charset="0"/>
                <a:cs typeface="Arial" panose="020B0604020202020204" pitchFamily="34" charset="0"/>
              </a:rPr>
              <a:t> </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effectLst/>
                <a:ea typeface="Times New Roman" panose="02020603050405020304" pitchFamily="18" charset="0"/>
                <a:cs typeface="Arial" panose="020B0604020202020204" pitchFamily="34" charset="0"/>
              </a:rPr>
              <a:t>a</a:t>
            </a:r>
            <a:r>
              <a:rPr lang="en-US" sz="4800" dirty="0"/>
              <a:t>bba (</a:t>
            </a:r>
            <a:r>
              <a:rPr kumimoji="0" lang="en-US" sz="24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a:t>
            </a:r>
            <a:r>
              <a:rPr lang="en-US" sz="4800" dirty="0"/>
              <a:t>).</a:t>
            </a:r>
          </a:p>
        </p:txBody>
      </p:sp>
    </p:spTree>
    <p:extLst>
      <p:ext uri="{BB962C8B-B14F-4D97-AF65-F5344CB8AC3E}">
        <p14:creationId xmlns:p14="http://schemas.microsoft.com/office/powerpoint/2010/main" val="12826977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 y="4402213"/>
            <a:ext cx="9144000" cy="782371"/>
          </a:xfrm>
        </p:spPr>
        <p:txBody>
          <a:bodyPr>
            <a:normAutofit/>
          </a:bodyPr>
          <a:lstStyle/>
          <a:p>
            <a:r>
              <a:rPr lang="ar-EG" sz="4400" dirty="0"/>
              <a:t>فليكن الإكليروس وكل الشعب معافين في الرب</a:t>
            </a:r>
            <a:endParaRPr lang="en-US" sz="4400" dirty="0"/>
          </a:p>
        </p:txBody>
      </p:sp>
      <p:sp>
        <p:nvSpPr>
          <p:cNvPr id="3" name="Text Placeholder 2"/>
          <p:cNvSpPr>
            <a:spLocks noGrp="1"/>
          </p:cNvSpPr>
          <p:nvPr>
            <p:ph type="body" idx="1"/>
          </p:nvPr>
        </p:nvSpPr>
        <p:spPr>
          <a:xfrm>
            <a:off x="0" y="6011007"/>
            <a:ext cx="9143999" cy="808893"/>
          </a:xfrm>
        </p:spPr>
        <p:txBody>
          <a:bodyPr/>
          <a:lstStyle/>
          <a:p>
            <a:r>
              <a:rPr lang="ar-EG" sz="3600" dirty="0"/>
              <a:t>ماري بي إكليروس نيم بي لاؤس تيرف أوجاي خين إبشويس</a:t>
            </a:r>
          </a:p>
        </p:txBody>
      </p:sp>
      <p:sp>
        <p:nvSpPr>
          <p:cNvPr id="4" name="Text Placeholder 3"/>
          <p:cNvSpPr>
            <a:spLocks noGrp="1"/>
          </p:cNvSpPr>
          <p:nvPr>
            <p:ph type="body" sz="quarter" idx="3"/>
          </p:nvPr>
        </p:nvSpPr>
        <p:spPr>
          <a:xfrm>
            <a:off x="0" y="5355686"/>
            <a:ext cx="9144000" cy="682357"/>
          </a:xfrm>
        </p:spPr>
        <p:txBody>
          <a:bodyPr/>
          <a:lstStyle/>
          <a:p>
            <a:r>
              <a:rPr lang="en-US" sz="4000" dirty="0"/>
              <a:t>Mare </a:t>
            </a:r>
            <a:r>
              <a:rPr lang="en-US" sz="4000" dirty="0" err="1"/>
              <a:t>pi`klhroc</a:t>
            </a:r>
            <a:r>
              <a:rPr lang="en-US" sz="4000" dirty="0"/>
              <a:t> </a:t>
            </a:r>
            <a:r>
              <a:rPr lang="en-US" sz="4000" dirty="0" err="1"/>
              <a:t>nem</a:t>
            </a:r>
            <a:r>
              <a:rPr lang="en-US" sz="4000" dirty="0"/>
              <a:t> </a:t>
            </a:r>
            <a:r>
              <a:rPr lang="en-US" sz="4000" dirty="0" err="1"/>
              <a:t>pilaoc</a:t>
            </a:r>
            <a:r>
              <a:rPr lang="ar-EG" sz="4000" dirty="0"/>
              <a:t> </a:t>
            </a:r>
            <a:r>
              <a:rPr lang="en-US" sz="4000" dirty="0" err="1"/>
              <a:t>thrf</a:t>
            </a:r>
            <a:r>
              <a:rPr lang="en-US" sz="4000" dirty="0"/>
              <a:t> </a:t>
            </a:r>
            <a:r>
              <a:rPr lang="en-US" sz="4000" dirty="0" err="1"/>
              <a:t>oujai</a:t>
            </a:r>
            <a:r>
              <a:rPr lang="en-US" sz="4000" dirty="0"/>
              <a:t> '</a:t>
            </a:r>
            <a:r>
              <a:rPr lang="en-US" sz="4000" dirty="0" err="1"/>
              <a:t>en</a:t>
            </a:r>
            <a:r>
              <a:rPr lang="en-US" sz="4000" dirty="0"/>
              <a:t> ~P_</a:t>
            </a:r>
          </a:p>
        </p:txBody>
      </p:sp>
    </p:spTree>
    <p:extLst>
      <p:ext uri="{BB962C8B-B14F-4D97-AF65-F5344CB8AC3E}">
        <p14:creationId xmlns:p14="http://schemas.microsoft.com/office/powerpoint/2010/main" val="358987820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1" y="4359954"/>
            <a:ext cx="9144000" cy="782371"/>
          </a:xfrm>
        </p:spPr>
        <p:txBody>
          <a:bodyPr anchor="t">
            <a:noAutofit/>
          </a:bodyPr>
          <a:lstStyle/>
          <a:p>
            <a:r>
              <a:rPr lang="ar-SA" sz="6000" dirty="0"/>
              <a:t>آمين يكون </a:t>
            </a:r>
            <a:endParaRPr lang="en-US" sz="6000" dirty="0"/>
          </a:p>
        </p:txBody>
      </p:sp>
      <p:sp>
        <p:nvSpPr>
          <p:cNvPr id="8" name="Text Placeholder 7"/>
          <p:cNvSpPr>
            <a:spLocks noGrp="1"/>
          </p:cNvSpPr>
          <p:nvPr>
            <p:ph type="body" idx="1"/>
          </p:nvPr>
        </p:nvSpPr>
        <p:spPr>
          <a:xfrm>
            <a:off x="0" y="6049107"/>
            <a:ext cx="9143999" cy="808893"/>
          </a:xfrm>
        </p:spPr>
        <p:txBody>
          <a:bodyPr/>
          <a:lstStyle/>
          <a:p>
            <a:r>
              <a:rPr lang="ar-EG" sz="5400" dirty="0"/>
              <a:t>جي آمين إس إيشوبي</a:t>
            </a:r>
          </a:p>
        </p:txBody>
      </p:sp>
      <p:sp>
        <p:nvSpPr>
          <p:cNvPr id="9" name="Text Placeholder 8"/>
          <p:cNvSpPr>
            <a:spLocks noGrp="1"/>
          </p:cNvSpPr>
          <p:nvPr>
            <p:ph type="body" sz="quarter" idx="3"/>
          </p:nvPr>
        </p:nvSpPr>
        <p:spPr>
          <a:xfrm>
            <a:off x="0" y="5431886"/>
            <a:ext cx="9144000" cy="682357"/>
          </a:xfrm>
        </p:spPr>
        <p:txBody>
          <a:bodyPr/>
          <a:lstStyle/>
          <a:p>
            <a:r>
              <a:rPr lang="en-US" sz="6000" dirty="0"/>
              <a:t>je `</a:t>
            </a:r>
            <a:r>
              <a:rPr lang="en-US" sz="6000" dirty="0" err="1"/>
              <a:t>amhn</a:t>
            </a:r>
            <a:r>
              <a:rPr lang="ar-EG" sz="6000" dirty="0"/>
              <a:t> </a:t>
            </a:r>
            <a:r>
              <a:rPr lang="en-US" sz="6000" dirty="0" err="1"/>
              <a:t>ec`e</a:t>
            </a:r>
            <a:r>
              <a:rPr lang="en-US" sz="6000" dirty="0"/>
              <a:t>]</a:t>
            </a:r>
            <a:r>
              <a:rPr lang="en-US" sz="6000" dirty="0" err="1"/>
              <a:t>wpi</a:t>
            </a:r>
            <a:endParaRPr lang="en-US" sz="6000" dirty="0"/>
          </a:p>
        </p:txBody>
      </p:sp>
    </p:spTree>
    <p:extLst>
      <p:ext uri="{BB962C8B-B14F-4D97-AF65-F5344CB8AC3E}">
        <p14:creationId xmlns:p14="http://schemas.microsoft.com/office/powerpoint/2010/main" val="12397889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6"/>
          <a:stretch>
            <a:fillRect/>
          </a:stretch>
        </p:blipFill>
        <p:spPr>
          <a:xfrm>
            <a:off x="0" y="1810800"/>
            <a:ext cx="9152542" cy="5052966"/>
          </a:xfrm>
          <a:prstGeom prst="rect">
            <a:avLst/>
          </a:prstGeom>
        </p:spPr>
      </p:pic>
      <p:sp>
        <p:nvSpPr>
          <p:cNvPr id="10" name="Title 9"/>
          <p:cNvSpPr>
            <a:spLocks noGrp="1"/>
          </p:cNvSpPr>
          <p:nvPr>
            <p:ph type="title"/>
          </p:nvPr>
        </p:nvSpPr>
        <p:spPr>
          <a:xfrm>
            <a:off x="-1613647" y="0"/>
            <a:ext cx="1613647" cy="578224"/>
          </a:xfrm>
        </p:spPr>
        <p:txBody>
          <a:bodyPr>
            <a:normAutofit/>
          </a:bodyPr>
          <a:lstStyle/>
          <a:p>
            <a:r>
              <a:rPr lang="ar-EG" dirty="0"/>
              <a:t>طو مكاريو</a:t>
            </a:r>
            <a:endParaRPr lang="en-US" dirty="0"/>
          </a:p>
        </p:txBody>
      </p:sp>
      <p:sp>
        <p:nvSpPr>
          <p:cNvPr id="8" name="Text Placeholder 7"/>
          <p:cNvSpPr>
            <a:spLocks noGrp="1"/>
          </p:cNvSpPr>
          <p:nvPr>
            <p:ph type="body" idx="1"/>
          </p:nvPr>
        </p:nvSpPr>
        <p:spPr>
          <a:xfrm>
            <a:off x="1" y="5952581"/>
            <a:ext cx="9103658" cy="905419"/>
          </a:xfrm>
        </p:spPr>
        <p:txBody>
          <a:bodyPr anchor="ctr"/>
          <a:lstStyle/>
          <a:p>
            <a:r>
              <a:rPr lang="ar-EG" sz="3600" dirty="0"/>
              <a:t>تاوضروس تو مكاريو تاتو أجيو تاتو تى كيسيفاس ميوتاتو باتروس ايمون</a:t>
            </a:r>
          </a:p>
        </p:txBody>
      </p:sp>
      <p:sp>
        <p:nvSpPr>
          <p:cNvPr id="9" name="Text Placeholder 8"/>
          <p:cNvSpPr>
            <a:spLocks noGrp="1"/>
          </p:cNvSpPr>
          <p:nvPr>
            <p:ph type="body" sz="quarter" idx="3"/>
          </p:nvPr>
        </p:nvSpPr>
        <p:spPr>
          <a:xfrm>
            <a:off x="-2" y="4976863"/>
            <a:ext cx="9144000" cy="975718"/>
          </a:xfrm>
        </p:spPr>
        <p:txBody>
          <a:bodyPr/>
          <a:lstStyle/>
          <a:p>
            <a:r>
              <a:rPr lang="pl-PL" dirty="0"/>
              <a:t>(:e`odoroc) tou makari`w tatou `agi`w tatou te ke cebacmi`w tatou@ patroc `ymwn</a:t>
            </a:r>
          </a:p>
        </p:txBody>
      </p:sp>
      <p:sp>
        <p:nvSpPr>
          <p:cNvPr id="6" name="Text Placeholder 5">
            <a:extLst>
              <a:ext uri="{FF2B5EF4-FFF2-40B4-BE49-F238E27FC236}">
                <a16:creationId xmlns:a16="http://schemas.microsoft.com/office/drawing/2014/main" id="{6AD54AB0-BCBF-445A-ABE5-70C909DACE0A}"/>
              </a:ext>
            </a:extLst>
          </p:cNvPr>
          <p:cNvSpPr>
            <a:spLocks noGrp="1"/>
          </p:cNvSpPr>
          <p:nvPr>
            <p:ph type="body" sz="quarter" idx="10"/>
          </p:nvPr>
        </p:nvSpPr>
        <p:spPr>
          <a:xfrm>
            <a:off x="-2" y="4363210"/>
            <a:ext cx="9144000" cy="566929"/>
          </a:xfrm>
        </p:spPr>
        <p:txBody>
          <a:bodyPr anchor="t"/>
          <a:lstStyle/>
          <a:p>
            <a:r>
              <a:rPr lang="ar-EG" sz="4000" dirty="0"/>
              <a:t>(تواضروس) الطوباوي الأقدس الكلي الإكرام </a:t>
            </a:r>
            <a:endParaRPr lang="en-US" sz="4000" dirty="0"/>
          </a:p>
        </p:txBody>
      </p:sp>
      <p:sp>
        <p:nvSpPr>
          <p:cNvPr id="2" name="Rectangle 1">
            <a:hlinkClick r:id="rId2" action="ppaction://hlinksldjump"/>
            <a:extLst>
              <a:ext uri="{FF2B5EF4-FFF2-40B4-BE49-F238E27FC236}">
                <a16:creationId xmlns:a16="http://schemas.microsoft.com/office/drawing/2014/main" id="{0F5C0C5A-670B-B7A9-A0CC-1C2BCC8A9BDE}"/>
              </a:ext>
            </a:extLst>
          </p:cNvPr>
          <p:cNvSpPr/>
          <p:nvPr/>
        </p:nvSpPr>
        <p:spPr>
          <a:xfrm>
            <a:off x="2029497" y="3877904"/>
            <a:ext cx="23936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ED00A020-C64F-4DA9-DABD-DFFBFE33511D}"/>
              </a:ext>
            </a:extLst>
          </p:cNvPr>
          <p:cNvSpPr/>
          <p:nvPr/>
        </p:nvSpPr>
        <p:spPr>
          <a:xfrm>
            <a:off x="7696167" y="3870209"/>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B6986F5D-4A8D-399F-A572-B8672CD7C150}"/>
              </a:ext>
            </a:extLst>
          </p:cNvPr>
          <p:cNvSpPr/>
          <p:nvPr/>
        </p:nvSpPr>
        <p:spPr>
          <a:xfrm>
            <a:off x="10487" y="3870209"/>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8F558A5A-35DB-D903-EF16-F83AA880D4FD}"/>
              </a:ext>
            </a:extLst>
          </p:cNvPr>
          <p:cNvSpPr/>
          <p:nvPr/>
        </p:nvSpPr>
        <p:spPr>
          <a:xfrm>
            <a:off x="5027941" y="3870209"/>
            <a:ext cx="20633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2307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951131"/>
            <a:ext cx="9143999" cy="906870"/>
          </a:xfrm>
        </p:spPr>
        <p:txBody>
          <a:bodyPr anchor="ctr"/>
          <a:lstStyle/>
          <a:p>
            <a:r>
              <a:rPr lang="ar-EG" sz="3600" dirty="0"/>
              <a:t>بافثيندو كى  ذيس بوتو بابا كى باطريارخو تيس ميغاليس بوليئوس الكساندرياس</a:t>
            </a:r>
          </a:p>
        </p:txBody>
      </p:sp>
      <p:sp>
        <p:nvSpPr>
          <p:cNvPr id="12" name="Text Placeholder 11"/>
          <p:cNvSpPr>
            <a:spLocks noGrp="1"/>
          </p:cNvSpPr>
          <p:nvPr>
            <p:ph type="body" sz="quarter" idx="3"/>
          </p:nvPr>
        </p:nvSpPr>
        <p:spPr>
          <a:xfrm>
            <a:off x="0" y="4908177"/>
            <a:ext cx="9144000" cy="975718"/>
          </a:xfrm>
        </p:spPr>
        <p:txBody>
          <a:bodyPr/>
          <a:lstStyle/>
          <a:p>
            <a:r>
              <a:rPr lang="en-US" dirty="0" err="1"/>
              <a:t>au;entou</a:t>
            </a:r>
            <a:r>
              <a:rPr lang="en-US" dirty="0"/>
              <a:t> </a:t>
            </a:r>
            <a:r>
              <a:rPr lang="en-US" dirty="0" err="1"/>
              <a:t>ke</a:t>
            </a:r>
            <a:r>
              <a:rPr lang="en-US" dirty="0"/>
              <a:t> </a:t>
            </a:r>
            <a:r>
              <a:rPr lang="en-US" dirty="0" err="1"/>
              <a:t>decpotou</a:t>
            </a:r>
            <a:r>
              <a:rPr lang="en-US" dirty="0"/>
              <a:t>@ papa </a:t>
            </a:r>
            <a:r>
              <a:rPr lang="en-US" dirty="0" err="1"/>
              <a:t>ke</a:t>
            </a:r>
            <a:r>
              <a:rPr lang="en-US" dirty="0"/>
              <a:t> </a:t>
            </a:r>
            <a:r>
              <a:rPr lang="en-US" dirty="0" err="1"/>
              <a:t>patriar,ou</a:t>
            </a:r>
            <a:r>
              <a:rPr lang="en-US" dirty="0"/>
              <a:t> </a:t>
            </a:r>
            <a:r>
              <a:rPr lang="en-US" dirty="0" err="1"/>
              <a:t>tyc</a:t>
            </a:r>
            <a:r>
              <a:rPr lang="en-US" dirty="0"/>
              <a:t> </a:t>
            </a:r>
            <a:r>
              <a:rPr lang="en-US" dirty="0" err="1"/>
              <a:t>megalyc</a:t>
            </a:r>
            <a:r>
              <a:rPr lang="en-US" dirty="0"/>
              <a:t> </a:t>
            </a:r>
            <a:r>
              <a:rPr lang="en-US" dirty="0" err="1"/>
              <a:t>polewc</a:t>
            </a:r>
            <a:r>
              <a:rPr lang="en-US" dirty="0"/>
              <a:t> `</a:t>
            </a:r>
            <a:r>
              <a:rPr lang="en-US" dirty="0" err="1"/>
              <a:t>Alexan`driac</a:t>
            </a:r>
            <a:endParaRPr lang="en-US" dirty="0"/>
          </a:p>
        </p:txBody>
      </p:sp>
      <p:sp>
        <p:nvSpPr>
          <p:cNvPr id="2" name="Text Placeholder 1">
            <a:extLst>
              <a:ext uri="{FF2B5EF4-FFF2-40B4-BE49-F238E27FC236}">
                <a16:creationId xmlns:a16="http://schemas.microsoft.com/office/drawing/2014/main" id="{FF3C5A31-F634-49DA-8FB6-6F8D5243C248}"/>
              </a:ext>
            </a:extLst>
          </p:cNvPr>
          <p:cNvSpPr>
            <a:spLocks noGrp="1"/>
          </p:cNvSpPr>
          <p:nvPr>
            <p:ph type="body" sz="quarter" idx="10"/>
          </p:nvPr>
        </p:nvSpPr>
        <p:spPr>
          <a:xfrm>
            <a:off x="-2" y="4363211"/>
            <a:ext cx="9144000" cy="612201"/>
          </a:xfrm>
        </p:spPr>
        <p:txBody>
          <a:bodyPr/>
          <a:lstStyle/>
          <a:p>
            <a:r>
              <a:rPr lang="ar-EG" dirty="0"/>
              <a:t>أبونا ومولانا وسيدنا بابا وبطريرك المدينة العظمي الإسكندرية</a:t>
            </a:r>
            <a:endParaRPr lang="en-US" dirty="0"/>
          </a:p>
        </p:txBody>
      </p:sp>
    </p:spTree>
    <p:extLst>
      <p:ext uri="{BB962C8B-B14F-4D97-AF65-F5344CB8AC3E}">
        <p14:creationId xmlns:p14="http://schemas.microsoft.com/office/powerpoint/2010/main" val="242892383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endParaRPr lang="en-US" dirty="0"/>
          </a:p>
        </p:txBody>
      </p:sp>
      <p:sp>
        <p:nvSpPr>
          <p:cNvPr id="11" name="Text Placeholder 10"/>
          <p:cNvSpPr>
            <a:spLocks noGrp="1"/>
          </p:cNvSpPr>
          <p:nvPr>
            <p:ph type="body" idx="1"/>
          </p:nvPr>
        </p:nvSpPr>
        <p:spPr>
          <a:xfrm>
            <a:off x="0" y="5924237"/>
            <a:ext cx="9143999" cy="933764"/>
          </a:xfrm>
        </p:spPr>
        <p:txBody>
          <a:bodyPr anchor="ctr"/>
          <a:lstStyle/>
          <a:p>
            <a:r>
              <a:rPr lang="ar-EG" sz="3600" dirty="0"/>
              <a:t>ليبيس بندا بوليئون اثيوبياس نيم افريكيا كى باسيس جيس ايجيبتو</a:t>
            </a:r>
          </a:p>
        </p:txBody>
      </p:sp>
      <p:sp>
        <p:nvSpPr>
          <p:cNvPr id="12" name="Text Placeholder 11"/>
          <p:cNvSpPr>
            <a:spLocks noGrp="1"/>
          </p:cNvSpPr>
          <p:nvPr>
            <p:ph type="body" sz="quarter" idx="3"/>
          </p:nvPr>
        </p:nvSpPr>
        <p:spPr>
          <a:xfrm>
            <a:off x="-2" y="4948518"/>
            <a:ext cx="9144000" cy="975718"/>
          </a:xfrm>
        </p:spPr>
        <p:txBody>
          <a:bodyPr/>
          <a:lstStyle/>
          <a:p>
            <a:r>
              <a:rPr lang="en-US" dirty="0" err="1"/>
              <a:t>Lubiyc</a:t>
            </a:r>
            <a:r>
              <a:rPr lang="en-US" dirty="0"/>
              <a:t> </a:t>
            </a:r>
            <a:r>
              <a:rPr lang="en-US" dirty="0" err="1"/>
              <a:t>pentapolewc</a:t>
            </a:r>
            <a:r>
              <a:rPr lang="en-US" dirty="0"/>
              <a:t> </a:t>
            </a:r>
            <a:r>
              <a:rPr lang="en-US" dirty="0" err="1"/>
              <a:t>E;i`opiac</a:t>
            </a:r>
            <a:r>
              <a:rPr lang="en-US" dirty="0"/>
              <a:t>@ </a:t>
            </a:r>
            <a:r>
              <a:rPr lang="en-US" dirty="0" err="1"/>
              <a:t>nem</a:t>
            </a:r>
            <a:r>
              <a:rPr lang="en-US" dirty="0"/>
              <a:t> </a:t>
            </a:r>
            <a:r>
              <a:rPr lang="en-US" dirty="0" err="1"/>
              <a:t>Afriki`a</a:t>
            </a:r>
            <a:r>
              <a:rPr lang="en-US" dirty="0"/>
              <a:t> </a:t>
            </a:r>
            <a:r>
              <a:rPr lang="en-US" dirty="0" err="1"/>
              <a:t>ke</a:t>
            </a:r>
            <a:r>
              <a:rPr lang="en-US" dirty="0"/>
              <a:t> </a:t>
            </a:r>
            <a:r>
              <a:rPr lang="en-US" dirty="0" err="1"/>
              <a:t>pacyc</a:t>
            </a:r>
            <a:r>
              <a:rPr lang="en-US" dirty="0"/>
              <a:t> </a:t>
            </a:r>
            <a:r>
              <a:rPr lang="en-US" dirty="0" err="1"/>
              <a:t>gyc</a:t>
            </a:r>
            <a:r>
              <a:rPr lang="en-US" dirty="0"/>
              <a:t> `</a:t>
            </a:r>
            <a:r>
              <a:rPr lang="en-US" dirty="0" err="1"/>
              <a:t>Eguptou</a:t>
            </a:r>
            <a:endParaRPr lang="en-US" dirty="0"/>
          </a:p>
        </p:txBody>
      </p:sp>
      <p:sp>
        <p:nvSpPr>
          <p:cNvPr id="2" name="Text Placeholder 1">
            <a:extLst>
              <a:ext uri="{FF2B5EF4-FFF2-40B4-BE49-F238E27FC236}">
                <a16:creationId xmlns:a16="http://schemas.microsoft.com/office/drawing/2014/main" id="{845AECEF-0C24-443F-85A7-DEF5643BB0A3}"/>
              </a:ext>
            </a:extLst>
          </p:cNvPr>
          <p:cNvSpPr>
            <a:spLocks noGrp="1"/>
          </p:cNvSpPr>
          <p:nvPr>
            <p:ph type="body" sz="quarter" idx="10"/>
          </p:nvPr>
        </p:nvSpPr>
        <p:spPr>
          <a:xfrm>
            <a:off x="-2" y="4363211"/>
            <a:ext cx="9144000" cy="585307"/>
          </a:xfrm>
        </p:spPr>
        <p:txBody>
          <a:bodyPr/>
          <a:lstStyle/>
          <a:p>
            <a:r>
              <a:rPr lang="ar-EG" dirty="0"/>
              <a:t>وليبيا والخمس المدن والحبشة وأفريقيا وجميع أرض مصر</a:t>
            </a:r>
            <a:endParaRPr lang="en-US" dirty="0"/>
          </a:p>
        </p:txBody>
      </p:sp>
    </p:spTree>
    <p:extLst>
      <p:ext uri="{BB962C8B-B14F-4D97-AF65-F5344CB8AC3E}">
        <p14:creationId xmlns:p14="http://schemas.microsoft.com/office/powerpoint/2010/main" val="16102176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882282"/>
            <a:ext cx="9143999" cy="975719"/>
          </a:xfrm>
        </p:spPr>
        <p:txBody>
          <a:bodyPr anchor="ctr"/>
          <a:lstStyle/>
          <a:p>
            <a:r>
              <a:rPr lang="ar-EG" sz="3600" dirty="0"/>
              <a:t>باتروس باتيرون بي مينوس بى مينون ارشى أريئوس أرشى ايريئون ايمون </a:t>
            </a:r>
          </a:p>
        </p:txBody>
      </p:sp>
      <p:sp>
        <p:nvSpPr>
          <p:cNvPr id="12" name="Text Placeholder 11"/>
          <p:cNvSpPr>
            <a:spLocks noGrp="1"/>
          </p:cNvSpPr>
          <p:nvPr>
            <p:ph type="body" sz="quarter" idx="3"/>
          </p:nvPr>
        </p:nvSpPr>
        <p:spPr>
          <a:xfrm>
            <a:off x="0" y="4992706"/>
            <a:ext cx="9144000" cy="845388"/>
          </a:xfrm>
        </p:spPr>
        <p:txBody>
          <a:bodyPr/>
          <a:lstStyle/>
          <a:p>
            <a:r>
              <a:rPr lang="en-US" dirty="0" err="1"/>
              <a:t>patroc</a:t>
            </a:r>
            <a:r>
              <a:rPr lang="en-US" dirty="0"/>
              <a:t> </a:t>
            </a:r>
            <a:r>
              <a:rPr lang="en-US" dirty="0" err="1"/>
              <a:t>paterwn</a:t>
            </a:r>
            <a:r>
              <a:rPr lang="en-US" dirty="0"/>
              <a:t> </a:t>
            </a:r>
            <a:r>
              <a:rPr lang="en-US" dirty="0" err="1"/>
              <a:t>pimenoc</a:t>
            </a:r>
            <a:r>
              <a:rPr lang="en-US" dirty="0"/>
              <a:t> </a:t>
            </a:r>
            <a:r>
              <a:rPr lang="en-US" dirty="0" err="1"/>
              <a:t>pimenwn</a:t>
            </a:r>
            <a:r>
              <a:rPr lang="en-US" dirty="0"/>
              <a:t>@ </a:t>
            </a:r>
            <a:r>
              <a:rPr lang="en-US" dirty="0" err="1"/>
              <a:t>ar,i</a:t>
            </a:r>
            <a:r>
              <a:rPr lang="en-US" dirty="0"/>
              <a:t> `</a:t>
            </a:r>
            <a:r>
              <a:rPr lang="en-US" dirty="0" err="1"/>
              <a:t>erewc</a:t>
            </a:r>
            <a:r>
              <a:rPr lang="en-US" dirty="0"/>
              <a:t> </a:t>
            </a:r>
            <a:r>
              <a:rPr lang="en-US" dirty="0" err="1"/>
              <a:t>ar,i</a:t>
            </a:r>
            <a:r>
              <a:rPr lang="en-US" dirty="0"/>
              <a:t> `</a:t>
            </a:r>
            <a:r>
              <a:rPr lang="en-US" dirty="0" err="1"/>
              <a:t>erewn</a:t>
            </a:r>
            <a:r>
              <a:rPr lang="en-US" dirty="0"/>
              <a:t> `</a:t>
            </a:r>
            <a:r>
              <a:rPr lang="en-US" dirty="0" err="1"/>
              <a:t>ymwn</a:t>
            </a:r>
            <a:endParaRPr lang="en-US" dirty="0"/>
          </a:p>
        </p:txBody>
      </p:sp>
      <p:sp>
        <p:nvSpPr>
          <p:cNvPr id="2" name="Text Placeholder 1">
            <a:extLst>
              <a:ext uri="{FF2B5EF4-FFF2-40B4-BE49-F238E27FC236}">
                <a16:creationId xmlns:a16="http://schemas.microsoft.com/office/drawing/2014/main" id="{D96D8474-F9AF-4289-98AE-55CBD4E0FBED}"/>
              </a:ext>
            </a:extLst>
          </p:cNvPr>
          <p:cNvSpPr>
            <a:spLocks noGrp="1"/>
          </p:cNvSpPr>
          <p:nvPr>
            <p:ph type="body" sz="quarter" idx="10"/>
          </p:nvPr>
        </p:nvSpPr>
        <p:spPr>
          <a:xfrm>
            <a:off x="0" y="4417000"/>
            <a:ext cx="9144000" cy="531518"/>
          </a:xfrm>
        </p:spPr>
        <p:txBody>
          <a:bodyPr/>
          <a:lstStyle/>
          <a:p>
            <a:r>
              <a:rPr lang="ar-EG" sz="4000" dirty="0"/>
              <a:t> أبو الأباء، راعي الرعاة، رئيس رؤساء كهنتنا</a:t>
            </a:r>
            <a:endParaRPr lang="en-US" sz="4000" dirty="0"/>
          </a:p>
        </p:txBody>
      </p:sp>
    </p:spTree>
    <p:extLst>
      <p:ext uri="{BB962C8B-B14F-4D97-AF65-F5344CB8AC3E}">
        <p14:creationId xmlns:p14="http://schemas.microsoft.com/office/powerpoint/2010/main" val="9171168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40341" y="6147822"/>
            <a:ext cx="9265024" cy="710178"/>
          </a:xfrm>
        </p:spPr>
        <p:txBody>
          <a:bodyPr anchor="ctr"/>
          <a:lstStyle/>
          <a:p>
            <a:r>
              <a:rPr lang="ar-EG" dirty="0"/>
              <a:t>تريتو كى ذى كاتو تون أبوستولون كى كريتو تيس اويكو مينيس بولاتا</a:t>
            </a:r>
          </a:p>
        </p:txBody>
      </p:sp>
      <p:sp>
        <p:nvSpPr>
          <p:cNvPr id="12" name="Text Placeholder 11"/>
          <p:cNvSpPr>
            <a:spLocks noGrp="1"/>
          </p:cNvSpPr>
          <p:nvPr>
            <p:ph type="body" sz="quarter" idx="3"/>
          </p:nvPr>
        </p:nvSpPr>
        <p:spPr>
          <a:xfrm>
            <a:off x="-2" y="5177118"/>
            <a:ext cx="9144000" cy="970704"/>
          </a:xfrm>
        </p:spPr>
        <p:txBody>
          <a:bodyPr/>
          <a:lstStyle/>
          <a:p>
            <a:r>
              <a:rPr lang="sv-SE" dirty="0"/>
              <a:t>`tritou ke dekatou twn `apoctolwn@ ke `kritou tyc oikoumenyc@ polla ta</a:t>
            </a:r>
          </a:p>
        </p:txBody>
      </p:sp>
      <p:sp>
        <p:nvSpPr>
          <p:cNvPr id="2" name="Text Placeholder 1">
            <a:extLst>
              <a:ext uri="{FF2B5EF4-FFF2-40B4-BE49-F238E27FC236}">
                <a16:creationId xmlns:a16="http://schemas.microsoft.com/office/drawing/2014/main" id="{867546DE-B01E-4C6B-A186-FFFF61B63851}"/>
              </a:ext>
            </a:extLst>
          </p:cNvPr>
          <p:cNvSpPr>
            <a:spLocks noGrp="1"/>
          </p:cNvSpPr>
          <p:nvPr>
            <p:ph type="body" sz="quarter" idx="10"/>
          </p:nvPr>
        </p:nvSpPr>
        <p:spPr>
          <a:xfrm>
            <a:off x="-2" y="4363210"/>
            <a:ext cx="9144000" cy="813907"/>
          </a:xfrm>
        </p:spPr>
        <p:txBody>
          <a:bodyPr/>
          <a:lstStyle/>
          <a:p>
            <a:r>
              <a:rPr lang="ar-EG" sz="4400" dirty="0"/>
              <a:t> ثالث عشر الحواريين وقاضي المسكونة</a:t>
            </a:r>
            <a:endParaRPr lang="en-US" sz="4400" dirty="0"/>
          </a:p>
        </p:txBody>
      </p:sp>
    </p:spTree>
    <p:extLst>
      <p:ext uri="{BB962C8B-B14F-4D97-AF65-F5344CB8AC3E}">
        <p14:creationId xmlns:p14="http://schemas.microsoft.com/office/powerpoint/2010/main" val="1354030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243C3E46-173E-4F1A-B8E7-29FC7671617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5A81A91-8728-486D-9C80-71CAE160DCDE}"/>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a:t>
            </a:r>
            <a:endParaRPr lang="en-US" dirty="0"/>
          </a:p>
        </p:txBody>
      </p:sp>
    </p:spTree>
    <p:extLst>
      <p:ext uri="{BB962C8B-B14F-4D97-AF65-F5344CB8AC3E}">
        <p14:creationId xmlns:p14="http://schemas.microsoft.com/office/powerpoint/2010/main" val="38991308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6147822"/>
            <a:ext cx="9144000" cy="710178"/>
          </a:xfrm>
        </p:spPr>
        <p:txBody>
          <a:bodyPr anchor="ctr"/>
          <a:lstStyle/>
          <a:p>
            <a:r>
              <a:rPr lang="ar-EG" dirty="0"/>
              <a:t>اى تى تون ذيس بوتين كى ارشى ايرى</a:t>
            </a:r>
            <a:r>
              <a:rPr lang="en-US" dirty="0"/>
              <a:t> </a:t>
            </a:r>
            <a:r>
              <a:rPr lang="ar-EG" dirty="0"/>
              <a:t>اّ ايمون كيريى فيلا تى افتون </a:t>
            </a:r>
          </a:p>
        </p:txBody>
      </p:sp>
      <p:sp>
        <p:nvSpPr>
          <p:cNvPr id="12" name="Text Placeholder 11"/>
          <p:cNvSpPr>
            <a:spLocks noGrp="1"/>
          </p:cNvSpPr>
          <p:nvPr>
            <p:ph type="body" sz="quarter" idx="3"/>
          </p:nvPr>
        </p:nvSpPr>
        <p:spPr>
          <a:xfrm>
            <a:off x="0" y="5122746"/>
            <a:ext cx="9144000" cy="975718"/>
          </a:xfrm>
        </p:spPr>
        <p:txBody>
          <a:bodyPr/>
          <a:lstStyle/>
          <a:p>
            <a:r>
              <a:rPr lang="en-US" dirty="0"/>
              <a:t>`</a:t>
            </a:r>
            <a:r>
              <a:rPr lang="en-US" dirty="0" err="1"/>
              <a:t>ety</a:t>
            </a:r>
            <a:r>
              <a:rPr lang="en-US" dirty="0"/>
              <a:t>@ ton </a:t>
            </a:r>
            <a:r>
              <a:rPr lang="en-US" dirty="0" err="1"/>
              <a:t>decpotyn</a:t>
            </a:r>
            <a:r>
              <a:rPr lang="en-US" dirty="0"/>
              <a:t> </a:t>
            </a:r>
            <a:r>
              <a:rPr lang="en-US" dirty="0" err="1"/>
              <a:t>ke</a:t>
            </a:r>
            <a:r>
              <a:rPr lang="en-US" dirty="0"/>
              <a:t> </a:t>
            </a:r>
            <a:r>
              <a:rPr lang="en-US" dirty="0" err="1"/>
              <a:t>ar,i`ere`a</a:t>
            </a:r>
            <a:r>
              <a:rPr lang="en-US" dirty="0"/>
              <a:t> `</a:t>
            </a:r>
            <a:r>
              <a:rPr lang="en-US" dirty="0" err="1"/>
              <a:t>ymwn</a:t>
            </a:r>
            <a:r>
              <a:rPr lang="en-US" dirty="0"/>
              <a:t> </a:t>
            </a:r>
            <a:r>
              <a:rPr lang="en-US" dirty="0" err="1"/>
              <a:t>Kuri`e</a:t>
            </a:r>
            <a:r>
              <a:rPr lang="en-US" dirty="0"/>
              <a:t> </a:t>
            </a:r>
            <a:r>
              <a:rPr lang="en-US" dirty="0" err="1"/>
              <a:t>vulatte</a:t>
            </a:r>
            <a:r>
              <a:rPr lang="en-US" dirty="0"/>
              <a:t> </a:t>
            </a:r>
            <a:r>
              <a:rPr lang="en-US" dirty="0" err="1"/>
              <a:t>aftwn</a:t>
            </a:r>
            <a:r>
              <a:rPr lang="en-US" dirty="0"/>
              <a:t>@</a:t>
            </a:r>
          </a:p>
        </p:txBody>
      </p:sp>
      <p:sp>
        <p:nvSpPr>
          <p:cNvPr id="2" name="Text Placeholder 1">
            <a:extLst>
              <a:ext uri="{FF2B5EF4-FFF2-40B4-BE49-F238E27FC236}">
                <a16:creationId xmlns:a16="http://schemas.microsoft.com/office/drawing/2014/main" id="{5551125A-A206-4F1E-BE87-9DFF142608F7}"/>
              </a:ext>
            </a:extLst>
          </p:cNvPr>
          <p:cNvSpPr>
            <a:spLocks noGrp="1"/>
          </p:cNvSpPr>
          <p:nvPr>
            <p:ph type="body" sz="quarter" idx="10"/>
          </p:nvPr>
        </p:nvSpPr>
        <p:spPr>
          <a:xfrm>
            <a:off x="-2" y="4363211"/>
            <a:ext cx="9144000" cy="710177"/>
          </a:xfrm>
        </p:spPr>
        <p:txBody>
          <a:bodyPr/>
          <a:lstStyle/>
          <a:p>
            <a:r>
              <a:rPr lang="ar-EG" sz="4200" dirty="0"/>
              <a:t>فلتكن سنوه عديدة سيدنا رئيس كهنتنا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يا رب إحفظه</a:t>
            </a:r>
            <a:endParaRPr lang="en-US" sz="4200" dirty="0"/>
          </a:p>
        </p:txBody>
      </p:sp>
    </p:spTree>
    <p:extLst>
      <p:ext uri="{BB962C8B-B14F-4D97-AF65-F5344CB8AC3E}">
        <p14:creationId xmlns:p14="http://schemas.microsoft.com/office/powerpoint/2010/main" val="18203732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p:txBody>
          <a:bodyPr/>
          <a:lstStyle/>
          <a:p>
            <a:r>
              <a:rPr lang="ar-EG" sz="5400" dirty="0"/>
              <a:t>(اس بولا اى تى ذيس بوتا)3</a:t>
            </a:r>
          </a:p>
        </p:txBody>
      </p:sp>
      <p:sp>
        <p:nvSpPr>
          <p:cNvPr id="12" name="Text Placeholder 11"/>
          <p:cNvSpPr>
            <a:spLocks noGrp="1"/>
          </p:cNvSpPr>
          <p:nvPr>
            <p:ph type="body" sz="quarter" idx="3"/>
          </p:nvPr>
        </p:nvSpPr>
        <p:spPr>
          <a:xfrm>
            <a:off x="-2" y="5240213"/>
            <a:ext cx="9144000" cy="808893"/>
          </a:xfrm>
        </p:spPr>
        <p:txBody>
          <a:bodyPr/>
          <a:lstStyle/>
          <a:p>
            <a:r>
              <a:rPr lang="en-US" sz="6000" dirty="0" err="1"/>
              <a:t>Icpolla</a:t>
            </a:r>
            <a:r>
              <a:rPr lang="en-US" sz="6000" dirty="0"/>
              <a:t> `</a:t>
            </a:r>
            <a:r>
              <a:rPr lang="en-US" sz="6000" dirty="0" err="1"/>
              <a:t>ety</a:t>
            </a:r>
            <a:r>
              <a:rPr lang="en-US" sz="6000" dirty="0"/>
              <a:t> </a:t>
            </a:r>
            <a:r>
              <a:rPr lang="en-US" sz="6000" dirty="0" err="1"/>
              <a:t>decpota</a:t>
            </a:r>
            <a:r>
              <a:rPr lang="en-US" sz="6000" dirty="0"/>
              <a:t>(=g)</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77001"/>
          </a:xfrm>
        </p:spPr>
        <p:txBody>
          <a:bodyPr/>
          <a:lstStyle/>
          <a:p>
            <a:r>
              <a:rPr lang="ar-EG" sz="5400" dirty="0"/>
              <a:t>(لسنين كثيرة يا سيد) (3)</a:t>
            </a:r>
            <a:endParaRPr lang="en-US" sz="5400" dirty="0"/>
          </a:p>
        </p:txBody>
      </p:sp>
    </p:spTree>
    <p:extLst>
      <p:ext uri="{BB962C8B-B14F-4D97-AF65-F5344CB8AC3E}">
        <p14:creationId xmlns:p14="http://schemas.microsoft.com/office/powerpoint/2010/main" val="6203990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Autofit/>
          </a:bodyPr>
          <a:lstStyle/>
          <a:p>
            <a:endParaRPr lang="en-US" sz="3200" dirty="0"/>
          </a:p>
        </p:txBody>
      </p:sp>
      <p:sp>
        <p:nvSpPr>
          <p:cNvPr id="11" name="Text Placeholder 10"/>
          <p:cNvSpPr>
            <a:spLocks noGrp="1"/>
          </p:cNvSpPr>
          <p:nvPr>
            <p:ph type="body" idx="1"/>
          </p:nvPr>
        </p:nvSpPr>
        <p:spPr/>
        <p:txBody>
          <a:bodyPr/>
          <a:lstStyle/>
          <a:p>
            <a:r>
              <a:rPr lang="ar-EG" sz="5400" dirty="0"/>
              <a:t>نيم بينيوت اممتروبوليتيس أفا</a:t>
            </a:r>
            <a:r>
              <a:rPr lang="en-US" sz="5400" dirty="0"/>
              <a:t> </a:t>
            </a:r>
            <a:r>
              <a:rPr lang="ar-EG" sz="5400" dirty="0"/>
              <a:t>(دانيال)</a:t>
            </a:r>
          </a:p>
        </p:txBody>
      </p:sp>
      <p:sp>
        <p:nvSpPr>
          <p:cNvPr id="12" name="Text Placeholder 1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abba </a:t>
            </a:r>
            <a:r>
              <a:rPr lang="en-US" sz="4000" dirty="0"/>
              <a:t>(D</a:t>
            </a:r>
            <a:r>
              <a:rPr kumimoji="0" lang="en-US" sz="4000" b="0" i="0" u="none" strike="noStrike" kern="1200" cap="none" spc="0" normalizeH="0" baseline="0" noProof="0" dirty="0" err="1">
                <a:ln>
                  <a:noFill/>
                </a:ln>
                <a:solidFill>
                  <a:srgbClr val="FFC000"/>
                </a:solidFill>
                <a:effectLst/>
                <a:uLnTx/>
                <a:uFillTx/>
              </a:rPr>
              <a:t>aniyl</a:t>
            </a:r>
            <a:r>
              <a:rPr lang="en-US" sz="4000" dirty="0"/>
              <a:t>)</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08893"/>
          </a:xfrm>
        </p:spPr>
        <p:txBody>
          <a:bodyPr/>
          <a:lstStyle/>
          <a:p>
            <a:r>
              <a:rPr lang="ar-EG" sz="5400" dirty="0"/>
              <a:t>وأبينا المطران، أنبا (دانيال)</a:t>
            </a:r>
            <a:endParaRPr lang="en-US" sz="5400" dirty="0"/>
          </a:p>
        </p:txBody>
      </p:sp>
    </p:spTree>
    <p:extLst>
      <p:ext uri="{BB962C8B-B14F-4D97-AF65-F5344CB8AC3E}">
        <p14:creationId xmlns:p14="http://schemas.microsoft.com/office/powerpoint/2010/main" val="30095421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35599865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2685677-03D9-4ED4-86EC-7F1B7C8A82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1C4D68D-E42C-4EDB-A43E-729FD2C6B64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05924FBC-2D11-4CE0-9FD8-B4D25580AB26}"/>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705A8882-75C3-4C59-BFAC-559BBC31A4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974882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القيامة.png"/>
          <p:cNvPicPr>
            <a:picLocks noChangeAspect="1"/>
          </p:cNvPicPr>
          <p:nvPr/>
        </p:nvPicPr>
        <p:blipFill>
          <a:blip r:embed="rId7"/>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5C114FF6-0B60-0ECE-C667-C91DBDEF5933}"/>
              </a:ext>
            </a:extLst>
          </p:cNvPr>
          <p:cNvSpPr>
            <a:spLocks noGrp="1"/>
          </p:cNvSpPr>
          <p:nvPr>
            <p:ph type="title"/>
          </p:nvPr>
        </p:nvSpPr>
        <p:spPr/>
        <p:txBody>
          <a:bodyPr>
            <a:normAutofit fontScale="90000"/>
          </a:bodyPr>
          <a:lstStyle/>
          <a:p>
            <a:r>
              <a:rPr lang="ar-EG" sz="3200" dirty="0"/>
              <a:t>بي إهموت غار الكبير</a:t>
            </a:r>
            <a:endParaRPr lang="en-US" dirty="0"/>
          </a:p>
        </p:txBody>
      </p:sp>
      <p:sp>
        <p:nvSpPr>
          <p:cNvPr id="6" name="Text Placeholder 5">
            <a:extLst>
              <a:ext uri="{FF2B5EF4-FFF2-40B4-BE49-F238E27FC236}">
                <a16:creationId xmlns:a16="http://schemas.microsoft.com/office/drawing/2014/main" id="{CCF9FD23-127B-C8CF-B0A3-3405801B9B45}"/>
              </a:ext>
            </a:extLst>
          </p:cNvPr>
          <p:cNvSpPr>
            <a:spLocks noGrp="1"/>
          </p:cNvSpPr>
          <p:nvPr>
            <p:ph type="body" idx="1"/>
          </p:nvPr>
        </p:nvSpPr>
        <p:spPr>
          <a:xfrm>
            <a:off x="0" y="5882282"/>
            <a:ext cx="9143999" cy="975719"/>
          </a:xfrm>
        </p:spPr>
        <p:txBody>
          <a:bodyPr anchor="ctr"/>
          <a:lstStyle/>
          <a:p>
            <a:r>
              <a:rPr lang="ar-EG" sz="3400" dirty="0"/>
              <a:t>بي إهموت غار إم إفنوتي إفيوت بي باندوكراطور: نيم تي خاريس إنتيه بيف مونوجينيس إنشيري: </a:t>
            </a:r>
          </a:p>
        </p:txBody>
      </p:sp>
      <p:sp>
        <p:nvSpPr>
          <p:cNvPr id="7" name="Text Placeholder 6">
            <a:extLst>
              <a:ext uri="{FF2B5EF4-FFF2-40B4-BE49-F238E27FC236}">
                <a16:creationId xmlns:a16="http://schemas.microsoft.com/office/drawing/2014/main" id="{63F825D0-8BC6-E5E2-0146-C964A66246C8}"/>
              </a:ext>
            </a:extLst>
          </p:cNvPr>
          <p:cNvSpPr>
            <a:spLocks noGrp="1"/>
          </p:cNvSpPr>
          <p:nvPr>
            <p:ph type="body" sz="quarter" idx="3"/>
          </p:nvPr>
        </p:nvSpPr>
        <p:spPr>
          <a:xfrm>
            <a:off x="-2" y="4998721"/>
            <a:ext cx="9144000" cy="883562"/>
          </a:xfrm>
        </p:spPr>
        <p:txBody>
          <a:bodyPr/>
          <a:lstStyle/>
          <a:p>
            <a:pPr>
              <a:lnSpc>
                <a:spcPct val="80000"/>
              </a:lnSpc>
            </a:pPr>
            <a:r>
              <a:rPr lang="en-US" dirty="0" err="1"/>
              <a:t>Pi`hmot</a:t>
            </a:r>
            <a:r>
              <a:rPr lang="en-US" dirty="0"/>
              <a:t> gar `mV] `</a:t>
            </a:r>
            <a:r>
              <a:rPr lang="en-US" dirty="0" err="1"/>
              <a:t>Viwt</a:t>
            </a:r>
            <a:r>
              <a:rPr lang="en-US" dirty="0"/>
              <a:t> </a:t>
            </a:r>
            <a:r>
              <a:rPr lang="en-US" dirty="0" err="1"/>
              <a:t>ipantokratwr</a:t>
            </a:r>
            <a:r>
              <a:rPr lang="en-US" dirty="0"/>
              <a:t>. </a:t>
            </a:r>
            <a:r>
              <a:rPr lang="en-US" dirty="0" err="1"/>
              <a:t>Nem</a:t>
            </a:r>
            <a:r>
              <a:rPr lang="en-US" dirty="0"/>
              <a:t> ],</a:t>
            </a:r>
            <a:r>
              <a:rPr lang="en-US" dirty="0" err="1"/>
              <a:t>aric</a:t>
            </a:r>
            <a:r>
              <a:rPr lang="en-US" dirty="0"/>
              <a:t> `</a:t>
            </a:r>
            <a:r>
              <a:rPr lang="en-US" dirty="0" err="1"/>
              <a:t>nte</a:t>
            </a:r>
            <a:r>
              <a:rPr lang="en-US" dirty="0"/>
              <a:t> </a:t>
            </a:r>
            <a:r>
              <a:rPr lang="en-US" dirty="0" err="1"/>
              <a:t>pefmonogenyc</a:t>
            </a:r>
            <a:r>
              <a:rPr lang="en-US" dirty="0"/>
              <a:t> `</a:t>
            </a:r>
            <a:r>
              <a:rPr lang="en-US" dirty="0" err="1"/>
              <a:t>nsyri</a:t>
            </a:r>
            <a:endParaRPr lang="en-US" dirty="0"/>
          </a:p>
        </p:txBody>
      </p:sp>
      <p:sp>
        <p:nvSpPr>
          <p:cNvPr id="2" name="Text Placeholder 1">
            <a:extLst>
              <a:ext uri="{FF2B5EF4-FFF2-40B4-BE49-F238E27FC236}">
                <a16:creationId xmlns:a16="http://schemas.microsoft.com/office/drawing/2014/main" id="{2D769EC3-E745-4480-BADA-D95F395C0B65}"/>
              </a:ext>
            </a:extLst>
          </p:cNvPr>
          <p:cNvSpPr>
            <a:spLocks noGrp="1"/>
          </p:cNvSpPr>
          <p:nvPr>
            <p:ph type="body" sz="quarter" idx="10"/>
          </p:nvPr>
        </p:nvSpPr>
        <p:spPr/>
        <p:txBody>
          <a:bodyPr/>
          <a:lstStyle/>
          <a:p>
            <a:r>
              <a:rPr lang="ar-EG" sz="4000" dirty="0"/>
              <a:t>نعمة الله الآب ضابط الكل. ونعمة ابنه الوحيد </a:t>
            </a:r>
          </a:p>
        </p:txBody>
      </p:sp>
      <p:sp>
        <p:nvSpPr>
          <p:cNvPr id="17" name="Rectangle 16">
            <a:hlinkClick r:id="rId2" action="ppaction://hlinksldjump"/>
            <a:extLst>
              <a:ext uri="{FF2B5EF4-FFF2-40B4-BE49-F238E27FC236}">
                <a16:creationId xmlns:a16="http://schemas.microsoft.com/office/drawing/2014/main" id="{14C7FCB0-BD1D-3111-D5AD-2595B47FDE0C}"/>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8" name="Rectangle 17">
            <a:hlinkClick r:id="rId3" action="ppaction://hlinksldjump"/>
            <a:extLst>
              <a:ext uri="{FF2B5EF4-FFF2-40B4-BE49-F238E27FC236}">
                <a16:creationId xmlns:a16="http://schemas.microsoft.com/office/drawing/2014/main" id="{A8F95679-FA91-02B9-0B2D-709F03D0893D}"/>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9" name="Rectangle 18">
            <a:hlinkClick r:id="rId4" action="ppaction://hlinksldjump"/>
            <a:extLst>
              <a:ext uri="{FF2B5EF4-FFF2-40B4-BE49-F238E27FC236}">
                <a16:creationId xmlns:a16="http://schemas.microsoft.com/office/drawing/2014/main" id="{FF5E3421-04D2-C115-5D39-C46753A9FEC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0" name="Rectangle 19">
            <a:hlinkClick r:id="rId5" action="ppaction://hlinksldjump"/>
            <a:extLst>
              <a:ext uri="{FF2B5EF4-FFF2-40B4-BE49-F238E27FC236}">
                <a16:creationId xmlns:a16="http://schemas.microsoft.com/office/drawing/2014/main" id="{2A76A78D-B282-9417-BD92-D8E96ADC681A}"/>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1" name="Rectangle 20">
            <a:hlinkClick r:id="rId6" action="ppaction://hlinksldjump"/>
            <a:extLst>
              <a:ext uri="{FF2B5EF4-FFF2-40B4-BE49-F238E27FC236}">
                <a16:creationId xmlns:a16="http://schemas.microsoft.com/office/drawing/2014/main" id="{0DE64068-A073-8244-78F1-B46D4286C26C}"/>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5050209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DB2877F-8CE1-8A13-6DD8-E958649ACC4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63500" y="5937681"/>
            <a:ext cx="9271000" cy="920319"/>
          </a:xfrm>
        </p:spPr>
        <p:txBody>
          <a:bodyPr anchor="ctr"/>
          <a:lstStyle/>
          <a:p>
            <a:r>
              <a:rPr lang="ar-EG" sz="3500" dirty="0"/>
              <a:t>إيسوس بخرستوس بين تشويس: نيم تي كينونيا نيم تي ذوريه آ: إنتيه بى إبنيڤما إثؤواب إمباراكليطون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099049"/>
            <a:ext cx="9144000" cy="838633"/>
          </a:xfrm>
        </p:spPr>
        <p:txBody>
          <a:bodyPr/>
          <a:lstStyle/>
          <a:p>
            <a:r>
              <a:rPr lang="pt-BR" dirty="0"/>
              <a:t> I=y=c P=,=c Pen=o=c. Nem ]koinwni`a nem ]dwr`e`a `nte Pi`pneuma =e=;=u `mparaklyton.</a:t>
            </a:r>
          </a:p>
        </p:txBody>
      </p:sp>
      <p:sp>
        <p:nvSpPr>
          <p:cNvPr id="5" name="Text Placeholder 4">
            <a:extLst>
              <a:ext uri="{FF2B5EF4-FFF2-40B4-BE49-F238E27FC236}">
                <a16:creationId xmlns:a16="http://schemas.microsoft.com/office/drawing/2014/main" id="{9521A2B6-9615-45F4-9603-827FD198E990}"/>
              </a:ext>
            </a:extLst>
          </p:cNvPr>
          <p:cNvSpPr>
            <a:spLocks noGrp="1"/>
          </p:cNvSpPr>
          <p:nvPr>
            <p:ph type="body" sz="quarter" idx="10"/>
          </p:nvPr>
        </p:nvSpPr>
        <p:spPr>
          <a:xfrm>
            <a:off x="-2" y="4363211"/>
            <a:ext cx="9144000" cy="598754"/>
          </a:xfrm>
        </p:spPr>
        <p:txBody>
          <a:bodyPr/>
          <a:lstStyle/>
          <a:p>
            <a:r>
              <a:rPr lang="ar-EG" sz="3800" dirty="0"/>
              <a:t>يسوع المسيح ربنا. وشركة وعطية</a:t>
            </a:r>
            <a:r>
              <a:rPr lang="en-US" sz="3800" dirty="0"/>
              <a:t> </a:t>
            </a:r>
            <a:r>
              <a:rPr lang="ar-EG" sz="3800" dirty="0"/>
              <a:t>الروح القدس المعزي.</a:t>
            </a:r>
          </a:p>
        </p:txBody>
      </p:sp>
    </p:spTree>
    <p:extLst>
      <p:ext uri="{BB962C8B-B14F-4D97-AF65-F5344CB8AC3E}">
        <p14:creationId xmlns:p14="http://schemas.microsoft.com/office/powerpoint/2010/main" val="24542354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903259"/>
            <a:ext cx="9143999" cy="954741"/>
          </a:xfrm>
        </p:spPr>
        <p:txBody>
          <a:bodyPr anchor="ctr"/>
          <a:lstStyle/>
          <a:p>
            <a:r>
              <a:rPr lang="ar-EG" sz="3600" dirty="0"/>
              <a:t>إڤ إيه إي: إيه إهري إيچين إت آفيه: إمبي ماكاريوس إنيوت إت إتطايوت إن أرشي إيريڤس: بابا أڤا (تواضروس).</a:t>
            </a:r>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48518"/>
            <a:ext cx="9144000" cy="954742"/>
          </a:xfrm>
        </p:spPr>
        <p:txBody>
          <a:bodyPr/>
          <a:lstStyle/>
          <a:p>
            <a:r>
              <a:rPr lang="pt-BR" dirty="0"/>
              <a:t>Eue`i `e`hyri `ejen `t`ave `mpimakarioc `niwt ettaiyout `nar,y `ereuc papa abba (</a:t>
            </a:r>
            <a:r>
              <a:rPr lang="en-US" dirty="0"/>
              <a:t>:</a:t>
            </a:r>
            <a:r>
              <a:rPr lang="en-US" dirty="0" err="1"/>
              <a:t>e`odoroc</a:t>
            </a:r>
            <a:r>
              <a:rPr lang="pt-BR" dirty="0"/>
              <a:t>) .</a:t>
            </a:r>
          </a:p>
        </p:txBody>
      </p:sp>
      <p:sp>
        <p:nvSpPr>
          <p:cNvPr id="5" name="Text Placeholder 4">
            <a:extLst>
              <a:ext uri="{FF2B5EF4-FFF2-40B4-BE49-F238E27FC236}">
                <a16:creationId xmlns:a16="http://schemas.microsoft.com/office/drawing/2014/main" id="{517CC974-8692-40C9-94C8-1D4F317839D5}"/>
              </a:ext>
            </a:extLst>
          </p:cNvPr>
          <p:cNvSpPr>
            <a:spLocks noGrp="1"/>
          </p:cNvSpPr>
          <p:nvPr>
            <p:ph type="body" sz="quarter" idx="10"/>
          </p:nvPr>
        </p:nvSpPr>
        <p:spPr>
          <a:xfrm>
            <a:off x="-2" y="4363211"/>
            <a:ext cx="9144000" cy="585307"/>
          </a:xfrm>
        </p:spPr>
        <p:txBody>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تحل</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علي رأس أبينا الطوباوي المُكرَّم رئيس الكهنة البابا أنبا(...). </a:t>
            </a:r>
          </a:p>
        </p:txBody>
      </p:sp>
    </p:spTree>
    <p:extLst>
      <p:ext uri="{BB962C8B-B14F-4D97-AF65-F5344CB8AC3E}">
        <p14:creationId xmlns:p14="http://schemas.microsoft.com/office/powerpoint/2010/main" val="7408394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814061"/>
            <a:ext cx="9143999" cy="1043940"/>
          </a:xfrm>
        </p:spPr>
        <p:txBody>
          <a:bodyPr anchor="t"/>
          <a:lstStyle/>
          <a:p>
            <a:r>
              <a:rPr lang="ar-EG" sz="3600" dirty="0"/>
              <a:t>نيم ايجين اتفي</a:t>
            </a:r>
            <a:r>
              <a:rPr lang="en-US" sz="3600" dirty="0"/>
              <a:t> </a:t>
            </a:r>
            <a:r>
              <a:rPr lang="ar-EG" sz="3600" dirty="0"/>
              <a:t>امبي مكاريوس انيوت اتطايوت امتروبوليتيس افا (دانيال)</a:t>
            </a:r>
            <a:endParaRPr lang="en-US" sz="36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91101"/>
            <a:ext cx="9144000" cy="891182"/>
          </a:xfrm>
        </p:spPr>
        <p:txBody>
          <a:bodyPr/>
          <a:lstStyle/>
          <a:p>
            <a:pPr>
              <a:spcBef>
                <a:spcPts val="0"/>
              </a:spcBef>
            </a:pPr>
            <a:r>
              <a:rPr lang="en-US" dirty="0" err="1"/>
              <a:t>nem</a:t>
            </a:r>
            <a:r>
              <a:rPr lang="en-US" dirty="0"/>
              <a:t> </a:t>
            </a:r>
            <a:r>
              <a:rPr lang="en-US" dirty="0" err="1"/>
              <a:t>ejen</a:t>
            </a:r>
            <a:r>
              <a:rPr lang="en-US" dirty="0"/>
              <a:t> `</a:t>
            </a:r>
            <a:r>
              <a:rPr lang="en-US" dirty="0" err="1"/>
              <a:t>tafe</a:t>
            </a:r>
            <a:r>
              <a:rPr lang="en-US" dirty="0"/>
              <a:t> `</a:t>
            </a:r>
            <a:r>
              <a:rPr lang="en-US" dirty="0" err="1"/>
              <a:t>mpimakarioc</a:t>
            </a:r>
            <a:r>
              <a:rPr lang="en-US" dirty="0"/>
              <a:t> `</a:t>
            </a:r>
            <a:r>
              <a:rPr lang="en-US" dirty="0" err="1"/>
              <a:t>niwt</a:t>
            </a:r>
            <a:r>
              <a:rPr lang="en-US" dirty="0"/>
              <a:t> </a:t>
            </a:r>
            <a:r>
              <a:rPr lang="en-US" dirty="0" err="1"/>
              <a:t>ettaiyout</a:t>
            </a:r>
            <a:endParaRPr lang="en-US" dirty="0"/>
          </a:p>
          <a:p>
            <a:pPr>
              <a:spcBef>
                <a:spcPts val="0"/>
              </a:spcBef>
            </a:pPr>
            <a:r>
              <a:rPr lang="en-US" dirty="0"/>
              <a:t> `</a:t>
            </a:r>
            <a:r>
              <a:rPr lang="en-US" dirty="0" err="1"/>
              <a:t>mmytropolityc</a:t>
            </a:r>
            <a:r>
              <a:rPr lang="en-US" dirty="0"/>
              <a:t> abba (</a:t>
            </a:r>
            <a:r>
              <a:rPr lang="en-US" dirty="0" err="1"/>
              <a:t>Daniyl</a:t>
            </a:r>
            <a:r>
              <a:rPr lang="en-US" dirty="0"/>
              <a:t>)</a:t>
            </a:r>
          </a:p>
        </p:txBody>
      </p:sp>
      <p:sp>
        <p:nvSpPr>
          <p:cNvPr id="5" name="Text Placeholder 4">
            <a:extLst>
              <a:ext uri="{FF2B5EF4-FFF2-40B4-BE49-F238E27FC236}">
                <a16:creationId xmlns:a16="http://schemas.microsoft.com/office/drawing/2014/main" id="{E2576F22-B9E2-4280-80EC-39FB2BE8CABC}"/>
              </a:ext>
            </a:extLst>
          </p:cNvPr>
          <p:cNvSpPr>
            <a:spLocks noGrp="1"/>
          </p:cNvSpPr>
          <p:nvPr>
            <p:ph type="body" sz="quarter" idx="10"/>
          </p:nvPr>
        </p:nvSpPr>
        <p:spPr>
          <a:xfrm>
            <a:off x="-2" y="4363211"/>
            <a:ext cx="9144000" cy="627889"/>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تحل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علي رأس أبينا المُكرَّم </a:t>
            </a:r>
            <a:r>
              <a:rPr lang="ar-EG" sz="4000" dirty="0"/>
              <a:t>المطران انبا (دانيال)</a:t>
            </a:r>
            <a:endParaRPr lang="en-US" sz="4000" dirty="0"/>
          </a:p>
        </p:txBody>
      </p:sp>
    </p:spTree>
    <p:extLst>
      <p:ext uri="{BB962C8B-B14F-4D97-AF65-F5344CB8AC3E}">
        <p14:creationId xmlns:p14="http://schemas.microsoft.com/office/powerpoint/2010/main" val="30783355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24237"/>
            <a:ext cx="9143999" cy="933764"/>
          </a:xfrm>
        </p:spPr>
        <p:txBody>
          <a:bodyPr anchor="ctr"/>
          <a:lstStyle/>
          <a:p>
            <a:r>
              <a:rPr lang="ar-EG" sz="3600" dirty="0"/>
              <a:t>إفنوتي إنتيه إتفيه إيف إى طاجرؤو هيچين نو إثرونوس إن هان ميش إنرومبي نيم هان سيّو إن هيريني كون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0" y="4948518"/>
            <a:ext cx="9144000" cy="933764"/>
          </a:xfrm>
        </p:spPr>
        <p:txBody>
          <a:bodyPr/>
          <a:lstStyle/>
          <a:p>
            <a:pPr>
              <a:lnSpc>
                <a:spcPct val="80000"/>
              </a:lnSpc>
              <a:spcBef>
                <a:spcPts val="0"/>
              </a:spcBef>
            </a:pPr>
            <a:r>
              <a:rPr lang="en-US" dirty="0"/>
              <a:t>V] `</a:t>
            </a:r>
            <a:r>
              <a:rPr lang="en-US" dirty="0" err="1"/>
              <a:t>nte</a:t>
            </a:r>
            <a:r>
              <a:rPr lang="en-US" dirty="0"/>
              <a:t> `</a:t>
            </a:r>
            <a:r>
              <a:rPr lang="en-US" dirty="0" err="1"/>
              <a:t>tve</a:t>
            </a:r>
            <a:r>
              <a:rPr lang="en-US" dirty="0"/>
              <a:t> </a:t>
            </a:r>
            <a:r>
              <a:rPr lang="en-US" dirty="0" err="1"/>
              <a:t>ef`etajrowou</a:t>
            </a:r>
            <a:r>
              <a:rPr lang="en-US" dirty="0"/>
              <a:t> </a:t>
            </a:r>
            <a:r>
              <a:rPr lang="en-US" dirty="0" err="1"/>
              <a:t>hijen</a:t>
            </a:r>
            <a:r>
              <a:rPr lang="en-US" dirty="0"/>
              <a:t> </a:t>
            </a:r>
            <a:r>
              <a:rPr lang="en-US" dirty="0" err="1"/>
              <a:t>nou</a:t>
            </a:r>
            <a:r>
              <a:rPr lang="en-US" dirty="0"/>
              <a:t>`;</a:t>
            </a:r>
            <a:r>
              <a:rPr lang="en-US" dirty="0" err="1"/>
              <a:t>ronoc</a:t>
            </a:r>
            <a:endParaRPr lang="ar-EG" dirty="0"/>
          </a:p>
          <a:p>
            <a:pPr>
              <a:lnSpc>
                <a:spcPct val="80000"/>
              </a:lnSpc>
              <a:spcBef>
                <a:spcPts val="0"/>
              </a:spcBef>
            </a:pPr>
            <a:r>
              <a:rPr lang="en-US" dirty="0"/>
              <a:t> `</a:t>
            </a:r>
            <a:r>
              <a:rPr lang="en-US" dirty="0" err="1"/>
              <a:t>nhanmys</a:t>
            </a:r>
            <a:r>
              <a:rPr lang="en-US" dirty="0"/>
              <a:t> `n[</a:t>
            </a:r>
            <a:r>
              <a:rPr lang="en-US" dirty="0" err="1"/>
              <a:t>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5" name="Text Placeholder 4">
            <a:extLst>
              <a:ext uri="{FF2B5EF4-FFF2-40B4-BE49-F238E27FC236}">
                <a16:creationId xmlns:a16="http://schemas.microsoft.com/office/drawing/2014/main" id="{CA9A3FFD-B62C-4DE3-8097-210BF20FFD2C}"/>
              </a:ext>
            </a:extLst>
          </p:cNvPr>
          <p:cNvSpPr>
            <a:spLocks noGrp="1"/>
          </p:cNvSpPr>
          <p:nvPr>
            <p:ph type="body" sz="quarter" idx="10"/>
          </p:nvPr>
        </p:nvSpPr>
        <p:spPr>
          <a:xfrm>
            <a:off x="-2" y="4363211"/>
            <a:ext cx="9144000" cy="585307"/>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السماء يثبتهما على كر</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سيهما سنين عديدة وأزمنة</a:t>
            </a:r>
            <a:r>
              <a:rPr kumimoji="0" lang="en-US"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سالمة</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8696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D88FEC-EFA8-44E0-9B3A-AECCA00FDF05}"/>
              </a:ext>
            </a:extLst>
          </p:cNvPr>
          <p:cNvSpPr>
            <a:spLocks noGrp="1"/>
          </p:cNvSpPr>
          <p:nvPr>
            <p:ph type="body" sz="quarter" idx="10"/>
          </p:nvPr>
        </p:nvSpPr>
        <p:spPr/>
        <p:txBody>
          <a:bodyPr/>
          <a:lstStyle/>
          <a:p>
            <a:r>
              <a:rPr lang="ar-SA"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r>
              <a:rPr lang="ar-SA" sz="4400" dirty="0">
                <a:solidFill>
                  <a:srgbClr val="FFC000"/>
                </a:solidFill>
              </a:rPr>
              <a:t>(كى نين.. )</a:t>
            </a:r>
          </a:p>
        </p:txBody>
      </p:sp>
    </p:spTree>
    <p:extLst>
      <p:ext uri="{BB962C8B-B14F-4D97-AF65-F5344CB8AC3E}">
        <p14:creationId xmlns:p14="http://schemas.microsoft.com/office/powerpoint/2010/main" val="56271139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6147822"/>
            <a:ext cx="9143999" cy="710178"/>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ثيڤيو إننو جاچي تيرو صابيسيت إننو تشالڤج إنكوليم</a:t>
            </a:r>
            <a:endParaRPr lang="en-US" sz="37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5172104"/>
            <a:ext cx="9144000" cy="975718"/>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r>
              <a:rPr lang="en-US" sz="4000" dirty="0"/>
              <a:t> </a:t>
            </a:r>
          </a:p>
          <a:p>
            <a:pPr>
              <a:lnSpc>
                <a:spcPct val="80000"/>
              </a:lnSpc>
              <a:spcBef>
                <a:spcPts val="0"/>
              </a:spcBef>
            </a:pPr>
            <a:r>
              <a:rPr lang="en-US" sz="4000" dirty="0"/>
              <a:t>`</a:t>
            </a:r>
            <a:r>
              <a:rPr lang="en-US" sz="4000" dirty="0" err="1"/>
              <a:t>nnou</a:t>
            </a:r>
            <a:r>
              <a:rPr lang="en-US" sz="4000" dirty="0"/>
              <a:t>[</a:t>
            </a:r>
            <a:r>
              <a:rPr lang="en-US" sz="4000" dirty="0" err="1"/>
              <a:t>alauj</a:t>
            </a:r>
            <a:r>
              <a:rPr lang="en-US" sz="4000" dirty="0"/>
              <a:t> `</a:t>
            </a:r>
            <a:r>
              <a:rPr lang="en-US" sz="4000" dirty="0" err="1"/>
              <a:t>n,wlem</a:t>
            </a:r>
            <a:endParaRPr lang="en-US" sz="4000" dirty="0"/>
          </a:p>
        </p:txBody>
      </p:sp>
      <p:sp>
        <p:nvSpPr>
          <p:cNvPr id="5" name="Text Placeholder 4">
            <a:extLst>
              <a:ext uri="{FF2B5EF4-FFF2-40B4-BE49-F238E27FC236}">
                <a16:creationId xmlns:a16="http://schemas.microsoft.com/office/drawing/2014/main" id="{385CBEBC-B7EE-495E-8EED-A767FEE932E8}"/>
              </a:ext>
            </a:extLst>
          </p:cNvPr>
          <p:cNvSpPr>
            <a:spLocks noGrp="1"/>
          </p:cNvSpPr>
          <p:nvPr>
            <p:ph type="body" sz="quarter" idx="10"/>
          </p:nvPr>
        </p:nvSpPr>
        <p:spPr>
          <a:xfrm>
            <a:off x="-2" y="4363210"/>
            <a:ext cx="9144000" cy="808893"/>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جميع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أعداءهما جميعاً  تحت قدميهما سريعاً</a:t>
            </a:r>
            <a:endParaRPr lang="en-GB" sz="4400" dirty="0"/>
          </a:p>
        </p:txBody>
      </p:sp>
    </p:spTree>
    <p:extLst>
      <p:ext uri="{BB962C8B-B14F-4D97-AF65-F5344CB8AC3E}">
        <p14:creationId xmlns:p14="http://schemas.microsoft.com/office/powerpoint/2010/main" val="178898499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6">
            <a:extLst>
              <a:ext uri="{FF2B5EF4-FFF2-40B4-BE49-F238E27FC236}">
                <a16:creationId xmlns:a16="http://schemas.microsoft.com/office/drawing/2014/main" id="{A5511CF2-43C6-EB23-B408-B498BD22F09E}"/>
              </a:ext>
            </a:extLst>
          </p:cNvPr>
          <p:cNvSpPr>
            <a:spLocks noGrp="1"/>
          </p:cNvSpPr>
          <p:nvPr>
            <p:ph type="body" idx="1"/>
          </p:nvPr>
        </p:nvSpPr>
        <p:spPr>
          <a:xfrm>
            <a:off x="0" y="5924237"/>
            <a:ext cx="9143999" cy="93376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إيه بي إخرستوس إيه إهري إيجون إنتيف كانين نوڤي نان إيڤول خين أو هيريني كاطا بيف نيشتي</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إنناى.</a:t>
            </a:r>
            <a:endParaRPr lang="en-US" sz="3500"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109882"/>
            <a:ext cx="9144000" cy="814354"/>
          </a:xfrm>
        </p:spPr>
        <p:txBody>
          <a:bodyPr/>
          <a:lstStyle/>
          <a:p>
            <a:pPr>
              <a:lnSpc>
                <a:spcPct val="80000"/>
              </a:lnSpc>
              <a:spcBef>
                <a:spcPts val="0"/>
              </a:spcBef>
            </a:pPr>
            <a:r>
              <a:rPr lang="en-US" sz="3500" dirty="0" err="1"/>
              <a:t>Twbh</a:t>
            </a:r>
            <a:r>
              <a:rPr lang="en-US" sz="3500" dirty="0"/>
              <a:t> `</a:t>
            </a:r>
            <a:r>
              <a:rPr lang="en-US" sz="3500" dirty="0" err="1"/>
              <a:t>eP</a:t>
            </a:r>
            <a:r>
              <a:rPr lang="en-US" sz="3500" dirty="0"/>
              <a:t>=,=c `</a:t>
            </a:r>
            <a:r>
              <a:rPr lang="en-US" sz="3500" dirty="0" err="1"/>
              <a:t>e`hryi</a:t>
            </a:r>
            <a:r>
              <a:rPr lang="en-US" sz="3500" dirty="0"/>
              <a:t> `</a:t>
            </a:r>
            <a:r>
              <a:rPr lang="en-US" sz="3500" dirty="0" err="1"/>
              <a:t>ejwn</a:t>
            </a:r>
            <a:r>
              <a:rPr lang="en-US" sz="3500" dirty="0"/>
              <a:t> `</a:t>
            </a:r>
            <a:r>
              <a:rPr lang="en-US" sz="3500" dirty="0" err="1"/>
              <a:t>ntef,a</a:t>
            </a:r>
            <a:r>
              <a:rPr lang="en-US" sz="3500" dirty="0"/>
              <a:t> </a:t>
            </a:r>
            <a:r>
              <a:rPr lang="en-US" sz="3500" dirty="0" err="1"/>
              <a:t>nennobi</a:t>
            </a:r>
            <a:r>
              <a:rPr lang="en-US" sz="3500" dirty="0"/>
              <a:t> nan `</a:t>
            </a:r>
            <a:r>
              <a:rPr lang="en-US" sz="3500" dirty="0" err="1"/>
              <a:t>ebol</a:t>
            </a:r>
            <a:r>
              <a:rPr lang="en-US" sz="3500" dirty="0"/>
              <a:t>@</a:t>
            </a:r>
            <a:endParaRPr lang="ar-EG" sz="3500" dirty="0"/>
          </a:p>
          <a:p>
            <a:pPr>
              <a:lnSpc>
                <a:spcPct val="80000"/>
              </a:lnSpc>
              <a:spcBef>
                <a:spcPts val="0"/>
              </a:spcBef>
            </a:pPr>
            <a:r>
              <a:rPr lang="en-US" sz="3500" dirty="0"/>
              <a:t> </a:t>
            </a:r>
            <a:r>
              <a:rPr lang="fi-FI" sz="3500" dirty="0"/>
              <a:t>qen ouhiryny kata pefnis] `nnai. </a:t>
            </a:r>
            <a:endParaRPr lang="en-US" sz="3500" dirty="0"/>
          </a:p>
        </p:txBody>
      </p:sp>
      <p:sp>
        <p:nvSpPr>
          <p:cNvPr id="3" name="Text Placeholder 2">
            <a:extLst>
              <a:ext uri="{FF2B5EF4-FFF2-40B4-BE49-F238E27FC236}">
                <a16:creationId xmlns:a16="http://schemas.microsoft.com/office/drawing/2014/main" id="{049D4A9E-B5CA-40FB-89D9-786C0E0DA440}"/>
              </a:ext>
            </a:extLst>
          </p:cNvPr>
          <p:cNvSpPr>
            <a:spLocks noGrp="1"/>
          </p:cNvSpPr>
          <p:nvPr>
            <p:ph type="body" sz="quarter" idx="10"/>
          </p:nvPr>
        </p:nvSpPr>
        <p:spPr>
          <a:xfrm>
            <a:off x="-2" y="4363211"/>
            <a:ext cx="9144000" cy="710178"/>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طلبا من المسيح عنا ليغفر لنا خطايانا</a:t>
            </a:r>
            <a:r>
              <a:rPr lang="ar-EG" sz="3800" dirty="0"/>
              <a:t>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بسلام كعظيم رحمته</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endParaRPr lang="en-GB" sz="3800" dirty="0"/>
          </a:p>
        </p:txBody>
      </p:sp>
    </p:spTree>
    <p:extLst>
      <p:ext uri="{BB962C8B-B14F-4D97-AF65-F5344CB8AC3E}">
        <p14:creationId xmlns:p14="http://schemas.microsoft.com/office/powerpoint/2010/main" val="39649630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37683"/>
            <a:ext cx="9143999" cy="920317"/>
          </a:xfrm>
        </p:spPr>
        <p:txBody>
          <a:bodyPr/>
          <a:lstStyle/>
          <a:p>
            <a:r>
              <a:rPr lang="ar-EG" dirty="0"/>
              <a:t>ماري بي اكليروس نيم نيم بي لاؤس تيرف : اوجاي خين ابتشويس جى امين اس ايشوبي</a:t>
            </a:r>
            <a:endParaRPr lang="en-US"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4961965"/>
            <a:ext cx="9144000" cy="975718"/>
          </a:xfrm>
        </p:spPr>
        <p:txBody>
          <a:bodyPr/>
          <a:lstStyle/>
          <a:p>
            <a:r>
              <a:rPr lang="en-US" dirty="0"/>
              <a:t>Mare </a:t>
            </a:r>
            <a:r>
              <a:rPr lang="en-US" dirty="0" err="1"/>
              <a:t>pi`klyroc</a:t>
            </a:r>
            <a:r>
              <a:rPr lang="en-US" dirty="0"/>
              <a:t>@ </a:t>
            </a:r>
            <a:r>
              <a:rPr lang="en-US" dirty="0" err="1"/>
              <a:t>nem</a:t>
            </a:r>
            <a:r>
              <a:rPr lang="en-US" dirty="0"/>
              <a:t> </a:t>
            </a:r>
            <a:r>
              <a:rPr lang="en-US" dirty="0" err="1"/>
              <a:t>pilaoc</a:t>
            </a:r>
            <a:r>
              <a:rPr lang="en-US" dirty="0"/>
              <a:t> </a:t>
            </a:r>
            <a:r>
              <a:rPr lang="en-US" dirty="0" err="1"/>
              <a:t>tyrf</a:t>
            </a:r>
            <a:r>
              <a:rPr lang="en-US" dirty="0"/>
              <a:t>@ </a:t>
            </a:r>
            <a:r>
              <a:rPr lang="en-US" dirty="0" err="1"/>
              <a:t>oujai</a:t>
            </a:r>
            <a:r>
              <a:rPr lang="en-US" dirty="0"/>
              <a:t> </a:t>
            </a:r>
            <a:r>
              <a:rPr lang="en-US" dirty="0" err="1"/>
              <a:t>qen</a:t>
            </a:r>
            <a:r>
              <a:rPr lang="en-US" dirty="0"/>
              <a:t> `P=o=c@ je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A5295481-9EBF-4469-8E78-626CC6D41519}"/>
              </a:ext>
            </a:extLst>
          </p:cNvPr>
          <p:cNvSpPr>
            <a:spLocks noGrp="1"/>
          </p:cNvSpPr>
          <p:nvPr>
            <p:ph type="body" sz="quarter" idx="10"/>
          </p:nvPr>
        </p:nvSpPr>
        <p:spPr>
          <a:xfrm>
            <a:off x="-2" y="4363211"/>
            <a:ext cx="9144000" cy="598754"/>
          </a:xfrm>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فليكن الإكليروس وكل الشعب معافين من الرب آمين يكون.</a:t>
            </a:r>
            <a:endParaRPr lang="en-GB" sz="3800" dirty="0"/>
          </a:p>
        </p:txBody>
      </p:sp>
    </p:spTree>
    <p:extLst>
      <p:ext uri="{BB962C8B-B14F-4D97-AF65-F5344CB8AC3E}">
        <p14:creationId xmlns:p14="http://schemas.microsoft.com/office/powerpoint/2010/main" val="8120716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0C9A8D5-D16C-45CF-9800-B9C1E2E8BD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16EA27-BFB7-47A8-97B4-9A8BF8B0E0F3}"/>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F4F18CE-9821-40D4-AAFD-8215210A0576}"/>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1739634B-1620-4DD6-9B98-A1B8B9280A3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25280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7"/>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r>
              <a:rPr lang="ar-EG" sz="2700"/>
              <a:t>لحن الفضائل</a:t>
            </a:r>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nchor="ctr"/>
          <a:lstStyle/>
          <a:p>
            <a:r>
              <a:rPr lang="ar-EG" altLang="en-US" sz="4400" b="1" dirty="0">
                <a:solidFill>
                  <a:schemeClr val="bg1"/>
                </a:solidFill>
                <a:latin typeface="Times New Roman" panose="02020603050405020304" pitchFamily="18" charset="0"/>
                <a:cs typeface="Times New Roman" panose="02020603050405020304" pitchFamily="18" charset="0"/>
              </a:rPr>
              <a:t>تي ميتي إسنوتي إن آريتي</a:t>
            </a:r>
            <a:r>
              <a:rPr lang="ar-EG" altLang="en-US" sz="4400" b="1" baseline="0" dirty="0">
                <a:solidFill>
                  <a:schemeClr val="bg1"/>
                </a:solidFill>
                <a:latin typeface="Times New Roman" panose="02020603050405020304" pitchFamily="18" charset="0"/>
                <a:cs typeface="Times New Roman" panose="02020603050405020304" pitchFamily="18" charset="0"/>
              </a:rPr>
              <a:t> إمبي بنيڤما إثؤواب:</a:t>
            </a:r>
            <a:endParaRPr lang="en-US" sz="4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20160"/>
            <a:ext cx="9144000" cy="808893"/>
          </a:xfrm>
        </p:spPr>
        <p:txBody>
          <a:bodyPr/>
          <a:lstStyle/>
          <a:p>
            <a:r>
              <a:rPr lang="en-US" sz="4200" dirty="0"/>
              <a:t>}my] `</a:t>
            </a:r>
            <a:r>
              <a:rPr lang="en-US" sz="4200" dirty="0" err="1"/>
              <a:t>cnou</a:t>
            </a:r>
            <a:r>
              <a:rPr lang="en-US" sz="4200" dirty="0"/>
              <a:t>] `</a:t>
            </a:r>
            <a:r>
              <a:rPr lang="en-US" sz="4200" dirty="0" err="1"/>
              <a:t>n`arety</a:t>
            </a:r>
            <a:r>
              <a:rPr lang="en-US" sz="4200" dirty="0"/>
              <a:t> `</a:t>
            </a:r>
            <a:r>
              <a:rPr lang="en-US" sz="4200" dirty="0" err="1"/>
              <a:t>mpi`Pneuma</a:t>
            </a:r>
            <a:r>
              <a:rPr lang="en-US" sz="4200" dirty="0"/>
              <a:t> </a:t>
            </a:r>
            <a:r>
              <a:rPr lang="en-US" sz="4200" dirty="0" err="1"/>
              <a:t>e;ouab</a:t>
            </a:r>
            <a:r>
              <a:rPr lang="en-US" sz="42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08892"/>
          </a:xfrm>
        </p:spPr>
        <p:txBody>
          <a:bodyPr/>
          <a:lstStyle/>
          <a:p>
            <a:r>
              <a:rPr lang="ar-EG" sz="4400" dirty="0"/>
              <a:t>الإثنا عشرة فضيلة التي للروح القدس،</a:t>
            </a:r>
            <a:endParaRPr lang="en-US" sz="44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800388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7"/>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279776"/>
            <a:ext cx="9143999" cy="578223"/>
          </a:xfrm>
        </p:spPr>
        <p:txBody>
          <a:bodyPr anchor="ctr"/>
          <a:lstStyle/>
          <a:p>
            <a:r>
              <a:rPr lang="ar-EG" altLang="en-US" sz="3800" b="1" baseline="0" dirty="0">
                <a:solidFill>
                  <a:schemeClr val="bg1"/>
                </a:solidFill>
                <a:latin typeface="Times New Roman" panose="02020603050405020304" pitchFamily="18" charset="0"/>
                <a:cs typeface="Times New Roman" panose="02020603050405020304" pitchFamily="18" charset="0"/>
              </a:rPr>
              <a:t>إت إسخيوت خين ني إغرافي إثؤواب</a:t>
            </a:r>
            <a:r>
              <a:rPr lang="en-US" altLang="en-US" sz="3800" b="1" baseline="0" dirty="0">
                <a:solidFill>
                  <a:schemeClr val="bg1"/>
                </a:solidFill>
                <a:latin typeface="Times New Roman" panose="02020603050405020304" pitchFamily="18" charset="0"/>
                <a:cs typeface="Times New Roman" panose="02020603050405020304" pitchFamily="18" charset="0"/>
              </a:rPr>
              <a:t>:</a:t>
            </a:r>
            <a:r>
              <a:rPr lang="ar-EG" altLang="en-US" sz="3800" b="1" baseline="0" dirty="0">
                <a:solidFill>
                  <a:schemeClr val="bg1"/>
                </a:solidFill>
                <a:latin typeface="Times New Roman" panose="02020603050405020304" pitchFamily="18" charset="0"/>
                <a:cs typeface="Times New Roman" panose="02020603050405020304" pitchFamily="18" charset="0"/>
              </a:rPr>
              <a:t> إيتيه ناى نيه نوران</a:t>
            </a:r>
            <a:endParaRPr lang="en-US" sz="3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90564"/>
            <a:ext cx="9144000" cy="974551"/>
          </a:xfrm>
        </p:spPr>
        <p:txBody>
          <a:bodyPr/>
          <a:lstStyle/>
          <a:p>
            <a:r>
              <a:rPr lang="en-US" sz="4400" dirty="0" err="1"/>
              <a:t>et`cqyout</a:t>
            </a:r>
            <a:r>
              <a:rPr lang="en-US" sz="4400" dirty="0"/>
              <a:t> </a:t>
            </a:r>
            <a:r>
              <a:rPr lang="en-US" sz="4400" dirty="0" err="1"/>
              <a:t>qen</a:t>
            </a:r>
            <a:r>
              <a:rPr lang="en-US" sz="4400" dirty="0"/>
              <a:t> </a:t>
            </a:r>
            <a:r>
              <a:rPr lang="en-US" sz="4400" dirty="0" err="1"/>
              <a:t>ni`gravy</a:t>
            </a:r>
            <a:r>
              <a:rPr lang="en-US" sz="4400" dirty="0"/>
              <a:t> </a:t>
            </a:r>
            <a:r>
              <a:rPr lang="en-US" sz="4400" dirty="0" err="1"/>
              <a:t>e;ouab</a:t>
            </a:r>
            <a:r>
              <a:rPr lang="en-US" sz="4400" dirty="0"/>
              <a:t> `</a:t>
            </a:r>
            <a:r>
              <a:rPr lang="en-US" sz="4400" dirty="0" err="1"/>
              <a:t>ete</a:t>
            </a:r>
            <a:r>
              <a:rPr lang="en-US" sz="4400" dirty="0"/>
              <a:t> </a:t>
            </a:r>
            <a:r>
              <a:rPr lang="en-US" sz="4400" dirty="0" err="1"/>
              <a:t>nai</a:t>
            </a:r>
            <a:r>
              <a:rPr lang="en-US" sz="4400" dirty="0"/>
              <a:t> ne </a:t>
            </a:r>
            <a:r>
              <a:rPr lang="en-US" sz="4400" dirty="0" err="1"/>
              <a:t>nouran</a:t>
            </a:r>
            <a:r>
              <a:rPr lang="en-US" sz="44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27354"/>
          </a:xfrm>
        </p:spPr>
        <p:txBody>
          <a:bodyPr/>
          <a:lstStyle/>
          <a:p>
            <a:r>
              <a:rPr lang="ar-EG" sz="4000" dirty="0"/>
              <a:t>المكتوبة في الكتب المقدسة، وهذه أسماؤها</a:t>
            </a:r>
            <a:endParaRPr lang="en-US" sz="40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2569815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801643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224870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400" dirty="0"/>
              <a:t>تي هووِّيتي تيه تي آغابي:</a:t>
            </a:r>
            <a:r>
              <a:rPr lang="en-US" sz="3400" dirty="0"/>
              <a:t> </a:t>
            </a:r>
            <a:r>
              <a:rPr lang="ar-EG" sz="3400" dirty="0"/>
              <a:t>تي ماه إسنوتي تيه تي هيلبيس:</a:t>
            </a:r>
            <a:r>
              <a:rPr lang="en-US" sz="3400" dirty="0"/>
              <a:t> </a:t>
            </a:r>
            <a:r>
              <a:rPr lang="ar-EG" sz="3400" dirty="0"/>
              <a:t>تي ماه شومتي تيه تي بيستيس.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75412"/>
            <a:ext cx="9144000" cy="975718"/>
          </a:xfrm>
        </p:spPr>
        <p:txBody>
          <a:bodyPr/>
          <a:lstStyle/>
          <a:p>
            <a:pPr>
              <a:lnSpc>
                <a:spcPct val="80000"/>
              </a:lnSpc>
              <a:spcBef>
                <a:spcPts val="0"/>
              </a:spcBef>
            </a:pPr>
            <a:r>
              <a:rPr lang="nl-NL" dirty="0"/>
              <a:t>}hou`i] te ]`agapy. }mah `cnou] te]helpic. }mahsom] te ]pictic.</a:t>
            </a:r>
          </a:p>
        </p:txBody>
      </p:sp>
      <p:sp>
        <p:nvSpPr>
          <p:cNvPr id="2" name="Text Placeholder 1">
            <a:extLst>
              <a:ext uri="{FF2B5EF4-FFF2-40B4-BE49-F238E27FC236}">
                <a16:creationId xmlns:a16="http://schemas.microsoft.com/office/drawing/2014/main" id="{FD59B7D1-4360-4BB3-A9D7-4EDCEDA91CDD}"/>
              </a:ext>
            </a:extLst>
          </p:cNvPr>
          <p:cNvSpPr>
            <a:spLocks noGrp="1"/>
          </p:cNvSpPr>
          <p:nvPr>
            <p:ph type="body" sz="quarter" idx="10"/>
          </p:nvPr>
        </p:nvSpPr>
        <p:spPr>
          <a:xfrm>
            <a:off x="-2" y="4363211"/>
            <a:ext cx="9144000" cy="612201"/>
          </a:xfrm>
        </p:spPr>
        <p:txBody>
          <a:bodyPr/>
          <a:lstStyle/>
          <a:p>
            <a:r>
              <a:rPr lang="ar-EG" sz="4000" dirty="0"/>
              <a:t>الأولى المحبة، الثانية الرجاء، الثالثة الإيمان.</a:t>
            </a:r>
            <a:endParaRPr lang="en-US" sz="4000" dirty="0"/>
          </a:p>
        </p:txBody>
      </p:sp>
    </p:spTree>
    <p:extLst>
      <p:ext uri="{BB962C8B-B14F-4D97-AF65-F5344CB8AC3E}">
        <p14:creationId xmlns:p14="http://schemas.microsoft.com/office/powerpoint/2010/main" val="41262531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406962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BF3BB58-55CB-444B-AC17-C2978AD74BE6}"/>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 </a:t>
            </a:r>
            <a:r>
              <a:rPr lang="ar-SA" dirty="0">
                <a:solidFill>
                  <a:srgbClr val="FFC000"/>
                </a:solidFill>
              </a:rPr>
              <a:t>(كى نين.. )</a:t>
            </a:r>
          </a:p>
        </p:txBody>
      </p:sp>
    </p:spTree>
    <p:extLst>
      <p:ext uri="{BB962C8B-B14F-4D97-AF65-F5344CB8AC3E}">
        <p14:creationId xmlns:p14="http://schemas.microsoft.com/office/powerpoint/2010/main" val="39658993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72979481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4"/>
            <a:ext cx="9143999" cy="975718"/>
          </a:xfrm>
        </p:spPr>
        <p:txBody>
          <a:bodyPr anchor="ctr"/>
          <a:lstStyle/>
          <a:p>
            <a:r>
              <a:rPr lang="ar-EG" sz="3500" dirty="0"/>
              <a:t>تى ماه إفتو تى بى طوﭭو :تى ماه إتيو تى تى بارثينيا: تى ماه سو تى تى هيرينى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53788" y="4975412"/>
            <a:ext cx="9197788" cy="906871"/>
          </a:xfrm>
        </p:spPr>
        <p:txBody>
          <a:bodyPr/>
          <a:lstStyle/>
          <a:p>
            <a:pPr>
              <a:lnSpc>
                <a:spcPct val="80000"/>
              </a:lnSpc>
            </a:pPr>
            <a:r>
              <a:rPr lang="nl-NL" sz="3500" dirty="0"/>
              <a:t>}mah`ftoou te pitoubo@ ]mah`tioou te ]par;enia@ ]mahcoou te ]hiryny.</a:t>
            </a:r>
          </a:p>
        </p:txBody>
      </p:sp>
      <p:sp>
        <p:nvSpPr>
          <p:cNvPr id="2" name="Text Placeholder 1">
            <a:extLst>
              <a:ext uri="{FF2B5EF4-FFF2-40B4-BE49-F238E27FC236}">
                <a16:creationId xmlns:a16="http://schemas.microsoft.com/office/drawing/2014/main" id="{09AD3B8B-9D41-4D64-B4FD-154341A2CF59}"/>
              </a:ext>
            </a:extLst>
          </p:cNvPr>
          <p:cNvSpPr>
            <a:spLocks noGrp="1"/>
          </p:cNvSpPr>
          <p:nvPr>
            <p:ph type="body" sz="quarter" idx="10"/>
          </p:nvPr>
        </p:nvSpPr>
        <p:spPr>
          <a:xfrm>
            <a:off x="-2" y="4363211"/>
            <a:ext cx="9144000" cy="612201"/>
          </a:xfrm>
        </p:spPr>
        <p:txBody>
          <a:bodyPr anchor="t"/>
          <a:lstStyle/>
          <a:p>
            <a:r>
              <a:rPr lang="ar-EG" sz="4000" dirty="0"/>
              <a:t>الرابعة الطهارة، الخامسة البتولية، السادسة السلام.</a:t>
            </a:r>
            <a:endParaRPr lang="en-US" sz="4000" dirty="0"/>
          </a:p>
        </p:txBody>
      </p:sp>
    </p:spTree>
    <p:extLst>
      <p:ext uri="{BB962C8B-B14F-4D97-AF65-F5344CB8AC3E}">
        <p14:creationId xmlns:p14="http://schemas.microsoft.com/office/powerpoint/2010/main" val="1042630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4594170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25532932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5"/>
          </a:xfrm>
        </p:spPr>
        <p:txBody>
          <a:bodyPr anchor="ctr"/>
          <a:lstStyle/>
          <a:p>
            <a:r>
              <a:rPr lang="ar-EG" sz="3400" dirty="0"/>
              <a:t>تى ماه شاشفى تى تى سوفيا:</a:t>
            </a:r>
            <a:r>
              <a:rPr lang="en-US" sz="3400" dirty="0"/>
              <a:t> </a:t>
            </a:r>
            <a:r>
              <a:rPr lang="ar-EG" sz="3400" dirty="0"/>
              <a:t>تى ماه إشمينى تى تى ذيكؤوسينى: تى ماه إبسيت تى تى ميت ريم راﭭش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47066" y="4948518"/>
            <a:ext cx="9238131" cy="975718"/>
          </a:xfrm>
        </p:spPr>
        <p:txBody>
          <a:bodyPr/>
          <a:lstStyle/>
          <a:p>
            <a:r>
              <a:rPr lang="nl-NL" sz="3500" dirty="0"/>
              <a:t>}mahsasf te ]covia@ ]mah`smyn te ]dike`ocuny@ ]mah'i] te ]metremraus.</a:t>
            </a:r>
          </a:p>
        </p:txBody>
      </p:sp>
      <p:sp>
        <p:nvSpPr>
          <p:cNvPr id="2" name="Text Placeholder 1">
            <a:extLst>
              <a:ext uri="{FF2B5EF4-FFF2-40B4-BE49-F238E27FC236}">
                <a16:creationId xmlns:a16="http://schemas.microsoft.com/office/drawing/2014/main" id="{CB40DDC4-F795-45CB-A258-567D6EF3B0E4}"/>
              </a:ext>
            </a:extLst>
          </p:cNvPr>
          <p:cNvSpPr>
            <a:spLocks noGrp="1"/>
          </p:cNvSpPr>
          <p:nvPr>
            <p:ph type="body" sz="quarter" idx="10"/>
          </p:nvPr>
        </p:nvSpPr>
        <p:spPr>
          <a:xfrm>
            <a:off x="-2" y="4363211"/>
            <a:ext cx="9144000" cy="585307"/>
          </a:xfrm>
        </p:spPr>
        <p:txBody>
          <a:bodyPr anchor="t"/>
          <a:lstStyle/>
          <a:p>
            <a:r>
              <a:rPr lang="ar-EG" sz="4000" dirty="0"/>
              <a:t>السابعة الحكمة، الثامنة البر، التاسعة الوداعة.</a:t>
            </a:r>
            <a:endParaRPr lang="en-US" sz="4000" dirty="0"/>
          </a:p>
        </p:txBody>
      </p:sp>
    </p:spTree>
    <p:extLst>
      <p:ext uri="{BB962C8B-B14F-4D97-AF65-F5344CB8AC3E}">
        <p14:creationId xmlns:p14="http://schemas.microsoft.com/office/powerpoint/2010/main" val="421123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32903252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40136057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600" dirty="0"/>
              <a:t>تى ماه ميتى تى تى هيبومونى:</a:t>
            </a:r>
            <a:r>
              <a:rPr lang="en-US" sz="3600" dirty="0"/>
              <a:t> </a:t>
            </a:r>
            <a:r>
              <a:rPr lang="ar-EG" sz="3600" dirty="0"/>
              <a:t>تى ماه ميت أوى تى تى ميت ريف روؤو إنهيت: تى ماه ميت إسنوتى تى تى إغكراتيا.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06564"/>
            <a:ext cx="9144000" cy="975718"/>
          </a:xfrm>
        </p:spPr>
        <p:txBody>
          <a:bodyPr/>
          <a:lstStyle/>
          <a:p>
            <a:r>
              <a:rPr lang="en-US" sz="3500" dirty="0"/>
              <a:t>}</a:t>
            </a:r>
            <a:r>
              <a:rPr lang="en-US" sz="3500" dirty="0" err="1"/>
              <a:t>mahmy</a:t>
            </a:r>
            <a:r>
              <a:rPr lang="en-US" sz="3500" dirty="0"/>
              <a:t>] </a:t>
            </a:r>
            <a:r>
              <a:rPr lang="en-US" sz="3500" dirty="0" err="1"/>
              <a:t>te</a:t>
            </a:r>
            <a:r>
              <a:rPr lang="en-US" sz="3500" dirty="0"/>
              <a:t> ]</a:t>
            </a:r>
            <a:r>
              <a:rPr lang="en-US" sz="3500" dirty="0" err="1"/>
              <a:t>hupomony</a:t>
            </a:r>
            <a:r>
              <a:rPr lang="en-US" sz="3500" dirty="0"/>
              <a:t>@ ]</a:t>
            </a:r>
            <a:r>
              <a:rPr lang="en-US" sz="3500" dirty="0" err="1"/>
              <a:t>mahmytouai</a:t>
            </a:r>
            <a:r>
              <a:rPr lang="en-US" sz="3500" dirty="0"/>
              <a:t> </a:t>
            </a:r>
            <a:r>
              <a:rPr lang="en-US" sz="3500" dirty="0" err="1"/>
              <a:t>te</a:t>
            </a:r>
            <a:r>
              <a:rPr lang="en-US" sz="3500" dirty="0"/>
              <a:t> ]</a:t>
            </a:r>
            <a:r>
              <a:rPr lang="en-US" sz="3500" dirty="0" err="1"/>
              <a:t>metref`wou</a:t>
            </a:r>
            <a:r>
              <a:rPr lang="en-US" sz="3500" dirty="0"/>
              <a:t> `</a:t>
            </a:r>
            <a:r>
              <a:rPr lang="en-US" sz="3500" dirty="0" err="1"/>
              <a:t>nhyt</a:t>
            </a:r>
            <a:r>
              <a:rPr lang="en-US" sz="3500" dirty="0"/>
              <a:t>@ ]</a:t>
            </a:r>
            <a:r>
              <a:rPr lang="en-US" sz="3500" dirty="0" err="1"/>
              <a:t>mahmyt`cnou</a:t>
            </a:r>
            <a:r>
              <a:rPr lang="en-US" sz="3500" dirty="0"/>
              <a:t>] </a:t>
            </a:r>
            <a:r>
              <a:rPr lang="en-US" sz="3500" dirty="0" err="1"/>
              <a:t>te</a:t>
            </a:r>
            <a:r>
              <a:rPr lang="en-US" sz="3500" dirty="0"/>
              <a:t> ]</a:t>
            </a:r>
            <a:r>
              <a:rPr lang="en-US" sz="3500" dirty="0" err="1"/>
              <a:t>eg`kratia</a:t>
            </a:r>
            <a:r>
              <a:rPr lang="en-US" sz="3500" dirty="0"/>
              <a:t>.</a:t>
            </a:r>
          </a:p>
        </p:txBody>
      </p:sp>
      <p:sp>
        <p:nvSpPr>
          <p:cNvPr id="2" name="Text Placeholder 1">
            <a:extLst>
              <a:ext uri="{FF2B5EF4-FFF2-40B4-BE49-F238E27FC236}">
                <a16:creationId xmlns:a16="http://schemas.microsoft.com/office/drawing/2014/main" id="{023345F8-E408-480C-A838-BD61D0AB8095}"/>
              </a:ext>
            </a:extLst>
          </p:cNvPr>
          <p:cNvSpPr>
            <a:spLocks noGrp="1"/>
          </p:cNvSpPr>
          <p:nvPr>
            <p:ph type="body" sz="quarter" idx="10"/>
          </p:nvPr>
        </p:nvSpPr>
        <p:spPr>
          <a:xfrm>
            <a:off x="-2" y="4363211"/>
            <a:ext cx="9144000" cy="571860"/>
          </a:xfrm>
        </p:spPr>
        <p:txBody>
          <a:bodyPr/>
          <a:lstStyle/>
          <a:p>
            <a:r>
              <a:rPr lang="ar-EG" sz="3500" dirty="0"/>
              <a:t>العاشرة الصبر، الحادية عشر طول الروح، الثانية عشر النسك.</a:t>
            </a:r>
            <a:endParaRPr lang="en-US" sz="3500" dirty="0"/>
          </a:p>
        </p:txBody>
      </p:sp>
    </p:spTree>
    <p:extLst>
      <p:ext uri="{BB962C8B-B14F-4D97-AF65-F5344CB8AC3E}">
        <p14:creationId xmlns:p14="http://schemas.microsoft.com/office/powerpoint/2010/main" val="2791728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9622983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84600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29292020-FA30-4604-AAE6-76607B97FBE2}"/>
              </a:ext>
            </a:extLst>
          </p:cNvPr>
          <p:cNvSpPr>
            <a:spLocks noGrp="1"/>
          </p:cNvSpPr>
          <p:nvPr>
            <p:ph type="body" sz="quarter" idx="10"/>
          </p:nvPr>
        </p:nvSpPr>
        <p:spPr/>
        <p:txBody>
          <a:bodyPr anchor="t"/>
          <a:lstStyle/>
          <a:p>
            <a:r>
              <a:rPr lang="en-US" sz="4200" dirty="0">
                <a:solidFill>
                  <a:srgbClr val="FFC000"/>
                </a:solidFill>
                <a:latin typeface="Abraam" pitchFamily="2" charset="0"/>
              </a:rPr>
              <a:t>$</a:t>
            </a:r>
            <a:r>
              <a:rPr lang="ar-EG" sz="4200" dirty="0">
                <a:solidFill>
                  <a:srgbClr val="FFC000"/>
                </a:solidFill>
                <a:latin typeface="Abraam" pitchFamily="2" charset="0"/>
              </a:rPr>
              <a:t> </a:t>
            </a:r>
            <a:r>
              <a:rPr lang="ar-SA" sz="4200" dirty="0"/>
              <a:t>أيها الملك السمائي المعزى، روح الحق، الحاضر في كل مكان والمالئ الكل، كنز الصالحات، ومعطى الحياة، هلم تفضل وحل فينا، وطهرنا من كل دنس أيها الصالح، وخلص نفوسنا. </a:t>
            </a:r>
            <a:r>
              <a:rPr lang="ar-SA" sz="4200" dirty="0">
                <a:solidFill>
                  <a:srgbClr val="FFC000"/>
                </a:solidFill>
              </a:rPr>
              <a:t>(ذوكصابترى … )</a:t>
            </a:r>
          </a:p>
        </p:txBody>
      </p:sp>
    </p:spTree>
    <p:extLst>
      <p:ext uri="{BB962C8B-B14F-4D97-AF65-F5344CB8AC3E}">
        <p14:creationId xmlns:p14="http://schemas.microsoft.com/office/powerpoint/2010/main" val="316396295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rmAutofit/>
          </a:bodyPr>
          <a:lstStyle/>
          <a:p>
            <a:endParaRPr lang="en-US"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4"/>
          </a:xfrm>
        </p:spPr>
        <p:txBody>
          <a:bodyPr/>
          <a:lstStyle/>
          <a:p>
            <a:r>
              <a:rPr lang="ar-EG" dirty="0"/>
              <a:t>(آمين)3 (إس إيشوبي)2: (إف إيه إر آبوليڤين إموؤو)2: هي باى كاروس فاى بيه (باتشويس إنيوت)2: (بينيوت إثؤواب)2</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90472"/>
            <a:ext cx="9144000" cy="933764"/>
          </a:xfrm>
        </p:spPr>
        <p:txBody>
          <a:bodyPr/>
          <a:lstStyle/>
          <a:p>
            <a:r>
              <a:rPr lang="en-US" dirty="0" err="1"/>
              <a:t>Amyn</a:t>
            </a:r>
            <a:r>
              <a:rPr lang="en-US" dirty="0"/>
              <a:t> (=g) </a:t>
            </a:r>
            <a:r>
              <a:rPr lang="en-US" dirty="0" err="1"/>
              <a:t>ec`eswpi</a:t>
            </a:r>
            <a:r>
              <a:rPr lang="en-US" dirty="0"/>
              <a:t> (=b). (</a:t>
            </a:r>
            <a:r>
              <a:rPr lang="en-US" dirty="0" err="1"/>
              <a:t>Ef`eer`apoleuin</a:t>
            </a:r>
            <a:r>
              <a:rPr lang="en-US" dirty="0"/>
              <a:t> `</a:t>
            </a:r>
            <a:r>
              <a:rPr lang="en-US" dirty="0" err="1"/>
              <a:t>mmwou</a:t>
            </a:r>
            <a:r>
              <a:rPr lang="en-US" dirty="0"/>
              <a:t>) (=b) hi pai </a:t>
            </a:r>
            <a:r>
              <a:rPr lang="en-US" dirty="0" err="1"/>
              <a:t>keroc</a:t>
            </a:r>
            <a:r>
              <a:rPr lang="en-US" dirty="0"/>
              <a:t> </a:t>
            </a:r>
            <a:r>
              <a:rPr lang="en-US" dirty="0" err="1"/>
              <a:t>vai</a:t>
            </a:r>
            <a:r>
              <a:rPr lang="en-US" dirty="0"/>
              <a:t> pe (pa[</a:t>
            </a:r>
            <a:r>
              <a:rPr lang="en-US" dirty="0" err="1"/>
              <a:t>oic</a:t>
            </a:r>
            <a:r>
              <a:rPr lang="en-US" dirty="0"/>
              <a:t> `</a:t>
            </a:r>
            <a:r>
              <a:rPr lang="en-US" dirty="0" err="1"/>
              <a:t>niwt</a:t>
            </a:r>
            <a:r>
              <a:rPr lang="en-US" dirty="0"/>
              <a:t>) (=b)</a:t>
            </a:r>
          </a:p>
        </p:txBody>
      </p:sp>
      <p:sp>
        <p:nvSpPr>
          <p:cNvPr id="2" name="Text Placeholder 1">
            <a:extLst>
              <a:ext uri="{FF2B5EF4-FFF2-40B4-BE49-F238E27FC236}">
                <a16:creationId xmlns:a16="http://schemas.microsoft.com/office/drawing/2014/main" id="{F3A3EAE4-7B23-4E28-BF80-74FC4CAB2083}"/>
              </a:ext>
            </a:extLst>
          </p:cNvPr>
          <p:cNvSpPr>
            <a:spLocks noGrp="1"/>
          </p:cNvSpPr>
          <p:nvPr>
            <p:ph type="body" sz="quarter" idx="10"/>
          </p:nvPr>
        </p:nvSpPr>
        <p:spPr>
          <a:xfrm>
            <a:off x="-2" y="4363211"/>
            <a:ext cx="9144000" cy="585307"/>
          </a:xfrm>
        </p:spPr>
        <p:txBody>
          <a:bodyPr anchor="t"/>
          <a:lstStyle/>
          <a:p>
            <a:r>
              <a:rPr lang="ar-EG" dirty="0"/>
              <a:t>آمين (3) يكون (2). يتجمل (2)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بهذا المديح</a:t>
            </a:r>
            <a:r>
              <a:rPr lang="ar-EG" dirty="0"/>
              <a:t> (سيدي الآب)2</a:t>
            </a:r>
            <a:endParaRPr lang="en-US" dirty="0"/>
          </a:p>
        </p:txBody>
      </p:sp>
    </p:spTree>
    <p:extLst>
      <p:ext uri="{BB962C8B-B14F-4D97-AF65-F5344CB8AC3E}">
        <p14:creationId xmlns:p14="http://schemas.microsoft.com/office/powerpoint/2010/main" val="38614712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58752"/>
            <a:ext cx="9143999" cy="699248"/>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(بينيوت إثؤواب)2 </a:t>
            </a:r>
            <a:r>
              <a:rPr lang="ar-EG" sz="3400" dirty="0"/>
              <a:t>إطايوت إن أرشى إيريـﭭس بابا أﭭا تواضروس</a:t>
            </a:r>
            <a:endParaRPr lang="en-US" sz="3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1" y="4948517"/>
            <a:ext cx="9144000" cy="1210235"/>
          </a:xfrm>
        </p:spPr>
        <p:txBody>
          <a:bodyPr/>
          <a:lstStyle/>
          <a:p>
            <a:r>
              <a:rPr lang="en-US" sz="4000" dirty="0"/>
              <a:t>(</a:t>
            </a:r>
            <a:r>
              <a:rPr lang="en-US" sz="4000" dirty="0" err="1"/>
              <a:t>peniwt</a:t>
            </a:r>
            <a:r>
              <a:rPr lang="en-US" sz="4000" dirty="0"/>
              <a:t> </a:t>
            </a:r>
            <a:r>
              <a:rPr lang="en-US" sz="4000" dirty="0" err="1"/>
              <a:t>e;ouab</a:t>
            </a:r>
            <a:r>
              <a:rPr lang="en-US" sz="4000" dirty="0"/>
              <a:t>) (=b) </a:t>
            </a:r>
            <a:r>
              <a:rPr lang="en-US" sz="4000" dirty="0" err="1"/>
              <a:t>ettaiyout</a:t>
            </a:r>
            <a:r>
              <a:rPr lang="en-US" sz="4000" dirty="0"/>
              <a:t> `</a:t>
            </a:r>
            <a:r>
              <a:rPr lang="en-US" sz="4000" dirty="0" err="1"/>
              <a:t>nar,y`ereuc</a:t>
            </a:r>
            <a:r>
              <a:rPr lang="en-US" sz="4000" dirty="0"/>
              <a:t> papa abba (:</a:t>
            </a:r>
            <a:r>
              <a:rPr lang="en-US" sz="4000" dirty="0" err="1"/>
              <a:t>e`odoroc</a:t>
            </a:r>
            <a:r>
              <a:rPr lang="en-US" sz="4000" dirty="0"/>
              <a:t>)</a:t>
            </a:r>
          </a:p>
        </p:txBody>
      </p:sp>
      <p:sp>
        <p:nvSpPr>
          <p:cNvPr id="2" name="Text Placeholder 1">
            <a:extLst>
              <a:ext uri="{FF2B5EF4-FFF2-40B4-BE49-F238E27FC236}">
                <a16:creationId xmlns:a16="http://schemas.microsoft.com/office/drawing/2014/main" id="{9AE5469C-B425-44F3-BE6E-52D84442A679}"/>
              </a:ext>
            </a:extLst>
          </p:cNvPr>
          <p:cNvSpPr>
            <a:spLocks noGrp="1"/>
          </p:cNvSpPr>
          <p:nvPr>
            <p:ph type="body" sz="quarter" idx="10"/>
          </p:nvPr>
        </p:nvSpPr>
        <p:spPr>
          <a:xfrm>
            <a:off x="-2" y="4363211"/>
            <a:ext cx="9144001" cy="585307"/>
          </a:xfrm>
        </p:spPr>
        <p:txBody>
          <a:bodyPr/>
          <a:lstStyle/>
          <a:p>
            <a:r>
              <a:rPr lang="ar-EG" sz="3550" dirty="0"/>
              <a:t>(أبونا القديس)2 المكرم رئيس الكهنة البابا أنبا (تواضروس)</a:t>
            </a:r>
            <a:endParaRPr lang="en-US" sz="3550" dirty="0"/>
          </a:p>
        </p:txBody>
      </p:sp>
    </p:spTree>
    <p:extLst>
      <p:ext uri="{BB962C8B-B14F-4D97-AF65-F5344CB8AC3E}">
        <p14:creationId xmlns:p14="http://schemas.microsoft.com/office/powerpoint/2010/main" val="11574588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lstStyle/>
          <a:p>
            <a:r>
              <a:rPr lang="ar-EG" sz="4800" dirty="0"/>
              <a:t>نيم بنيوت امبتروبوليتيس افا (دانيال)</a:t>
            </a:r>
            <a:endParaRPr lang="en-US" sz="4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5172103"/>
            <a:ext cx="9144000" cy="877004"/>
          </a:xfrm>
        </p:spPr>
        <p:txBody>
          <a:bodyPr/>
          <a:lstStyle/>
          <a:p>
            <a:r>
              <a:rPr lang="en-US" sz="4000" dirty="0" err="1"/>
              <a:t>nem</a:t>
            </a:r>
            <a:r>
              <a:rPr lang="en-US" sz="4000" dirty="0"/>
              <a:t> </a:t>
            </a:r>
            <a:r>
              <a:rPr lang="en-US" sz="4000" dirty="0" err="1"/>
              <a:t>peniwt</a:t>
            </a:r>
            <a:r>
              <a:rPr lang="en-US" sz="4000" dirty="0"/>
              <a:t> `</a:t>
            </a:r>
            <a:r>
              <a:rPr lang="en-US" sz="4000" dirty="0" err="1"/>
              <a:t>mmytropolityc</a:t>
            </a:r>
            <a:r>
              <a:rPr lang="en-US" sz="4000" dirty="0"/>
              <a:t> abba (</a:t>
            </a:r>
            <a:r>
              <a:rPr lang="en-US" sz="4000" dirty="0" err="1">
                <a:effectLst/>
                <a:ea typeface="Times New Roman" panose="02020603050405020304" pitchFamily="18" charset="0"/>
                <a:cs typeface="Arial" panose="020B0604020202020204" pitchFamily="34" charset="0"/>
              </a:rPr>
              <a:t>Daniyl</a:t>
            </a:r>
            <a:r>
              <a:rPr lang="en-US" sz="4000" dirty="0"/>
              <a:t>).</a:t>
            </a:r>
          </a:p>
        </p:txBody>
      </p:sp>
      <p:sp>
        <p:nvSpPr>
          <p:cNvPr id="2" name="Text Placeholder 1">
            <a:extLst>
              <a:ext uri="{FF2B5EF4-FFF2-40B4-BE49-F238E27FC236}">
                <a16:creationId xmlns:a16="http://schemas.microsoft.com/office/drawing/2014/main" id="{08583CC3-67B3-47BF-B53C-99010852403F}"/>
              </a:ext>
            </a:extLst>
          </p:cNvPr>
          <p:cNvSpPr>
            <a:spLocks noGrp="1"/>
          </p:cNvSpPr>
          <p:nvPr>
            <p:ph type="body" sz="quarter" idx="10"/>
          </p:nvPr>
        </p:nvSpPr>
        <p:spPr>
          <a:xfrm>
            <a:off x="-2" y="4363210"/>
            <a:ext cx="9144000" cy="808893"/>
          </a:xfrm>
        </p:spPr>
        <p:txBody>
          <a:bodyPr/>
          <a:lstStyle/>
          <a:p>
            <a:r>
              <a:rPr lang="ar-EG" sz="4800" dirty="0"/>
              <a:t>وأبينا المطران الأنبا (دانيال).</a:t>
            </a:r>
            <a:endParaRPr lang="en-US" sz="4800" dirty="0"/>
          </a:p>
        </p:txBody>
      </p:sp>
    </p:spTree>
    <p:extLst>
      <p:ext uri="{BB962C8B-B14F-4D97-AF65-F5344CB8AC3E}">
        <p14:creationId xmlns:p14="http://schemas.microsoft.com/office/powerpoint/2010/main" val="9376616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85647"/>
            <a:ext cx="9143999" cy="672353"/>
          </a:xfrm>
        </p:spPr>
        <p:txBody>
          <a:bodyPr anchor="ctr"/>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(آمين)3 (إس إيشوبي)2 نوتين خين ني إيهوؤو تيرو إنتيه</a:t>
            </a:r>
            <a:r>
              <a:rPr lang="ar-EG" sz="3100" dirty="0"/>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إيتين أونخ:</a:t>
            </a:r>
            <a:endParaRPr lang="en-US" sz="31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5209929"/>
            <a:ext cx="9144000" cy="975718"/>
          </a:xfrm>
        </p:spPr>
        <p:txBody>
          <a:bodyPr/>
          <a:lstStyle/>
          <a:p>
            <a:r>
              <a:rPr lang="en-US" sz="3800" dirty="0"/>
              <a:t>`</a:t>
            </a:r>
            <a:r>
              <a:rPr lang="en-US" sz="3800" dirty="0" err="1"/>
              <a:t>Amyn</a:t>
            </a:r>
            <a:r>
              <a:rPr lang="en-US" sz="3800" dirty="0"/>
              <a:t> (=g) </a:t>
            </a:r>
            <a:r>
              <a:rPr lang="en-US" sz="3800" dirty="0" err="1"/>
              <a:t>ec`eswpi</a:t>
            </a:r>
            <a:r>
              <a:rPr lang="en-US" sz="3800" dirty="0"/>
              <a:t> (=b) </a:t>
            </a:r>
            <a:r>
              <a:rPr lang="en-US" sz="3800" dirty="0" err="1"/>
              <a:t>nak</a:t>
            </a:r>
            <a:r>
              <a:rPr lang="en-US" sz="3800" dirty="0"/>
              <a:t> (</a:t>
            </a:r>
            <a:r>
              <a:rPr lang="en-US" sz="3800" dirty="0" err="1"/>
              <a:t>nwten</a:t>
            </a:r>
            <a:r>
              <a:rPr lang="en-US" sz="3800" dirty="0"/>
              <a:t>) </a:t>
            </a:r>
            <a:r>
              <a:rPr lang="en-US" sz="3800" dirty="0" err="1"/>
              <a:t>qen</a:t>
            </a:r>
            <a:r>
              <a:rPr lang="en-US" sz="3800" dirty="0"/>
              <a:t> </a:t>
            </a:r>
            <a:r>
              <a:rPr lang="en-US" sz="3800" dirty="0" err="1"/>
              <a:t>ni`ehoou</a:t>
            </a:r>
            <a:r>
              <a:rPr lang="en-US" sz="3800" dirty="0"/>
              <a:t> </a:t>
            </a:r>
            <a:r>
              <a:rPr lang="en-US" sz="3800" dirty="0" err="1"/>
              <a:t>tyrou</a:t>
            </a:r>
            <a:r>
              <a:rPr lang="en-US" sz="3800" dirty="0"/>
              <a:t> `</a:t>
            </a:r>
            <a:r>
              <a:rPr lang="en-US" sz="3800" dirty="0" err="1"/>
              <a:t>nte</a:t>
            </a:r>
            <a:r>
              <a:rPr lang="en-US" sz="3800" dirty="0"/>
              <a:t> `</a:t>
            </a:r>
            <a:r>
              <a:rPr lang="en-US" sz="3800" dirty="0" err="1"/>
              <a:t>n`etenwnq</a:t>
            </a:r>
            <a:r>
              <a:rPr lang="en-US" sz="3800" dirty="0"/>
              <a:t>.</a:t>
            </a:r>
          </a:p>
        </p:txBody>
      </p:sp>
      <p:sp>
        <p:nvSpPr>
          <p:cNvPr id="2" name="Text Placeholder 1">
            <a:extLst>
              <a:ext uri="{FF2B5EF4-FFF2-40B4-BE49-F238E27FC236}">
                <a16:creationId xmlns:a16="http://schemas.microsoft.com/office/drawing/2014/main" id="{1A225295-8D41-4716-A56C-699D8D773AB2}"/>
              </a:ext>
            </a:extLst>
          </p:cNvPr>
          <p:cNvSpPr>
            <a:spLocks noGrp="1"/>
          </p:cNvSpPr>
          <p:nvPr>
            <p:ph type="body" sz="quarter" idx="10"/>
          </p:nvPr>
        </p:nvSpPr>
        <p:spPr>
          <a:xfrm>
            <a:off x="-2" y="4363211"/>
            <a:ext cx="9144000" cy="672352"/>
          </a:xfrm>
        </p:spPr>
        <p:txBody>
          <a:bodyPr/>
          <a:lstStyle/>
          <a:p>
            <a:r>
              <a:rPr lang="ar-EG" sz="4000" dirty="0"/>
              <a:t>آمين (3) يكون (2) لكم في جميع أيام حياتكم.</a:t>
            </a:r>
            <a:endParaRPr lang="en-US" sz="4000" dirty="0"/>
          </a:p>
        </p:txBody>
      </p:sp>
    </p:spTree>
    <p:extLst>
      <p:ext uri="{BB962C8B-B14F-4D97-AF65-F5344CB8AC3E}">
        <p14:creationId xmlns:p14="http://schemas.microsoft.com/office/powerpoint/2010/main" val="404555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F5430784-84C6-48D0-BB70-2724CFBA7584}"/>
              </a:ext>
            </a:extLst>
          </p:cNvPr>
          <p:cNvSpPr>
            <a:spLocks noGrp="1"/>
          </p:cNvSpPr>
          <p:nvPr>
            <p:ph type="title"/>
          </p:nvPr>
        </p:nvSpPr>
        <p:spPr>
          <a:xfrm>
            <a:off x="-1640541" y="0"/>
            <a:ext cx="1640542" cy="1398494"/>
          </a:xfrm>
        </p:spPr>
        <p:txBody>
          <a:bodyPr/>
          <a:lstStyle/>
          <a:p>
            <a:endParaRPr lang="en-GB"/>
          </a:p>
        </p:txBody>
      </p:sp>
      <p:sp>
        <p:nvSpPr>
          <p:cNvPr id="11" name="Text Placeholder 10"/>
          <p:cNvSpPr>
            <a:spLocks noGrp="1"/>
          </p:cNvSpPr>
          <p:nvPr>
            <p:ph type="body" idx="1"/>
          </p:nvPr>
        </p:nvSpPr>
        <p:spPr>
          <a:xfrm>
            <a:off x="0" y="5924237"/>
            <a:ext cx="9143999" cy="933764"/>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48518"/>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85307"/>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13432666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5BBDAE0-5468-4E15-9FAF-70D89E54139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4774EC3C-1500-446A-B725-591F923BFC57}"/>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4525669B-4BD3-431D-B92B-A02F99029DCD}"/>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03BBB77F-3D42-4CFA-865E-5EA8136CCC6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6399552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القيامة.png"/>
          <p:cNvPicPr>
            <a:picLocks noChangeAspect="1"/>
          </p:cNvPicPr>
          <p:nvPr/>
        </p:nvPicPr>
        <p:blipFill>
          <a:blip r:embed="rId7"/>
          <a:stretch>
            <a:fillRect/>
          </a:stretch>
        </p:blipFill>
        <p:spPr>
          <a:xfrm>
            <a:off x="0" y="1810800"/>
            <a:ext cx="9152542" cy="5052966"/>
          </a:xfrm>
          <a:prstGeom prst="rect">
            <a:avLst/>
          </a:prstGeom>
        </p:spPr>
      </p:pic>
      <p:sp>
        <p:nvSpPr>
          <p:cNvPr id="7" name="Title 6"/>
          <p:cNvSpPr>
            <a:spLocks noGrp="1"/>
          </p:cNvSpPr>
          <p:nvPr>
            <p:ph type="title"/>
          </p:nvPr>
        </p:nvSpPr>
        <p:spPr>
          <a:xfrm>
            <a:off x="-1311967" y="0"/>
            <a:ext cx="1311967" cy="808893"/>
          </a:xfrm>
        </p:spPr>
        <p:txBody>
          <a:bodyPr>
            <a:normAutofit/>
          </a:bodyPr>
          <a:lstStyle/>
          <a:p>
            <a:r>
              <a:rPr lang="ar-EG" sz="2800" dirty="0"/>
              <a:t>إي اغابي</a:t>
            </a:r>
            <a:endParaRPr lang="en-US" sz="2800" dirty="0"/>
          </a:p>
        </p:txBody>
      </p:sp>
      <p:sp>
        <p:nvSpPr>
          <p:cNvPr id="8" name="Text Placeholder 7"/>
          <p:cNvSpPr>
            <a:spLocks noGrp="1"/>
          </p:cNvSpPr>
          <p:nvPr>
            <p:ph type="body" idx="1"/>
          </p:nvPr>
        </p:nvSpPr>
        <p:spPr>
          <a:xfrm>
            <a:off x="0" y="6147822"/>
            <a:ext cx="9143999" cy="710178"/>
          </a:xfrm>
        </p:spPr>
        <p:txBody>
          <a:bodyPr/>
          <a:lstStyle/>
          <a:p>
            <a:r>
              <a:rPr lang="ar-EG" sz="4000" dirty="0"/>
              <a:t>اى اغابى طو ثيؤ باتروس كى ايخاريستو مونوجينوس</a:t>
            </a:r>
          </a:p>
        </p:txBody>
      </p:sp>
      <p:sp>
        <p:nvSpPr>
          <p:cNvPr id="9" name="Text Placeholder 8"/>
          <p:cNvSpPr>
            <a:spLocks noGrp="1"/>
          </p:cNvSpPr>
          <p:nvPr>
            <p:ph type="body" sz="quarter" idx="3"/>
          </p:nvPr>
        </p:nvSpPr>
        <p:spPr>
          <a:xfrm>
            <a:off x="-2" y="5172104"/>
            <a:ext cx="9144000" cy="975718"/>
          </a:xfrm>
        </p:spPr>
        <p:txBody>
          <a:bodyPr anchor="t"/>
          <a:lstStyle/>
          <a:p>
            <a:r>
              <a:rPr kumimoji="0" lang="pt-BR" sz="4000" b="0" i="0" u="none" strike="noStrike" kern="0" cap="none" spc="0" normalizeH="0" baseline="0" noProof="0" dirty="0">
                <a:ln>
                  <a:noFill/>
                </a:ln>
                <a:effectLst/>
                <a:uLnTx/>
                <a:uFillTx/>
                <a:cs typeface="Times New Roman" pitchFamily="18" charset="0"/>
              </a:rPr>
              <a:t>Y`agapy tou :eou patroc@ ke `y,arictou monogenouc@ </a:t>
            </a:r>
            <a:endParaRPr lang="en-US" sz="4000" dirty="0"/>
          </a:p>
        </p:txBody>
      </p:sp>
      <p:sp>
        <p:nvSpPr>
          <p:cNvPr id="2" name="Text Placeholder 1">
            <a:extLst>
              <a:ext uri="{FF2B5EF4-FFF2-40B4-BE49-F238E27FC236}">
                <a16:creationId xmlns:a16="http://schemas.microsoft.com/office/drawing/2014/main" id="{1941DCC1-AD0D-4C96-85BA-260A235ECCAD}"/>
              </a:ext>
            </a:extLst>
          </p:cNvPr>
          <p:cNvSpPr>
            <a:spLocks noGrp="1"/>
          </p:cNvSpPr>
          <p:nvPr>
            <p:ph type="body" sz="quarter" idx="10"/>
          </p:nvPr>
        </p:nvSpPr>
        <p:spPr>
          <a:xfrm>
            <a:off x="-2" y="4395515"/>
            <a:ext cx="9144000" cy="808893"/>
          </a:xfrm>
        </p:spPr>
        <p:txBody>
          <a:bodyPr/>
          <a:lstStyle/>
          <a:p>
            <a:r>
              <a:rPr lang="ar-EG" sz="4800" dirty="0"/>
              <a:t>محبة الله الاب و نعمة الابن الوحيد</a:t>
            </a:r>
            <a:endParaRPr lang="en-US" sz="4800" dirty="0"/>
          </a:p>
        </p:txBody>
      </p:sp>
      <p:sp>
        <p:nvSpPr>
          <p:cNvPr id="6" name="Rectangle 5">
            <a:hlinkClick r:id="rId2" action="ppaction://hlinksldjump"/>
            <a:extLst>
              <a:ext uri="{FF2B5EF4-FFF2-40B4-BE49-F238E27FC236}">
                <a16:creationId xmlns:a16="http://schemas.microsoft.com/office/drawing/2014/main" id="{8D78EC6E-B34D-8E7A-50E7-FA5CACD005D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C6BB0A7A-0589-2E3C-0484-433C4E0FA10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8A656B27-118E-93F7-EAC7-914DE4E26DE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A341CFBA-D000-E185-7D0A-E43BC238E0AF}"/>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5D0508D2-4FB3-20C5-33EF-A9A5CAC752E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0398740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6147822"/>
            <a:ext cx="9143999" cy="710178"/>
          </a:xfrm>
        </p:spPr>
        <p:txBody>
          <a:bodyPr anchor="ctr"/>
          <a:lstStyle/>
          <a:p>
            <a:r>
              <a:rPr lang="ar-EG" sz="3700" dirty="0"/>
              <a:t>ايو كيريو ذى كى ثيئو كى سوتيروس ايمون ايسو اخريستو </a:t>
            </a:r>
          </a:p>
        </p:txBody>
      </p:sp>
      <p:sp>
        <p:nvSpPr>
          <p:cNvPr id="12" name="Text Placeholder 11"/>
          <p:cNvSpPr>
            <a:spLocks noGrp="1"/>
          </p:cNvSpPr>
          <p:nvPr>
            <p:ph type="body" sz="quarter" idx="3"/>
          </p:nvPr>
        </p:nvSpPr>
        <p:spPr>
          <a:xfrm>
            <a:off x="0" y="5172103"/>
            <a:ext cx="9144000" cy="975718"/>
          </a:xfrm>
        </p:spPr>
        <p:txBody>
          <a:bodyPr anchor="t"/>
          <a:lstStyle/>
          <a:p>
            <a:r>
              <a:rPr lang="en-US" sz="4000" dirty="0"/>
              <a:t>`</a:t>
            </a:r>
            <a:r>
              <a:rPr lang="en-US" sz="4000" dirty="0" err="1"/>
              <a:t>uou</a:t>
            </a:r>
            <a:r>
              <a:rPr lang="en-US" sz="4000" dirty="0"/>
              <a:t> </a:t>
            </a:r>
            <a:r>
              <a:rPr lang="en-US" sz="4000" dirty="0" err="1"/>
              <a:t>Kuriou</a:t>
            </a:r>
            <a:r>
              <a:rPr lang="en-US" sz="4000" dirty="0"/>
              <a:t> de </a:t>
            </a:r>
            <a:r>
              <a:rPr lang="en-US" sz="4000" dirty="0" err="1"/>
              <a:t>ke</a:t>
            </a:r>
            <a:r>
              <a:rPr lang="en-US" sz="4000" dirty="0"/>
              <a:t> :</a:t>
            </a:r>
            <a:r>
              <a:rPr lang="en-US" sz="4000" dirty="0" err="1"/>
              <a:t>eou</a:t>
            </a:r>
            <a:r>
              <a:rPr lang="en-US" sz="4000" dirty="0"/>
              <a:t> </a:t>
            </a:r>
            <a:r>
              <a:rPr lang="en-US" sz="4000" dirty="0" err="1"/>
              <a:t>ke</a:t>
            </a:r>
            <a:r>
              <a:rPr lang="en-US" sz="4000" dirty="0"/>
              <a:t> </a:t>
            </a:r>
            <a:r>
              <a:rPr lang="en-US" sz="4000" dirty="0" err="1"/>
              <a:t>Cwtyroc</a:t>
            </a:r>
            <a:r>
              <a:rPr lang="en-US" sz="4000" dirty="0"/>
              <a:t> `</a:t>
            </a:r>
            <a:r>
              <a:rPr lang="en-US" sz="4000" dirty="0" err="1"/>
              <a:t>ymwn</a:t>
            </a:r>
            <a:r>
              <a:rPr lang="en-US" sz="4000" dirty="0"/>
              <a:t>@ </a:t>
            </a:r>
            <a:r>
              <a:rPr lang="en-US" sz="4000" dirty="0" err="1"/>
              <a:t>Iycou</a:t>
            </a:r>
            <a:r>
              <a:rPr lang="en-US" sz="4000" dirty="0"/>
              <a:t> `&lt;</a:t>
            </a:r>
            <a:r>
              <a:rPr lang="en-US" sz="4000" dirty="0" err="1"/>
              <a:t>rictou</a:t>
            </a:r>
            <a:r>
              <a:rPr lang="en-US" sz="4000" dirty="0"/>
              <a:t>.</a:t>
            </a:r>
          </a:p>
        </p:txBody>
      </p:sp>
      <p:sp>
        <p:nvSpPr>
          <p:cNvPr id="2" name="Text Placeholder 1">
            <a:extLst>
              <a:ext uri="{FF2B5EF4-FFF2-40B4-BE49-F238E27FC236}">
                <a16:creationId xmlns:a16="http://schemas.microsoft.com/office/drawing/2014/main" id="{EC4AF4D1-46E8-46CE-BC85-2E05F78D9D1A}"/>
              </a:ext>
            </a:extLst>
          </p:cNvPr>
          <p:cNvSpPr>
            <a:spLocks noGrp="1"/>
          </p:cNvSpPr>
          <p:nvPr>
            <p:ph type="body" sz="quarter" idx="10"/>
          </p:nvPr>
        </p:nvSpPr>
        <p:spPr>
          <a:xfrm>
            <a:off x="-2" y="4363210"/>
            <a:ext cx="9144000" cy="808893"/>
          </a:xfrm>
        </p:spPr>
        <p:txBody>
          <a:bodyPr/>
          <a:lstStyle/>
          <a:p>
            <a:r>
              <a:rPr lang="ar-EG" sz="4800" dirty="0"/>
              <a:t>ربنا و الهنا و مخلصنا يسوع المسيح</a:t>
            </a:r>
            <a:endParaRPr lang="en-US" sz="4800" dirty="0"/>
          </a:p>
        </p:txBody>
      </p:sp>
    </p:spTree>
    <p:extLst>
      <p:ext uri="{BB962C8B-B14F-4D97-AF65-F5344CB8AC3E}">
        <p14:creationId xmlns:p14="http://schemas.microsoft.com/office/powerpoint/2010/main" val="19110082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p:txBody>
          <a:bodyPr/>
          <a:lstStyle/>
          <a:p>
            <a:r>
              <a:rPr lang="ar-EG" sz="4600" dirty="0"/>
              <a:t>كى اى كينونيا كى ايذوريا طو اجيو ابنفما توس </a:t>
            </a:r>
          </a:p>
        </p:txBody>
      </p:sp>
      <p:sp>
        <p:nvSpPr>
          <p:cNvPr id="12" name="Text Placeholder 11"/>
          <p:cNvSpPr>
            <a:spLocks noGrp="1"/>
          </p:cNvSpPr>
          <p:nvPr>
            <p:ph type="body" sz="quarter" idx="3"/>
          </p:nvPr>
        </p:nvSpPr>
        <p:spPr>
          <a:xfrm>
            <a:off x="-2" y="5240213"/>
            <a:ext cx="9144000" cy="808893"/>
          </a:xfrm>
        </p:spPr>
        <p:txBody>
          <a:bodyPr/>
          <a:lstStyle/>
          <a:p>
            <a:r>
              <a:rPr lang="en-US" sz="3700" dirty="0" err="1"/>
              <a:t>Ke</a:t>
            </a:r>
            <a:r>
              <a:rPr lang="en-US" sz="3700" dirty="0"/>
              <a:t> `y </a:t>
            </a:r>
            <a:r>
              <a:rPr lang="en-US" sz="3700" dirty="0" err="1"/>
              <a:t>koinwni`ake</a:t>
            </a:r>
            <a:r>
              <a:rPr lang="en-US" sz="3700" dirty="0"/>
              <a:t> `</a:t>
            </a:r>
            <a:r>
              <a:rPr lang="en-US" sz="3700" dirty="0" err="1"/>
              <a:t>ydwre`a</a:t>
            </a:r>
            <a:r>
              <a:rPr lang="en-US" sz="3700" dirty="0"/>
              <a:t> </a:t>
            </a:r>
            <a:r>
              <a:rPr lang="en-US" sz="3700" dirty="0" err="1"/>
              <a:t>tou</a:t>
            </a:r>
            <a:r>
              <a:rPr lang="en-US" sz="3700" dirty="0"/>
              <a:t> `</a:t>
            </a:r>
            <a:r>
              <a:rPr lang="en-US" sz="3700" dirty="0" err="1"/>
              <a:t>agiou</a:t>
            </a:r>
            <a:r>
              <a:rPr lang="en-US" sz="3700" dirty="0"/>
              <a:t> `</a:t>
            </a:r>
            <a:r>
              <a:rPr lang="en-US" sz="3700" dirty="0" err="1"/>
              <a:t>pneumatoc</a:t>
            </a:r>
            <a:r>
              <a:rPr lang="en-US" sz="3700" dirty="0"/>
              <a:t>@</a:t>
            </a:r>
          </a:p>
        </p:txBody>
      </p:sp>
      <p:sp>
        <p:nvSpPr>
          <p:cNvPr id="2" name="Text Placeholder 1">
            <a:extLst>
              <a:ext uri="{FF2B5EF4-FFF2-40B4-BE49-F238E27FC236}">
                <a16:creationId xmlns:a16="http://schemas.microsoft.com/office/drawing/2014/main" id="{C0E04CC3-969D-4AD9-B58F-66D74DE77D47}"/>
              </a:ext>
            </a:extLst>
          </p:cNvPr>
          <p:cNvSpPr>
            <a:spLocks noGrp="1"/>
          </p:cNvSpPr>
          <p:nvPr>
            <p:ph type="body" sz="quarter" idx="10"/>
          </p:nvPr>
        </p:nvSpPr>
        <p:spPr>
          <a:xfrm>
            <a:off x="-2" y="4363210"/>
            <a:ext cx="9144000" cy="877001"/>
          </a:xfrm>
        </p:spPr>
        <p:txBody>
          <a:bodyPr anchor="t"/>
          <a:lstStyle/>
          <a:p>
            <a:r>
              <a:rPr lang="ar-EG" sz="5400" dirty="0"/>
              <a:t>و شركة و عطية الروح القدس</a:t>
            </a:r>
            <a:endParaRPr lang="en-US" sz="5400" dirty="0"/>
          </a:p>
        </p:txBody>
      </p:sp>
    </p:spTree>
    <p:extLst>
      <p:ext uri="{BB962C8B-B14F-4D97-AF65-F5344CB8AC3E}">
        <p14:creationId xmlns:p14="http://schemas.microsoft.com/office/powerpoint/2010/main" val="16241386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889813"/>
            <a:ext cx="9143999" cy="968188"/>
          </a:xfrm>
        </p:spPr>
        <p:txBody>
          <a:bodyPr anchor="ctr"/>
          <a:lstStyle/>
          <a:p>
            <a:r>
              <a:rPr lang="ar-EG" sz="3600" dirty="0"/>
              <a:t>اى اي ميتاطو اجيو تاطو كى مكاريو تاطو باتروس ايمون بابا افا </a:t>
            </a:r>
            <a:r>
              <a:rPr lang="en-US" sz="3600" dirty="0"/>
              <a:t>)</a:t>
            </a:r>
            <a:r>
              <a:rPr lang="ar-EG" sz="3600" dirty="0"/>
              <a:t>تواضروس</a:t>
            </a:r>
            <a:r>
              <a:rPr lang="en-US" sz="3600" dirty="0"/>
              <a:t>(</a:t>
            </a:r>
            <a:endParaRPr lang="ar-EG" sz="3600" dirty="0"/>
          </a:p>
        </p:txBody>
      </p:sp>
      <p:sp>
        <p:nvSpPr>
          <p:cNvPr id="12" name="Text Placeholder 11"/>
          <p:cNvSpPr>
            <a:spLocks noGrp="1"/>
          </p:cNvSpPr>
          <p:nvPr>
            <p:ph type="body" sz="quarter" idx="3"/>
          </p:nvPr>
        </p:nvSpPr>
        <p:spPr>
          <a:xfrm>
            <a:off x="0" y="4961965"/>
            <a:ext cx="9144000" cy="808893"/>
          </a:xfrm>
        </p:spPr>
        <p:txBody>
          <a:bodyPr anchor="t"/>
          <a:lstStyle/>
          <a:p>
            <a:pPr>
              <a:lnSpc>
                <a:spcPct val="80000"/>
              </a:lnSpc>
              <a:spcBef>
                <a:spcPts val="0"/>
              </a:spcBef>
            </a:pPr>
            <a:r>
              <a:rPr lang="en-US" sz="3500" dirty="0"/>
              <a:t>`</a:t>
            </a:r>
            <a:r>
              <a:rPr lang="en-US" sz="3500" dirty="0" err="1"/>
              <a:t>i</a:t>
            </a:r>
            <a:r>
              <a:rPr lang="en-US" sz="3500" dirty="0"/>
              <a:t> `</a:t>
            </a:r>
            <a:r>
              <a:rPr lang="en-US" sz="3500" dirty="0" err="1"/>
              <a:t>ymetatou</a:t>
            </a:r>
            <a:r>
              <a:rPr lang="en-US" sz="3500" dirty="0"/>
              <a:t> `</a:t>
            </a:r>
            <a:r>
              <a:rPr lang="en-US" sz="3500" dirty="0" err="1"/>
              <a:t>agiwtatou</a:t>
            </a:r>
            <a:r>
              <a:rPr lang="en-US" sz="3500" dirty="0"/>
              <a:t> </a:t>
            </a:r>
            <a:r>
              <a:rPr lang="en-US" sz="3500" dirty="0" err="1"/>
              <a:t>ke</a:t>
            </a:r>
            <a:r>
              <a:rPr lang="en-US" sz="3500" dirty="0"/>
              <a:t> </a:t>
            </a:r>
            <a:r>
              <a:rPr lang="en-US" sz="3500" dirty="0" err="1"/>
              <a:t>makari`wtatou</a:t>
            </a:r>
            <a:r>
              <a:rPr lang="en-US" sz="3500" dirty="0"/>
              <a:t>@ </a:t>
            </a:r>
            <a:r>
              <a:rPr lang="en-US" sz="3500" dirty="0" err="1"/>
              <a:t>patroc</a:t>
            </a:r>
            <a:endParaRPr lang="en-US" sz="3500" dirty="0"/>
          </a:p>
          <a:p>
            <a:pPr>
              <a:lnSpc>
                <a:spcPct val="80000"/>
              </a:lnSpc>
              <a:spcBef>
                <a:spcPts val="0"/>
              </a:spcBef>
            </a:pPr>
            <a:r>
              <a:rPr lang="en-US" sz="3500" dirty="0"/>
              <a:t> `</a:t>
            </a:r>
            <a:r>
              <a:rPr lang="en-US" sz="3500" dirty="0" err="1"/>
              <a:t>ymwn</a:t>
            </a:r>
            <a:r>
              <a:rPr lang="en-US" sz="3500" dirty="0"/>
              <a:t> papa abba (:</a:t>
            </a:r>
            <a:r>
              <a:rPr lang="en-US" sz="3500" dirty="0" err="1"/>
              <a:t>e`odoroc</a:t>
            </a:r>
            <a:r>
              <a:rPr lang="en-US" sz="3500" dirty="0"/>
              <a:t>)</a:t>
            </a:r>
          </a:p>
        </p:txBody>
      </p:sp>
      <p:sp>
        <p:nvSpPr>
          <p:cNvPr id="2" name="Text Placeholder 1">
            <a:extLst>
              <a:ext uri="{FF2B5EF4-FFF2-40B4-BE49-F238E27FC236}">
                <a16:creationId xmlns:a16="http://schemas.microsoft.com/office/drawing/2014/main" id="{A3C0A25E-C37C-4763-91D7-2C771DA742C2}"/>
              </a:ext>
            </a:extLst>
          </p:cNvPr>
          <p:cNvSpPr>
            <a:spLocks noGrp="1"/>
          </p:cNvSpPr>
          <p:nvPr>
            <p:ph type="body" sz="quarter" idx="10"/>
          </p:nvPr>
        </p:nvSpPr>
        <p:spPr>
          <a:xfrm>
            <a:off x="-2" y="4363211"/>
            <a:ext cx="9144000" cy="598754"/>
          </a:xfrm>
        </p:spPr>
        <p:txBody>
          <a:bodyPr/>
          <a:lstStyle/>
          <a:p>
            <a:r>
              <a:rPr lang="ar-EG" sz="4000" dirty="0"/>
              <a:t>تكون مع الاقدس الطوباوى ابينا البابا انبا </a:t>
            </a:r>
            <a:r>
              <a:rPr lang="en-US" sz="4000" dirty="0"/>
              <a:t>)</a:t>
            </a:r>
            <a:r>
              <a:rPr lang="ar-EG" sz="4000" dirty="0"/>
              <a:t>تواضروس</a:t>
            </a:r>
            <a:r>
              <a:rPr lang="en-US" sz="4000" dirty="0"/>
              <a:t>(</a:t>
            </a:r>
          </a:p>
        </p:txBody>
      </p:sp>
    </p:spTree>
    <p:extLst>
      <p:ext uri="{BB962C8B-B14F-4D97-AF65-F5344CB8AC3E}">
        <p14:creationId xmlns:p14="http://schemas.microsoft.com/office/powerpoint/2010/main" val="273722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39EA34D2-5372-4158-844A-A5F2D1CDEBB3}"/>
              </a:ext>
            </a:extLst>
          </p:cNvPr>
          <p:cNvSpPr>
            <a:spLocks noGrp="1"/>
          </p:cNvSpPr>
          <p:nvPr>
            <p:ph type="body" sz="quarter" idx="10"/>
          </p:nvPr>
        </p:nvSpPr>
        <p:spPr/>
        <p:txBody>
          <a:bodyPr/>
          <a:lstStyle/>
          <a:p>
            <a:pPr>
              <a:lnSpc>
                <a:spcPct val="100000"/>
              </a:lnSpc>
            </a:pPr>
            <a:r>
              <a:rPr lang="en-US" sz="5000" kern="0" dirty="0">
                <a:solidFill>
                  <a:srgbClr val="FFC000"/>
                </a:solidFill>
                <a:latin typeface="Abraam" pitchFamily="2" charset="0"/>
              </a:rPr>
              <a:t>$</a:t>
            </a:r>
            <a:r>
              <a:rPr lang="ar-EG" sz="5000" kern="0" dirty="0">
                <a:solidFill>
                  <a:srgbClr val="FFC000"/>
                </a:solidFill>
                <a:latin typeface="Abraam" pitchFamily="2" charset="0"/>
              </a:rPr>
              <a:t> </a:t>
            </a:r>
            <a:r>
              <a:rPr lang="ar-SA" sz="5000" kern="0" dirty="0"/>
              <a:t>كما كنت تلاميذك أيها المخلص وأعطيتهم السلام، هلم أيضا كن معنا وامنحنا سلامك وخلصنا ونج نفوسنا. </a:t>
            </a:r>
            <a:r>
              <a:rPr lang="ar-SA" sz="5000" kern="0" dirty="0">
                <a:solidFill>
                  <a:srgbClr val="FFC000"/>
                </a:solidFill>
              </a:rPr>
              <a:t>(كى نين.. )</a:t>
            </a:r>
          </a:p>
        </p:txBody>
      </p:sp>
    </p:spTree>
    <p:extLst>
      <p:ext uri="{BB962C8B-B14F-4D97-AF65-F5344CB8AC3E}">
        <p14:creationId xmlns:p14="http://schemas.microsoft.com/office/powerpoint/2010/main" val="96913027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845789"/>
            <a:ext cx="9143999" cy="1012211"/>
          </a:xfrm>
        </p:spPr>
        <p:txBody>
          <a:bodyPr anchor="ctr"/>
          <a:lstStyle/>
          <a:p>
            <a:r>
              <a:rPr lang="ar-EG" sz="3600" dirty="0"/>
              <a:t>بابا كيه باطريَّارخو: تيس ميغالو بوليئوس</a:t>
            </a:r>
            <a:r>
              <a:rPr lang="en-US" sz="3600" dirty="0"/>
              <a:t> </a:t>
            </a:r>
            <a:r>
              <a:rPr lang="ar-EG" sz="3600" dirty="0"/>
              <a:t>أليكساندرياس: نيم إتخورا تيِرس إن كيمي:</a:t>
            </a:r>
          </a:p>
        </p:txBody>
      </p:sp>
      <p:sp>
        <p:nvSpPr>
          <p:cNvPr id="12" name="Text Placeholder 11"/>
          <p:cNvSpPr>
            <a:spLocks noGrp="1"/>
          </p:cNvSpPr>
          <p:nvPr>
            <p:ph type="body" sz="quarter" idx="3"/>
          </p:nvPr>
        </p:nvSpPr>
        <p:spPr>
          <a:xfrm>
            <a:off x="-4" y="5006154"/>
            <a:ext cx="9143996" cy="808893"/>
          </a:xfrm>
        </p:spPr>
        <p:txBody>
          <a:bodyPr/>
          <a:lstStyle/>
          <a:p>
            <a:r>
              <a:rPr lang="pt-BR" dirty="0"/>
              <a:t>Papa ke patriar,ou tyc megalopolewc Alexan`driac@ nem `t,wra tyrc `n&lt;ymi</a:t>
            </a:r>
          </a:p>
        </p:txBody>
      </p:sp>
      <p:sp>
        <p:nvSpPr>
          <p:cNvPr id="2" name="Text Placeholder 1">
            <a:extLst>
              <a:ext uri="{FF2B5EF4-FFF2-40B4-BE49-F238E27FC236}">
                <a16:creationId xmlns:a16="http://schemas.microsoft.com/office/drawing/2014/main" id="{17E8B927-F9A8-4CA8-8CDB-92D9C58A6A4A}"/>
              </a:ext>
            </a:extLst>
          </p:cNvPr>
          <p:cNvSpPr>
            <a:spLocks noGrp="1"/>
          </p:cNvSpPr>
          <p:nvPr>
            <p:ph type="body" sz="quarter" idx="10"/>
          </p:nvPr>
        </p:nvSpPr>
        <p:spPr>
          <a:xfrm>
            <a:off x="-2" y="4363211"/>
            <a:ext cx="9144000" cy="612201"/>
          </a:xfrm>
        </p:spPr>
        <p:txBody>
          <a:bodyPr/>
          <a:lstStyle/>
          <a:p>
            <a:r>
              <a:rPr lang="ar-EG" dirty="0"/>
              <a:t>بابا و بطريرك المدينة العظمى الإِسْكَنْدَرِيَّة و كلَّ كورة مصر،</a:t>
            </a:r>
          </a:p>
        </p:txBody>
      </p:sp>
    </p:spTree>
    <p:extLst>
      <p:ext uri="{BB962C8B-B14F-4D97-AF65-F5344CB8AC3E}">
        <p14:creationId xmlns:p14="http://schemas.microsoft.com/office/powerpoint/2010/main" val="3070234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6215229"/>
            <a:ext cx="9143999" cy="642772"/>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إتبوليس إم بيننوتي يروساليم: نيم تي إتيو إمڤاكي إمبيه مينت:</a:t>
            </a:r>
            <a:endParaRPr lang="ar-EG" sz="3300" dirty="0"/>
          </a:p>
        </p:txBody>
      </p:sp>
      <p:sp>
        <p:nvSpPr>
          <p:cNvPr id="12" name="Text Placeholder 11"/>
          <p:cNvSpPr>
            <a:spLocks noGrp="1"/>
          </p:cNvSpPr>
          <p:nvPr>
            <p:ph type="body" sz="quarter" idx="3"/>
          </p:nvPr>
        </p:nvSpPr>
        <p:spPr>
          <a:xfrm>
            <a:off x="0" y="5086350"/>
            <a:ext cx="9144000" cy="1083965"/>
          </a:xfrm>
        </p:spPr>
        <p:txBody>
          <a:bodyPr/>
          <a:lstStyle/>
          <a:p>
            <a:pPr>
              <a:lnSpc>
                <a:spcPct val="80000"/>
              </a:lnSpc>
              <a:spcBef>
                <a:spcPts val="0"/>
              </a:spcBef>
            </a:pPr>
            <a:r>
              <a:rPr lang="pt-BR" sz="4400" dirty="0"/>
              <a:t>nem `tpolic `mPennou] Ieroucalym nem ]`tiou `mbaki `mpement@</a:t>
            </a:r>
            <a:endParaRPr lang="en-US" sz="4400" dirty="0"/>
          </a:p>
        </p:txBody>
      </p:sp>
      <p:sp>
        <p:nvSpPr>
          <p:cNvPr id="2" name="Text Placeholder 1">
            <a:extLst>
              <a:ext uri="{FF2B5EF4-FFF2-40B4-BE49-F238E27FC236}">
                <a16:creationId xmlns:a16="http://schemas.microsoft.com/office/drawing/2014/main" id="{5B54FB9E-E1EE-42C8-88F3-0AB0B1C78672}"/>
              </a:ext>
            </a:extLst>
          </p:cNvPr>
          <p:cNvSpPr>
            <a:spLocks noGrp="1"/>
          </p:cNvSpPr>
          <p:nvPr>
            <p:ph type="body" sz="quarter" idx="10"/>
          </p:nvPr>
        </p:nvSpPr>
        <p:spPr>
          <a:xfrm>
            <a:off x="-2" y="4363211"/>
            <a:ext cx="9144000" cy="642771"/>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مدينة إلهنا أورشليم، و الخمس مدن الغربية،</a:t>
            </a:r>
            <a:endParaRPr lang="en-US" sz="4400" dirty="0"/>
          </a:p>
        </p:txBody>
      </p:sp>
    </p:spTree>
    <p:extLst>
      <p:ext uri="{BB962C8B-B14F-4D97-AF65-F5344CB8AC3E}">
        <p14:creationId xmlns:p14="http://schemas.microsoft.com/office/powerpoint/2010/main" val="16294056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6147822"/>
            <a:ext cx="9143999" cy="710178"/>
          </a:xfrm>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تي ليبيا نيم نوبيا نيم ني إيثاڤش نيم أفريكيا</a:t>
            </a:r>
            <a:endParaRPr lang="ar-EG" sz="4800" dirty="0"/>
          </a:p>
        </p:txBody>
      </p:sp>
      <p:sp>
        <p:nvSpPr>
          <p:cNvPr id="12" name="Text Placeholder 11"/>
          <p:cNvSpPr>
            <a:spLocks noGrp="1"/>
          </p:cNvSpPr>
          <p:nvPr>
            <p:ph type="body" sz="quarter" idx="3"/>
          </p:nvPr>
        </p:nvSpPr>
        <p:spPr>
          <a:xfrm>
            <a:off x="0" y="5172104"/>
            <a:ext cx="9144000" cy="975718"/>
          </a:xfrm>
        </p:spPr>
        <p:txBody>
          <a:bodyPr/>
          <a:lstStyle/>
          <a:p>
            <a:r>
              <a:rPr lang="pt-BR" sz="4000" dirty="0"/>
              <a:t>nem }lubi`a nem Noubi`a nem Ni`e;aus nem Afriki`a.</a:t>
            </a:r>
          </a:p>
        </p:txBody>
      </p:sp>
      <p:sp>
        <p:nvSpPr>
          <p:cNvPr id="2" name="Text Placeholder 1">
            <a:extLst>
              <a:ext uri="{FF2B5EF4-FFF2-40B4-BE49-F238E27FC236}">
                <a16:creationId xmlns:a16="http://schemas.microsoft.com/office/drawing/2014/main" id="{5608E300-E9A2-4999-A07A-A5F9EAF938C4}"/>
              </a:ext>
            </a:extLst>
          </p:cNvPr>
          <p:cNvSpPr>
            <a:spLocks noGrp="1"/>
          </p:cNvSpPr>
          <p:nvPr>
            <p:ph type="body" sz="quarter" idx="10"/>
          </p:nvPr>
        </p:nvSpPr>
        <p:spPr>
          <a:xfrm>
            <a:off x="-2" y="4363211"/>
            <a:ext cx="9144000" cy="710178"/>
          </a:xfrm>
        </p:spPr>
        <p:txBody>
          <a:bodyPr anchor="t"/>
          <a:lstStyle/>
          <a:p>
            <a:r>
              <a:rPr lang="ar-EG" sz="4800" dirty="0"/>
              <a:t>و ليبيا و النوبة و الحبشة و افريقيا</a:t>
            </a:r>
            <a:endParaRPr lang="en-US" sz="4800" dirty="0"/>
          </a:p>
        </p:txBody>
      </p:sp>
    </p:spTree>
    <p:extLst>
      <p:ext uri="{BB962C8B-B14F-4D97-AF65-F5344CB8AC3E}">
        <p14:creationId xmlns:p14="http://schemas.microsoft.com/office/powerpoint/2010/main" val="1849275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882283"/>
            <a:ext cx="9143999" cy="9757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كيه طو آجيُّوس كيه ماكاريو إيه ذيه سيمو طاطو طو باطروس إيمون أڤا (</a:t>
            </a:r>
            <a:r>
              <a:rPr lang="ar-EG" sz="3400" dirty="0"/>
              <a:t>دانيال</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ar-EG" sz="3400" dirty="0"/>
          </a:p>
        </p:txBody>
      </p:sp>
      <p:sp>
        <p:nvSpPr>
          <p:cNvPr id="12" name="Text Placeholder 11"/>
          <p:cNvSpPr>
            <a:spLocks noGrp="1"/>
          </p:cNvSpPr>
          <p:nvPr>
            <p:ph type="body" sz="quarter" idx="3"/>
          </p:nvPr>
        </p:nvSpPr>
        <p:spPr>
          <a:xfrm>
            <a:off x="-2" y="5073389"/>
            <a:ext cx="9144000" cy="808893"/>
          </a:xfrm>
        </p:spPr>
        <p:txBody>
          <a:bodyPr/>
          <a:lstStyle/>
          <a:p>
            <a:pPr>
              <a:lnSpc>
                <a:spcPct val="80000"/>
              </a:lnSpc>
            </a:pPr>
            <a:r>
              <a:rPr lang="en-US" dirty="0" err="1"/>
              <a:t>Ke</a:t>
            </a:r>
            <a:r>
              <a:rPr lang="en-US" dirty="0"/>
              <a:t> </a:t>
            </a:r>
            <a:r>
              <a:rPr lang="en-US" dirty="0" err="1"/>
              <a:t>tou</a:t>
            </a:r>
            <a:r>
              <a:rPr lang="en-US" dirty="0"/>
              <a:t> `</a:t>
            </a:r>
            <a:r>
              <a:rPr lang="en-US" dirty="0" err="1"/>
              <a:t>agiouc</a:t>
            </a:r>
            <a:r>
              <a:rPr lang="en-US" dirty="0"/>
              <a:t> </a:t>
            </a:r>
            <a:r>
              <a:rPr lang="en-US" dirty="0" err="1"/>
              <a:t>ke</a:t>
            </a:r>
            <a:r>
              <a:rPr lang="en-US" dirty="0"/>
              <a:t> </a:t>
            </a:r>
            <a:r>
              <a:rPr lang="en-US" dirty="0" err="1"/>
              <a:t>makariou</a:t>
            </a:r>
            <a:r>
              <a:rPr lang="en-US" dirty="0"/>
              <a:t> `</a:t>
            </a:r>
            <a:r>
              <a:rPr lang="en-US" dirty="0" err="1"/>
              <a:t>edecimwtatou</a:t>
            </a:r>
            <a:r>
              <a:rPr lang="en-US" dirty="0"/>
              <a:t> </a:t>
            </a:r>
            <a:r>
              <a:rPr lang="en-US" dirty="0" err="1"/>
              <a:t>tou</a:t>
            </a:r>
            <a:r>
              <a:rPr lang="en-US" dirty="0"/>
              <a:t> </a:t>
            </a:r>
            <a:r>
              <a:rPr lang="en-US" dirty="0" err="1"/>
              <a:t>patroc</a:t>
            </a:r>
            <a:r>
              <a:rPr lang="en-US" dirty="0"/>
              <a:t> `</a:t>
            </a:r>
            <a:r>
              <a:rPr lang="en-US" dirty="0" err="1"/>
              <a:t>ymwn</a:t>
            </a:r>
            <a:r>
              <a:rPr lang="en-US" dirty="0"/>
              <a:t> abba (</a:t>
            </a:r>
            <a:r>
              <a:rPr lang="en-US" dirty="0" err="1"/>
              <a:t>Daniyl</a:t>
            </a:r>
            <a:r>
              <a:rPr lang="en-US" dirty="0"/>
              <a:t>)</a:t>
            </a:r>
          </a:p>
        </p:txBody>
      </p:sp>
      <p:sp>
        <p:nvSpPr>
          <p:cNvPr id="2" name="Text Placeholder 1">
            <a:extLst>
              <a:ext uri="{FF2B5EF4-FFF2-40B4-BE49-F238E27FC236}">
                <a16:creationId xmlns:a16="http://schemas.microsoft.com/office/drawing/2014/main" id="{DE1FDC45-B988-4FEA-8CD5-5AB7D7C4DC73}"/>
              </a:ext>
            </a:extLst>
          </p:cNvPr>
          <p:cNvSpPr>
            <a:spLocks noGrp="1"/>
          </p:cNvSpPr>
          <p:nvPr>
            <p:ph type="body" sz="quarter" idx="10"/>
          </p:nvPr>
        </p:nvSpPr>
        <p:spPr/>
        <p:txBody>
          <a:bodyPr/>
          <a:lstStyle/>
          <a:p>
            <a:r>
              <a:rPr lang="ar-EG" sz="4000" dirty="0"/>
              <a:t>و القديس المغبوط الكلى الاكرام ابينا انبا (دانيال)</a:t>
            </a:r>
            <a:endParaRPr lang="en-US" sz="4000" dirty="0"/>
          </a:p>
        </p:txBody>
      </p:sp>
    </p:spTree>
    <p:extLst>
      <p:ext uri="{BB962C8B-B14F-4D97-AF65-F5344CB8AC3E}">
        <p14:creationId xmlns:p14="http://schemas.microsoft.com/office/powerpoint/2010/main" val="247654753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1" y="5951131"/>
            <a:ext cx="9143998" cy="90687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أورثوذكسو إيمون إيبيسكوبوتيس بوليئوس طاڤتيس كيطون أوريُّو ناڤ تيس</a:t>
            </a:r>
            <a:endParaRPr lang="ar-EG" sz="3600" dirty="0"/>
          </a:p>
        </p:txBody>
      </p:sp>
      <p:sp>
        <p:nvSpPr>
          <p:cNvPr id="12" name="Text Placeholder 11"/>
          <p:cNvSpPr>
            <a:spLocks noGrp="1"/>
          </p:cNvSpPr>
          <p:nvPr>
            <p:ph type="body" sz="quarter" idx="3"/>
          </p:nvPr>
        </p:nvSpPr>
        <p:spPr>
          <a:xfrm>
            <a:off x="-2" y="4975412"/>
            <a:ext cx="9144000" cy="975718"/>
          </a:xfrm>
        </p:spPr>
        <p:txBody>
          <a:bodyPr/>
          <a:lstStyle/>
          <a:p>
            <a:r>
              <a:rPr lang="en-US" dirty="0" err="1"/>
              <a:t>or;odoxou</a:t>
            </a:r>
            <a:r>
              <a:rPr lang="en-US" dirty="0"/>
              <a:t> `</a:t>
            </a:r>
            <a:r>
              <a:rPr lang="en-US" dirty="0" err="1"/>
              <a:t>ymwn</a:t>
            </a:r>
            <a:r>
              <a:rPr lang="en-US" dirty="0"/>
              <a:t> `</a:t>
            </a:r>
            <a:r>
              <a:rPr lang="en-US" dirty="0" err="1"/>
              <a:t>epickopou</a:t>
            </a:r>
            <a:r>
              <a:rPr lang="en-US" dirty="0"/>
              <a:t> </a:t>
            </a:r>
            <a:r>
              <a:rPr lang="en-US" dirty="0" err="1"/>
              <a:t>tyc</a:t>
            </a:r>
            <a:r>
              <a:rPr lang="en-US" dirty="0"/>
              <a:t>@ </a:t>
            </a:r>
            <a:r>
              <a:rPr lang="en-US" dirty="0" err="1"/>
              <a:t>polewc</a:t>
            </a:r>
            <a:r>
              <a:rPr lang="en-US" dirty="0"/>
              <a:t> </a:t>
            </a:r>
            <a:r>
              <a:rPr lang="en-US" dirty="0" err="1"/>
              <a:t>tautyc</a:t>
            </a:r>
            <a:r>
              <a:rPr lang="en-US" dirty="0"/>
              <a:t> </a:t>
            </a:r>
            <a:r>
              <a:rPr lang="en-US" dirty="0" err="1"/>
              <a:t>ke</a:t>
            </a:r>
            <a:r>
              <a:rPr lang="en-US" dirty="0"/>
              <a:t> </a:t>
            </a:r>
            <a:r>
              <a:rPr lang="en-US" dirty="0" err="1"/>
              <a:t>twn</a:t>
            </a:r>
            <a:r>
              <a:rPr lang="en-US" dirty="0"/>
              <a:t> `</a:t>
            </a:r>
            <a:r>
              <a:rPr lang="en-US" dirty="0" err="1"/>
              <a:t>oriwnautyc</a:t>
            </a:r>
            <a:r>
              <a:rPr lang="en-US" dirty="0"/>
              <a:t>.</a:t>
            </a:r>
          </a:p>
        </p:txBody>
      </p:sp>
      <p:sp>
        <p:nvSpPr>
          <p:cNvPr id="2" name="Text Placeholder 1">
            <a:extLst>
              <a:ext uri="{FF2B5EF4-FFF2-40B4-BE49-F238E27FC236}">
                <a16:creationId xmlns:a16="http://schemas.microsoft.com/office/drawing/2014/main" id="{87BFD27B-4B48-4799-A956-B94C1C013883}"/>
              </a:ext>
            </a:extLst>
          </p:cNvPr>
          <p:cNvSpPr>
            <a:spLocks noGrp="1"/>
          </p:cNvSpPr>
          <p:nvPr>
            <p:ph type="body" sz="quarter" idx="10"/>
          </p:nvPr>
        </p:nvSpPr>
        <p:spPr>
          <a:xfrm>
            <a:off x="-2" y="4363211"/>
            <a:ext cx="9144000" cy="612201"/>
          </a:xfrm>
        </p:spPr>
        <p:txBody>
          <a:bodyPr anchor="t"/>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الأرثوذكسي الذي لهذه المدينة وتخومها.</a:t>
            </a:r>
            <a:endParaRPr lang="en-GB" sz="4000" dirty="0"/>
          </a:p>
        </p:txBody>
      </p:sp>
    </p:spTree>
    <p:extLst>
      <p:ext uri="{BB962C8B-B14F-4D97-AF65-F5344CB8AC3E}">
        <p14:creationId xmlns:p14="http://schemas.microsoft.com/office/powerpoint/2010/main" val="36405878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21278553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367E281-CDC6-4BB4-9008-37740F3112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EB89EB-F8C3-4BFE-974C-14AE6E92327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AA06684-CA66-4AB9-87A8-42026B43341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8590ABE-1B31-4238-A08B-DD60805F97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472568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7"/>
          <a:stretch>
            <a:fillRect/>
          </a:stretch>
        </p:blipFill>
        <p:spPr>
          <a:xfrm>
            <a:off x="0" y="1810800"/>
            <a:ext cx="9152542" cy="5052966"/>
          </a:xfrm>
          <a:prstGeom prst="rect">
            <a:avLst/>
          </a:prstGeom>
        </p:spPr>
      </p:pic>
      <p:sp>
        <p:nvSpPr>
          <p:cNvPr id="10" name="Title 9"/>
          <p:cNvSpPr>
            <a:spLocks noGrp="1"/>
          </p:cNvSpPr>
          <p:nvPr>
            <p:ph type="title"/>
          </p:nvPr>
        </p:nvSpPr>
        <p:spPr>
          <a:xfrm>
            <a:off x="0" y="4379494"/>
            <a:ext cx="9144000" cy="2478505"/>
          </a:xfrm>
        </p:spPr>
        <p:txBody>
          <a:bodyPr>
            <a:normAutofit fontScale="90000"/>
          </a:bodyPr>
          <a:lstStyle/>
          <a:p>
            <a:pPr>
              <a:lnSpc>
                <a:spcPct val="100000"/>
              </a:lnSpc>
              <a:spcBef>
                <a:spcPts val="0"/>
              </a:spcBef>
              <a:defRPr/>
            </a:pPr>
            <a:r>
              <a:rPr lang="ar-EG" sz="16100" kern="10" dirty="0">
                <a:ln w="9525">
                  <a:noFill/>
                  <a:round/>
                  <a:headEnd/>
                  <a:tailEnd/>
                </a:ln>
                <a:solidFill>
                  <a:srgbClr val="FFC000"/>
                </a:solidFill>
                <a:latin typeface="Times New Roman"/>
                <a:cs typeface="Times New Roman"/>
              </a:rPr>
              <a:t>الـبـولـــس</a:t>
            </a:r>
            <a:endParaRPr lang="ar-EG" sz="16100" dirty="0">
              <a:solidFill>
                <a:srgbClr val="FFC000"/>
              </a:solidFill>
            </a:endParaRPr>
          </a:p>
        </p:txBody>
      </p:sp>
      <p:sp>
        <p:nvSpPr>
          <p:cNvPr id="5" name="Rectangle 4">
            <a:hlinkClick r:id="rId2" action="ppaction://hlinksldjump"/>
            <a:extLst>
              <a:ext uri="{FF2B5EF4-FFF2-40B4-BE49-F238E27FC236}">
                <a16:creationId xmlns:a16="http://schemas.microsoft.com/office/drawing/2014/main" id="{1F5E2977-5B57-51D6-E1FE-BEC0D0FEF79C}"/>
              </a:ext>
            </a:extLst>
          </p:cNvPr>
          <p:cNvSpPr/>
          <p:nvPr/>
        </p:nvSpPr>
        <p:spPr>
          <a:xfrm>
            <a:off x="6081987" y="3979384"/>
            <a:ext cx="15723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85D08A23-0959-9DB8-F240-00488CD32DCE}"/>
              </a:ext>
            </a:extLst>
          </p:cNvPr>
          <p:cNvSpPr/>
          <p:nvPr/>
        </p:nvSpPr>
        <p:spPr>
          <a:xfrm>
            <a:off x="1599736" y="3979384"/>
            <a:ext cx="20240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91E1A939-1318-4E0C-42F9-88DA227798F2}"/>
              </a:ext>
            </a:extLst>
          </p:cNvPr>
          <p:cNvSpPr/>
          <p:nvPr/>
        </p:nvSpPr>
        <p:spPr>
          <a:xfrm>
            <a:off x="8173209" y="3979384"/>
            <a:ext cx="95474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D8BB8297-A41E-FC2E-51F5-EC04ED984DFF}"/>
              </a:ext>
            </a:extLst>
          </p:cNvPr>
          <p:cNvSpPr/>
          <p:nvPr/>
        </p:nvSpPr>
        <p:spPr>
          <a:xfrm>
            <a:off x="0" y="3979384"/>
            <a:ext cx="10809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6" action="ppaction://hlinksldjump"/>
            <a:extLst>
              <a:ext uri="{FF2B5EF4-FFF2-40B4-BE49-F238E27FC236}">
                <a16:creationId xmlns:a16="http://schemas.microsoft.com/office/drawing/2014/main" id="{175B9918-102B-FA97-4748-A5192B0D6B11}"/>
              </a:ext>
            </a:extLst>
          </p:cNvPr>
          <p:cNvSpPr/>
          <p:nvPr/>
        </p:nvSpPr>
        <p:spPr>
          <a:xfrm>
            <a:off x="4142572" y="3979384"/>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917825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074" descr="القيامة.png"/>
          <p:cNvPicPr>
            <a:picLocks noChangeAspect="1"/>
          </p:cNvPicPr>
          <p:nvPr/>
        </p:nvPicPr>
        <p:blipFill>
          <a:blip r:embed="rId3"/>
          <a:stretch>
            <a:fillRect/>
          </a:stretch>
        </p:blipFill>
        <p:spPr>
          <a:xfrm>
            <a:off x="0" y="1810800"/>
            <a:ext cx="9152542" cy="5052966"/>
          </a:xfrm>
          <a:prstGeom prst="rect">
            <a:avLst/>
          </a:prstGeom>
        </p:spPr>
      </p:pic>
      <p:sp>
        <p:nvSpPr>
          <p:cNvPr id="3074" name="Rectangle 2" descr="Untitled-1 copy"/>
          <p:cNvSpPr>
            <a:spLocks noGrp="1" noChangeArrowheads="1"/>
          </p:cNvSpPr>
          <p:nvPr>
            <p:ph type="title"/>
          </p:nvPr>
        </p:nvSpPr>
        <p:spPr>
          <a:xfrm>
            <a:off x="0" y="4373851"/>
            <a:ext cx="9144000" cy="2484149"/>
          </a:xfrm>
          <a:prstGeom prst="rect">
            <a:avLst/>
          </a:prstGeom>
        </p:spPr>
        <p:txBody>
          <a:bodyPr>
            <a:noAutofit/>
          </a:bodyPr>
          <a:lstStyle/>
          <a:p>
            <a:pPr algn="ctr">
              <a:lnSpc>
                <a:spcPct val="100000"/>
              </a:lnSpc>
            </a:pPr>
            <a:r>
              <a:rPr lang="ar-EG" sz="6600" b="1" dirty="0">
                <a:solidFill>
                  <a:srgbClr val="FFC000"/>
                </a:solidFill>
              </a:rPr>
              <a:t>نعمة الله الاب فلتحل على أرواحنا جميعنا يا أبائى و أخوتى أمين</a:t>
            </a:r>
            <a:r>
              <a:rPr lang="ar-EG" sz="6600" dirty="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4218639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586CEE1-1128-441D-89C8-741751ED9731}"/>
              </a:ext>
            </a:extLst>
          </p:cNvPr>
          <p:cNvSpPr>
            <a:spLocks noGrp="1"/>
          </p:cNvSpPr>
          <p:nvPr>
            <p:ph type="title"/>
          </p:nvPr>
        </p:nvSpPr>
        <p:spPr/>
        <p:txBody>
          <a:bodyPr anchor="ctr">
            <a:noAutofit/>
          </a:bodyPr>
          <a:lstStyle/>
          <a:p>
            <a:r>
              <a:rPr lang="ar-EG" dirty="0"/>
              <a:t>لحن اندوس</a:t>
            </a:r>
            <a:endParaRPr lang="en-GB" dirty="0"/>
          </a:p>
        </p:txBody>
      </p:sp>
      <p:sp>
        <p:nvSpPr>
          <p:cNvPr id="3" name="Text Placeholder 2">
            <a:extLst>
              <a:ext uri="{FF2B5EF4-FFF2-40B4-BE49-F238E27FC236}">
                <a16:creationId xmlns:a16="http://schemas.microsoft.com/office/drawing/2014/main" id="{EDE3FA96-CEB0-404D-84A2-F1389652025E}"/>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اُوندوس آليثوس غار إكسالثين باسي، تين جين</a:t>
            </a:r>
            <a:endParaRPr lang="ar-EG" sz="4400" dirty="0">
              <a:cs typeface="+mj-cs"/>
            </a:endParaRPr>
          </a:p>
        </p:txBody>
      </p:sp>
      <p:sp>
        <p:nvSpPr>
          <p:cNvPr id="4" name="Text Placeholder 3">
            <a:extLst>
              <a:ext uri="{FF2B5EF4-FFF2-40B4-BE49-F238E27FC236}">
                <a16:creationId xmlns:a16="http://schemas.microsoft.com/office/drawing/2014/main" id="{09BEBA80-94EF-42A8-A280-87F3F5F65CC8}"/>
              </a:ext>
            </a:extLst>
          </p:cNvPr>
          <p:cNvSpPr>
            <a:spLocks noGrp="1"/>
          </p:cNvSpPr>
          <p:nvPr>
            <p:ph type="body" sz="quarter" idx="3"/>
          </p:nvPr>
        </p:nvSpPr>
        <p:spPr/>
        <p:txBody>
          <a:bodyPr anchor="ctr"/>
          <a:lstStyle/>
          <a:p>
            <a:r>
              <a:rPr lang="en-US" sz="4200" b="0" kern="1200" dirty="0" err="1">
                <a:latin typeface="CS New Athanasius" panose="020B0500000000000000" pitchFamily="34" charset="0"/>
                <a:cs typeface="+mn-cs"/>
              </a:rPr>
              <a:t>Ontoc</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aly;wc</a:t>
            </a:r>
            <a:r>
              <a:rPr lang="en-US" sz="4200" b="0" kern="1200" dirty="0">
                <a:latin typeface="CS New Athanasius" panose="020B0500000000000000" pitchFamily="34" charset="0"/>
                <a:cs typeface="+mn-cs"/>
              </a:rPr>
              <a:t> gar `</a:t>
            </a:r>
            <a:r>
              <a:rPr lang="en-US" sz="4200" b="0" kern="1200" dirty="0" err="1">
                <a:latin typeface="CS New Athanasius" panose="020B0500000000000000" pitchFamily="34" charset="0"/>
                <a:cs typeface="+mn-cs"/>
              </a:rPr>
              <a:t>kcal;in</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paci</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tyn</a:t>
            </a:r>
            <a:r>
              <a:rPr lang="en-US" sz="4200" b="0" kern="1200" dirty="0">
                <a:latin typeface="CS New Athanasius" panose="020B0500000000000000" pitchFamily="34" charset="0"/>
                <a:cs typeface="+mn-cs"/>
              </a:rPr>
              <a:t> gyn</a:t>
            </a:r>
            <a:endParaRPr lang="en-US" sz="4200" b="0" kern="1200" baseline="0" dirty="0">
              <a:latin typeface="CS New Athanasius" panose="020B0500000000000000" pitchFamily="34" charset="0"/>
              <a:cs typeface="+mn-cs"/>
            </a:endParaRPr>
          </a:p>
        </p:txBody>
      </p:sp>
      <p:sp>
        <p:nvSpPr>
          <p:cNvPr id="6" name="Text Placeholder 5">
            <a:extLst>
              <a:ext uri="{FF2B5EF4-FFF2-40B4-BE49-F238E27FC236}">
                <a16:creationId xmlns:a16="http://schemas.microsoft.com/office/drawing/2014/main" id="{09DEF30D-E84A-46B2-9F0E-A1FD19BF2397}"/>
              </a:ext>
            </a:extLst>
          </p:cNvPr>
          <p:cNvSpPr>
            <a:spLocks noGrp="1"/>
          </p:cNvSpPr>
          <p:nvPr>
            <p:ph type="body" sz="quarter" idx="10"/>
          </p:nvPr>
        </p:nvSpPr>
        <p:spPr>
          <a:xfrm>
            <a:off x="0" y="4357687"/>
            <a:ext cx="9144000" cy="808893"/>
          </a:xfrm>
        </p:spPr>
        <p:txBody>
          <a:bodyPr>
            <a:normAutofit/>
          </a:bodyPr>
          <a:lstStyle/>
          <a:p>
            <a:r>
              <a:rPr lang="ar-EG" sz="4400" dirty="0"/>
              <a:t>لأنه حقاً هكذا يتمجد إسمكم على الأرض، يا جميع</a:t>
            </a:r>
            <a:endParaRPr lang="en-GB" sz="4400" dirty="0"/>
          </a:p>
        </p:txBody>
      </p:sp>
      <p:sp>
        <p:nvSpPr>
          <p:cNvPr id="5" name="TextBox 4">
            <a:hlinkClick r:id="rId2" action="ppaction://hlinksldjump"/>
            <a:extLst>
              <a:ext uri="{FF2B5EF4-FFF2-40B4-BE49-F238E27FC236}">
                <a16:creationId xmlns:a16="http://schemas.microsoft.com/office/drawing/2014/main" id="{60CCA4F0-1DFB-4A1B-B8D4-33D77D88F144}"/>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406215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26624408-749C-4B45-AC06-E5D4EFD36BAF}"/>
              </a:ext>
            </a:extLst>
          </p:cNvPr>
          <p:cNvSpPr>
            <a:spLocks noGrp="1"/>
          </p:cNvSpPr>
          <p:nvPr>
            <p:ph type="body" sz="quarter" idx="10"/>
          </p:nvPr>
        </p:nvSpPr>
        <p:spPr/>
        <p:txBody>
          <a:bodyPr/>
          <a:lstStyle/>
          <a:p>
            <a:r>
              <a:rPr lang="en-US" sz="5500" dirty="0">
                <a:solidFill>
                  <a:srgbClr val="FFC000"/>
                </a:solidFill>
                <a:latin typeface="Abraam" pitchFamily="2" charset="0"/>
              </a:rPr>
              <a:t>$</a:t>
            </a:r>
            <a:r>
              <a:rPr lang="ar-EG" sz="5500" dirty="0">
                <a:solidFill>
                  <a:srgbClr val="FFC000"/>
                </a:solidFill>
                <a:latin typeface="Abraam" pitchFamily="2" charset="0"/>
              </a:rPr>
              <a:t> </a:t>
            </a:r>
            <a:r>
              <a:rPr lang="ar-SA" sz="5500" dirty="0"/>
              <a:t>إذا ما وقفنا في هيكلك المقدس نحسب كالقيام في السماء. يا والدة الإله، أنت هي باب السماء، افتحي لنا باب الرحمة.</a:t>
            </a:r>
            <a:endParaRPr lang="ar-SA" sz="5500" dirty="0">
              <a:solidFill>
                <a:srgbClr val="FFC000"/>
              </a:solidFill>
            </a:endParaRPr>
          </a:p>
        </p:txBody>
      </p:sp>
    </p:spTree>
    <p:extLst>
      <p:ext uri="{BB962C8B-B14F-4D97-AF65-F5344CB8AC3E}">
        <p14:creationId xmlns:p14="http://schemas.microsoft.com/office/powerpoint/2010/main" val="322375169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873B3AA-A269-4E69-926D-68829F6946B9}"/>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كية افثو نيكون طون ثيه أون طون ابوسطولون.</a:t>
            </a:r>
            <a:endParaRPr lang="en-GB" sz="4400" dirty="0"/>
          </a:p>
        </p:txBody>
      </p:sp>
      <p:sp>
        <p:nvSpPr>
          <p:cNvPr id="4" name="Text Placeholder 3">
            <a:extLst>
              <a:ext uri="{FF2B5EF4-FFF2-40B4-BE49-F238E27FC236}">
                <a16:creationId xmlns:a16="http://schemas.microsoft.com/office/drawing/2014/main" id="{9BB99DD4-0861-4EBA-80E6-BF19CA715852}"/>
              </a:ext>
            </a:extLst>
          </p:cNvPr>
          <p:cNvSpPr>
            <a:spLocks noGrp="1"/>
          </p:cNvSpPr>
          <p:nvPr>
            <p:ph type="body" sz="quarter" idx="3"/>
          </p:nvPr>
        </p:nvSpPr>
        <p:spPr>
          <a:xfrm>
            <a:off x="0" y="5172254"/>
            <a:ext cx="9144000" cy="944813"/>
          </a:xfrm>
        </p:spPr>
        <p:txBody>
          <a:bodyPr/>
          <a:lstStyle/>
          <a:p>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v;onikon</a:t>
            </a:r>
            <a:r>
              <a:rPr lang="en-US" sz="4400" b="0" i="0" u="none" strike="noStrike" dirty="0">
                <a:effectLst/>
                <a:latin typeface="CS New Athanasius" pitchFamily="34" charset="0"/>
              </a:rPr>
              <a:t> ton :eon ton `</a:t>
            </a:r>
            <a:r>
              <a:rPr lang="en-US" sz="4400" b="0" i="0" u="none" strike="noStrike" dirty="0" err="1">
                <a:effectLst/>
                <a:latin typeface="CS New Athanasius" pitchFamily="34" charset="0"/>
              </a:rPr>
              <a:t>apoctolon</a:t>
            </a:r>
            <a:r>
              <a:rPr lang="en-US" sz="4400" b="0" i="0" u="none" strike="noStrike" dirty="0">
                <a:effectLst/>
                <a:latin typeface="CS New Athanasius" pitchFamily="34" charset="0"/>
              </a:rPr>
              <a:t>.</a:t>
            </a:r>
            <a:endParaRPr lang="en-GB" sz="4400" dirty="0"/>
          </a:p>
        </p:txBody>
      </p:sp>
      <p:sp>
        <p:nvSpPr>
          <p:cNvPr id="5" name="Text Placeholder 4">
            <a:extLst>
              <a:ext uri="{FF2B5EF4-FFF2-40B4-BE49-F238E27FC236}">
                <a16:creationId xmlns:a16="http://schemas.microsoft.com/office/drawing/2014/main" id="{54A70B85-52AD-4B06-AE71-FEDE5B65010B}"/>
              </a:ext>
            </a:extLst>
          </p:cNvPr>
          <p:cNvSpPr>
            <a:spLocks noGrp="1"/>
          </p:cNvSpPr>
          <p:nvPr>
            <p:ph type="body" sz="quarter" idx="10"/>
          </p:nvPr>
        </p:nvSpPr>
        <p:spPr>
          <a:xfrm>
            <a:off x="0" y="4357687"/>
            <a:ext cx="9144000" cy="882527"/>
          </a:xfrm>
        </p:spPr>
        <p:txBody>
          <a:bodyPr>
            <a:normAutofit/>
          </a:bodyPr>
          <a:lstStyle/>
          <a:p>
            <a:r>
              <a:rPr lang="ar-EG" sz="5400" dirty="0"/>
              <a:t> مختاري الإله، أبائنا الرسل.</a:t>
            </a:r>
            <a:endParaRPr lang="en-GB" sz="5400" dirty="0"/>
          </a:p>
        </p:txBody>
      </p:sp>
    </p:spTree>
    <p:extLst>
      <p:ext uri="{BB962C8B-B14F-4D97-AF65-F5344CB8AC3E}">
        <p14:creationId xmlns:p14="http://schemas.microsoft.com/office/powerpoint/2010/main" val="33182745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30D5E27-DDE4-4219-B85C-93EB662DE039}"/>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آبوخروؤ شيناف هيچين إبهو اميبكاهي تيرف، </a:t>
            </a:r>
            <a:endParaRPr lang="ar-EG" sz="4400" dirty="0">
              <a:cs typeface="+mj-cs"/>
            </a:endParaRPr>
          </a:p>
        </p:txBody>
      </p:sp>
      <p:sp>
        <p:nvSpPr>
          <p:cNvPr id="4" name="Text Placeholder 3">
            <a:extLst>
              <a:ext uri="{FF2B5EF4-FFF2-40B4-BE49-F238E27FC236}">
                <a16:creationId xmlns:a16="http://schemas.microsoft.com/office/drawing/2014/main" id="{BEEB6AAD-8578-479B-9F98-D3E62370B1A0}"/>
              </a:ext>
            </a:extLst>
          </p:cNvPr>
          <p:cNvSpPr>
            <a:spLocks noGrp="1"/>
          </p:cNvSpPr>
          <p:nvPr>
            <p:ph type="body" sz="quarter" idx="3"/>
          </p:nvPr>
        </p:nvSpPr>
        <p:spPr/>
        <p:txBody>
          <a:bodyPr anchor="ctr"/>
          <a:lstStyle/>
          <a:p>
            <a:r>
              <a:rPr lang="en-US" sz="4000" b="0" i="0" u="none" strike="noStrike" dirty="0">
                <a:effectLst/>
                <a:latin typeface="CS New Athanasius" pitchFamily="34" charset="0"/>
              </a:rPr>
              <a:t>`A </a:t>
            </a:r>
            <a:r>
              <a:rPr lang="en-US" sz="4000" b="0" i="0" u="none" strike="noStrike" dirty="0" err="1">
                <a:effectLst/>
                <a:latin typeface="CS New Athanasius" pitchFamily="34" charset="0"/>
              </a:rPr>
              <a:t>pou`qrwou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senaf</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hijen</a:t>
            </a:r>
            <a:r>
              <a:rPr lang="en-US" sz="4000" b="0" i="0" u="none" strike="noStrike" dirty="0">
                <a:effectLst/>
                <a:latin typeface="CS New Athanasius" pitchFamily="34" charset="0"/>
              </a:rPr>
              <a:t> `pho `</a:t>
            </a:r>
            <a:r>
              <a:rPr lang="en-US" sz="4000" b="0" i="0" u="none" strike="noStrike" dirty="0" err="1">
                <a:effectLst/>
                <a:latin typeface="CS New Athanasius" pitchFamily="34" charset="0"/>
              </a:rPr>
              <a:t>m`pkahi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tyrf</a:t>
            </a:r>
            <a:r>
              <a:rPr lang="en-US" sz="4000" b="0" i="0" u="none" strike="noStrike" dirty="0">
                <a:effectLst/>
                <a:latin typeface="CS New Athanasius" pitchFamily="34" charset="0"/>
              </a:rPr>
              <a:t>@</a:t>
            </a:r>
            <a:endParaRPr lang="en-US" sz="4000" b="0" kern="1200" baseline="0" dirty="0">
              <a:latin typeface="Avva_Shenouda" pitchFamily="34" charset="2"/>
              <a:ea typeface="+mn-ea"/>
              <a:cs typeface="+mn-cs"/>
            </a:endParaRPr>
          </a:p>
        </p:txBody>
      </p:sp>
      <p:sp>
        <p:nvSpPr>
          <p:cNvPr id="6" name="Text Placeholder 5">
            <a:extLst>
              <a:ext uri="{FF2B5EF4-FFF2-40B4-BE49-F238E27FC236}">
                <a16:creationId xmlns:a16="http://schemas.microsoft.com/office/drawing/2014/main" id="{45FE4A6A-B9BA-42B9-9A22-57C94FDDEB70}"/>
              </a:ext>
            </a:extLst>
          </p:cNvPr>
          <p:cNvSpPr>
            <a:spLocks noGrp="1"/>
          </p:cNvSpPr>
          <p:nvPr>
            <p:ph type="body" sz="quarter" idx="10"/>
          </p:nvPr>
        </p:nvSpPr>
        <p:spPr/>
        <p:txBody>
          <a:bodyPr>
            <a:normAutofit/>
          </a:bodyPr>
          <a:lstStyle/>
          <a:p>
            <a:r>
              <a:rPr lang="ar-EG" sz="4400" b="1" kern="1200" dirty="0">
                <a:solidFill>
                  <a:schemeClr val="lt1"/>
                </a:solidFill>
                <a:latin typeface="+mn-lt"/>
                <a:ea typeface="+mn-ea"/>
                <a:cs typeface="+mn-cs"/>
              </a:rPr>
              <a:t>خرجت أصواتهم، إلى وجه الأرض كلها،</a:t>
            </a:r>
            <a:endParaRPr lang="en-GB" sz="4400" dirty="0"/>
          </a:p>
        </p:txBody>
      </p:sp>
      <p:sp>
        <p:nvSpPr>
          <p:cNvPr id="5" name="TextBox 4">
            <a:hlinkClick r:id="rId2" action="ppaction://hlinksldjump"/>
            <a:extLst>
              <a:ext uri="{FF2B5EF4-FFF2-40B4-BE49-F238E27FC236}">
                <a16:creationId xmlns:a16="http://schemas.microsoft.com/office/drawing/2014/main" id="{8AAF2C0D-6516-46C7-B92A-172C4A61F363}"/>
              </a:ext>
            </a:extLst>
          </p:cNvPr>
          <p:cNvSpPr txBox="1"/>
          <p:nvPr/>
        </p:nvSpPr>
        <p:spPr>
          <a:xfrm>
            <a:off x="7786688" y="3885291"/>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33416605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B551439-1284-4E06-9EEC-A825E8AC9AD9}"/>
              </a:ext>
            </a:extLst>
          </p:cNvPr>
          <p:cNvSpPr>
            <a:spLocks noGrp="1"/>
          </p:cNvSpPr>
          <p:nvPr>
            <p:ph type="body" idx="1"/>
          </p:nvPr>
        </p:nvSpPr>
        <p:spPr/>
        <p:txBody>
          <a:bodyPr/>
          <a:lstStyle/>
          <a:p>
            <a:r>
              <a:rPr lang="ar-EG" sz="4000" b="1" kern="1200" dirty="0">
                <a:solidFill>
                  <a:schemeClr val="lt1"/>
                </a:solidFill>
                <a:latin typeface="+mn-lt"/>
                <a:ea typeface="+mn-ea"/>
                <a:cs typeface="+mn-cs"/>
              </a:rPr>
              <a:t>اووه نو صاﭽ</a:t>
            </a:r>
            <a:r>
              <a:rPr lang="ar-EG" dirty="0">
                <a:solidFill>
                  <a:schemeClr val="lt1"/>
                </a:solidFill>
                <a:latin typeface="+mn-lt"/>
                <a:cs typeface="+mn-cs"/>
              </a:rPr>
              <a:t>ـ</a:t>
            </a:r>
            <a:r>
              <a:rPr lang="ar-EG" sz="4000" b="1" kern="1200" dirty="0">
                <a:solidFill>
                  <a:schemeClr val="lt1"/>
                </a:solidFill>
                <a:latin typeface="+mn-lt"/>
                <a:ea typeface="+mn-ea"/>
                <a:cs typeface="+mn-cs"/>
              </a:rPr>
              <a:t>ي آﭭـفوه شا آﭭريجس إنتي إيكوميني</a:t>
            </a:r>
            <a:endParaRPr lang="en-GB" sz="4000" dirty="0"/>
          </a:p>
        </p:txBody>
      </p:sp>
      <p:sp>
        <p:nvSpPr>
          <p:cNvPr id="4" name="Text Placeholder 3">
            <a:extLst>
              <a:ext uri="{FF2B5EF4-FFF2-40B4-BE49-F238E27FC236}">
                <a16:creationId xmlns:a16="http://schemas.microsoft.com/office/drawing/2014/main" id="{0D1FBFFA-EE03-4B69-A481-38B77FDFE158}"/>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noucaji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auvoh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auryjc</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oikoumeny</a:t>
            </a:r>
            <a:r>
              <a:rPr lang="en-US" sz="3800" b="0" i="0" u="none" strike="noStrike" dirty="0">
                <a:effectLst/>
                <a:latin typeface="CS New Athanasius" pitchFamily="34" charset="0"/>
              </a:rPr>
              <a:t>.</a:t>
            </a:r>
            <a:endParaRPr lang="en-GB" sz="3800" dirty="0"/>
          </a:p>
        </p:txBody>
      </p:sp>
      <p:sp>
        <p:nvSpPr>
          <p:cNvPr id="5" name="Text Placeholder 4">
            <a:extLst>
              <a:ext uri="{FF2B5EF4-FFF2-40B4-BE49-F238E27FC236}">
                <a16:creationId xmlns:a16="http://schemas.microsoft.com/office/drawing/2014/main" id="{EAE677C1-D529-443C-A873-6FCA8652E8C0}"/>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وبلغ كلامهم، إلى أقطار المسكونة</a:t>
            </a:r>
            <a:endParaRPr lang="en-GB" dirty="0"/>
          </a:p>
        </p:txBody>
      </p:sp>
    </p:spTree>
    <p:extLst>
      <p:ext uri="{BB962C8B-B14F-4D97-AF65-F5344CB8AC3E}">
        <p14:creationId xmlns:p14="http://schemas.microsoft.com/office/powerpoint/2010/main" val="16062937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BDEA581-3C85-44C0-BB9B-E0A1E60DFA2D}"/>
              </a:ext>
            </a:extLst>
          </p:cNvPr>
          <p:cNvSpPr>
            <a:spLocks noGrp="1"/>
          </p:cNvSpPr>
          <p:nvPr>
            <p:ph type="body" idx="1"/>
          </p:nvPr>
        </p:nvSpPr>
        <p:spPr/>
        <p:txBody>
          <a:bodyPr anchor="ctr"/>
          <a:lstStyle/>
          <a:p>
            <a:r>
              <a:rPr lang="ar-EG" sz="3200" b="1" kern="1200" dirty="0">
                <a:solidFill>
                  <a:schemeClr val="lt1"/>
                </a:solidFill>
                <a:latin typeface="+mn-lt"/>
                <a:ea typeface="+mn-ea"/>
                <a:cs typeface="+mn-cs"/>
              </a:rPr>
              <a:t>آري إبريسﭭيﭭين إيه إهري إيجون أوتين تشويس إنيب تيرين تي ثيؤطوكوس</a:t>
            </a:r>
            <a:endParaRPr lang="ar-EG" sz="3200" dirty="0">
              <a:cs typeface="+mj-cs"/>
            </a:endParaRPr>
          </a:p>
        </p:txBody>
      </p:sp>
      <p:sp>
        <p:nvSpPr>
          <p:cNvPr id="4" name="Text Placeholder 3">
            <a:extLst>
              <a:ext uri="{FF2B5EF4-FFF2-40B4-BE49-F238E27FC236}">
                <a16:creationId xmlns:a16="http://schemas.microsoft.com/office/drawing/2014/main" id="{56FB3530-39AB-4D44-8344-377E9E0E046F}"/>
              </a:ext>
            </a:extLst>
          </p:cNvPr>
          <p:cNvSpPr>
            <a:spLocks noGrp="1"/>
          </p:cNvSpPr>
          <p:nvPr>
            <p:ph type="body" sz="quarter" idx="3"/>
          </p:nvPr>
        </p:nvSpPr>
        <p:spPr>
          <a:xfrm>
            <a:off x="0" y="5104294"/>
            <a:ext cx="9144000" cy="808893"/>
          </a:xfrm>
        </p:spPr>
        <p:txBody>
          <a:bodyPr/>
          <a:lstStyle/>
          <a:p>
            <a:r>
              <a:rPr lang="en-US" b="0" kern="1200" dirty="0">
                <a:cs typeface="+mn-cs"/>
              </a:rPr>
              <a:t>`</a:t>
            </a:r>
            <a:r>
              <a:rPr lang="en-US" b="0" kern="1200" dirty="0" err="1">
                <a:cs typeface="+mn-cs"/>
              </a:rPr>
              <a:t>Ari`precbeuin</a:t>
            </a:r>
            <a:r>
              <a:rPr lang="en-US" b="0" kern="1200" dirty="0">
                <a:cs typeface="+mn-cs"/>
              </a:rPr>
              <a:t> `</a:t>
            </a:r>
            <a:r>
              <a:rPr lang="en-US" b="0" kern="1200" dirty="0" err="1">
                <a:cs typeface="+mn-cs"/>
              </a:rPr>
              <a:t>e`hryi</a:t>
            </a:r>
            <a:r>
              <a:rPr lang="en-US" b="0" kern="1200" dirty="0">
                <a:cs typeface="+mn-cs"/>
              </a:rPr>
              <a:t> `</a:t>
            </a:r>
            <a:r>
              <a:rPr lang="en-US" b="0" kern="1200" dirty="0" err="1">
                <a:cs typeface="+mn-cs"/>
              </a:rPr>
              <a:t>ejwn</a:t>
            </a:r>
            <a:r>
              <a:rPr lang="en-US" b="0" kern="1200" dirty="0">
                <a:cs typeface="+mn-cs"/>
              </a:rPr>
              <a:t>@ `w ten=o=c `</a:t>
            </a:r>
            <a:r>
              <a:rPr lang="en-US" b="0" kern="1200" dirty="0" err="1">
                <a:cs typeface="+mn-cs"/>
              </a:rPr>
              <a:t>nnyb</a:t>
            </a:r>
            <a:r>
              <a:rPr lang="en-US" b="0" kern="1200" dirty="0">
                <a:cs typeface="+mn-cs"/>
              </a:rPr>
              <a:t> </a:t>
            </a:r>
            <a:r>
              <a:rPr lang="en-US" b="0" kern="1200" dirty="0" err="1">
                <a:cs typeface="+mn-cs"/>
              </a:rPr>
              <a:t>tyren</a:t>
            </a:r>
            <a:r>
              <a:rPr lang="en-US" b="0" kern="1200" dirty="0">
                <a:cs typeface="+mn-cs"/>
              </a:rPr>
              <a:t> };</a:t>
            </a:r>
            <a:r>
              <a:rPr lang="en-US" b="0" kern="1200" dirty="0" err="1">
                <a:cs typeface="+mn-cs"/>
              </a:rPr>
              <a:t>e`otokoc</a:t>
            </a:r>
            <a:r>
              <a:rPr lang="en-US" b="0" kern="1200" dirty="0">
                <a:cs typeface="+mn-cs"/>
              </a:rPr>
              <a:t>@</a:t>
            </a:r>
          </a:p>
        </p:txBody>
      </p:sp>
      <p:sp>
        <p:nvSpPr>
          <p:cNvPr id="6" name="Text Placeholder 5">
            <a:extLst>
              <a:ext uri="{FF2B5EF4-FFF2-40B4-BE49-F238E27FC236}">
                <a16:creationId xmlns:a16="http://schemas.microsoft.com/office/drawing/2014/main" id="{F225213E-4DCD-42AD-862C-48B5CA8DEECB}"/>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إشفعي فينا يا سيدتنا كلنا السيدة والدة الإله</a:t>
            </a:r>
            <a:endParaRPr lang="en-GB" dirty="0"/>
          </a:p>
        </p:txBody>
      </p:sp>
      <p:sp>
        <p:nvSpPr>
          <p:cNvPr id="5" name="TextBox 4">
            <a:hlinkClick r:id="rId2" action="ppaction://hlinksldjump"/>
            <a:extLst>
              <a:ext uri="{FF2B5EF4-FFF2-40B4-BE49-F238E27FC236}">
                <a16:creationId xmlns:a16="http://schemas.microsoft.com/office/drawing/2014/main" id="{B36209FA-B5D7-43BB-94B8-8A23C702130D}"/>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6055867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8974AF-C305-41EB-ABC3-43C29E628724}"/>
              </a:ext>
            </a:extLst>
          </p:cNvPr>
          <p:cNvSpPr>
            <a:spLocks noGrp="1"/>
          </p:cNvSpPr>
          <p:nvPr>
            <p:ph type="body" idx="1"/>
          </p:nvPr>
        </p:nvSpPr>
        <p:spPr>
          <a:xfrm>
            <a:off x="0" y="5913187"/>
            <a:ext cx="9143999" cy="944813"/>
          </a:xfrm>
        </p:spPr>
        <p:txBody>
          <a:bodyPr anchor="ctr"/>
          <a:lstStyle/>
          <a:p>
            <a:r>
              <a:rPr lang="ar-EG" sz="3600" b="1" kern="1200" dirty="0">
                <a:solidFill>
                  <a:schemeClr val="lt1"/>
                </a:solidFill>
                <a:latin typeface="+mn-lt"/>
                <a:ea typeface="+mn-ea"/>
                <a:cs typeface="+mn-cs"/>
              </a:rPr>
              <a:t>ماريا إثماﭫ إن إيسوس بي خريستوس إنتيف كانين نوﭭـي نان إيـﭭول</a:t>
            </a:r>
            <a:endParaRPr lang="en-GB" sz="3600" dirty="0"/>
          </a:p>
        </p:txBody>
      </p:sp>
      <p:sp>
        <p:nvSpPr>
          <p:cNvPr id="4" name="Text Placeholder 3">
            <a:extLst>
              <a:ext uri="{FF2B5EF4-FFF2-40B4-BE49-F238E27FC236}">
                <a16:creationId xmlns:a16="http://schemas.microsoft.com/office/drawing/2014/main" id="{D6F16CED-73B3-4C06-AB67-AC3BE0A17E12}"/>
              </a:ext>
            </a:extLst>
          </p:cNvPr>
          <p:cNvSpPr>
            <a:spLocks noGrp="1"/>
          </p:cNvSpPr>
          <p:nvPr>
            <p:ph type="body" sz="quarter" idx="3"/>
          </p:nvPr>
        </p:nvSpPr>
        <p:spPr>
          <a:xfrm>
            <a:off x="0" y="5104294"/>
            <a:ext cx="9144000" cy="808893"/>
          </a:xfrm>
        </p:spPr>
        <p:txBody>
          <a:bodyPr/>
          <a:lstStyle/>
          <a:p>
            <a:r>
              <a:rPr lang="en-US" b="0" kern="1200" dirty="0">
                <a:cs typeface="+mn-cs"/>
              </a:rPr>
              <a:t>Maria `:</a:t>
            </a:r>
            <a:r>
              <a:rPr lang="en-US" b="0" kern="1200" dirty="0" err="1">
                <a:cs typeface="+mn-cs"/>
              </a:rPr>
              <a:t>mau</a:t>
            </a:r>
            <a:r>
              <a:rPr lang="en-US" b="0" kern="1200" dirty="0">
                <a:cs typeface="+mn-cs"/>
              </a:rPr>
              <a:t> `</a:t>
            </a:r>
            <a:r>
              <a:rPr lang="en-US" b="0" kern="1200" dirty="0" err="1">
                <a:cs typeface="+mn-cs"/>
              </a:rPr>
              <a:t>nI</a:t>
            </a:r>
            <a:r>
              <a:rPr lang="en-US" b="0" kern="1200" dirty="0">
                <a:cs typeface="+mn-cs"/>
              </a:rPr>
              <a:t>=y=c P=,=c@ `</a:t>
            </a:r>
            <a:r>
              <a:rPr lang="en-US" b="0" kern="1200" dirty="0" err="1">
                <a:cs typeface="+mn-cs"/>
              </a:rPr>
              <a:t>ntef,a</a:t>
            </a:r>
            <a:r>
              <a:rPr lang="en-US" b="0" kern="1200" dirty="0">
                <a:cs typeface="+mn-cs"/>
              </a:rPr>
              <a:t> </a:t>
            </a:r>
            <a:r>
              <a:rPr lang="en-US" b="0" kern="1200" dirty="0" err="1">
                <a:cs typeface="+mn-cs"/>
              </a:rPr>
              <a:t>nennobi</a:t>
            </a:r>
            <a:r>
              <a:rPr lang="en-US" b="0" kern="1200" dirty="0">
                <a:cs typeface="+mn-cs"/>
              </a:rPr>
              <a:t> nan `</a:t>
            </a:r>
            <a:r>
              <a:rPr lang="en-US" b="0" kern="1200" dirty="0" err="1">
                <a:cs typeface="+mn-cs"/>
              </a:rPr>
              <a:t>ebol</a:t>
            </a:r>
            <a:r>
              <a:rPr lang="en-US" b="0" kern="1200" dirty="0">
                <a:cs typeface="+mn-cs"/>
              </a:rPr>
              <a:t>.</a:t>
            </a:r>
            <a:endParaRPr lang="en-GB" dirty="0"/>
          </a:p>
        </p:txBody>
      </p:sp>
      <p:sp>
        <p:nvSpPr>
          <p:cNvPr id="5" name="Text Placeholder 4">
            <a:extLst>
              <a:ext uri="{FF2B5EF4-FFF2-40B4-BE49-F238E27FC236}">
                <a16:creationId xmlns:a16="http://schemas.microsoft.com/office/drawing/2014/main" id="{26C3CA8F-AB3C-4896-A6DE-D09F79506E04}"/>
              </a:ext>
            </a:extLst>
          </p:cNvPr>
          <p:cNvSpPr>
            <a:spLocks noGrp="1"/>
          </p:cNvSpPr>
          <p:nvPr>
            <p:ph type="body" sz="quarter" idx="10"/>
          </p:nvPr>
        </p:nvSpPr>
        <p:spPr/>
        <p:txBody>
          <a:bodyPr anchor="b"/>
          <a:lstStyle/>
          <a:p>
            <a:r>
              <a:rPr lang="ar-EG" sz="4000" b="1" kern="1200" dirty="0">
                <a:solidFill>
                  <a:schemeClr val="lt1"/>
                </a:solidFill>
                <a:latin typeface="+mn-lt"/>
                <a:ea typeface="+mn-ea"/>
              </a:rPr>
              <a:t>مريم أم يسوع المسيح ليغفر لنا خطايانا</a:t>
            </a:r>
            <a:r>
              <a:rPr lang="ar-EG" dirty="0">
                <a:solidFill>
                  <a:schemeClr val="lt1"/>
                </a:solidFill>
              </a:rPr>
              <a:t>.</a:t>
            </a:r>
            <a:endParaRPr lang="en-GB" dirty="0"/>
          </a:p>
        </p:txBody>
      </p:sp>
    </p:spTree>
    <p:extLst>
      <p:ext uri="{BB962C8B-B14F-4D97-AF65-F5344CB8AC3E}">
        <p14:creationId xmlns:p14="http://schemas.microsoft.com/office/powerpoint/2010/main" val="30092842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36CCD14-43DB-4FC3-8715-8033D735AB01}"/>
              </a:ext>
            </a:extLst>
          </p:cNvPr>
          <p:cNvSpPr>
            <a:spLocks noGrp="1"/>
          </p:cNvSpPr>
          <p:nvPr>
            <p:ph type="body" idx="1"/>
          </p:nvPr>
        </p:nvSpPr>
        <p:spPr>
          <a:xfrm>
            <a:off x="0" y="5850045"/>
            <a:ext cx="9143999" cy="1007955"/>
          </a:xfrm>
        </p:spPr>
        <p:txBody>
          <a:bodyPr/>
          <a:lstStyle/>
          <a:p>
            <a:r>
              <a:rPr lang="ar-EG" sz="3600" b="1" kern="1200" dirty="0">
                <a:solidFill>
                  <a:schemeClr val="lt1"/>
                </a:solidFill>
                <a:latin typeface="+mn-lt"/>
                <a:ea typeface="+mn-ea"/>
                <a:cs typeface="+mn-cs"/>
              </a:rPr>
              <a:t>طوبه إم بتشويس إيه إهري إيجون أوناتشويس إنيوتي إن آبوسطولوس</a:t>
            </a:r>
            <a:endParaRPr lang="ar-EG" sz="22900" dirty="0">
              <a:cs typeface="+mj-cs"/>
            </a:endParaRPr>
          </a:p>
        </p:txBody>
      </p:sp>
      <p:sp>
        <p:nvSpPr>
          <p:cNvPr id="4" name="Text Placeholder 3">
            <a:extLst>
              <a:ext uri="{FF2B5EF4-FFF2-40B4-BE49-F238E27FC236}">
                <a16:creationId xmlns:a16="http://schemas.microsoft.com/office/drawing/2014/main" id="{8436BF41-4E2F-4822-900C-86C8F8368EA2}"/>
              </a:ext>
            </a:extLst>
          </p:cNvPr>
          <p:cNvSpPr>
            <a:spLocks noGrp="1"/>
          </p:cNvSpPr>
          <p:nvPr>
            <p:ph type="body" sz="quarter" idx="3"/>
          </p:nvPr>
        </p:nvSpPr>
        <p:spPr>
          <a:xfrm>
            <a:off x="0" y="5104294"/>
            <a:ext cx="9144000" cy="745751"/>
          </a:xfrm>
        </p:spPr>
        <p:txBody>
          <a:bodyPr/>
          <a:lstStyle/>
          <a:p>
            <a:r>
              <a:rPr lang="pt-BR" b="0" kern="1200" dirty="0">
                <a:cs typeface="+mn-cs"/>
              </a:rPr>
              <a:t>Twbh `m`P=o=c `e`hryi `ejwn `w na=o=c `nio] `n`apoctoloc </a:t>
            </a:r>
            <a:endParaRPr lang="en-US" b="0" kern="1200" baseline="0" dirty="0">
              <a:cs typeface="+mn-cs"/>
            </a:endParaRPr>
          </a:p>
        </p:txBody>
      </p:sp>
      <p:sp>
        <p:nvSpPr>
          <p:cNvPr id="6" name="Text Placeholder 5">
            <a:extLst>
              <a:ext uri="{FF2B5EF4-FFF2-40B4-BE49-F238E27FC236}">
                <a16:creationId xmlns:a16="http://schemas.microsoft.com/office/drawing/2014/main" id="{C72A21E7-5D5E-46E2-BC2C-80406B1BA119}"/>
              </a:ext>
            </a:extLst>
          </p:cNvPr>
          <p:cNvSpPr>
            <a:spLocks noGrp="1"/>
          </p:cNvSpPr>
          <p:nvPr>
            <p:ph type="body" sz="quarter" idx="10"/>
          </p:nvPr>
        </p:nvSpPr>
        <p:spPr/>
        <p:txBody>
          <a:bodyPr anchor="b">
            <a:normAutofit/>
          </a:bodyPr>
          <a:lstStyle/>
          <a:p>
            <a:r>
              <a:rPr lang="ar-EG" sz="4400" b="1" kern="1200" dirty="0">
                <a:solidFill>
                  <a:schemeClr val="lt1"/>
                </a:solidFill>
                <a:latin typeface="+mn-lt"/>
                <a:ea typeface="+mn-ea"/>
                <a:cs typeface="+mn-cs"/>
              </a:rPr>
              <a:t>أُطلبوا من الرب عنا</a:t>
            </a:r>
            <a:r>
              <a:rPr lang="ar-EG" sz="4400" dirty="0">
                <a:solidFill>
                  <a:schemeClr val="lt1"/>
                </a:solidFill>
                <a:latin typeface="+mn-lt"/>
                <a:ea typeface="+mn-ea"/>
                <a:cs typeface="+mn-cs"/>
              </a:rPr>
              <a:t> </a:t>
            </a:r>
            <a:r>
              <a:rPr lang="ar-EG" sz="4400" b="1" kern="1200" dirty="0">
                <a:solidFill>
                  <a:schemeClr val="lt1"/>
                </a:solidFill>
                <a:latin typeface="+mn-lt"/>
                <a:ea typeface="+mn-ea"/>
                <a:cs typeface="+mn-cs"/>
              </a:rPr>
              <a:t>يا سادتي الآباء الرسل</a:t>
            </a:r>
            <a:endParaRPr lang="en-GB" sz="4400" dirty="0"/>
          </a:p>
        </p:txBody>
      </p:sp>
      <p:sp>
        <p:nvSpPr>
          <p:cNvPr id="5" name="TextBox 4">
            <a:hlinkClick r:id="rId2" action="ppaction://hlinksldjump"/>
            <a:extLst>
              <a:ext uri="{FF2B5EF4-FFF2-40B4-BE49-F238E27FC236}">
                <a16:creationId xmlns:a16="http://schemas.microsoft.com/office/drawing/2014/main" id="{257A9295-E099-484D-940F-D01804D81507}"/>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26814439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46A1F79-CBE2-46AB-AE7B-8BCE623606A4}"/>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F34996E-110E-4799-B637-CBD05344AF34}"/>
              </a:ext>
            </a:extLst>
          </p:cNvPr>
          <p:cNvSpPr>
            <a:spLocks noGrp="1"/>
          </p:cNvSpPr>
          <p:nvPr>
            <p:ph type="body" idx="1"/>
          </p:nvPr>
        </p:nvSpPr>
        <p:spPr>
          <a:xfrm>
            <a:off x="0" y="6185647"/>
            <a:ext cx="9143999" cy="672353"/>
          </a:xfrm>
        </p:spPr>
        <p:txBody>
          <a:bodyPr anchor="ctr"/>
          <a:lstStyle/>
          <a:p>
            <a:r>
              <a:rPr lang="ar-SA" sz="3600" b="1" dirty="0">
                <a:solidFill>
                  <a:schemeClr val="bg1"/>
                </a:solidFill>
                <a:latin typeface="Tahoma" pitchFamily="34" charset="0"/>
                <a:cs typeface="+mn-cs"/>
              </a:rPr>
              <a:t>نيم </a:t>
            </a:r>
            <a:r>
              <a:rPr lang="ar-EG" sz="3600" b="1" dirty="0">
                <a:solidFill>
                  <a:schemeClr val="bg1"/>
                </a:solidFill>
                <a:latin typeface="Tahoma" pitchFamily="34" charset="0"/>
                <a:cs typeface="+mn-cs"/>
              </a:rPr>
              <a:t>ا</a:t>
            </a:r>
            <a:r>
              <a:rPr lang="ar-SA" sz="3600" b="1" dirty="0">
                <a:solidFill>
                  <a:schemeClr val="bg1"/>
                </a:solidFill>
                <a:latin typeface="Tahoma" pitchFamily="34" charset="0"/>
                <a:cs typeface="+mn-cs"/>
              </a:rPr>
              <a:t>ب</a:t>
            </a:r>
            <a:r>
              <a:rPr lang="ar-EG" sz="3600" b="1" dirty="0">
                <a:solidFill>
                  <a:schemeClr val="bg1"/>
                </a:solidFill>
                <a:latin typeface="Tahoma" pitchFamily="34" charset="0"/>
                <a:cs typeface="+mn-cs"/>
              </a:rPr>
              <a:t>س</a:t>
            </a:r>
            <a:r>
              <a:rPr lang="ar-EG" sz="3600" dirty="0">
                <a:latin typeface="Tahoma" pitchFamily="34" charset="0"/>
                <a:cs typeface="+mn-cs"/>
              </a:rPr>
              <a:t>يبي انتيه ني </a:t>
            </a:r>
            <a:r>
              <a:rPr lang="ar-SA" sz="3600" b="1" dirty="0">
                <a:solidFill>
                  <a:schemeClr val="bg1"/>
                </a:solidFill>
                <a:latin typeface="Tahoma" pitchFamily="34" charset="0"/>
                <a:cs typeface="+mn-cs"/>
              </a:rPr>
              <a:t>ماثيتيس</a:t>
            </a:r>
            <a:r>
              <a:rPr lang="ar-EG" sz="3600" b="1" dirty="0">
                <a:solidFill>
                  <a:schemeClr val="bg1"/>
                </a:solidFill>
                <a:latin typeface="Tahoma" pitchFamily="34" charset="0"/>
                <a:cs typeface="+mn-cs"/>
              </a:rPr>
              <a:t> </a:t>
            </a:r>
            <a:r>
              <a:rPr lang="ar-EG" sz="3600" b="1" kern="1200" dirty="0">
                <a:solidFill>
                  <a:schemeClr val="lt1"/>
                </a:solidFill>
                <a:latin typeface="+mn-lt"/>
                <a:ea typeface="+mn-ea"/>
                <a:cs typeface="+mn-cs"/>
              </a:rPr>
              <a:t>إنتيف كانين نوﭭـي نان إيـﭭول</a:t>
            </a:r>
            <a:r>
              <a:rPr lang="en-US" sz="3600" dirty="0">
                <a:solidFill>
                  <a:schemeClr val="lt1"/>
                </a:solidFill>
                <a:latin typeface="+mn-lt"/>
                <a:cs typeface="+mn-cs"/>
              </a:rPr>
              <a:t>.</a:t>
            </a:r>
            <a:endParaRPr lang="en-GB" sz="3600" dirty="0"/>
          </a:p>
        </p:txBody>
      </p:sp>
      <p:sp>
        <p:nvSpPr>
          <p:cNvPr id="4" name="Text Placeholder 3">
            <a:extLst>
              <a:ext uri="{FF2B5EF4-FFF2-40B4-BE49-F238E27FC236}">
                <a16:creationId xmlns:a16="http://schemas.microsoft.com/office/drawing/2014/main" id="{F1C4BDB7-8E41-4EF6-B265-D7C3CBF5D2F3}"/>
              </a:ext>
            </a:extLst>
          </p:cNvPr>
          <p:cNvSpPr>
            <a:spLocks noGrp="1"/>
          </p:cNvSpPr>
          <p:nvPr>
            <p:ph type="body" sz="quarter" idx="3"/>
          </p:nvPr>
        </p:nvSpPr>
        <p:spPr>
          <a:xfrm>
            <a:off x="0" y="5104294"/>
            <a:ext cx="9144000" cy="1081353"/>
          </a:xfrm>
        </p:spPr>
        <p:txBody>
          <a:bodyPr/>
          <a:lstStyle/>
          <a:p>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pcepi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nima;ytyc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ntef,a</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nennobi</a:t>
            </a:r>
            <a:r>
              <a:rPr lang="en-US" sz="4000" b="0" i="0" u="none" strike="noStrike" dirty="0">
                <a:effectLst/>
                <a:latin typeface="CS New Athanasius" pitchFamily="34" charset="0"/>
              </a:rPr>
              <a:t> nan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E736AB6C-FE80-4EF0-99A1-3285E48E7C4A}"/>
              </a:ext>
            </a:extLst>
          </p:cNvPr>
          <p:cNvSpPr>
            <a:spLocks noGrp="1"/>
          </p:cNvSpPr>
          <p:nvPr>
            <p:ph type="body" sz="quarter" idx="10"/>
          </p:nvPr>
        </p:nvSpPr>
        <p:spPr/>
        <p:txBody>
          <a:bodyPr anchor="b">
            <a:normAutofit lnSpcReduction="10000"/>
          </a:bodyPr>
          <a:lstStyle/>
          <a:p>
            <a:r>
              <a:rPr lang="ar-SA" sz="4800" b="1" dirty="0">
                <a:latin typeface="Tahoma" pitchFamily="34" charset="0"/>
              </a:rPr>
              <a:t>و</a:t>
            </a:r>
            <a:r>
              <a:rPr lang="ar-EG" sz="4800" b="1" dirty="0">
                <a:latin typeface="Tahoma" pitchFamily="34" charset="0"/>
              </a:rPr>
              <a:t>بقية</a:t>
            </a:r>
            <a:r>
              <a:rPr lang="ar-SA" sz="4800" b="1" dirty="0">
                <a:latin typeface="Tahoma" pitchFamily="34" charset="0"/>
              </a:rPr>
              <a:t> </a:t>
            </a:r>
            <a:r>
              <a:rPr lang="ar-EG" sz="4800" b="1" dirty="0">
                <a:latin typeface="Tahoma" pitchFamily="34" charset="0"/>
              </a:rPr>
              <a:t>ال</a:t>
            </a:r>
            <a:r>
              <a:rPr lang="ar-SA" sz="4800" b="1" dirty="0">
                <a:latin typeface="Tahoma" pitchFamily="34" charset="0"/>
              </a:rPr>
              <a:t>تل</a:t>
            </a:r>
            <a:r>
              <a:rPr lang="ar-EG" sz="4800" b="1" dirty="0">
                <a:latin typeface="Tahoma" pitchFamily="34" charset="0"/>
              </a:rPr>
              <a:t>ا</a:t>
            </a:r>
            <a:r>
              <a:rPr lang="ar-SA" sz="4800" b="1" dirty="0">
                <a:latin typeface="Tahoma" pitchFamily="34" charset="0"/>
              </a:rPr>
              <a:t>ميذ</a:t>
            </a:r>
            <a:r>
              <a:rPr lang="ar-EG" sz="4800" dirty="0">
                <a:latin typeface="Tahoma" pitchFamily="34" charset="0"/>
              </a:rPr>
              <a:t>،</a:t>
            </a:r>
            <a:r>
              <a:rPr lang="ar-EG" sz="4800" b="1" dirty="0">
                <a:latin typeface="Tahoma" pitchFamily="34" charset="0"/>
              </a:rPr>
              <a:t> </a:t>
            </a:r>
            <a:r>
              <a:rPr lang="ar-EG" sz="4800" b="1" kern="1200" dirty="0">
                <a:solidFill>
                  <a:schemeClr val="lt1"/>
                </a:solidFill>
                <a:latin typeface="+mn-lt"/>
                <a:ea typeface="+mn-ea"/>
              </a:rPr>
              <a:t>ليغفر لنا خطايانا</a:t>
            </a:r>
            <a:r>
              <a:rPr lang="ar-EG" sz="4800" dirty="0">
                <a:solidFill>
                  <a:schemeClr val="lt1"/>
                </a:solidFill>
              </a:rPr>
              <a:t>.</a:t>
            </a:r>
            <a:endParaRPr lang="en-GB" sz="4800" dirty="0"/>
          </a:p>
        </p:txBody>
      </p:sp>
    </p:spTree>
    <p:extLst>
      <p:ext uri="{BB962C8B-B14F-4D97-AF65-F5344CB8AC3E}">
        <p14:creationId xmlns:p14="http://schemas.microsoft.com/office/powerpoint/2010/main" val="13967354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القيامة.png"/>
          <p:cNvPicPr>
            <a:picLocks noChangeAspect="1"/>
          </p:cNvPicPr>
          <p:nvPr/>
        </p:nvPicPr>
        <p:blipFill>
          <a:blip r:embed="rId2"/>
          <a:stretch>
            <a:fillRect/>
          </a:stretch>
        </p:blipFill>
        <p:spPr>
          <a:xfrm>
            <a:off x="0" y="1810800"/>
            <a:ext cx="9152542" cy="5052966"/>
          </a:xfrm>
          <a:prstGeom prst="rect">
            <a:avLst/>
          </a:prstGeom>
        </p:spPr>
      </p:pic>
    </p:spTree>
    <p:extLst>
      <p:ext uri="{BB962C8B-B14F-4D97-AF65-F5344CB8AC3E}">
        <p14:creationId xmlns:p14="http://schemas.microsoft.com/office/powerpoint/2010/main" val="31465264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F7BA41F0-D68F-C237-38FA-EA473AC84246}"/>
              </a:ext>
            </a:extLst>
          </p:cNvPr>
          <p:cNvSpPr>
            <a:spLocks noGrp="1"/>
          </p:cNvSpPr>
          <p:nvPr>
            <p:ph type="title"/>
          </p:nvPr>
        </p:nvSpPr>
        <p:spPr/>
        <p:txBody>
          <a:bodyPr>
            <a:normAutofit/>
          </a:bodyPr>
          <a:lstStyle/>
          <a:p>
            <a:r>
              <a:rPr lang="ar-EG" dirty="0">
                <a:solidFill>
                  <a:srgbClr val="FFC000"/>
                </a:solidFill>
              </a:rPr>
              <a:t>مرد الكاثوليكون </a:t>
            </a:r>
            <a:endParaRPr lang="en-US" dirty="0">
              <a:solidFill>
                <a:srgbClr val="FFC000"/>
              </a:solidFill>
            </a:endParaRPr>
          </a:p>
        </p:txBody>
      </p:sp>
      <p:sp>
        <p:nvSpPr>
          <p:cNvPr id="9" name="Text Placeholder 8">
            <a:extLst>
              <a:ext uri="{FF2B5EF4-FFF2-40B4-BE49-F238E27FC236}">
                <a16:creationId xmlns:a16="http://schemas.microsoft.com/office/drawing/2014/main" id="{E84D803D-1E69-855E-3FC4-B341CB4AE03A}"/>
              </a:ext>
            </a:extLst>
          </p:cNvPr>
          <p:cNvSpPr>
            <a:spLocks noGrp="1"/>
          </p:cNvSpPr>
          <p:nvPr>
            <p:ph type="body" idx="1"/>
          </p:nvPr>
        </p:nvSpPr>
        <p:spPr>
          <a:xfrm>
            <a:off x="0" y="5950301"/>
            <a:ext cx="9143999" cy="907699"/>
          </a:xfrm>
        </p:spPr>
        <p:txBody>
          <a:bodyPr anchor="ctr"/>
          <a:lstStyle/>
          <a:p>
            <a:r>
              <a:rPr lang="ar-EG" dirty="0"/>
              <a:t>ابتجيك ايفول انجيه بي اسمو طولوغو بيفيوت اى افتشي صاركس هوس رومي انتيه ليوس </a:t>
            </a:r>
            <a:endParaRPr lang="en-US" dirty="0"/>
          </a:p>
        </p:txBody>
      </p:sp>
      <p:sp>
        <p:nvSpPr>
          <p:cNvPr id="10" name="Text Placeholder 9">
            <a:extLst>
              <a:ext uri="{FF2B5EF4-FFF2-40B4-BE49-F238E27FC236}">
                <a16:creationId xmlns:a16="http://schemas.microsoft.com/office/drawing/2014/main" id="{FFEFD23C-85C3-C099-F086-0F47FDFDE7A4}"/>
              </a:ext>
            </a:extLst>
          </p:cNvPr>
          <p:cNvSpPr>
            <a:spLocks noGrp="1"/>
          </p:cNvSpPr>
          <p:nvPr>
            <p:ph type="body" sz="quarter" idx="3"/>
          </p:nvPr>
        </p:nvSpPr>
        <p:spPr>
          <a:xfrm>
            <a:off x="0" y="5015754"/>
            <a:ext cx="9144000" cy="934547"/>
          </a:xfrm>
        </p:spPr>
        <p:txBody>
          <a:bodyPr/>
          <a:lstStyle/>
          <a:p>
            <a:r>
              <a:rPr lang="en-US" dirty="0" err="1"/>
              <a:t>Apetjyk</a:t>
            </a:r>
            <a:r>
              <a:rPr lang="en-US" dirty="0"/>
              <a:t> `</a:t>
            </a:r>
            <a:r>
              <a:rPr lang="en-US" dirty="0" err="1"/>
              <a:t>ebol</a:t>
            </a:r>
            <a:r>
              <a:rPr lang="en-US" dirty="0"/>
              <a:t> `</a:t>
            </a:r>
            <a:r>
              <a:rPr lang="en-US" dirty="0" err="1"/>
              <a:t>nje</a:t>
            </a:r>
            <a:r>
              <a:rPr lang="en-US" dirty="0"/>
              <a:t> </a:t>
            </a:r>
            <a:r>
              <a:rPr lang="en-US" dirty="0" err="1"/>
              <a:t>pi`cmou</a:t>
            </a:r>
            <a:r>
              <a:rPr lang="en-US" dirty="0"/>
              <a:t> </a:t>
            </a:r>
            <a:r>
              <a:rPr lang="en-US" dirty="0" err="1"/>
              <a:t>tou</a:t>
            </a:r>
            <a:r>
              <a:rPr lang="en-US" dirty="0"/>
              <a:t> </a:t>
            </a:r>
            <a:r>
              <a:rPr lang="en-US" dirty="0" err="1"/>
              <a:t>Logou</a:t>
            </a:r>
            <a:r>
              <a:rPr lang="en-US" dirty="0"/>
              <a:t> </a:t>
            </a:r>
            <a:r>
              <a:rPr lang="en-US" dirty="0" err="1"/>
              <a:t>Pefiwt</a:t>
            </a:r>
            <a:r>
              <a:rPr lang="en-US" dirty="0"/>
              <a:t>@ `</a:t>
            </a:r>
            <a:r>
              <a:rPr lang="en-US" dirty="0" err="1"/>
              <a:t>i</a:t>
            </a:r>
            <a:r>
              <a:rPr lang="en-US" dirty="0"/>
              <a:t> </a:t>
            </a:r>
            <a:r>
              <a:rPr lang="en-US" dirty="0" err="1"/>
              <a:t>af</a:t>
            </a:r>
            <a:r>
              <a:rPr lang="en-US" dirty="0"/>
              <a:t>[</a:t>
            </a:r>
            <a:r>
              <a:rPr lang="en-US" dirty="0" err="1"/>
              <a:t>i</a:t>
            </a:r>
            <a:r>
              <a:rPr lang="en-US" dirty="0"/>
              <a:t> </a:t>
            </a:r>
            <a:r>
              <a:rPr lang="en-US" dirty="0" err="1"/>
              <a:t>carx</a:t>
            </a:r>
            <a:r>
              <a:rPr lang="en-US" dirty="0"/>
              <a:t> </a:t>
            </a:r>
            <a:r>
              <a:rPr lang="en-US" dirty="0" err="1"/>
              <a:t>hwc</a:t>
            </a:r>
            <a:r>
              <a:rPr lang="en-US" dirty="0"/>
              <a:t> </a:t>
            </a:r>
            <a:r>
              <a:rPr lang="en-US" dirty="0" err="1"/>
              <a:t>rwmi</a:t>
            </a:r>
            <a:r>
              <a:rPr lang="en-US" dirty="0"/>
              <a:t> `</a:t>
            </a:r>
            <a:r>
              <a:rPr lang="en-US" dirty="0" err="1"/>
              <a:t>ntelioc</a:t>
            </a:r>
            <a:r>
              <a:rPr lang="en-US" dirty="0"/>
              <a:t>.</a:t>
            </a:r>
          </a:p>
        </p:txBody>
      </p:sp>
      <p:sp>
        <p:nvSpPr>
          <p:cNvPr id="2" name="Text Placeholder 1">
            <a:extLst>
              <a:ext uri="{FF2B5EF4-FFF2-40B4-BE49-F238E27FC236}">
                <a16:creationId xmlns:a16="http://schemas.microsoft.com/office/drawing/2014/main" id="{86D383D3-B6F7-41B5-BD94-3ACBC3D2F394}"/>
              </a:ext>
            </a:extLst>
          </p:cNvPr>
          <p:cNvSpPr>
            <a:spLocks noGrp="1"/>
          </p:cNvSpPr>
          <p:nvPr>
            <p:ph type="body" sz="quarter" idx="10"/>
          </p:nvPr>
        </p:nvSpPr>
        <p:spPr>
          <a:xfrm>
            <a:off x="0" y="4383040"/>
            <a:ext cx="9144000" cy="632714"/>
          </a:xfrm>
        </p:spPr>
        <p:txBody>
          <a:bodyPr/>
          <a:lstStyle/>
          <a:p>
            <a:r>
              <a:rPr lang="ar-EG" sz="4000" dirty="0">
                <a:cs typeface="+mj-cs"/>
              </a:rPr>
              <a:t>الكامل بركة أبيه الكلمة، أتى وتجسد كإنسان كامل.</a:t>
            </a:r>
            <a:endParaRPr lang="en-US" sz="4000" dirty="0">
              <a:cs typeface="+mj-cs"/>
            </a:endParaRPr>
          </a:p>
        </p:txBody>
      </p:sp>
    </p:spTree>
    <p:extLst>
      <p:ext uri="{BB962C8B-B14F-4D97-AF65-F5344CB8AC3E}">
        <p14:creationId xmlns:p14="http://schemas.microsoft.com/office/powerpoint/2010/main" val="3259802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p:txBody>
          <a:bodyPr/>
          <a:lstStyle/>
          <a:p>
            <a:r>
              <a:rPr lang="ar-EG" sz="4800" dirty="0"/>
              <a:t>ذوكصابتري كي ايو كي اجيو ابنفماتي</a:t>
            </a:r>
            <a:endParaRPr lang="en-US" sz="48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p:txBody>
          <a:bodyPr/>
          <a:lstStyle/>
          <a:p>
            <a:r>
              <a:rPr lang="en-US" sz="4400" dirty="0"/>
              <a:t>Doxa Patri </a:t>
            </a:r>
            <a:r>
              <a:rPr lang="en-US" sz="4400" dirty="0" err="1"/>
              <a:t>ke</a:t>
            </a:r>
            <a:r>
              <a:rPr lang="en-US" sz="4400" dirty="0"/>
              <a:t> `</a:t>
            </a:r>
            <a:r>
              <a:rPr lang="en-US" sz="4400" dirty="0" err="1"/>
              <a:t>Uiw</a:t>
            </a:r>
            <a:r>
              <a:rPr lang="en-US" sz="4400" dirty="0"/>
              <a:t> </a:t>
            </a:r>
            <a:r>
              <a:rPr lang="en-US" sz="4400" dirty="0" err="1"/>
              <a:t>ke</a:t>
            </a:r>
            <a:r>
              <a:rPr lang="en-US" sz="4400" dirty="0"/>
              <a:t> `</a:t>
            </a:r>
            <a:r>
              <a:rPr lang="en-US" sz="4400" dirty="0" err="1"/>
              <a:t>agiw</a:t>
            </a:r>
            <a:r>
              <a:rPr lang="en-US" sz="4400" dirty="0"/>
              <a:t> `</a:t>
            </a:r>
            <a:r>
              <a:rPr lang="en-US" sz="4400" dirty="0" err="1"/>
              <a:t>Pneumati</a:t>
            </a:r>
            <a:r>
              <a:rPr lang="en-US" sz="4400" dirty="0"/>
              <a:t>.</a:t>
            </a:r>
          </a:p>
        </p:txBody>
      </p:sp>
      <p:sp>
        <p:nvSpPr>
          <p:cNvPr id="2" name="Text Placeholder 1">
            <a:extLst>
              <a:ext uri="{FF2B5EF4-FFF2-40B4-BE49-F238E27FC236}">
                <a16:creationId xmlns:a16="http://schemas.microsoft.com/office/drawing/2014/main" id="{ABC02537-9ACF-4C11-A6F5-5CBE5C6281A3}"/>
              </a:ext>
            </a:extLst>
          </p:cNvPr>
          <p:cNvSpPr>
            <a:spLocks noGrp="1"/>
          </p:cNvSpPr>
          <p:nvPr>
            <p:ph type="body" sz="quarter" idx="10"/>
          </p:nvPr>
        </p:nvSpPr>
        <p:spPr>
          <a:xfrm>
            <a:off x="0" y="4383039"/>
            <a:ext cx="9144000" cy="731521"/>
          </a:xfrm>
        </p:spPr>
        <p:txBody>
          <a:bodyPr/>
          <a:lstStyle/>
          <a:p>
            <a:r>
              <a:rPr lang="ar-EG" sz="4800" dirty="0"/>
              <a:t>المجد للآب والإبن والروح القدس.</a:t>
            </a:r>
            <a:endParaRPr lang="en-US" sz="4800" dirty="0"/>
          </a:p>
        </p:txBody>
      </p:sp>
    </p:spTree>
    <p:extLst>
      <p:ext uri="{BB962C8B-B14F-4D97-AF65-F5344CB8AC3E}">
        <p14:creationId xmlns:p14="http://schemas.microsoft.com/office/powerpoint/2010/main" val="2012411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7F508F2-D6AD-4C61-881D-7D49B33F6AD1}"/>
              </a:ext>
            </a:extLst>
          </p:cNvPr>
          <p:cNvSpPr>
            <a:spLocks noGrp="1"/>
          </p:cNvSpPr>
          <p:nvPr>
            <p:ph type="title"/>
          </p:nvPr>
        </p:nvSpPr>
        <p:spPr>
          <a:xfrm>
            <a:off x="0" y="4356847"/>
            <a:ext cx="9144000" cy="2501153"/>
          </a:xfrm>
        </p:spPr>
        <p:txBody>
          <a:bodyPr>
            <a:normAutofit/>
          </a:bodyPr>
          <a:lstStyle/>
          <a:p>
            <a:r>
              <a:rPr lang="ar-SA" altLang="en-US" sz="9600" b="1" dirty="0">
                <a:solidFill>
                  <a:srgbClr val="FFC000"/>
                </a:solidFill>
                <a:latin typeface="Times New Roman" panose="02020603050405020304" pitchFamily="18" charset="0"/>
                <a:cs typeface="Times New Roman" panose="02020603050405020304" pitchFamily="18" charset="0"/>
              </a:rPr>
              <a:t>كيريي ليسون</a:t>
            </a:r>
            <a:r>
              <a:rPr lang="ar-EG" altLang="en-US" sz="9600" b="1" dirty="0">
                <a:solidFill>
                  <a:srgbClr val="FFC000"/>
                </a:solidFill>
                <a:latin typeface="Times New Roman" panose="02020603050405020304" pitchFamily="18" charset="0"/>
                <a:cs typeface="Times New Roman" panose="02020603050405020304" pitchFamily="18" charset="0"/>
              </a:rPr>
              <a:t> </a:t>
            </a:r>
            <a:r>
              <a:rPr lang="ar-SA" altLang="en-US" sz="9600" b="1" dirty="0">
                <a:solidFill>
                  <a:srgbClr val="FFC000"/>
                </a:solidFill>
                <a:latin typeface="Times New Roman" panose="02020603050405020304" pitchFamily="18" charset="0"/>
                <a:cs typeface="Times New Roman" panose="02020603050405020304" pitchFamily="18" charset="0"/>
              </a:rPr>
              <a:t>41 مرة</a:t>
            </a:r>
            <a:endParaRPr lang="en-GB" sz="9600" dirty="0"/>
          </a:p>
        </p:txBody>
      </p:sp>
    </p:spTree>
    <p:extLst>
      <p:ext uri="{BB962C8B-B14F-4D97-AF65-F5344CB8AC3E}">
        <p14:creationId xmlns:p14="http://schemas.microsoft.com/office/powerpoint/2010/main" val="2517600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23453"/>
            <a:ext cx="9143999" cy="934547"/>
          </a:xfrm>
        </p:spPr>
        <p:txBody>
          <a:bodyPr anchor="ctr"/>
          <a:lstStyle/>
          <a:p>
            <a:r>
              <a:rPr lang="ar-EG" sz="3500" dirty="0"/>
              <a:t>أبيت خيل خولف ناف إيروف. أبيت خيل خولف شوب ني موتين. أبيت خيل خولف أشف هيجين بي إستافروس</a:t>
            </a:r>
            <a:endParaRPr lang="en-US" sz="35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35072"/>
            <a:ext cx="9144000" cy="934547"/>
          </a:xfrm>
        </p:spPr>
        <p:txBody>
          <a:bodyPr/>
          <a:lstStyle/>
          <a:p>
            <a:r>
              <a:rPr lang="en-US" dirty="0"/>
              <a:t>`</a:t>
            </a:r>
            <a:r>
              <a:rPr lang="en-US" dirty="0" err="1"/>
              <a:t>Apetqelqwlf</a:t>
            </a:r>
            <a:r>
              <a:rPr lang="en-US" dirty="0"/>
              <a:t> </a:t>
            </a:r>
            <a:r>
              <a:rPr lang="en-US" dirty="0" err="1"/>
              <a:t>nau</a:t>
            </a:r>
            <a:r>
              <a:rPr lang="en-US" dirty="0"/>
              <a:t> `</a:t>
            </a:r>
            <a:r>
              <a:rPr lang="en-US" dirty="0" err="1"/>
              <a:t>erof</a:t>
            </a:r>
            <a:r>
              <a:rPr lang="en-US" dirty="0"/>
              <a:t>@ `a </a:t>
            </a:r>
            <a:r>
              <a:rPr lang="en-US" dirty="0" err="1"/>
              <a:t>petqelqwlf</a:t>
            </a:r>
            <a:r>
              <a:rPr lang="en-US" dirty="0"/>
              <a:t> sop </a:t>
            </a:r>
            <a:r>
              <a:rPr lang="en-US" dirty="0" err="1"/>
              <a:t>nemwten</a:t>
            </a:r>
            <a:r>
              <a:rPr lang="en-US" dirty="0"/>
              <a:t>@ `a </a:t>
            </a:r>
            <a:r>
              <a:rPr lang="en-US" dirty="0" err="1"/>
              <a:t>petqelqwlf</a:t>
            </a:r>
            <a:r>
              <a:rPr lang="en-US" dirty="0"/>
              <a:t> </a:t>
            </a:r>
            <a:r>
              <a:rPr lang="en-US" dirty="0" err="1"/>
              <a:t>asf</a:t>
            </a:r>
            <a:r>
              <a:rPr lang="en-US" dirty="0"/>
              <a:t> </a:t>
            </a:r>
            <a:r>
              <a:rPr lang="en-US" dirty="0" err="1"/>
              <a:t>hijen</a:t>
            </a:r>
            <a:r>
              <a:rPr lang="en-US" dirty="0"/>
              <a:t> </a:t>
            </a:r>
            <a:r>
              <a:rPr lang="en-US" dirty="0" err="1"/>
              <a:t>pi`ctauroc</a:t>
            </a:r>
            <a:r>
              <a:rPr lang="en-US" dirty="0"/>
              <a:t>.</a:t>
            </a:r>
          </a:p>
        </p:txBody>
      </p:sp>
      <p:sp>
        <p:nvSpPr>
          <p:cNvPr id="2" name="Text Placeholder 1">
            <a:extLst>
              <a:ext uri="{FF2B5EF4-FFF2-40B4-BE49-F238E27FC236}">
                <a16:creationId xmlns:a16="http://schemas.microsoft.com/office/drawing/2014/main" id="{A17EF460-A00D-461A-B9B8-D41A6FDB861A}"/>
              </a:ext>
            </a:extLst>
          </p:cNvPr>
          <p:cNvSpPr>
            <a:spLocks noGrp="1"/>
          </p:cNvSpPr>
          <p:nvPr>
            <p:ph type="body" sz="quarter" idx="10"/>
          </p:nvPr>
        </p:nvSpPr>
        <p:spPr>
          <a:xfrm>
            <a:off x="0" y="4333876"/>
            <a:ext cx="9144000" cy="601196"/>
          </a:xfrm>
        </p:spPr>
        <p:txBody>
          <a:bodyPr/>
          <a:lstStyle/>
          <a:p>
            <a:r>
              <a:rPr lang="ar-EG" sz="3300" dirty="0">
                <a:cs typeface="+mj-cs"/>
              </a:rPr>
              <a:t>المذبوح نظروه، المذبوح الكائن معكم، المذبوح مُعَلق على الصليب.</a:t>
            </a:r>
            <a:endParaRPr lang="en-US" sz="3300" dirty="0">
              <a:cs typeface="+mj-cs"/>
            </a:endParaRPr>
          </a:p>
        </p:txBody>
      </p:sp>
    </p:spTree>
    <p:extLst>
      <p:ext uri="{BB962C8B-B14F-4D97-AF65-F5344CB8AC3E}">
        <p14:creationId xmlns:p14="http://schemas.microsoft.com/office/powerpoint/2010/main" val="9544429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6212541"/>
            <a:ext cx="9143999" cy="645459"/>
          </a:xfrm>
        </p:spPr>
        <p:txBody>
          <a:bodyPr/>
          <a:lstStyle/>
          <a:p>
            <a:r>
              <a:rPr lang="ar-EG" sz="3600" dirty="0"/>
              <a:t> كي نين كي آإى كي إسطوس إى أوناس طون إى أونون آمين</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0" y="5114560"/>
            <a:ext cx="9144000" cy="1097981"/>
          </a:xfrm>
        </p:spPr>
        <p:txBody>
          <a:bodyPr/>
          <a:lstStyle/>
          <a:p>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 `</a:t>
            </a:r>
            <a:r>
              <a:rPr lang="en-US" sz="4400" dirty="0" err="1"/>
              <a:t>Amyn</a:t>
            </a:r>
            <a:r>
              <a:rPr lang="en-US" sz="4400" dirty="0"/>
              <a:t>.</a:t>
            </a:r>
          </a:p>
        </p:txBody>
      </p:sp>
      <p:sp>
        <p:nvSpPr>
          <p:cNvPr id="2" name="Text Placeholder 1">
            <a:extLst>
              <a:ext uri="{FF2B5EF4-FFF2-40B4-BE49-F238E27FC236}">
                <a16:creationId xmlns:a16="http://schemas.microsoft.com/office/drawing/2014/main" id="{38EB5E29-8210-4703-997E-49F7FC168C42}"/>
              </a:ext>
            </a:extLst>
          </p:cNvPr>
          <p:cNvSpPr>
            <a:spLocks noGrp="1"/>
          </p:cNvSpPr>
          <p:nvPr>
            <p:ph type="body" sz="quarter" idx="10"/>
          </p:nvPr>
        </p:nvSpPr>
        <p:spPr>
          <a:xfrm>
            <a:off x="0" y="4383039"/>
            <a:ext cx="9144000" cy="731521"/>
          </a:xfrm>
        </p:spPr>
        <p:txBody>
          <a:bodyPr/>
          <a:lstStyle/>
          <a:p>
            <a:r>
              <a:rPr lang="ar-EG" sz="4800" dirty="0">
                <a:cs typeface="+mj-cs"/>
              </a:rPr>
              <a:t>الآن وكل أوان وإلى دهر الدهور. آمين.</a:t>
            </a:r>
            <a:endParaRPr lang="en-US" sz="4800" dirty="0">
              <a:cs typeface="+mj-cs"/>
            </a:endParaRPr>
          </a:p>
        </p:txBody>
      </p:sp>
    </p:spTree>
    <p:extLst>
      <p:ext uri="{BB962C8B-B14F-4D97-AF65-F5344CB8AC3E}">
        <p14:creationId xmlns:p14="http://schemas.microsoft.com/office/powerpoint/2010/main" val="25135519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54979"/>
            <a:ext cx="9143999" cy="903021"/>
          </a:xfrm>
        </p:spPr>
        <p:txBody>
          <a:bodyPr anchor="ctr"/>
          <a:lstStyle/>
          <a:p>
            <a:r>
              <a:rPr lang="ar-EG" sz="3600" dirty="0"/>
              <a:t>ثاي تي تي نو إي تي. ثاي تي تي سيفيروس. تي إبروس كي ني سيس تومونو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20432"/>
            <a:ext cx="9144000" cy="934547"/>
          </a:xfrm>
        </p:spPr>
        <p:txBody>
          <a:bodyPr/>
          <a:lstStyle/>
          <a:p>
            <a:r>
              <a:rPr lang="nl-NL" sz="3700" dirty="0"/>
              <a:t>:ai te ]nou `ete@ ;ai te ]cebyroc@ ]`prockunicyc tw monw `&lt;rictoc.</a:t>
            </a:r>
          </a:p>
        </p:txBody>
      </p:sp>
      <p:sp>
        <p:nvSpPr>
          <p:cNvPr id="2" name="Text Placeholder 1">
            <a:extLst>
              <a:ext uri="{FF2B5EF4-FFF2-40B4-BE49-F238E27FC236}">
                <a16:creationId xmlns:a16="http://schemas.microsoft.com/office/drawing/2014/main" id="{D48A0BD7-A1B0-4A21-BDB9-D0072D963F48}"/>
              </a:ext>
            </a:extLst>
          </p:cNvPr>
          <p:cNvSpPr>
            <a:spLocks noGrp="1"/>
          </p:cNvSpPr>
          <p:nvPr>
            <p:ph type="body" sz="quarter" idx="10"/>
          </p:nvPr>
        </p:nvSpPr>
        <p:spPr>
          <a:xfrm>
            <a:off x="-1" y="4383040"/>
            <a:ext cx="9144000" cy="632714"/>
          </a:xfrm>
        </p:spPr>
        <p:txBody>
          <a:bodyPr/>
          <a:lstStyle/>
          <a:p>
            <a:r>
              <a:rPr lang="ar-EG" sz="4200" dirty="0">
                <a:cs typeface="+mj-cs"/>
              </a:rPr>
              <a:t>هذه العقلية، هذه الأعجوبة، السجود للمسيح الواحد.</a:t>
            </a:r>
            <a:endParaRPr lang="en-US" sz="4200" dirty="0">
              <a:cs typeface="+mj-cs"/>
            </a:endParaRPr>
          </a:p>
        </p:txBody>
      </p:sp>
    </p:spTree>
    <p:extLst>
      <p:ext uri="{BB962C8B-B14F-4D97-AF65-F5344CB8AC3E}">
        <p14:creationId xmlns:p14="http://schemas.microsoft.com/office/powerpoint/2010/main" val="14369852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984426"/>
            <a:ext cx="9143999" cy="873575"/>
          </a:xfrm>
        </p:spPr>
        <p:txBody>
          <a:bodyPr anchor="ctr"/>
          <a:lstStyle/>
          <a:p>
            <a:r>
              <a:rPr lang="ar-EG" dirty="0"/>
              <a:t>(إيري بي إزمو إنتي إترياس إثؤواب)2. إفيوت نيم إبشيري نيم بي إبنيفما إثؤواب.</a:t>
            </a:r>
            <a:endParaRPr lang="en-US"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5049879"/>
            <a:ext cx="9144000" cy="934547"/>
          </a:xfrm>
        </p:spPr>
        <p:txBody>
          <a:bodyPr/>
          <a:lstStyle/>
          <a:p>
            <a:r>
              <a:rPr lang="pt-BR" dirty="0"/>
              <a:t>(`Ere pi`cmou `n}`triac =e=;=u)=b@ `Viwt nem `Psyri nem Pi`pneuma =e=;=u.</a:t>
            </a:r>
          </a:p>
        </p:txBody>
      </p:sp>
      <p:sp>
        <p:nvSpPr>
          <p:cNvPr id="2" name="Text Placeholder 1">
            <a:extLst>
              <a:ext uri="{FF2B5EF4-FFF2-40B4-BE49-F238E27FC236}">
                <a16:creationId xmlns:a16="http://schemas.microsoft.com/office/drawing/2014/main" id="{D4C6FC77-2580-43B6-9B7D-EF5759BF3331}"/>
              </a:ext>
            </a:extLst>
          </p:cNvPr>
          <p:cNvSpPr>
            <a:spLocks noGrp="1"/>
          </p:cNvSpPr>
          <p:nvPr>
            <p:ph type="body" sz="quarter" idx="10"/>
          </p:nvPr>
        </p:nvSpPr>
        <p:spPr/>
        <p:txBody>
          <a:bodyPr/>
          <a:lstStyle/>
          <a:p>
            <a:r>
              <a:rPr lang="ar-EG" dirty="0"/>
              <a:t>(بركة الثالوث الاقدس)2، الآب والإبن والروح القدس.</a:t>
            </a:r>
            <a:endParaRPr lang="en-US" dirty="0"/>
          </a:p>
        </p:txBody>
      </p:sp>
    </p:spTree>
    <p:extLst>
      <p:ext uri="{BB962C8B-B14F-4D97-AF65-F5344CB8AC3E}">
        <p14:creationId xmlns:p14="http://schemas.microsoft.com/office/powerpoint/2010/main" val="7254691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846081"/>
            <a:ext cx="9143999" cy="1011919"/>
          </a:xfrm>
        </p:spPr>
        <p:txBody>
          <a:bodyPr/>
          <a:lstStyle/>
          <a:p>
            <a:r>
              <a:rPr lang="ar-EG" sz="3600" dirty="0"/>
              <a:t>(إيري بي إزموا إنتي ثيئوطوكوس)2 ماريا إثماف إن إيسوس بي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44986"/>
            <a:ext cx="9144000" cy="731521"/>
          </a:xfrm>
        </p:spPr>
        <p:txBody>
          <a:bodyPr/>
          <a:lstStyle/>
          <a:p>
            <a:r>
              <a:rPr lang="en-US" sz="3500" dirty="0"/>
              <a:t>(`Ere </a:t>
            </a:r>
            <a:r>
              <a:rPr lang="en-US" sz="3500" dirty="0" err="1"/>
              <a:t>pi`cmou</a:t>
            </a:r>
            <a:r>
              <a:rPr lang="en-US" sz="3500" dirty="0"/>
              <a:t> `n};</a:t>
            </a:r>
            <a:r>
              <a:rPr lang="en-US" sz="3500" dirty="0" err="1"/>
              <a:t>e`otokoc</a:t>
            </a:r>
            <a:r>
              <a:rPr lang="en-US" sz="3500" dirty="0"/>
              <a:t>)=b@ Maria `:</a:t>
            </a:r>
            <a:r>
              <a:rPr lang="en-US" sz="3500" dirty="0" err="1"/>
              <a:t>mau</a:t>
            </a:r>
            <a:r>
              <a:rPr lang="en-US" sz="3500" dirty="0"/>
              <a:t> `</a:t>
            </a:r>
            <a:r>
              <a:rPr lang="en-US" sz="3500" dirty="0" err="1"/>
              <a:t>nI</a:t>
            </a:r>
            <a:r>
              <a:rPr lang="en-US" sz="3500" dirty="0"/>
              <a:t>=y=c P=,=c.</a:t>
            </a:r>
          </a:p>
        </p:txBody>
      </p:sp>
      <p:sp>
        <p:nvSpPr>
          <p:cNvPr id="2" name="Text Placeholder 1">
            <a:extLst>
              <a:ext uri="{FF2B5EF4-FFF2-40B4-BE49-F238E27FC236}">
                <a16:creationId xmlns:a16="http://schemas.microsoft.com/office/drawing/2014/main" id="{F1C57152-3555-441D-A1F0-FF6E55888D40}"/>
              </a:ext>
            </a:extLst>
          </p:cNvPr>
          <p:cNvSpPr>
            <a:spLocks noGrp="1"/>
          </p:cNvSpPr>
          <p:nvPr>
            <p:ph type="body" sz="quarter" idx="10"/>
          </p:nvPr>
        </p:nvSpPr>
        <p:spPr>
          <a:xfrm>
            <a:off x="-1" y="4342698"/>
            <a:ext cx="9144000" cy="702287"/>
          </a:xfrm>
        </p:spPr>
        <p:txBody>
          <a:bodyPr/>
          <a:lstStyle/>
          <a:p>
            <a:r>
              <a:rPr lang="ar-EG" sz="4000" dirty="0"/>
              <a:t>(بركة والدة الإله)2، مريم أم يسوع المسيح.</a:t>
            </a:r>
            <a:endParaRPr lang="en-US" sz="4000" dirty="0"/>
          </a:p>
        </p:txBody>
      </p:sp>
    </p:spTree>
    <p:extLst>
      <p:ext uri="{BB962C8B-B14F-4D97-AF65-F5344CB8AC3E}">
        <p14:creationId xmlns:p14="http://schemas.microsoft.com/office/powerpoint/2010/main" val="18866114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896513"/>
            <a:ext cx="9143999" cy="961487"/>
          </a:xfrm>
        </p:spPr>
        <p:txBody>
          <a:bodyPr anchor="ctr"/>
          <a:lstStyle/>
          <a:p>
            <a:r>
              <a:rPr lang="ar-EG" sz="3600" dirty="0"/>
              <a:t>(إيري بي إزمو إم ين باتريارشيس)2 إنيوت إتطايوت إن أرشي إيريفس بابا آفا (تواضروس)</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4961966"/>
            <a:ext cx="9144000" cy="934547"/>
          </a:xfrm>
        </p:spPr>
        <p:txBody>
          <a:bodyPr/>
          <a:lstStyle/>
          <a:p>
            <a:pPr>
              <a:lnSpc>
                <a:spcPct val="80000"/>
              </a:lnSpc>
              <a:spcBef>
                <a:spcPts val="0"/>
              </a:spcBef>
            </a:pPr>
            <a:r>
              <a:rPr lang="es-ES" dirty="0"/>
              <a:t>(`Ere </a:t>
            </a:r>
            <a:r>
              <a:rPr lang="es-ES" dirty="0" err="1"/>
              <a:t>pi`cmou</a:t>
            </a:r>
            <a:r>
              <a:rPr lang="es-ES" dirty="0"/>
              <a:t> `</a:t>
            </a:r>
            <a:r>
              <a:rPr lang="es-ES" dirty="0" err="1"/>
              <a:t>mpenpatriar,yc</a:t>
            </a:r>
            <a:r>
              <a:rPr lang="es-ES" dirty="0"/>
              <a:t>)=b@ `</a:t>
            </a:r>
            <a:r>
              <a:rPr lang="es-ES" dirty="0" err="1"/>
              <a:t>niwt</a:t>
            </a:r>
            <a:r>
              <a:rPr lang="es-ES" dirty="0"/>
              <a:t> </a:t>
            </a:r>
            <a:r>
              <a:rPr lang="es-ES" dirty="0" err="1"/>
              <a:t>ettaiyot</a:t>
            </a:r>
            <a:endParaRPr lang="es-ES" dirty="0"/>
          </a:p>
          <a:p>
            <a:pPr>
              <a:lnSpc>
                <a:spcPct val="80000"/>
              </a:lnSpc>
              <a:spcBef>
                <a:spcPts val="0"/>
              </a:spcBef>
            </a:pPr>
            <a:r>
              <a:rPr lang="es-ES" dirty="0"/>
              <a:t> `</a:t>
            </a:r>
            <a:r>
              <a:rPr lang="es-ES" dirty="0" err="1"/>
              <a:t>nar,y`ereuc</a:t>
            </a:r>
            <a:r>
              <a:rPr lang="es-ES" dirty="0"/>
              <a:t> papa </a:t>
            </a:r>
            <a:r>
              <a:rPr lang="es-ES" dirty="0" err="1"/>
              <a:t>abba</a:t>
            </a:r>
            <a:r>
              <a:rPr lang="es-ES" dirty="0"/>
              <a:t> (</a:t>
            </a:r>
            <a:r>
              <a:rPr lang="pl-PL" b="1" kern="1200" dirty="0">
                <a:effectLst/>
                <a:latin typeface="CS New Athanasius" panose="020B0500000000000000" pitchFamily="34" charset="0"/>
                <a:ea typeface="+mn-ea"/>
                <a:cs typeface="Traditional Arabic" panose="02020603050405020304" pitchFamily="18" charset="-78"/>
              </a:rPr>
              <a:t>:e`</a:t>
            </a:r>
            <a:r>
              <a:rPr lang="pl-PL" kern="1200" dirty="0">
                <a:effectLst/>
                <a:latin typeface="CS New Athanasius" panose="020B0500000000000000" pitchFamily="34" charset="0"/>
                <a:ea typeface="+mn-ea"/>
                <a:cs typeface="Traditional Arabic" panose="02020603050405020304" pitchFamily="18" charset="-78"/>
              </a:rPr>
              <a:t>odoroc</a:t>
            </a:r>
            <a:r>
              <a:rPr lang="es-ES" dirty="0"/>
              <a:t>)</a:t>
            </a:r>
          </a:p>
        </p:txBody>
      </p:sp>
      <p:sp>
        <p:nvSpPr>
          <p:cNvPr id="2" name="Text Placeholder 1">
            <a:extLst>
              <a:ext uri="{FF2B5EF4-FFF2-40B4-BE49-F238E27FC236}">
                <a16:creationId xmlns:a16="http://schemas.microsoft.com/office/drawing/2014/main" id="{0584F0AB-F66B-4B4A-9CF4-3815CCAFCFB1}"/>
              </a:ext>
            </a:extLst>
          </p:cNvPr>
          <p:cNvSpPr>
            <a:spLocks noGrp="1"/>
          </p:cNvSpPr>
          <p:nvPr>
            <p:ph type="body" sz="quarter" idx="10"/>
          </p:nvPr>
        </p:nvSpPr>
        <p:spPr>
          <a:xfrm>
            <a:off x="0" y="4333876"/>
            <a:ext cx="9144000" cy="628090"/>
          </a:xfrm>
        </p:spPr>
        <p:txBody>
          <a:bodyPr/>
          <a:lstStyle/>
          <a:p>
            <a:r>
              <a:rPr lang="ar-EG" sz="3200" dirty="0"/>
              <a:t>(بركة بطريركنا)2، الآب المكرم رئيس الكهنة البابا أنبا (تواضروس)</a:t>
            </a:r>
            <a:endParaRPr lang="en-US" sz="3200" dirty="0"/>
          </a:p>
        </p:txBody>
      </p:sp>
    </p:spTree>
    <p:extLst>
      <p:ext uri="{BB962C8B-B14F-4D97-AF65-F5344CB8AC3E}">
        <p14:creationId xmlns:p14="http://schemas.microsoft.com/office/powerpoint/2010/main" val="15652418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1105892-A400-AA6A-3F27-76AF2884726F}"/>
              </a:ext>
            </a:extLst>
          </p:cNvPr>
          <p:cNvSpPr>
            <a:spLocks noGrp="1"/>
          </p:cNvSpPr>
          <p:nvPr>
            <p:ph type="body" idx="1"/>
          </p:nvPr>
        </p:nvSpPr>
        <p:spPr>
          <a:xfrm>
            <a:off x="0" y="6199093"/>
            <a:ext cx="9143999" cy="658907"/>
          </a:xfrm>
        </p:spPr>
        <p:txBody>
          <a:bodyPr anchor="ctr"/>
          <a:lstStyle/>
          <a:p>
            <a:r>
              <a:rPr lang="ar-EG" sz="3400" dirty="0"/>
              <a:t>إيري بي إزمو إم بين ميتروبوليتيس إنيوت إتطايوت آفا (دانيال).</a:t>
            </a:r>
            <a:endParaRPr lang="en-US" sz="3400" dirty="0"/>
          </a:p>
        </p:txBody>
      </p:sp>
      <p:sp>
        <p:nvSpPr>
          <p:cNvPr id="4" name="Text Placeholder 3">
            <a:extLst>
              <a:ext uri="{FF2B5EF4-FFF2-40B4-BE49-F238E27FC236}">
                <a16:creationId xmlns:a16="http://schemas.microsoft.com/office/drawing/2014/main" id="{C15F1D86-9D07-8120-696F-B135230A8B02}"/>
              </a:ext>
            </a:extLst>
          </p:cNvPr>
          <p:cNvSpPr>
            <a:spLocks noGrp="1"/>
          </p:cNvSpPr>
          <p:nvPr>
            <p:ph type="body" sz="quarter" idx="3"/>
          </p:nvPr>
        </p:nvSpPr>
        <p:spPr>
          <a:xfrm>
            <a:off x="-53789" y="5190564"/>
            <a:ext cx="9305365" cy="1008529"/>
          </a:xfrm>
        </p:spPr>
        <p:txBody>
          <a:bodyPr/>
          <a:lstStyle/>
          <a:p>
            <a:r>
              <a:rPr lang="en-US" dirty="0"/>
              <a:t>(`Ere </a:t>
            </a:r>
            <a:r>
              <a:rPr lang="en-US" dirty="0" err="1"/>
              <a:t>pi`cmou</a:t>
            </a:r>
            <a:r>
              <a:rPr lang="en-US" dirty="0"/>
              <a:t> `</a:t>
            </a:r>
            <a:r>
              <a:rPr lang="en-US" dirty="0" err="1"/>
              <a:t>mpen</a:t>
            </a:r>
            <a:r>
              <a:rPr lang="en-US" dirty="0" err="1">
                <a:effectLst/>
                <a:ea typeface="Times New Roman" panose="02020603050405020304" pitchFamily="18" charset="0"/>
                <a:cs typeface="Arial" panose="020B0604020202020204" pitchFamily="34" charset="0"/>
              </a:rPr>
              <a:t>mytropolityc</a:t>
            </a:r>
            <a:r>
              <a:rPr lang="en-US" dirty="0"/>
              <a:t>)=b @ `</a:t>
            </a:r>
            <a:r>
              <a:rPr lang="en-US" dirty="0" err="1"/>
              <a:t>niwt</a:t>
            </a:r>
            <a:r>
              <a:rPr lang="en-US" dirty="0"/>
              <a:t> </a:t>
            </a:r>
            <a:r>
              <a:rPr lang="en-US" dirty="0" err="1"/>
              <a:t>ettaiyot</a:t>
            </a:r>
            <a:r>
              <a:rPr lang="en-US" dirty="0"/>
              <a:t> abba (</a:t>
            </a:r>
            <a:r>
              <a:rPr lang="en-US" dirty="0" err="1">
                <a:effectLst/>
                <a:ea typeface="Times New Roman" panose="02020603050405020304" pitchFamily="18" charset="0"/>
                <a:cs typeface="Arial" panose="020B0604020202020204" pitchFamily="34" charset="0"/>
              </a:rPr>
              <a:t>Daniyl</a:t>
            </a:r>
            <a:r>
              <a:rPr lang="en-US" dirty="0"/>
              <a:t>)</a:t>
            </a:r>
          </a:p>
        </p:txBody>
      </p:sp>
      <p:sp>
        <p:nvSpPr>
          <p:cNvPr id="5" name="Text Placeholder 4">
            <a:extLst>
              <a:ext uri="{FF2B5EF4-FFF2-40B4-BE49-F238E27FC236}">
                <a16:creationId xmlns:a16="http://schemas.microsoft.com/office/drawing/2014/main" id="{3A0C426D-CFA1-44FC-A507-864AE14BB47C}"/>
              </a:ext>
            </a:extLst>
          </p:cNvPr>
          <p:cNvSpPr>
            <a:spLocks noGrp="1"/>
          </p:cNvSpPr>
          <p:nvPr>
            <p:ph type="body" sz="quarter" idx="10"/>
          </p:nvPr>
        </p:nvSpPr>
        <p:spPr>
          <a:xfrm>
            <a:off x="-1" y="4370294"/>
            <a:ext cx="9144000" cy="820269"/>
          </a:xfrm>
        </p:spPr>
        <p:txBody>
          <a:bodyPr/>
          <a:lstStyle/>
          <a:p>
            <a:r>
              <a:rPr lang="ar-EG" sz="4400" dirty="0">
                <a:cs typeface="+mj-cs"/>
              </a:rPr>
              <a:t>بركة مطراننا الأب المركم أنبا (دانيال)</a:t>
            </a:r>
            <a:endParaRPr lang="en-US" sz="4400" dirty="0">
              <a:cs typeface="+mj-cs"/>
            </a:endParaRPr>
          </a:p>
        </p:txBody>
      </p:sp>
    </p:spTree>
    <p:extLst>
      <p:ext uri="{BB962C8B-B14F-4D97-AF65-F5344CB8AC3E}">
        <p14:creationId xmlns:p14="http://schemas.microsoft.com/office/powerpoint/2010/main" val="7848925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38C0767C-A12B-A21E-B4ED-23092ED12816}"/>
              </a:ext>
            </a:extLst>
          </p:cNvPr>
          <p:cNvSpPr>
            <a:spLocks noGrp="1"/>
          </p:cNvSpPr>
          <p:nvPr>
            <p:ph type="title"/>
          </p:nvPr>
        </p:nvSpPr>
        <p:spPr/>
        <p:txBody>
          <a:bodyPr>
            <a:normAutofit/>
          </a:bodyPr>
          <a:lstStyle/>
          <a:p>
            <a:r>
              <a:rPr lang="ar-EG" dirty="0">
                <a:solidFill>
                  <a:srgbClr val="FFC000"/>
                </a:solidFill>
              </a:rPr>
              <a:t>ختام مرد الكاثوليكون</a:t>
            </a:r>
            <a:endParaRPr lang="en-US" dirty="0">
              <a:solidFill>
                <a:srgbClr val="FFC000"/>
              </a:solidFill>
            </a:endParaRPr>
          </a:p>
        </p:txBody>
      </p:sp>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12299"/>
            <a:ext cx="9143999" cy="945702"/>
          </a:xfrm>
        </p:spPr>
        <p:txBody>
          <a:bodyPr anchor="ctr"/>
          <a:lstStyle/>
          <a:p>
            <a:r>
              <a:rPr lang="ar-EG" sz="3800" dirty="0"/>
              <a:t>افئي ااهري ايجين باي لاوس تيرف: جي امين اسيشوبي.</a:t>
            </a:r>
            <a:r>
              <a:rPr lang="en-US" sz="3800" dirty="0"/>
              <a:t> </a:t>
            </a:r>
            <a:r>
              <a:rPr lang="ar-EG" sz="3800" dirty="0"/>
              <a:t>كاثوليكون كاثوليكون.</a:t>
            </a:r>
            <a:endParaRPr lang="en-US" sz="38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77751"/>
            <a:ext cx="9144000" cy="934547"/>
          </a:xfrm>
        </p:spPr>
        <p:txBody>
          <a:bodyPr anchor="t"/>
          <a:lstStyle/>
          <a:p>
            <a:pPr>
              <a:lnSpc>
                <a:spcPct val="80000"/>
              </a:lnSpc>
              <a:spcBef>
                <a:spcPts val="0"/>
              </a:spcBef>
            </a:pPr>
            <a:r>
              <a:rPr lang="en-US" sz="3700" dirty="0" err="1"/>
              <a:t>Eu`i</a:t>
            </a:r>
            <a:r>
              <a:rPr lang="en-US" sz="3700" dirty="0"/>
              <a:t> `</a:t>
            </a:r>
            <a:r>
              <a:rPr lang="en-US" sz="3700" dirty="0" err="1"/>
              <a:t>e`hryi</a:t>
            </a:r>
            <a:r>
              <a:rPr lang="en-US" sz="3700" dirty="0"/>
              <a:t> `</a:t>
            </a:r>
            <a:r>
              <a:rPr lang="en-US" sz="3700" dirty="0" err="1"/>
              <a:t>ejen</a:t>
            </a:r>
            <a:r>
              <a:rPr lang="en-US" sz="3700" dirty="0"/>
              <a:t> </a:t>
            </a:r>
            <a:r>
              <a:rPr lang="en-US" sz="3700" dirty="0" err="1"/>
              <a:t>pailaoc</a:t>
            </a:r>
            <a:r>
              <a:rPr lang="en-US" sz="3700" dirty="0"/>
              <a:t> </a:t>
            </a:r>
            <a:r>
              <a:rPr lang="en-US" sz="3700" dirty="0" err="1"/>
              <a:t>tyrf</a:t>
            </a:r>
            <a:r>
              <a:rPr lang="en-US" sz="3700" dirty="0"/>
              <a:t>@ je `</a:t>
            </a:r>
            <a:r>
              <a:rPr lang="en-US" sz="3700" dirty="0" err="1"/>
              <a:t>amyn</a:t>
            </a:r>
            <a:r>
              <a:rPr lang="en-US" sz="3700" dirty="0"/>
              <a:t> </a:t>
            </a:r>
            <a:r>
              <a:rPr lang="en-US" sz="3700" dirty="0" err="1"/>
              <a:t>ec`eswpi</a:t>
            </a:r>
            <a:r>
              <a:rPr lang="en-US" sz="3700" dirty="0"/>
              <a:t>.</a:t>
            </a:r>
            <a:endParaRPr lang="ar-EG" sz="3700" dirty="0"/>
          </a:p>
          <a:p>
            <a:pPr>
              <a:lnSpc>
                <a:spcPct val="80000"/>
              </a:lnSpc>
              <a:spcBef>
                <a:spcPts val="0"/>
              </a:spcBef>
            </a:pPr>
            <a:r>
              <a:rPr lang="en-US" sz="3700" dirty="0" err="1"/>
              <a:t>Ka;olikon</a:t>
            </a:r>
            <a:r>
              <a:rPr lang="en-US" sz="3700" dirty="0"/>
              <a:t> </a:t>
            </a:r>
            <a:r>
              <a:rPr lang="en-US" sz="3700" dirty="0" err="1"/>
              <a:t>Ka;olikon</a:t>
            </a:r>
            <a:r>
              <a:rPr lang="en-US" sz="3700" dirty="0"/>
              <a:t>.</a:t>
            </a:r>
          </a:p>
        </p:txBody>
      </p:sp>
      <p:sp>
        <p:nvSpPr>
          <p:cNvPr id="2" name="Text Placeholder 1">
            <a:extLst>
              <a:ext uri="{FF2B5EF4-FFF2-40B4-BE49-F238E27FC236}">
                <a16:creationId xmlns:a16="http://schemas.microsoft.com/office/drawing/2014/main" id="{5644FE8C-62D5-481F-A843-1DF29C82A677}"/>
              </a:ext>
            </a:extLst>
          </p:cNvPr>
          <p:cNvSpPr>
            <a:spLocks noGrp="1"/>
          </p:cNvSpPr>
          <p:nvPr>
            <p:ph type="body" sz="quarter" idx="10"/>
          </p:nvPr>
        </p:nvSpPr>
        <p:spPr>
          <a:xfrm>
            <a:off x="0" y="4383039"/>
            <a:ext cx="9144000" cy="592373"/>
          </a:xfrm>
        </p:spPr>
        <p:txBody>
          <a:bodyPr/>
          <a:lstStyle/>
          <a:p>
            <a:pPr rtl="1"/>
            <a:r>
              <a:rPr lang="ar-EG" dirty="0">
                <a:cs typeface="+mj-cs"/>
              </a:rPr>
              <a:t>تحل علي هذا الشعب كله أمين يكون. الكاثوليكون الكاثوليكون.</a:t>
            </a:r>
            <a:endParaRPr lang="en-US" dirty="0">
              <a:cs typeface="+mj-cs"/>
            </a:endParaRPr>
          </a:p>
        </p:txBody>
      </p:sp>
    </p:spTree>
    <p:extLst>
      <p:ext uri="{BB962C8B-B14F-4D97-AF65-F5344CB8AC3E}">
        <p14:creationId xmlns:p14="http://schemas.microsoft.com/office/powerpoint/2010/main" val="11965560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6"/>
          <a:stretch>
            <a:fillRect/>
          </a:stretch>
        </p:blipFill>
        <p:spPr>
          <a:xfrm>
            <a:off x="0" y="1810800"/>
            <a:ext cx="9152542" cy="5052966"/>
          </a:xfrm>
          <a:prstGeom prst="rect">
            <a:avLst/>
          </a:prstGeom>
        </p:spPr>
      </p:pic>
      <p:sp>
        <p:nvSpPr>
          <p:cNvPr id="10" name="Title 9"/>
          <p:cNvSpPr>
            <a:spLocks noGrp="1"/>
          </p:cNvSpPr>
          <p:nvPr>
            <p:ph type="title"/>
          </p:nvPr>
        </p:nvSpPr>
        <p:spPr>
          <a:xfrm>
            <a:off x="0" y="4355426"/>
            <a:ext cx="9144000" cy="2502573"/>
          </a:xfrm>
        </p:spPr>
        <p:txBody>
          <a:bodyPr>
            <a:normAutofit/>
          </a:bodyPr>
          <a:lstStyle/>
          <a:p>
            <a:r>
              <a:rPr lang="ar-EG" sz="13800" dirty="0">
                <a:solidFill>
                  <a:srgbClr val="FFC000"/>
                </a:solidFill>
              </a:rPr>
              <a:t>الكاثوليكون</a:t>
            </a:r>
            <a:endParaRPr lang="en-US" sz="13800" dirty="0">
              <a:solidFill>
                <a:srgbClr val="FFC000"/>
              </a:solidFill>
            </a:endParaRPr>
          </a:p>
        </p:txBody>
      </p:sp>
      <p:sp>
        <p:nvSpPr>
          <p:cNvPr id="3" name="Rectangle 2">
            <a:hlinkClick r:id="rId2" action="ppaction://hlinksldjump"/>
          </p:cNvPr>
          <p:cNvSpPr/>
          <p:nvPr/>
        </p:nvSpPr>
        <p:spPr>
          <a:xfrm>
            <a:off x="7876903" y="3923907"/>
            <a:ext cx="11384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128644" y="3923907"/>
            <a:ext cx="11993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E1BC067C-4C33-4DF9-BE66-BC5D17CD9B45}"/>
              </a:ext>
            </a:extLst>
          </p:cNvPr>
          <p:cNvSpPr/>
          <p:nvPr/>
        </p:nvSpPr>
        <p:spPr>
          <a:xfrm>
            <a:off x="4899011" y="3923907"/>
            <a:ext cx="20617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الكاثوليكون قبطي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5" action="ppaction://hlinksldjump"/>
            <a:extLst>
              <a:ext uri="{FF2B5EF4-FFF2-40B4-BE49-F238E27FC236}">
                <a16:creationId xmlns:a16="http://schemas.microsoft.com/office/drawing/2014/main" id="{6A382AB2-52CE-5339-B8BF-A98EF9BC3916}"/>
              </a:ext>
            </a:extLst>
          </p:cNvPr>
          <p:cNvSpPr/>
          <p:nvPr/>
        </p:nvSpPr>
        <p:spPr>
          <a:xfrm>
            <a:off x="2218073" y="3923907"/>
            <a:ext cx="179087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673343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46E28C39-F48B-4C3D-BACA-32DEB2AD884D}"/>
              </a:ext>
            </a:extLst>
          </p:cNvPr>
          <p:cNvSpPr>
            <a:spLocks noGrp="1"/>
          </p:cNvSpPr>
          <p:nvPr>
            <p:ph type="title"/>
          </p:nvPr>
        </p:nvSpPr>
        <p:spPr>
          <a:xfrm>
            <a:off x="-2014330" y="0"/>
            <a:ext cx="2014330" cy="1743440"/>
          </a:xfrm>
        </p:spPr>
        <p:txBody>
          <a:bodyPr>
            <a:normAutofit/>
          </a:bodyPr>
          <a:lstStyle/>
          <a:p>
            <a:r>
              <a:rPr lang="ar-EG" dirty="0">
                <a:solidFill>
                  <a:srgbClr val="FFC000"/>
                </a:solidFill>
              </a:rPr>
              <a:t>الكاثوليكون قبطي</a:t>
            </a:r>
            <a:endParaRPr lang="en-US" dirty="0">
              <a:solidFill>
                <a:srgbClr val="FFC000"/>
              </a:solidFill>
            </a:endParaRPr>
          </a:p>
        </p:txBody>
      </p:sp>
      <p:sp>
        <p:nvSpPr>
          <p:cNvPr id="9" name="Text Placeholder 8">
            <a:extLst>
              <a:ext uri="{FF2B5EF4-FFF2-40B4-BE49-F238E27FC236}">
                <a16:creationId xmlns:a16="http://schemas.microsoft.com/office/drawing/2014/main" id="{EEA52D22-852B-495D-9789-E508154327DC}"/>
              </a:ext>
            </a:extLst>
          </p:cNvPr>
          <p:cNvSpPr>
            <a:spLocks noGrp="1"/>
          </p:cNvSpPr>
          <p:nvPr>
            <p:ph type="body" idx="1"/>
          </p:nvPr>
        </p:nvSpPr>
        <p:spPr>
          <a:xfrm>
            <a:off x="0" y="6266329"/>
            <a:ext cx="9143999" cy="591671"/>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defRPr/>
            </a:pPr>
            <a:r>
              <a:rPr kumimoji="0" lang="ar-EG" b="1" i="0" u="none" strike="noStrike" cap="none" normalizeH="0" baseline="0" dirty="0">
                <a:ln>
                  <a:noFill/>
                </a:ln>
                <a:solidFill>
                  <a:schemeClr val="bg1"/>
                </a:solidFill>
                <a:effectLst/>
                <a:latin typeface="Times New Roman" pitchFamily="18" charset="0"/>
                <a:cs typeface="Times New Roman" pitchFamily="18" charset="0"/>
              </a:rPr>
              <a:t>كاثوليكون : إيڤول خين تي إيبستولي إنتيه  بين يوت (...) نامين راتي</a:t>
            </a:r>
          </a:p>
        </p:txBody>
      </p:sp>
      <p:sp>
        <p:nvSpPr>
          <p:cNvPr id="5" name="Text Placeholder 4">
            <a:extLst>
              <a:ext uri="{FF2B5EF4-FFF2-40B4-BE49-F238E27FC236}">
                <a16:creationId xmlns:a16="http://schemas.microsoft.com/office/drawing/2014/main" id="{60A621D5-675A-40CE-BC4D-0382C117F264}"/>
              </a:ext>
            </a:extLst>
          </p:cNvPr>
          <p:cNvSpPr>
            <a:spLocks noGrp="1"/>
          </p:cNvSpPr>
          <p:nvPr>
            <p:ph type="body" sz="quarter" idx="3"/>
          </p:nvPr>
        </p:nvSpPr>
        <p:spPr>
          <a:xfrm>
            <a:off x="0" y="5114560"/>
            <a:ext cx="9144000" cy="1151769"/>
          </a:xfrm>
        </p:spPr>
        <p:txBody>
          <a:bodyPr/>
          <a:lstStyle/>
          <a:p>
            <a:r>
              <a:rPr lang="en-US" dirty="0" err="1"/>
              <a:t>Ka;olikon</a:t>
            </a:r>
            <a:r>
              <a:rPr lang="en-US" dirty="0"/>
              <a:t> `</a:t>
            </a:r>
            <a:r>
              <a:rPr lang="en-US" dirty="0" err="1"/>
              <a:t>ebolqen</a:t>
            </a:r>
            <a:r>
              <a:rPr lang="en-US" dirty="0"/>
              <a:t> </a:t>
            </a:r>
            <a:r>
              <a:rPr lang="en-US" dirty="0" err="1"/>
              <a:t>houi</a:t>
            </a:r>
            <a:r>
              <a:rPr lang="en-US" dirty="0"/>
              <a:t>] `</a:t>
            </a:r>
            <a:r>
              <a:rPr lang="en-US" dirty="0" err="1"/>
              <a:t>n`epictoly</a:t>
            </a:r>
            <a:r>
              <a:rPr lang="en-US" dirty="0"/>
              <a:t> `</a:t>
            </a:r>
            <a:r>
              <a:rPr lang="en-US" dirty="0" err="1"/>
              <a:t>nte</a:t>
            </a:r>
            <a:r>
              <a:rPr lang="en-US" dirty="0"/>
              <a:t> </a:t>
            </a:r>
            <a:r>
              <a:rPr lang="en-US" dirty="0" err="1"/>
              <a:t>peniwt</a:t>
            </a:r>
            <a:r>
              <a:rPr lang="en-US" dirty="0"/>
              <a:t> (..) </a:t>
            </a:r>
            <a:r>
              <a:rPr lang="en-US" dirty="0" err="1"/>
              <a:t>namenra</a:t>
            </a:r>
            <a:r>
              <a:rPr lang="en-US" dirty="0"/>
              <a:t>].</a:t>
            </a:r>
          </a:p>
        </p:txBody>
      </p:sp>
      <p:sp>
        <p:nvSpPr>
          <p:cNvPr id="2" name="Text Placeholder 1">
            <a:extLst>
              <a:ext uri="{FF2B5EF4-FFF2-40B4-BE49-F238E27FC236}">
                <a16:creationId xmlns:a16="http://schemas.microsoft.com/office/drawing/2014/main" id="{C66A2D82-21D2-4B81-814B-A93B20D54354}"/>
              </a:ext>
            </a:extLst>
          </p:cNvPr>
          <p:cNvSpPr>
            <a:spLocks noGrp="1"/>
          </p:cNvSpPr>
          <p:nvPr>
            <p:ph type="body" sz="quarter" idx="10"/>
          </p:nvPr>
        </p:nvSpPr>
        <p:spPr>
          <a:xfrm>
            <a:off x="0" y="4383039"/>
            <a:ext cx="9144000" cy="731521"/>
          </a:xfrm>
        </p:spPr>
        <p:txBody>
          <a:bodyPr/>
          <a:lstStyle/>
          <a:p>
            <a:r>
              <a:rPr lang="ar-EG" sz="4400" dirty="0">
                <a:cs typeface="+mj-cs"/>
              </a:rPr>
              <a:t>الكاثوليكون من رسالة ابينا (....) يا احبائي.</a:t>
            </a:r>
            <a:endParaRPr lang="en-US" sz="4400" dirty="0">
              <a:cs typeface="+mj-cs"/>
            </a:endParaRPr>
          </a:p>
        </p:txBody>
      </p:sp>
    </p:spTree>
    <p:extLst>
      <p:ext uri="{BB962C8B-B14F-4D97-AF65-F5344CB8AC3E}">
        <p14:creationId xmlns:p14="http://schemas.microsoft.com/office/powerpoint/2010/main" val="185495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1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9737C85-626D-43C8-993A-33E4E97FC1B5}"/>
              </a:ext>
            </a:extLst>
          </p:cNvPr>
          <p:cNvSpPr>
            <a:spLocks noGrp="1"/>
          </p:cNvSpPr>
          <p:nvPr>
            <p:ph type="title"/>
          </p:nvPr>
        </p:nvSpPr>
        <p:spPr/>
        <p:txBody>
          <a:bodyPr>
            <a:normAutofit fontScale="90000"/>
          </a:bodyPr>
          <a:lstStyle/>
          <a:p>
            <a:r>
              <a:rPr lang="ar-EG" b="1" dirty="0"/>
              <a:t>مزامير الساعة السادسة</a:t>
            </a:r>
            <a:endParaRPr lang="en-GB" b="1" dirty="0"/>
          </a:p>
        </p:txBody>
      </p:sp>
      <p:sp>
        <p:nvSpPr>
          <p:cNvPr id="4" name="Rectangle 3">
            <a:hlinkClick r:id="rId2" action="ppaction://hlinksldjump"/>
            <a:extLst>
              <a:ext uri="{FF2B5EF4-FFF2-40B4-BE49-F238E27FC236}">
                <a16:creationId xmlns:a16="http://schemas.microsoft.com/office/drawing/2014/main" id="{E34B92F3-0454-4D7F-8935-BED25E089F37}"/>
              </a:ext>
            </a:extLst>
          </p:cNvPr>
          <p:cNvSpPr/>
          <p:nvPr/>
        </p:nvSpPr>
        <p:spPr>
          <a:xfrm flipH="1">
            <a:off x="693204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53 اللهم باسمك</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A757FA84-6CB7-44E3-8EE5-CA44FAA5E651}"/>
              </a:ext>
            </a:extLst>
          </p:cNvPr>
          <p:cNvSpPr/>
          <p:nvPr/>
        </p:nvSpPr>
        <p:spPr>
          <a:xfrm flipH="1">
            <a:off x="693204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56 ارحمنى يا الله</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5E822980-A845-4A12-AF18-C6BB5AB45F00}"/>
              </a:ext>
            </a:extLst>
          </p:cNvPr>
          <p:cNvSpPr/>
          <p:nvPr/>
        </p:nvSpPr>
        <p:spPr>
          <a:xfrm flipH="1">
            <a:off x="6932046"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60 استمع يا الله</a:t>
            </a:r>
            <a:endParaRPr lang="en-US" sz="4000" b="1" dirty="0">
              <a:solidFill>
                <a:srgbClr val="FFC000"/>
              </a:solidFill>
            </a:endParaRPr>
          </a:p>
        </p:txBody>
      </p:sp>
      <p:sp>
        <p:nvSpPr>
          <p:cNvPr id="7" name="Rectangle 6">
            <a:hlinkClick r:id="rId5" action="ppaction://hlinksldjump"/>
            <a:extLst>
              <a:ext uri="{FF2B5EF4-FFF2-40B4-BE49-F238E27FC236}">
                <a16:creationId xmlns:a16="http://schemas.microsoft.com/office/drawing/2014/main" id="{CE41D245-8FC8-47FE-84DB-C3964B6C072B}"/>
              </a:ext>
            </a:extLst>
          </p:cNvPr>
          <p:cNvSpPr/>
          <p:nvPr/>
        </p:nvSpPr>
        <p:spPr>
          <a:xfrm flipH="1">
            <a:off x="4653473"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p>
            <a:pPr algn="ctr" rtl="1" eaLnBrk="1" hangingPunct="1">
              <a:lnSpc>
                <a:spcPct val="90000"/>
              </a:lnSpc>
              <a:defRPr/>
            </a:pPr>
            <a:r>
              <a:rPr lang="ar-EG" sz="4000" b="1" dirty="0">
                <a:solidFill>
                  <a:srgbClr val="FFC000"/>
                </a:solidFill>
                <a:cs typeface="Times New Roman" pitchFamily="18" charset="0"/>
              </a:rPr>
              <a:t>62 يا الله الهى</a:t>
            </a:r>
            <a:endParaRPr lang="en-US" sz="4000" b="1" dirty="0">
              <a:solidFill>
                <a:srgbClr val="FFC000"/>
              </a:solidFill>
            </a:endParaRPr>
          </a:p>
        </p:txBody>
      </p:sp>
      <p:sp>
        <p:nvSpPr>
          <p:cNvPr id="8" name="Rectangle 7">
            <a:hlinkClick r:id="rId6" action="ppaction://hlinksldjump"/>
            <a:extLst>
              <a:ext uri="{FF2B5EF4-FFF2-40B4-BE49-F238E27FC236}">
                <a16:creationId xmlns:a16="http://schemas.microsoft.com/office/drawing/2014/main" id="{B565A1C6-B3C3-4CC5-92CE-034703169A3F}"/>
              </a:ext>
            </a:extLst>
          </p:cNvPr>
          <p:cNvSpPr/>
          <p:nvPr/>
        </p:nvSpPr>
        <p:spPr>
          <a:xfrm flipH="1">
            <a:off x="465347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66 ليتراءف الله علينا</a:t>
            </a:r>
            <a:endParaRPr lang="en-US" sz="4000" b="1" dirty="0">
              <a:solidFill>
                <a:srgbClr val="FFC000"/>
              </a:solidFill>
            </a:endParaRPr>
          </a:p>
        </p:txBody>
      </p:sp>
      <p:sp>
        <p:nvSpPr>
          <p:cNvPr id="9" name="Rectangle 8">
            <a:hlinkClick r:id="rId7" action="ppaction://hlinksldjump"/>
            <a:extLst>
              <a:ext uri="{FF2B5EF4-FFF2-40B4-BE49-F238E27FC236}">
                <a16:creationId xmlns:a16="http://schemas.microsoft.com/office/drawing/2014/main" id="{229EC3FA-154D-4B56-AD1A-00F65C65B4C7}"/>
              </a:ext>
            </a:extLst>
          </p:cNvPr>
          <p:cNvSpPr/>
          <p:nvPr/>
        </p:nvSpPr>
        <p:spPr>
          <a:xfrm flipH="1">
            <a:off x="4653473"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69 اللهم إلتفت إلى معونتى</a:t>
            </a:r>
            <a:endParaRPr lang="en-US" sz="4000" b="1" dirty="0">
              <a:solidFill>
                <a:srgbClr val="FFC000"/>
              </a:solidFill>
            </a:endParaRPr>
          </a:p>
        </p:txBody>
      </p:sp>
      <p:sp>
        <p:nvSpPr>
          <p:cNvPr id="10" name="Rectangle 9">
            <a:hlinkClick r:id="rId8" action="ppaction://hlinksldjump"/>
            <a:extLst>
              <a:ext uri="{FF2B5EF4-FFF2-40B4-BE49-F238E27FC236}">
                <a16:creationId xmlns:a16="http://schemas.microsoft.com/office/drawing/2014/main" id="{933E5D2B-CDD4-4808-A5FC-5208F22D52C3}"/>
              </a:ext>
            </a:extLst>
          </p:cNvPr>
          <p:cNvSpPr/>
          <p:nvPr/>
        </p:nvSpPr>
        <p:spPr>
          <a:xfrm flipH="1">
            <a:off x="48163"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92 الرب قد ملك</a:t>
            </a:r>
            <a:endParaRPr lang="en-US" sz="4000" b="1" dirty="0">
              <a:solidFill>
                <a:srgbClr val="FFC000"/>
              </a:solidFill>
            </a:endParaRPr>
          </a:p>
        </p:txBody>
      </p:sp>
      <p:sp>
        <p:nvSpPr>
          <p:cNvPr id="11" name="Rectangle 10">
            <a:hlinkClick r:id="rId9" action="ppaction://hlinksldjump"/>
            <a:extLst>
              <a:ext uri="{FF2B5EF4-FFF2-40B4-BE49-F238E27FC236}">
                <a16:creationId xmlns:a16="http://schemas.microsoft.com/office/drawing/2014/main" id="{D124971E-B831-4B6C-90C6-2B29ACB39254}"/>
              </a:ext>
            </a:extLst>
          </p:cNvPr>
          <p:cNvSpPr/>
          <p:nvPr/>
        </p:nvSpPr>
        <p:spPr>
          <a:xfrm flipH="1">
            <a:off x="232673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83 مساكنك محبوبة</a:t>
            </a:r>
            <a:endParaRPr lang="en-US" sz="4000" b="1" dirty="0">
              <a:solidFill>
                <a:srgbClr val="FFC000"/>
              </a:solidFill>
            </a:endParaRPr>
          </a:p>
        </p:txBody>
      </p:sp>
      <p:sp>
        <p:nvSpPr>
          <p:cNvPr id="12" name="Rectangle 11">
            <a:hlinkClick r:id="rId10" action="ppaction://hlinksldjump"/>
            <a:extLst>
              <a:ext uri="{FF2B5EF4-FFF2-40B4-BE49-F238E27FC236}">
                <a16:creationId xmlns:a16="http://schemas.microsoft.com/office/drawing/2014/main" id="{87ABA2F3-A672-4403-9452-26DB6069ED09}"/>
              </a:ext>
            </a:extLst>
          </p:cNvPr>
          <p:cNvSpPr/>
          <p:nvPr/>
        </p:nvSpPr>
        <p:spPr>
          <a:xfrm flipH="1">
            <a:off x="232673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84 رضيت يا رب</a:t>
            </a:r>
            <a:endParaRPr lang="en-US" sz="4000" b="1" dirty="0">
              <a:solidFill>
                <a:srgbClr val="FFC000"/>
              </a:solidFill>
            </a:endParaRPr>
          </a:p>
        </p:txBody>
      </p:sp>
      <p:sp>
        <p:nvSpPr>
          <p:cNvPr id="13" name="Rectangle 12">
            <a:hlinkClick r:id="rId11" action="ppaction://hlinksldjump"/>
            <a:extLst>
              <a:ext uri="{FF2B5EF4-FFF2-40B4-BE49-F238E27FC236}">
                <a16:creationId xmlns:a16="http://schemas.microsoft.com/office/drawing/2014/main" id="{C7969F54-9B5A-4777-B586-E880173CF39C}"/>
              </a:ext>
            </a:extLst>
          </p:cNvPr>
          <p:cNvSpPr/>
          <p:nvPr/>
        </p:nvSpPr>
        <p:spPr>
          <a:xfrm flipH="1">
            <a:off x="2326736"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defRPr/>
            </a:pPr>
            <a:r>
              <a:rPr lang="ar-EG" sz="4000" b="1" dirty="0">
                <a:solidFill>
                  <a:srgbClr val="FFC000"/>
                </a:solidFill>
                <a:cs typeface="Times New Roman" pitchFamily="18" charset="0"/>
              </a:rPr>
              <a:t>85 أمل يا رب واستمعني </a:t>
            </a:r>
            <a:endParaRPr lang="en-US" sz="4000" b="1" dirty="0">
              <a:solidFill>
                <a:srgbClr val="FFC000"/>
              </a:solidFill>
            </a:endParaRPr>
          </a:p>
        </p:txBody>
      </p:sp>
      <p:sp>
        <p:nvSpPr>
          <p:cNvPr id="14" name="Rectangle 13">
            <a:hlinkClick r:id="rId12" action="ppaction://hlinksldjump"/>
            <a:extLst>
              <a:ext uri="{FF2B5EF4-FFF2-40B4-BE49-F238E27FC236}">
                <a16:creationId xmlns:a16="http://schemas.microsoft.com/office/drawing/2014/main" id="{F1CCE101-CFAA-4D08-923E-595F2257C740}"/>
              </a:ext>
            </a:extLst>
          </p:cNvPr>
          <p:cNvSpPr/>
          <p:nvPr/>
        </p:nvSpPr>
        <p:spPr>
          <a:xfrm flipH="1">
            <a:off x="51954"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86 أساساته فى الجبال</a:t>
            </a:r>
            <a:endParaRPr lang="en-US" sz="4000" b="1" dirty="0">
              <a:solidFill>
                <a:srgbClr val="FFC000"/>
              </a:solidFill>
            </a:endParaRPr>
          </a:p>
        </p:txBody>
      </p:sp>
      <p:sp>
        <p:nvSpPr>
          <p:cNvPr id="15" name="Rectangle 14">
            <a:hlinkClick r:id="rId13" action="ppaction://hlinksldjump"/>
            <a:extLst>
              <a:ext uri="{FF2B5EF4-FFF2-40B4-BE49-F238E27FC236}">
                <a16:creationId xmlns:a16="http://schemas.microsoft.com/office/drawing/2014/main" id="{F9BB6A2A-00DB-4AF1-82FD-9325A815F57F}"/>
              </a:ext>
            </a:extLst>
          </p:cNvPr>
          <p:cNvSpPr/>
          <p:nvPr/>
        </p:nvSpPr>
        <p:spPr>
          <a:xfrm flipH="1">
            <a:off x="4816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90 الساكن فى عون العلى</a:t>
            </a:r>
            <a:endParaRPr lang="en-US" sz="4000" b="1" dirty="0">
              <a:solidFill>
                <a:srgbClr val="FFC000"/>
              </a:solidFill>
            </a:endParaRPr>
          </a:p>
        </p:txBody>
      </p:sp>
    </p:spTree>
    <p:extLst>
      <p:ext uri="{BB962C8B-B14F-4D97-AF65-F5344CB8AC3E}">
        <p14:creationId xmlns:p14="http://schemas.microsoft.com/office/powerpoint/2010/main" val="39895743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368D270-4FC0-48F5-A101-059B33A495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5923453"/>
            <a:ext cx="9144000" cy="934547"/>
          </a:xfrm>
        </p:spPr>
        <p:txBody>
          <a:bodyPr/>
          <a:lstStyle/>
          <a:p>
            <a:r>
              <a:rPr lang="ar-EG" sz="3100" dirty="0"/>
              <a:t>ني إبريسڤيتيروس إتخين ثينو: تي تي هو إيروتين : أنوك بيتين إشفير: إم إبريسڤيتيروس. أووه إمميثريه إنتيه ني إمكاڤه إنتيه بخرستوس.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121024" y="4963281"/>
            <a:ext cx="9386048" cy="934547"/>
          </a:xfrm>
        </p:spPr>
        <p:txBody>
          <a:bodyPr/>
          <a:lstStyle/>
          <a:p>
            <a:pPr>
              <a:spcBef>
                <a:spcPts val="0"/>
              </a:spcBef>
            </a:pPr>
            <a:r>
              <a:rPr lang="en-GB" sz="3100" dirty="0" err="1"/>
              <a:t>ni`precbuteroc</a:t>
            </a:r>
            <a:r>
              <a:rPr lang="en-GB" sz="3100" dirty="0"/>
              <a:t> et</a:t>
            </a:r>
            <a:r>
              <a:rPr lang="en-US" sz="3100" dirty="0"/>
              <a:t>q</a:t>
            </a:r>
            <a:r>
              <a:rPr lang="en-GB" sz="3100" dirty="0" err="1"/>
              <a:t>en</a:t>
            </a:r>
            <a:r>
              <a:rPr lang="en-GB" sz="3100" dirty="0"/>
              <a:t> ;</a:t>
            </a:r>
            <a:r>
              <a:rPr lang="en-GB" sz="3100" dirty="0" err="1"/>
              <a:t>ynou</a:t>
            </a:r>
            <a:r>
              <a:rPr lang="en-GB" sz="3100" dirty="0"/>
              <a:t> ]] </a:t>
            </a:r>
            <a:r>
              <a:rPr lang="en-GB" sz="3100" dirty="0" err="1"/>
              <a:t>ho</a:t>
            </a:r>
            <a:r>
              <a:rPr lang="en-GB" sz="3100" dirty="0"/>
              <a:t> `</a:t>
            </a:r>
            <a:r>
              <a:rPr lang="en-GB" sz="3100" dirty="0" err="1"/>
              <a:t>erwten</a:t>
            </a:r>
            <a:r>
              <a:rPr lang="en-GB" sz="3100" dirty="0"/>
              <a:t> `</a:t>
            </a:r>
            <a:r>
              <a:rPr lang="en-GB" sz="3100" dirty="0" err="1"/>
              <a:t>anok</a:t>
            </a:r>
            <a:r>
              <a:rPr lang="en-GB" sz="3100" dirty="0"/>
              <a:t> </a:t>
            </a:r>
            <a:r>
              <a:rPr lang="en-GB" sz="3100" dirty="0" err="1"/>
              <a:t>peten`svyr</a:t>
            </a:r>
            <a:endParaRPr lang="en-GB" sz="3100" dirty="0"/>
          </a:p>
          <a:p>
            <a:pPr>
              <a:spcBef>
                <a:spcPts val="0"/>
              </a:spcBef>
            </a:pPr>
            <a:r>
              <a:rPr lang="en-GB" sz="3200" dirty="0"/>
              <a:t> `</a:t>
            </a:r>
            <a:r>
              <a:rPr lang="en-GB" sz="3200" dirty="0" err="1"/>
              <a:t>m`precbuteroc</a:t>
            </a:r>
            <a:r>
              <a:rPr lang="en-GB" sz="3200" dirty="0"/>
              <a:t>@ </a:t>
            </a:r>
            <a:r>
              <a:rPr lang="en-GB" sz="3200" dirty="0" err="1"/>
              <a:t>ouoh</a:t>
            </a:r>
            <a:r>
              <a:rPr lang="en-GB" sz="3200" dirty="0"/>
              <a:t> `</a:t>
            </a:r>
            <a:r>
              <a:rPr lang="en-GB" sz="3200" dirty="0" err="1"/>
              <a:t>mme;re</a:t>
            </a:r>
            <a:r>
              <a:rPr lang="en-GB" sz="3200" dirty="0"/>
              <a:t> `</a:t>
            </a:r>
            <a:r>
              <a:rPr lang="en-GB" sz="3200" dirty="0" err="1"/>
              <a:t>nte</a:t>
            </a:r>
            <a:r>
              <a:rPr lang="en-GB" sz="3200" dirty="0"/>
              <a:t> </a:t>
            </a:r>
            <a:r>
              <a:rPr lang="en-GB" sz="3200" dirty="0" err="1"/>
              <a:t>niemkabh</a:t>
            </a:r>
            <a:r>
              <a:rPr lang="en-GB" sz="3200" dirty="0"/>
              <a:t> `</a:t>
            </a:r>
            <a:r>
              <a:rPr lang="en-GB" sz="3200" dirty="0" err="1"/>
              <a:t>nte</a:t>
            </a:r>
            <a:r>
              <a:rPr lang="en-GB" sz="3200" dirty="0"/>
              <a:t> P=,=c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333876"/>
            <a:ext cx="9144000" cy="601196"/>
          </a:xfrm>
        </p:spPr>
        <p:txBody>
          <a:bodyPr anchor="b"/>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أطلب الى الشيوخ الذين بينكم انا الشيخ شريككم و الشاهد لآلام المسيح.</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369795" y="3847174"/>
            <a:ext cx="8774205"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الكاثوليكون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(1بط 5 :1)</a:t>
            </a:r>
          </a:p>
        </p:txBody>
      </p:sp>
    </p:spTree>
    <p:extLst>
      <p:ext uri="{BB962C8B-B14F-4D97-AF65-F5344CB8AC3E}">
        <p14:creationId xmlns:p14="http://schemas.microsoft.com/office/powerpoint/2010/main" val="8540642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القيامة.png"/>
          <p:cNvPicPr>
            <a:picLocks noChangeAspect="1"/>
          </p:cNvPicPr>
          <p:nvPr/>
        </p:nvPicPr>
        <p:blipFill>
          <a:blip r:embed="rId2"/>
          <a:stretch>
            <a:fillRect/>
          </a:stretch>
        </p:blipFill>
        <p:spPr>
          <a:xfrm>
            <a:off x="0" y="1810800"/>
            <a:ext cx="9152542" cy="5052966"/>
          </a:xfrm>
          <a:prstGeom prst="rect">
            <a:avLst/>
          </a:prstGeom>
        </p:spPr>
      </p:pic>
      <p:sp>
        <p:nvSpPr>
          <p:cNvPr id="15" name="Title 14">
            <a:extLst>
              <a:ext uri="{FF2B5EF4-FFF2-40B4-BE49-F238E27FC236}">
                <a16:creationId xmlns:a16="http://schemas.microsoft.com/office/drawing/2014/main" id="{ED8B907F-73D1-4AAE-9603-F61CF8FC16F5}"/>
              </a:ext>
            </a:extLst>
          </p:cNvPr>
          <p:cNvSpPr>
            <a:spLocks noGrp="1"/>
          </p:cNvSpPr>
          <p:nvPr>
            <p:ph type="title"/>
          </p:nvPr>
        </p:nvSpPr>
        <p:spPr/>
        <p:txBody>
          <a:bodyPr>
            <a:normAutofit/>
          </a:bodyPr>
          <a:lstStyle/>
          <a:p>
            <a:endParaRPr lang="en-US" dirty="0"/>
          </a:p>
        </p:txBody>
      </p:sp>
      <p:sp>
        <p:nvSpPr>
          <p:cNvPr id="16" name="Text Placeholder 15">
            <a:extLst>
              <a:ext uri="{FF2B5EF4-FFF2-40B4-BE49-F238E27FC236}">
                <a16:creationId xmlns:a16="http://schemas.microsoft.com/office/drawing/2014/main" id="{4A1E2D1C-3304-49FA-8524-DC6B5B2E31C5}"/>
              </a:ext>
            </a:extLst>
          </p:cNvPr>
          <p:cNvSpPr>
            <a:spLocks noGrp="1"/>
          </p:cNvSpPr>
          <p:nvPr>
            <p:ph type="body" idx="1"/>
          </p:nvPr>
        </p:nvSpPr>
        <p:spPr>
          <a:xfrm>
            <a:off x="0" y="6212541"/>
            <a:ext cx="9143999" cy="645459"/>
          </a:xfrm>
        </p:spPr>
        <p:txBody>
          <a:bodyPr anchor="ctr"/>
          <a:lstStyle/>
          <a:p>
            <a:r>
              <a:rPr lang="ar-EG" dirty="0"/>
              <a:t>نا إسنيو إمبير مينري بي كوزموس أوذي نيئتشوب خين بي كوزموس</a:t>
            </a:r>
            <a:endParaRPr lang="en-US" dirty="0"/>
          </a:p>
        </p:txBody>
      </p:sp>
      <p:sp>
        <p:nvSpPr>
          <p:cNvPr id="4" name="Text Placeholder 3">
            <a:extLst>
              <a:ext uri="{FF2B5EF4-FFF2-40B4-BE49-F238E27FC236}">
                <a16:creationId xmlns:a16="http://schemas.microsoft.com/office/drawing/2014/main" id="{EDDBF3D6-3CEA-46B5-9CA9-068691BB7B65}"/>
              </a:ext>
            </a:extLst>
          </p:cNvPr>
          <p:cNvSpPr>
            <a:spLocks noGrp="1"/>
          </p:cNvSpPr>
          <p:nvPr>
            <p:ph type="body" sz="quarter" idx="3"/>
          </p:nvPr>
        </p:nvSpPr>
        <p:spPr>
          <a:xfrm>
            <a:off x="0" y="5114560"/>
            <a:ext cx="9144000" cy="1097981"/>
          </a:xfrm>
        </p:spPr>
        <p:txBody>
          <a:bodyPr/>
          <a:lstStyle/>
          <a:p>
            <a:r>
              <a:rPr lang="en-US" sz="4000" dirty="0" err="1"/>
              <a:t>Na`cnyou</a:t>
            </a:r>
            <a:r>
              <a:rPr lang="en-US" sz="4000" dirty="0"/>
              <a:t> `</a:t>
            </a:r>
            <a:r>
              <a:rPr lang="en-US" sz="4000" dirty="0" err="1"/>
              <a:t>mpermenre</a:t>
            </a:r>
            <a:r>
              <a:rPr lang="en-US" sz="4000" dirty="0"/>
              <a:t> </a:t>
            </a:r>
            <a:r>
              <a:rPr lang="en-US" sz="4000" dirty="0" err="1"/>
              <a:t>pikocmoc</a:t>
            </a:r>
            <a:r>
              <a:rPr lang="en-US" sz="4000" dirty="0"/>
              <a:t> `</a:t>
            </a:r>
            <a:r>
              <a:rPr lang="en-US" sz="4000" dirty="0" err="1"/>
              <a:t>oude</a:t>
            </a:r>
            <a:r>
              <a:rPr lang="en-US" sz="4000" dirty="0"/>
              <a:t> </a:t>
            </a:r>
            <a:r>
              <a:rPr lang="en-US" sz="4000" dirty="0" err="1"/>
              <a:t>ny`etsop</a:t>
            </a:r>
            <a:r>
              <a:rPr lang="en-US" sz="4000" dirty="0"/>
              <a:t> </a:t>
            </a:r>
            <a:r>
              <a:rPr lang="en-US" sz="4000" dirty="0" err="1"/>
              <a:t>qen</a:t>
            </a:r>
            <a:r>
              <a:rPr lang="en-US" sz="4000" dirty="0"/>
              <a:t> </a:t>
            </a:r>
            <a:r>
              <a:rPr lang="en-US" sz="4000" dirty="0" err="1"/>
              <a:t>pikocmoc</a:t>
            </a:r>
            <a:r>
              <a:rPr lang="en-US" sz="4000" dirty="0"/>
              <a:t>@</a:t>
            </a:r>
          </a:p>
        </p:txBody>
      </p:sp>
      <p:sp>
        <p:nvSpPr>
          <p:cNvPr id="2" name="Text Placeholder 1">
            <a:extLst>
              <a:ext uri="{FF2B5EF4-FFF2-40B4-BE49-F238E27FC236}">
                <a16:creationId xmlns:a16="http://schemas.microsoft.com/office/drawing/2014/main" id="{FB5B9E01-3D9A-4861-A7BF-7B6AE031F327}"/>
              </a:ext>
            </a:extLst>
          </p:cNvPr>
          <p:cNvSpPr>
            <a:spLocks noGrp="1"/>
          </p:cNvSpPr>
          <p:nvPr>
            <p:ph type="body" sz="quarter" idx="10"/>
          </p:nvPr>
        </p:nvSpPr>
        <p:spPr>
          <a:xfrm>
            <a:off x="-1" y="4383039"/>
            <a:ext cx="9144000" cy="731521"/>
          </a:xfrm>
        </p:spPr>
        <p:txBody>
          <a:bodyPr/>
          <a:lstStyle/>
          <a:p>
            <a:r>
              <a:rPr lang="ar-EG" sz="4000" dirty="0"/>
              <a:t>لا تحبوا العالم ولا الأشياء التي في العالم،</a:t>
            </a:r>
            <a:endParaRPr lang="en-US" sz="4000" dirty="0"/>
          </a:p>
        </p:txBody>
      </p:sp>
      <p:sp>
        <p:nvSpPr>
          <p:cNvPr id="8" name="Title 1">
            <a:extLst>
              <a:ext uri="{FF2B5EF4-FFF2-40B4-BE49-F238E27FC236}">
                <a16:creationId xmlns:a16="http://schemas.microsoft.com/office/drawing/2014/main" id="{BEC214AE-CCE2-4CCC-BCBC-EFA83B0EE863}"/>
              </a:ext>
            </a:extLst>
          </p:cNvPr>
          <p:cNvSpPr txBox="1">
            <a:spLocks/>
          </p:cNvSpPr>
          <p:nvPr/>
        </p:nvSpPr>
        <p:spPr bwMode="auto">
          <a:xfrm>
            <a:off x="5405718" y="3815654"/>
            <a:ext cx="3738282" cy="567385"/>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32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الكاثوليكون قبطياً</a:t>
            </a:r>
          </a:p>
        </p:txBody>
      </p:sp>
    </p:spTree>
    <p:extLst>
      <p:ext uri="{BB962C8B-B14F-4D97-AF65-F5344CB8AC3E}">
        <p14:creationId xmlns:p14="http://schemas.microsoft.com/office/powerpoint/2010/main" val="3660890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DF56F08-1C2A-48E4-B315-CD1FDBEAE70A}"/>
              </a:ext>
            </a:extLst>
          </p:cNvPr>
          <p:cNvSpPr>
            <a:spLocks noGrp="1"/>
          </p:cNvSpPr>
          <p:nvPr>
            <p:ph type="title"/>
          </p:nvPr>
        </p:nvSpPr>
        <p:spPr/>
        <p:txBody>
          <a:bodyPr/>
          <a:lstStyle/>
          <a:p>
            <a:r>
              <a:rPr lang="ar-EG" dirty="0"/>
              <a:t>العالم يمضى وشهواته</a:t>
            </a:r>
            <a:endParaRPr lang="en-US" dirty="0"/>
          </a:p>
        </p:txBody>
      </p:sp>
      <p:sp>
        <p:nvSpPr>
          <p:cNvPr id="3" name="Text Placeholder 2">
            <a:extLst>
              <a:ext uri="{FF2B5EF4-FFF2-40B4-BE49-F238E27FC236}">
                <a16:creationId xmlns:a16="http://schemas.microsoft.com/office/drawing/2014/main" id="{2F179BF1-549E-4F31-AA0D-8A3CFAAEE4EF}"/>
              </a:ext>
            </a:extLst>
          </p:cNvPr>
          <p:cNvSpPr>
            <a:spLocks noGrp="1"/>
          </p:cNvSpPr>
          <p:nvPr>
            <p:ph type="body" idx="1"/>
          </p:nvPr>
        </p:nvSpPr>
        <p:spPr>
          <a:xfrm>
            <a:off x="0" y="5923453"/>
            <a:ext cx="9143999" cy="934547"/>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 كوزموس ناسيني نيم تيف إيبي ثيميا : في ذى إتئيري إم إفؤوش إم إفنوتي: إفنا شوبي شا إينيه . أمين.</a:t>
            </a:r>
            <a:endParaRPr lang="en-US" sz="3400" dirty="0"/>
          </a:p>
        </p:txBody>
      </p:sp>
      <p:sp>
        <p:nvSpPr>
          <p:cNvPr id="4" name="Text Placeholder 3">
            <a:extLst>
              <a:ext uri="{FF2B5EF4-FFF2-40B4-BE49-F238E27FC236}">
                <a16:creationId xmlns:a16="http://schemas.microsoft.com/office/drawing/2014/main" id="{3F1B128F-E364-436E-8EC8-36CBDAF1D279}"/>
              </a:ext>
            </a:extLst>
          </p:cNvPr>
          <p:cNvSpPr>
            <a:spLocks noGrp="1"/>
          </p:cNvSpPr>
          <p:nvPr>
            <p:ph type="body" sz="quarter" idx="3"/>
          </p:nvPr>
        </p:nvSpPr>
        <p:spPr>
          <a:xfrm>
            <a:off x="0" y="4975412"/>
            <a:ext cx="9144000" cy="934547"/>
          </a:xfrm>
        </p:spPr>
        <p:txBody>
          <a:bodyPr/>
          <a:lstStyle/>
          <a:p>
            <a:r>
              <a:rPr lang="pl-PL" sz="3800" dirty="0"/>
              <a:t>pikocmoc nacini nem tef`epi;umia@ vy de et`iri `m`v`ou`ws `m`V] `fnaswpi sa `eneh. `Amyn.</a:t>
            </a:r>
            <a:endParaRPr lang="en-US" sz="3800" dirty="0"/>
          </a:p>
        </p:txBody>
      </p:sp>
      <p:sp>
        <p:nvSpPr>
          <p:cNvPr id="5" name="Text Placeholder 4">
            <a:extLst>
              <a:ext uri="{FF2B5EF4-FFF2-40B4-BE49-F238E27FC236}">
                <a16:creationId xmlns:a16="http://schemas.microsoft.com/office/drawing/2014/main" id="{95B68741-C6F1-410B-8C68-A77A868C5F81}"/>
              </a:ext>
            </a:extLst>
          </p:cNvPr>
          <p:cNvSpPr>
            <a:spLocks noGrp="1"/>
          </p:cNvSpPr>
          <p:nvPr>
            <p:ph type="body" sz="quarter" idx="10"/>
          </p:nvPr>
        </p:nvSpPr>
        <p:spPr>
          <a:xfrm>
            <a:off x="-1" y="4355836"/>
            <a:ext cx="9143999" cy="619576"/>
          </a:xfrm>
        </p:spPr>
        <p:txBody>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العالم يزول وشهواته، والذي يصنع إرادة الله يدوم إلى الأبد. آمين.</a:t>
            </a:r>
            <a:endParaRPr lang="en-GB" sz="3400" dirty="0"/>
          </a:p>
        </p:txBody>
      </p:sp>
    </p:spTree>
    <p:extLst>
      <p:ext uri="{BB962C8B-B14F-4D97-AF65-F5344CB8AC3E}">
        <p14:creationId xmlns:p14="http://schemas.microsoft.com/office/powerpoint/2010/main" val="15965468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074" descr="القيامة.png"/>
          <p:cNvPicPr>
            <a:picLocks noChangeAspect="1"/>
          </p:cNvPicPr>
          <p:nvPr/>
        </p:nvPicPr>
        <p:blipFill>
          <a:blip r:embed="rId3"/>
          <a:stretch>
            <a:fillRect/>
          </a:stretch>
        </p:blipFill>
        <p:spPr>
          <a:xfrm>
            <a:off x="0" y="1810800"/>
            <a:ext cx="9152542" cy="5052966"/>
          </a:xfrm>
          <a:prstGeom prst="rect">
            <a:avLst/>
          </a:prstGeom>
        </p:spPr>
      </p:pic>
      <p:sp>
        <p:nvSpPr>
          <p:cNvPr id="3074" name="Rectangle 2" descr="Untitled-1 copy"/>
          <p:cNvSpPr>
            <a:spLocks noGrp="1" noChangeArrowheads="1"/>
          </p:cNvSpPr>
          <p:nvPr>
            <p:ph type="title"/>
          </p:nvPr>
        </p:nvSpPr>
        <p:spPr>
          <a:xfrm>
            <a:off x="376517" y="4343401"/>
            <a:ext cx="8390965" cy="2514599"/>
          </a:xfrm>
          <a:prstGeom prst="rect">
            <a:avLst/>
          </a:prstGeom>
        </p:spPr>
        <p:txBody>
          <a:bodyPr anchor="t">
            <a:noAutofit/>
          </a:bodyPr>
          <a:lstStyle/>
          <a:p>
            <a:pPr algn="justLow">
              <a:lnSpc>
                <a:spcPct val="110000"/>
              </a:lnSpc>
              <a:spcBef>
                <a:spcPts val="0"/>
              </a:spcBef>
              <a:defRPr/>
            </a:pPr>
            <a:r>
              <a:rPr lang="ar-EG" b="1" dirty="0">
                <a:solidFill>
                  <a:srgbClr val="FFC000"/>
                </a:solidFill>
              </a:rPr>
              <a:t>لا تحبوا العالم، ولا الأشياء التي في العالم، لأن العالم يمضي وشهوته معه، وأمَّا من يعمل مشيئة اللَّـه فإنَّهُ يبقى إلى الأبد.</a:t>
            </a:r>
            <a:br>
              <a:rPr lang="ar-EG" b="1" dirty="0">
                <a:solidFill>
                  <a:srgbClr val="FFC000"/>
                </a:solidFill>
              </a:rPr>
            </a:br>
            <a:r>
              <a:rPr lang="ar-EG" b="1" dirty="0">
                <a:solidFill>
                  <a:srgbClr val="FFC000"/>
                </a:solidFill>
              </a:rPr>
              <a:t> </a:t>
            </a:r>
          </a:p>
        </p:txBody>
      </p:sp>
    </p:spTree>
    <p:extLst>
      <p:ext uri="{BB962C8B-B14F-4D97-AF65-F5344CB8AC3E}">
        <p14:creationId xmlns:p14="http://schemas.microsoft.com/office/powerpoint/2010/main" val="16973868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19E5C3E-400A-499D-ADBB-FA12D4657EFB}"/>
              </a:ext>
            </a:extLst>
          </p:cNvPr>
          <p:cNvSpPr>
            <a:spLocks noGrp="1"/>
          </p:cNvSpPr>
          <p:nvPr>
            <p:ph type="title"/>
          </p:nvPr>
        </p:nvSpPr>
        <p:spPr>
          <a:xfrm>
            <a:off x="0" y="4359518"/>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3" name="Text Placeholder 2">
            <a:extLst>
              <a:ext uri="{FF2B5EF4-FFF2-40B4-BE49-F238E27FC236}">
                <a16:creationId xmlns:a16="http://schemas.microsoft.com/office/drawing/2014/main" id="{F2A83654-B41B-453D-A409-8040DD954973}"/>
              </a:ext>
            </a:extLst>
          </p:cNvPr>
          <p:cNvSpPr>
            <a:spLocks noGrp="1"/>
          </p:cNvSpPr>
          <p:nvPr>
            <p:ph type="body" idx="1"/>
          </p:nvPr>
        </p:nvSpPr>
        <p:spPr/>
        <p:txBody>
          <a:bodyPr anchor="ct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إزمو إيه بي إكلوم انتيه تي رومبي: هيتين تيك ميت إخريستوس إبشويس:</a:t>
            </a:r>
            <a:endParaRPr lang="en-GB" sz="3000" dirty="0"/>
          </a:p>
        </p:txBody>
      </p:sp>
      <p:sp>
        <p:nvSpPr>
          <p:cNvPr id="4" name="Text Placeholder 3">
            <a:extLst>
              <a:ext uri="{FF2B5EF4-FFF2-40B4-BE49-F238E27FC236}">
                <a16:creationId xmlns:a16="http://schemas.microsoft.com/office/drawing/2014/main" id="{9105A10B-85EF-4698-BD13-34CDA3A75A26}"/>
              </a:ext>
            </a:extLst>
          </p:cNvPr>
          <p:cNvSpPr>
            <a:spLocks noGrp="1"/>
          </p:cNvSpPr>
          <p:nvPr>
            <p:ph type="body" sz="quarter" idx="3"/>
          </p:nvPr>
        </p:nvSpPr>
        <p:spPr>
          <a:xfrm>
            <a:off x="0" y="5191052"/>
            <a:ext cx="9144000" cy="808892"/>
          </a:xfrm>
        </p:spPr>
        <p:txBody>
          <a:bodyPr anchor="ctr"/>
          <a:lstStyle/>
          <a:p>
            <a:r>
              <a:rPr lang="en-GB" sz="3200" dirty="0" err="1"/>
              <a:t>Cmou</a:t>
            </a:r>
            <a:r>
              <a:rPr lang="en-GB" sz="3200" dirty="0"/>
              <a:t> `epi`,</a:t>
            </a:r>
            <a:r>
              <a:rPr lang="en-GB" sz="3200" dirty="0" err="1"/>
              <a:t>lom</a:t>
            </a:r>
            <a:r>
              <a:rPr lang="en-GB" sz="3200" dirty="0"/>
              <a:t> `</a:t>
            </a:r>
            <a:r>
              <a:rPr lang="en-GB" sz="3200" dirty="0" err="1"/>
              <a:t>nte</a:t>
            </a:r>
            <a:r>
              <a:rPr lang="en-GB" sz="3200" dirty="0"/>
              <a:t> ]</a:t>
            </a:r>
            <a:r>
              <a:rPr lang="en-GB" sz="3200" dirty="0" err="1"/>
              <a:t>rompi</a:t>
            </a:r>
            <a:r>
              <a:rPr lang="en-GB" sz="3200" dirty="0"/>
              <a:t>@ </a:t>
            </a:r>
            <a:r>
              <a:rPr lang="en-GB" sz="3200" dirty="0" err="1"/>
              <a:t>hiten</a:t>
            </a:r>
            <a:r>
              <a:rPr lang="en-GB" sz="3200" dirty="0"/>
              <a:t> </a:t>
            </a:r>
            <a:r>
              <a:rPr lang="en-GB" sz="3200" dirty="0" err="1"/>
              <a:t>tekmet</a:t>
            </a:r>
            <a:r>
              <a:rPr lang="en-GB" sz="3200" dirty="0"/>
              <a:t>`,</a:t>
            </a:r>
            <a:r>
              <a:rPr lang="en-GB" sz="3200" dirty="0" err="1"/>
              <a:t>ryctoc</a:t>
            </a:r>
            <a:r>
              <a:rPr lang="en-GB" sz="3200" dirty="0"/>
              <a:t> `P=o=c@</a:t>
            </a:r>
          </a:p>
        </p:txBody>
      </p:sp>
    </p:spTree>
    <p:extLst>
      <p:ext uri="{BB962C8B-B14F-4D97-AF65-F5344CB8AC3E}">
        <p14:creationId xmlns:p14="http://schemas.microsoft.com/office/powerpoint/2010/main" val="24081200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7368814-3852-4760-BBE7-DCE4E91B65D8}"/>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الأنهار والينابيع، والزروع والأثمار.</a:t>
            </a:r>
            <a:endParaRPr lang="en-GB" sz="4400" dirty="0"/>
          </a:p>
        </p:txBody>
      </p:sp>
      <p:sp>
        <p:nvSpPr>
          <p:cNvPr id="3" name="Text Placeholder 2">
            <a:extLst>
              <a:ext uri="{FF2B5EF4-FFF2-40B4-BE49-F238E27FC236}">
                <a16:creationId xmlns:a16="http://schemas.microsoft.com/office/drawing/2014/main" id="{BE84B7C7-BA25-4B4D-845E-8FB8A8568D37}"/>
              </a:ext>
            </a:extLst>
          </p:cNvPr>
          <p:cNvSpPr>
            <a:spLocks noGrp="1"/>
          </p:cNvSpPr>
          <p:nvPr>
            <p:ph type="body" idx="1"/>
          </p:nvPr>
        </p:nvSpPr>
        <p:spPr/>
        <p:txBody>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ني ياروؤ نيم ني مومي: نيم ني سيتي نيم ني كاربوس.</a:t>
            </a:r>
            <a:endParaRPr lang="en-GB" sz="3600" dirty="0"/>
          </a:p>
        </p:txBody>
      </p:sp>
      <p:sp>
        <p:nvSpPr>
          <p:cNvPr id="4" name="Text Placeholder 3">
            <a:extLst>
              <a:ext uri="{FF2B5EF4-FFF2-40B4-BE49-F238E27FC236}">
                <a16:creationId xmlns:a16="http://schemas.microsoft.com/office/drawing/2014/main" id="{4E2207D5-37C5-4A60-AF42-43344A0F46B7}"/>
              </a:ext>
            </a:extLst>
          </p:cNvPr>
          <p:cNvSpPr>
            <a:spLocks noGrp="1"/>
          </p:cNvSpPr>
          <p:nvPr>
            <p:ph type="body" sz="quarter" idx="3"/>
          </p:nvPr>
        </p:nvSpPr>
        <p:spPr>
          <a:xfrm>
            <a:off x="0" y="5156222"/>
            <a:ext cx="9144000" cy="843722"/>
          </a:xfrm>
        </p:spPr>
        <p:txBody>
          <a:bodyPr/>
          <a:lstStyle/>
          <a:p>
            <a:r>
              <a:rPr lang="en-GB" sz="3800" dirty="0" err="1"/>
              <a:t>ni`arwou</a:t>
            </a:r>
            <a:r>
              <a:rPr lang="en-GB" sz="3800" dirty="0"/>
              <a:t> </a:t>
            </a:r>
            <a:r>
              <a:rPr lang="en-GB" sz="3800" dirty="0" err="1"/>
              <a:t>nem</a:t>
            </a:r>
            <a:r>
              <a:rPr lang="en-GB" sz="3800" dirty="0"/>
              <a:t> </a:t>
            </a:r>
            <a:r>
              <a:rPr lang="en-GB" sz="3800" dirty="0" err="1"/>
              <a:t>nimoumi</a:t>
            </a:r>
            <a:r>
              <a:rPr lang="en-GB" sz="3800" dirty="0"/>
              <a:t>@ </a:t>
            </a:r>
            <a:r>
              <a:rPr lang="en-GB" sz="3800" dirty="0" err="1"/>
              <a:t>nem</a:t>
            </a:r>
            <a:r>
              <a:rPr lang="en-GB" sz="3800" dirty="0"/>
              <a:t> </a:t>
            </a:r>
            <a:r>
              <a:rPr lang="en-GB" sz="3800" dirty="0" err="1"/>
              <a:t>nici</a:t>
            </a:r>
            <a:r>
              <a:rPr lang="en-GB" sz="3800" dirty="0"/>
              <a:t>] </a:t>
            </a:r>
            <a:r>
              <a:rPr lang="en-GB" sz="3800" dirty="0" err="1"/>
              <a:t>nem</a:t>
            </a:r>
            <a:r>
              <a:rPr lang="en-GB" sz="3800" dirty="0"/>
              <a:t> </a:t>
            </a:r>
            <a:r>
              <a:rPr lang="en-GB" sz="3800" dirty="0" err="1"/>
              <a:t>nikarpoc</a:t>
            </a:r>
            <a:r>
              <a:rPr lang="en-GB" sz="3800" dirty="0"/>
              <a:t>.</a:t>
            </a:r>
          </a:p>
        </p:txBody>
      </p:sp>
    </p:spTree>
    <p:extLst>
      <p:ext uri="{BB962C8B-B14F-4D97-AF65-F5344CB8AC3E}">
        <p14:creationId xmlns:p14="http://schemas.microsoft.com/office/powerpoint/2010/main" val="17433016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F434C33-9EA0-45D1-A30A-A8BDEDEDF8D1}"/>
              </a:ext>
            </a:extLst>
          </p:cNvPr>
          <p:cNvSpPr>
            <a:spLocks noGrp="1"/>
          </p:cNvSpPr>
          <p:nvPr>
            <p:ph type="title"/>
          </p:nvPr>
        </p:nvSpPr>
        <p:spPr>
          <a:xfrm>
            <a:off x="-2017059" y="-1"/>
            <a:ext cx="2017059" cy="1519519"/>
          </a:xfrm>
        </p:spPr>
        <p:txBody>
          <a:bodyPr>
            <a:noAutofit/>
          </a:bodyPr>
          <a:lstStyle/>
          <a:p>
            <a:r>
              <a:rPr lang="ar-EG" sz="3600" dirty="0"/>
              <a:t>مرد ابركسيس عيد الصليب</a:t>
            </a:r>
            <a:endParaRPr lang="en-GB" sz="3600" dirty="0"/>
          </a:p>
        </p:txBody>
      </p:sp>
      <p:sp>
        <p:nvSpPr>
          <p:cNvPr id="3" name="Text Placeholder 2">
            <a:extLst>
              <a:ext uri="{FF2B5EF4-FFF2-40B4-BE49-F238E27FC236}">
                <a16:creationId xmlns:a16="http://schemas.microsoft.com/office/drawing/2014/main" id="{6B92BBFC-7942-4A73-95CD-C0BE463133F3}"/>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بي إستاﭬروس: في إيتاﭫ إيش باتشويس إروف:</a:t>
            </a:r>
          </a:p>
        </p:txBody>
      </p:sp>
      <p:sp>
        <p:nvSpPr>
          <p:cNvPr id="4" name="Text Placeholder 3">
            <a:extLst>
              <a:ext uri="{FF2B5EF4-FFF2-40B4-BE49-F238E27FC236}">
                <a16:creationId xmlns:a16="http://schemas.microsoft.com/office/drawing/2014/main" id="{B29EFCDD-614E-4AA4-B517-693373D88D1A}"/>
              </a:ext>
            </a:extLst>
          </p:cNvPr>
          <p:cNvSpPr>
            <a:spLocks noGrp="1"/>
          </p:cNvSpPr>
          <p:nvPr>
            <p:ph type="body" sz="quarter" idx="3"/>
          </p:nvPr>
        </p:nvSpPr>
        <p:spPr>
          <a:xfrm>
            <a:off x="-2" y="5240213"/>
            <a:ext cx="9144000" cy="808893"/>
          </a:xfrm>
        </p:spPr>
        <p:txBody>
          <a:bodyPr anchor="ctr"/>
          <a:lstStyle/>
          <a:p>
            <a:pPr>
              <a:lnSpc>
                <a:spcPct val="80000"/>
              </a:lnSpc>
              <a:spcBef>
                <a:spcPts val="0"/>
              </a:spcBef>
            </a:pPr>
            <a:r>
              <a:rPr lang="en-GB" sz="4400" dirty="0"/>
              <a:t>&lt;ere </a:t>
            </a:r>
            <a:r>
              <a:rPr lang="en-GB" sz="4400" dirty="0" err="1"/>
              <a:t>pi`ctauroc</a:t>
            </a:r>
            <a:r>
              <a:rPr lang="en-GB" sz="4400" dirty="0"/>
              <a:t>@ </a:t>
            </a:r>
            <a:r>
              <a:rPr lang="en-GB" sz="4400" dirty="0" err="1"/>
              <a:t>vy`etaues</a:t>
            </a:r>
            <a:r>
              <a:rPr lang="en-GB" sz="4400" dirty="0"/>
              <a:t> pa=o=c ``</a:t>
            </a:r>
            <a:r>
              <a:rPr lang="en-GB" sz="4400" dirty="0" err="1"/>
              <a:t>erof</a:t>
            </a:r>
            <a:r>
              <a:rPr lang="en-GB" sz="4400" dirty="0"/>
              <a:t>@</a:t>
            </a:r>
            <a:endParaRPr lang="ar-EG" sz="4400" dirty="0"/>
          </a:p>
        </p:txBody>
      </p:sp>
      <p:sp>
        <p:nvSpPr>
          <p:cNvPr id="5" name="Text Placeholder 4">
            <a:extLst>
              <a:ext uri="{FF2B5EF4-FFF2-40B4-BE49-F238E27FC236}">
                <a16:creationId xmlns:a16="http://schemas.microsoft.com/office/drawing/2014/main" id="{5A92CF61-7041-4B21-9C78-FCC2765BB222}"/>
              </a:ext>
            </a:extLst>
          </p:cNvPr>
          <p:cNvSpPr>
            <a:spLocks noGrp="1"/>
          </p:cNvSpPr>
          <p:nvPr>
            <p:ph type="body" sz="quarter" idx="10"/>
          </p:nvPr>
        </p:nvSpPr>
        <p:spPr>
          <a:xfrm>
            <a:off x="-2" y="4390104"/>
            <a:ext cx="9144000" cy="808893"/>
          </a:xfrm>
        </p:spPr>
        <p:txBody>
          <a:bodyPr/>
          <a:lstStyle/>
          <a:p>
            <a:r>
              <a:rPr lang="ar-EG" sz="5400" dirty="0"/>
              <a:t>السلام للصليب، الذي صلب عليه ربي، </a:t>
            </a:r>
            <a:endParaRPr lang="en-GB" sz="5400" dirty="0"/>
          </a:p>
        </p:txBody>
      </p:sp>
    </p:spTree>
    <p:extLst>
      <p:ext uri="{BB962C8B-B14F-4D97-AF65-F5344CB8AC3E}">
        <p14:creationId xmlns:p14="http://schemas.microsoft.com/office/powerpoint/2010/main" val="22095340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2B7592-EAA7-45C0-B295-51746C42CE30}"/>
              </a:ext>
            </a:extLst>
          </p:cNvPr>
          <p:cNvSpPr>
            <a:spLocks noGrp="1"/>
          </p:cNvSpPr>
          <p:nvPr>
            <p:ph type="title"/>
          </p:nvPr>
        </p:nvSpPr>
        <p:spPr/>
        <p:txBody>
          <a:bodyPr>
            <a:normAutofit/>
          </a:bodyPr>
          <a:lstStyle/>
          <a:p>
            <a:endParaRPr lang="en-GB" sz="2800" dirty="0"/>
          </a:p>
        </p:txBody>
      </p:sp>
      <p:sp>
        <p:nvSpPr>
          <p:cNvPr id="3" name="Text Placeholder 2">
            <a:extLst>
              <a:ext uri="{FF2B5EF4-FFF2-40B4-BE49-F238E27FC236}">
                <a16:creationId xmlns:a16="http://schemas.microsoft.com/office/drawing/2014/main" id="{CC5A2B04-28FA-47D0-AFEA-8A7A2442CB88}"/>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شا إنتيف سوتي إممون: إي</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ول خين نين نو</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endParaRPr lang="en-GB" sz="4400" dirty="0"/>
          </a:p>
        </p:txBody>
      </p:sp>
      <p:sp>
        <p:nvSpPr>
          <p:cNvPr id="4" name="Text Placeholder 3">
            <a:extLst>
              <a:ext uri="{FF2B5EF4-FFF2-40B4-BE49-F238E27FC236}">
                <a16:creationId xmlns:a16="http://schemas.microsoft.com/office/drawing/2014/main" id="{B783B52E-ED0F-4B58-BFD5-C46A2189233A}"/>
              </a:ext>
            </a:extLst>
          </p:cNvPr>
          <p:cNvSpPr>
            <a:spLocks noGrp="1"/>
          </p:cNvSpPr>
          <p:nvPr>
            <p:ph type="body" sz="quarter" idx="3"/>
          </p:nvPr>
        </p:nvSpPr>
        <p:spPr>
          <a:xfrm>
            <a:off x="-2" y="5240213"/>
            <a:ext cx="9144000" cy="808893"/>
          </a:xfrm>
        </p:spPr>
        <p:txBody>
          <a:bodyPr anchor="ctr"/>
          <a:lstStyle/>
          <a:p>
            <a:r>
              <a:rPr lang="en-GB" sz="4800" dirty="0" err="1"/>
              <a:t>sa</a:t>
            </a:r>
            <a:r>
              <a:rPr lang="en-GB" sz="4800" dirty="0"/>
              <a:t> `</a:t>
            </a:r>
            <a:r>
              <a:rPr lang="en-GB" sz="4800" dirty="0" err="1"/>
              <a:t>ntefcw</a:t>
            </a:r>
            <a:r>
              <a:rPr lang="en-GB" sz="4800" dirty="0"/>
              <a:t>] `</a:t>
            </a:r>
            <a:r>
              <a:rPr lang="en-GB" sz="4800" dirty="0" err="1"/>
              <a:t>mmon</a:t>
            </a:r>
            <a:r>
              <a:rPr lang="en-GB" sz="4800" dirty="0"/>
              <a:t>@ `</a:t>
            </a:r>
            <a:r>
              <a:rPr lang="en-GB" sz="4800" dirty="0" err="1"/>
              <a:t>ebol</a:t>
            </a:r>
            <a:r>
              <a:rPr lang="en-GB" sz="4800" dirty="0"/>
              <a:t> </a:t>
            </a:r>
            <a:r>
              <a:rPr lang="en-GB" sz="4800" dirty="0" err="1"/>
              <a:t>qen</a:t>
            </a:r>
            <a:r>
              <a:rPr lang="en-GB" sz="4800" dirty="0"/>
              <a:t> </a:t>
            </a:r>
            <a:r>
              <a:rPr lang="en-GB" sz="4800" dirty="0" err="1"/>
              <a:t>nennobi</a:t>
            </a:r>
            <a:r>
              <a:rPr lang="en-GB" sz="4800" dirty="0"/>
              <a:t>.</a:t>
            </a:r>
          </a:p>
        </p:txBody>
      </p:sp>
      <p:sp>
        <p:nvSpPr>
          <p:cNvPr id="5" name="Text Placeholder 4">
            <a:extLst>
              <a:ext uri="{FF2B5EF4-FFF2-40B4-BE49-F238E27FC236}">
                <a16:creationId xmlns:a16="http://schemas.microsoft.com/office/drawing/2014/main" id="{4F256E39-BD5F-43DE-AABC-3B727D47F26E}"/>
              </a:ext>
            </a:extLst>
          </p:cNvPr>
          <p:cNvSpPr>
            <a:spLocks noGrp="1"/>
          </p:cNvSpPr>
          <p:nvPr>
            <p:ph type="body" sz="quarter" idx="10"/>
          </p:nvPr>
        </p:nvSpPr>
        <p:spPr>
          <a:xfrm>
            <a:off x="-2" y="4431319"/>
            <a:ext cx="9144000" cy="808893"/>
          </a:xfrm>
        </p:spPr>
        <p:txBody>
          <a:bodyPr/>
          <a:lstStyle/>
          <a:p>
            <a:r>
              <a:rPr lang="ar-EG" sz="5400" dirty="0"/>
              <a:t>حتي خلصنا، من خطايانا.</a:t>
            </a:r>
            <a:endParaRPr lang="en-GB" sz="5400" dirty="0"/>
          </a:p>
        </p:txBody>
      </p:sp>
    </p:spTree>
    <p:extLst>
      <p:ext uri="{BB962C8B-B14F-4D97-AF65-F5344CB8AC3E}">
        <p14:creationId xmlns:p14="http://schemas.microsoft.com/office/powerpoint/2010/main" val="8538905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0" y="44352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للتي وجدت نعمة، الرب معكِ</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lang="ar-EG" sz="4200" dirty="0"/>
              <a:t>شيرى ثي إيطاس چيم إهموت: إبتشويس شوب نيميه</a:t>
            </a:r>
            <a:endParaRPr lang="en-US" sz="42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0" y="5217572"/>
            <a:ext cx="9144000" cy="782371"/>
          </a:xfrm>
        </p:spPr>
        <p:txBody>
          <a:bodyPr anchor="ctr"/>
          <a:lstStyle/>
          <a:p>
            <a:r>
              <a:rPr lang="it-IT" altLang="en-US" sz="4300" dirty="0">
                <a:latin typeface="CS New Athanasius" panose="020B0500000000000000" pitchFamily="34" charset="0"/>
                <a:cs typeface="Times New Roman" panose="02020603050405020304" pitchFamily="18" charset="0"/>
              </a:rPr>
              <a:t>&lt;ere ;y`etacjem `hmot @ ` P[oic sop neme</a:t>
            </a:r>
            <a:r>
              <a:rPr lang="en-US" altLang="en-US" sz="4300" dirty="0">
                <a:latin typeface="CS New Athanasius" panose="020B0500000000000000" pitchFamily="34" charset="0"/>
                <a:cs typeface="Times New Roman" panose="02020603050405020304" pitchFamily="18" charset="0"/>
              </a:rPr>
              <a:t>@</a:t>
            </a:r>
            <a:endParaRPr lang="en-US" sz="4300" dirty="0"/>
          </a:p>
        </p:txBody>
      </p:sp>
      <p:sp>
        <p:nvSpPr>
          <p:cNvPr id="5" name="TextBox 4">
            <a:hlinkClick r:id="rId2" action="ppaction://hlinksldjump"/>
            <a:extLst>
              <a:ext uri="{FF2B5EF4-FFF2-40B4-BE49-F238E27FC236}">
                <a16:creationId xmlns:a16="http://schemas.microsoft.com/office/drawing/2014/main" id="{B2487595-5800-41ED-ADE4-EBBD2A07DDDB}"/>
              </a:ext>
            </a:extLst>
          </p:cNvPr>
          <p:cNvSpPr txBox="1"/>
          <p:nvPr/>
        </p:nvSpPr>
        <p:spPr>
          <a:xfrm>
            <a:off x="7395882"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3787582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lang="ar-EG" sz="4800" dirty="0"/>
              <a:t>السلام للتي قبلت من الملاك، فرح العالم.</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lang="ar-EG" sz="3300" dirty="0"/>
              <a:t>شيرى ثي إيطاس تشي إنتين أنجيلوس: إم إفراشي إمبي كوزموس.</a:t>
            </a:r>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pPr>
              <a:spcBef>
                <a:spcPts val="0"/>
              </a:spcBef>
            </a:pPr>
            <a:r>
              <a:rPr lang="it-IT" altLang="en-US" sz="4000" dirty="0">
                <a:latin typeface="CS New Athanasius" panose="020B0500000000000000" pitchFamily="34" charset="0"/>
                <a:cs typeface="Times New Roman" panose="02020603050405020304" pitchFamily="18" charset="0"/>
              </a:rPr>
              <a:t>,ere ;y`etac[i `nten piaggeloc@ `m`vrasi</a:t>
            </a:r>
            <a:endParaRPr lang="ar-EG" altLang="en-US" sz="4000" dirty="0">
              <a:latin typeface="CS New Athanasius" panose="020B0500000000000000" pitchFamily="34" charset="0"/>
              <a:cs typeface="Times New Roman" panose="02020603050405020304" pitchFamily="18" charset="0"/>
            </a:endParaRPr>
          </a:p>
          <a:p>
            <a:pPr>
              <a:spcBef>
                <a:spcPts val="0"/>
              </a:spcBef>
            </a:pPr>
            <a:r>
              <a:rPr lang="it-IT" altLang="en-US" sz="4000" dirty="0">
                <a:latin typeface="CS New Athanasius" panose="020B0500000000000000" pitchFamily="34" charset="0"/>
                <a:cs typeface="Times New Roman" panose="02020603050405020304" pitchFamily="18" charset="0"/>
              </a:rPr>
              <a:t> `mpikocmoc.</a:t>
            </a:r>
          </a:p>
        </p:txBody>
      </p:sp>
      <p:sp>
        <p:nvSpPr>
          <p:cNvPr id="5" name="TextBox 4">
            <a:hlinkClick r:id="rId2" action="ppaction://hlinksldjump"/>
            <a:extLst>
              <a:ext uri="{FF2B5EF4-FFF2-40B4-BE49-F238E27FC236}">
                <a16:creationId xmlns:a16="http://schemas.microsoft.com/office/drawing/2014/main" id="{0813972E-AA65-45CA-9F00-3BB79912206E}"/>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536726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Autofit/>
          </a:bodyPr>
          <a:lstStyle/>
          <a:p>
            <a:r>
              <a:rPr lang="ar-EG" sz="4400" b="1" dirty="0">
                <a:solidFill>
                  <a:srgbClr val="FFC000"/>
                </a:solidFill>
                <a:cs typeface="Times New Roman" pitchFamily="18" charset="0"/>
              </a:rPr>
              <a:t>53 اللهم باسمك</a:t>
            </a:r>
            <a:endParaRPr lang="en-US" b="1" dirty="0"/>
          </a:p>
        </p:txBody>
      </p:sp>
      <p:sp>
        <p:nvSpPr>
          <p:cNvPr id="2" name="Text Placeholder 1">
            <a:extLst>
              <a:ext uri="{FF2B5EF4-FFF2-40B4-BE49-F238E27FC236}">
                <a16:creationId xmlns:a16="http://schemas.microsoft.com/office/drawing/2014/main" id="{AAB45E4A-969C-4589-B395-C50CBAF48E3B}"/>
              </a:ext>
            </a:extLst>
          </p:cNvPr>
          <p:cNvSpPr>
            <a:spLocks noGrp="1"/>
          </p:cNvSpPr>
          <p:nvPr>
            <p:ph type="body" sz="quarter" idx="10"/>
          </p:nvPr>
        </p:nvSpPr>
        <p:spPr/>
        <p:txBody>
          <a:bodyPr/>
          <a:lstStyle/>
          <a:p>
            <a:r>
              <a:rPr lang="ar-EG" sz="4400" dirty="0"/>
              <a:t>اللهم باسمك خلصني، وبقوتك احكم لي. استمع يا الله صلاتي، وأنصت إلى كلام فمي. فإن الغرباء قد قاموا علي، والأقوياء طلبوا نفسي. لم يجعلوا الله أمامهم. هوذا الله عوني، والرب ناصر نفسي، </a:t>
            </a:r>
            <a:endParaRPr lang="en-US" sz="4400" dirty="0"/>
          </a:p>
        </p:txBody>
      </p:sp>
      <p:sp>
        <p:nvSpPr>
          <p:cNvPr id="8" name="Title 1"/>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الثالث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01660037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1" y="43664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لبيت لحم، مدينه الأنبياء،</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شيريه فيثلئيم: إتبوليس إنني إبروفيتيس:</a:t>
            </a:r>
            <a:endParaRPr lang="en-US" sz="44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1" y="5148772"/>
            <a:ext cx="9144000" cy="884063"/>
          </a:xfrm>
        </p:spPr>
        <p:txBody>
          <a:bodyPr anchor="ctr"/>
          <a:lstStyle/>
          <a:p>
            <a:r>
              <a:rPr lang="en-US" sz="4300" dirty="0">
                <a:latin typeface="CS New Athanasius" panose="020B0500000000000000" pitchFamily="34" charset="0"/>
              </a:rPr>
              <a:t>&lt;ere </a:t>
            </a:r>
            <a:r>
              <a:rPr lang="en-US" sz="4300" dirty="0" err="1">
                <a:latin typeface="CS New Athanasius" panose="020B0500000000000000" pitchFamily="34" charset="0"/>
              </a:rPr>
              <a:t>Bye;leem</a:t>
            </a:r>
            <a:r>
              <a:rPr lang="en-US" sz="4300" dirty="0">
                <a:latin typeface="CS New Athanasius" panose="020B0500000000000000" pitchFamily="34" charset="0"/>
              </a:rPr>
              <a:t>@ `</a:t>
            </a:r>
            <a:r>
              <a:rPr lang="en-US" sz="4300" dirty="0" err="1">
                <a:latin typeface="CS New Athanasius" panose="020B0500000000000000" pitchFamily="34" charset="0"/>
              </a:rPr>
              <a:t>tpolic</a:t>
            </a:r>
            <a:r>
              <a:rPr lang="en-US" sz="4300" dirty="0">
                <a:latin typeface="CS New Athanasius" panose="020B0500000000000000" pitchFamily="34" charset="0"/>
              </a:rPr>
              <a:t> `</a:t>
            </a:r>
            <a:r>
              <a:rPr lang="en-US" sz="4300" dirty="0" err="1">
                <a:latin typeface="CS New Athanasius" panose="020B0500000000000000" pitchFamily="34" charset="0"/>
              </a:rPr>
              <a:t>nniprovytyc</a:t>
            </a:r>
            <a:r>
              <a:rPr lang="en-US" sz="4300" dirty="0">
                <a:latin typeface="CS New Athanasius" panose="020B0500000000000000" pitchFamily="34" charset="0"/>
              </a:rPr>
              <a:t>@ </a:t>
            </a:r>
          </a:p>
        </p:txBody>
      </p:sp>
      <p:sp>
        <p:nvSpPr>
          <p:cNvPr id="5" name="TextBox 4">
            <a:hlinkClick r:id="rId2" action="ppaction://hlinksldjump"/>
            <a:extLst>
              <a:ext uri="{FF2B5EF4-FFF2-40B4-BE49-F238E27FC236}">
                <a16:creationId xmlns:a16="http://schemas.microsoft.com/office/drawing/2014/main" id="{03A3993D-8113-4722-8C0E-5D7B3DCC7239}"/>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705806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التى ولد فيها المسيح، آدم الثانى.</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ثيه إيطا</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ميس بخرستوس انخيتس: بى ماه إسناف إن آدام.</a:t>
            </a:r>
            <a:endParaRPr lang="ar-EG" sz="3300" dirty="0"/>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r>
              <a:rPr lang="it-IT" altLang="en-US" sz="4000" dirty="0">
                <a:latin typeface="CS New Athanasius" panose="020B0500000000000000" pitchFamily="34" charset="0"/>
                <a:cs typeface="Times New Roman" panose="02020603050405020304" pitchFamily="18" charset="0"/>
              </a:rPr>
              <a:t>;y`etaumec P=,=c `nqytc@ pimah `cnau `nAdam</a:t>
            </a:r>
          </a:p>
        </p:txBody>
      </p:sp>
      <p:sp>
        <p:nvSpPr>
          <p:cNvPr id="5" name="TextBox 4">
            <a:hlinkClick r:id="rId2" action="ppaction://hlinksldjump"/>
            <a:extLst>
              <a:ext uri="{FF2B5EF4-FFF2-40B4-BE49-F238E27FC236}">
                <a16:creationId xmlns:a16="http://schemas.microsoft.com/office/drawing/2014/main" id="{453B633D-87A0-4699-ABA0-577560971643}"/>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039256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8C8771-B762-40AC-99DE-9D638F3D9889}"/>
              </a:ext>
            </a:extLst>
          </p:cNvPr>
          <p:cNvSpPr>
            <a:spLocks noGrp="1"/>
          </p:cNvSpPr>
          <p:nvPr>
            <p:ph type="title"/>
          </p:nvPr>
        </p:nvSpPr>
        <p:spPr>
          <a:xfrm>
            <a:off x="0" y="4333509"/>
            <a:ext cx="9144000" cy="830162"/>
          </a:xfrm>
        </p:spPr>
        <p:txBody>
          <a:bodyPr/>
          <a:lstStyle/>
          <a:p>
            <a:r>
              <a:rPr lang="ar-EG" dirty="0"/>
              <a:t>تهللوا اليوم بفرح، يا جميع الأمم،</a:t>
            </a:r>
            <a:endParaRPr lang="en-GB" dirty="0"/>
          </a:p>
        </p:txBody>
      </p:sp>
      <p:sp>
        <p:nvSpPr>
          <p:cNvPr id="3" name="Text Placeholder 2">
            <a:extLst>
              <a:ext uri="{FF2B5EF4-FFF2-40B4-BE49-F238E27FC236}">
                <a16:creationId xmlns:a16="http://schemas.microsoft.com/office/drawing/2014/main" id="{31362763-1BD9-4293-8FAE-E7FCD23F50BA}"/>
              </a:ext>
            </a:extLst>
          </p:cNvPr>
          <p:cNvSpPr>
            <a:spLocks noGrp="1"/>
          </p:cNvSpPr>
          <p:nvPr>
            <p:ph type="body" idx="1"/>
          </p:nvPr>
        </p:nvSpPr>
        <p:spPr>
          <a:xfrm>
            <a:off x="0" y="6158753"/>
            <a:ext cx="9143999" cy="699247"/>
          </a:xfrm>
        </p:spPr>
        <p:txBody>
          <a:bodyPr/>
          <a:lstStyle/>
          <a:p>
            <a:r>
              <a:rPr lang="ar-EG" sz="4000" dirty="0"/>
              <a:t>ثيليل امموتين إمفوؤ: ني اثنوس تيرو خين أوراشي:</a:t>
            </a:r>
            <a:endParaRPr lang="en-GB" sz="4000" dirty="0"/>
          </a:p>
        </p:txBody>
      </p:sp>
      <p:sp>
        <p:nvSpPr>
          <p:cNvPr id="4" name="Text Placeholder 3">
            <a:extLst>
              <a:ext uri="{FF2B5EF4-FFF2-40B4-BE49-F238E27FC236}">
                <a16:creationId xmlns:a16="http://schemas.microsoft.com/office/drawing/2014/main" id="{23F04B41-9A29-4743-BD2A-E2B06E6EB985}"/>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elyl</a:t>
            </a:r>
            <a:r>
              <a:rPr lang="en-US" sz="4000" dirty="0">
                <a:latin typeface="CS New Athanasius" panose="020B0500000000000000" pitchFamily="34" charset="0"/>
              </a:rPr>
              <a:t> `</a:t>
            </a:r>
            <a:r>
              <a:rPr lang="en-US" sz="4000" dirty="0" err="1">
                <a:latin typeface="CS New Athanasius" panose="020B0500000000000000" pitchFamily="34" charset="0"/>
              </a:rPr>
              <a:t>mmwten</a:t>
            </a:r>
            <a:r>
              <a:rPr lang="en-US" sz="4000" dirty="0">
                <a:latin typeface="CS New Athanasius" panose="020B0500000000000000" pitchFamily="34" charset="0"/>
              </a:rPr>
              <a:t> `</a:t>
            </a:r>
            <a:r>
              <a:rPr lang="en-US" sz="4000" dirty="0" err="1">
                <a:latin typeface="CS New Athanasius" panose="020B0500000000000000" pitchFamily="34" charset="0"/>
              </a:rPr>
              <a:t>mvoou</a:t>
            </a:r>
            <a:r>
              <a:rPr lang="en-US" sz="4000" dirty="0">
                <a:latin typeface="CS New Athanasius" panose="020B0500000000000000" pitchFamily="34" charset="0"/>
              </a:rPr>
              <a:t>@ </a:t>
            </a:r>
            <a:r>
              <a:rPr lang="en-US" sz="4000" dirty="0" err="1">
                <a:latin typeface="CS New Athanasius" panose="020B0500000000000000" pitchFamily="34" charset="0"/>
              </a:rPr>
              <a:t>nie;noc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ourasi</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AB4C13FE-3DF5-4E4F-8A42-3347C57E310A}"/>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698560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1">
            <a:extLst>
              <a:ext uri="{FF2B5EF4-FFF2-40B4-BE49-F238E27FC236}">
                <a16:creationId xmlns:a16="http://schemas.microsoft.com/office/drawing/2014/main" id="{0B689962-9F91-48C1-BB33-C304CED45AAF}"/>
              </a:ext>
            </a:extLst>
          </p:cNvPr>
          <p:cNvSpPr>
            <a:spLocks noGrp="1"/>
          </p:cNvSpPr>
          <p:nvPr>
            <p:ph type="title"/>
          </p:nvPr>
        </p:nvSpPr>
        <p:spPr>
          <a:xfrm>
            <a:off x="0" y="4333509"/>
            <a:ext cx="9144000" cy="830162"/>
          </a:xfrm>
        </p:spPr>
        <p:txBody>
          <a:bodyPr anchor="b">
            <a:normAutofit/>
          </a:bodyPr>
          <a:lstStyle/>
          <a:p>
            <a:r>
              <a:rPr lang="ar-EG" sz="4400" dirty="0"/>
              <a:t>لأن المسيح قبل إليه، الختان عنا.</a:t>
            </a:r>
            <a:endParaRPr lang="en-GB" sz="4400" dirty="0"/>
          </a:p>
        </p:txBody>
      </p:sp>
      <p:sp>
        <p:nvSpPr>
          <p:cNvPr id="9" name="Text Placeholder 2">
            <a:extLst>
              <a:ext uri="{FF2B5EF4-FFF2-40B4-BE49-F238E27FC236}">
                <a16:creationId xmlns:a16="http://schemas.microsoft.com/office/drawing/2014/main" id="{A50D4C58-F3C1-43A3-82FB-2D57C6B67047}"/>
              </a:ext>
            </a:extLst>
          </p:cNvPr>
          <p:cNvSpPr>
            <a:spLocks noGrp="1"/>
          </p:cNvSpPr>
          <p:nvPr>
            <p:ph type="body" idx="1"/>
          </p:nvPr>
        </p:nvSpPr>
        <p:spPr>
          <a:xfrm>
            <a:off x="0" y="6158753"/>
            <a:ext cx="9143999" cy="699247"/>
          </a:xfrm>
        </p:spPr>
        <p:txBody>
          <a:bodyPr anchor="ctr"/>
          <a:lstStyle/>
          <a:p>
            <a:r>
              <a:rPr lang="ar-EG" sz="3500" dirty="0"/>
              <a:t>جى بخريستوس أفشوب إيروف: امبي سيفى إى إهري إيجون.</a:t>
            </a:r>
            <a:endParaRPr lang="en-GB" sz="3500" dirty="0"/>
          </a:p>
        </p:txBody>
      </p:sp>
      <p:sp>
        <p:nvSpPr>
          <p:cNvPr id="10" name="Text Placeholder 3">
            <a:extLst>
              <a:ext uri="{FF2B5EF4-FFF2-40B4-BE49-F238E27FC236}">
                <a16:creationId xmlns:a16="http://schemas.microsoft.com/office/drawing/2014/main" id="{C819F233-D0F2-4EFA-B534-155B31F9A34A}"/>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je P=,=c </a:t>
            </a:r>
            <a:r>
              <a:rPr lang="en-US" sz="4000" dirty="0" err="1">
                <a:latin typeface="CS New Athanasius" panose="020B0500000000000000" pitchFamily="34" charset="0"/>
              </a:rPr>
              <a:t>afswp</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mpicebi</a:t>
            </a:r>
            <a:r>
              <a:rPr lang="en-US" sz="4000" dirty="0">
                <a:latin typeface="CS New Athanasius" panose="020B0500000000000000" pitchFamily="34" charset="0"/>
              </a:rPr>
              <a:t> `</a:t>
            </a:r>
            <a:r>
              <a:rPr lang="en-US" sz="4000" dirty="0" err="1">
                <a:latin typeface="CS New Athanasius" panose="020B0500000000000000" pitchFamily="34" charset="0"/>
              </a:rPr>
              <a:t>e`hryi</a:t>
            </a:r>
            <a:r>
              <a:rPr lang="en-US" sz="4000" dirty="0">
                <a:latin typeface="CS New Athanasius" panose="020B0500000000000000" pitchFamily="34" charset="0"/>
              </a:rPr>
              <a:t> `</a:t>
            </a:r>
            <a:r>
              <a:rPr lang="en-US" sz="4000" dirty="0" err="1">
                <a:latin typeface="CS New Athanasius" panose="020B0500000000000000" pitchFamily="34" charset="0"/>
              </a:rPr>
              <a:t>egwn</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1062282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14875CD-FF46-4D6E-B99C-9686E1294E4E}"/>
              </a:ext>
            </a:extLst>
          </p:cNvPr>
          <p:cNvSpPr>
            <a:spLocks noGrp="1"/>
          </p:cNvSpPr>
          <p:nvPr>
            <p:ph type="title"/>
          </p:nvPr>
        </p:nvSpPr>
        <p:spPr>
          <a:xfrm>
            <a:off x="0" y="433350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هذا هو إبني حبيبي، الذي سُرّت به نفسي،</a:t>
            </a:r>
            <a:endParaRPr lang="en-GB" dirty="0"/>
          </a:p>
        </p:txBody>
      </p:sp>
      <p:sp>
        <p:nvSpPr>
          <p:cNvPr id="3" name="Text Placeholder 2">
            <a:extLst>
              <a:ext uri="{FF2B5EF4-FFF2-40B4-BE49-F238E27FC236}">
                <a16:creationId xmlns:a16="http://schemas.microsoft.com/office/drawing/2014/main" id="{F1B7754A-7CDC-40AE-A87C-D6559616B800}"/>
              </a:ext>
            </a:extLst>
          </p:cNvPr>
          <p:cNvSpPr>
            <a:spLocks noGrp="1"/>
          </p:cNvSpPr>
          <p:nvPr>
            <p:ph type="body" idx="1"/>
          </p:nvPr>
        </p:nvSpPr>
        <p:spPr>
          <a:xfrm>
            <a:off x="0" y="6145306"/>
            <a:ext cx="9143999" cy="712694"/>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چى فاى بى باشيري بامينريت: إيطا طابسيشي تي ماتي إنخيتف:</a:t>
            </a:r>
            <a:endParaRPr lang="en-GB" sz="3400" dirty="0"/>
          </a:p>
        </p:txBody>
      </p:sp>
      <p:sp>
        <p:nvSpPr>
          <p:cNvPr id="4" name="Text Placeholder 3">
            <a:extLst>
              <a:ext uri="{FF2B5EF4-FFF2-40B4-BE49-F238E27FC236}">
                <a16:creationId xmlns:a16="http://schemas.microsoft.com/office/drawing/2014/main" id="{7878CF88-EA6F-417E-A711-9DF0FD1FC2DE}"/>
              </a:ext>
            </a:extLst>
          </p:cNvPr>
          <p:cNvSpPr>
            <a:spLocks noGrp="1"/>
          </p:cNvSpPr>
          <p:nvPr>
            <p:ph type="body" sz="quarter" idx="3"/>
          </p:nvPr>
        </p:nvSpPr>
        <p:spPr>
          <a:xfrm>
            <a:off x="0" y="5115880"/>
            <a:ext cx="9144000" cy="1029426"/>
          </a:xfrm>
        </p:spPr>
        <p:txBody>
          <a:bodyPr anchor="ctr"/>
          <a:lstStyle/>
          <a:p>
            <a:r>
              <a:rPr lang="it-IT" altLang="en-US" sz="4000" dirty="0">
                <a:latin typeface="CS New Athanasius" panose="020B0500000000000000" pitchFamily="34" charset="0"/>
                <a:cs typeface="Times New Roman" panose="02020603050405020304" pitchFamily="18" charset="0"/>
              </a:rPr>
              <a:t>Je vai pe PaSyri pamenrit@ `eta ta`'u,y ]ma] `nqytf@</a:t>
            </a:r>
            <a:endParaRPr lang="en-GB" sz="4000" dirty="0"/>
          </a:p>
        </p:txBody>
      </p:sp>
    </p:spTree>
    <p:extLst>
      <p:ext uri="{BB962C8B-B14F-4D97-AF65-F5344CB8AC3E}">
        <p14:creationId xmlns:p14="http://schemas.microsoft.com/office/powerpoint/2010/main" val="12458319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6919639-8283-42F7-A83D-2415E16062DB}"/>
              </a:ext>
            </a:extLst>
          </p:cNvPr>
          <p:cNvSpPr>
            <a:spLocks noGrp="1"/>
          </p:cNvSpPr>
          <p:nvPr>
            <p:ph type="title"/>
          </p:nvPr>
        </p:nvSpPr>
        <p:spPr>
          <a:xfrm>
            <a:off x="-1" y="436040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وصنع مشيئتي له إسمعوا، لأنه هو المحيي.</a:t>
            </a:r>
            <a:endParaRPr lang="en-GB" dirty="0"/>
          </a:p>
        </p:txBody>
      </p:sp>
      <p:sp>
        <p:nvSpPr>
          <p:cNvPr id="3" name="Text Placeholder 2">
            <a:extLst>
              <a:ext uri="{FF2B5EF4-FFF2-40B4-BE49-F238E27FC236}">
                <a16:creationId xmlns:a16="http://schemas.microsoft.com/office/drawing/2014/main" id="{07E062F8-41B1-459B-B983-1964AC0D024E}"/>
              </a:ext>
            </a:extLst>
          </p:cNvPr>
          <p:cNvSpPr>
            <a:spLocks noGrp="1"/>
          </p:cNvSpPr>
          <p:nvPr>
            <p:ph type="body" idx="1"/>
          </p:nvPr>
        </p:nvSpPr>
        <p:spPr>
          <a:xfrm>
            <a:off x="0" y="6212541"/>
            <a:ext cx="9143999" cy="645459"/>
          </a:xfrm>
        </p:spPr>
        <p:txBody>
          <a:bodyPr anchor="ct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چى أفئير باوؤش صوتيم إنصوف: چى إنثوف بى بي ريف طانخو.</a:t>
            </a:r>
            <a:endParaRPr lang="en-GB" sz="3300" dirty="0"/>
          </a:p>
        </p:txBody>
      </p:sp>
      <p:sp>
        <p:nvSpPr>
          <p:cNvPr id="4" name="Text Placeholder 3">
            <a:extLst>
              <a:ext uri="{FF2B5EF4-FFF2-40B4-BE49-F238E27FC236}">
                <a16:creationId xmlns:a16="http://schemas.microsoft.com/office/drawing/2014/main" id="{843F4A29-664F-4204-A20D-93EB89082859}"/>
              </a:ext>
            </a:extLst>
          </p:cNvPr>
          <p:cNvSpPr>
            <a:spLocks noGrp="1"/>
          </p:cNvSpPr>
          <p:nvPr>
            <p:ph type="body" sz="quarter" idx="3"/>
          </p:nvPr>
        </p:nvSpPr>
        <p:spPr>
          <a:xfrm>
            <a:off x="0" y="5142774"/>
            <a:ext cx="9144000" cy="1069767"/>
          </a:xfrm>
        </p:spPr>
        <p:txBody>
          <a:bodyPr anchor="ctr"/>
          <a:lstStyle/>
          <a:p>
            <a:r>
              <a:rPr lang="nl-NL" sz="4000" dirty="0">
                <a:latin typeface="CS New Athanasius" panose="020B0500000000000000" pitchFamily="34" charset="0"/>
              </a:rPr>
              <a:t>je af`erpa`ou`ws cwtem `ncwf@ je `n;of pe piReftanqo.</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0831024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B4DC02A-B695-4197-B4D7-1C9CC38F22AB}"/>
              </a:ext>
            </a:extLst>
          </p:cNvPr>
          <p:cNvSpPr>
            <a:spLocks noGrp="1"/>
          </p:cNvSpPr>
          <p:nvPr>
            <p:ph type="title"/>
          </p:nvPr>
        </p:nvSpPr>
        <p:spPr>
          <a:xfrm>
            <a:off x="0" y="434652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سته أجران ماء، حولها الى خمر مختار،</a:t>
            </a:r>
            <a:endParaRPr lang="en-GB" dirty="0"/>
          </a:p>
        </p:txBody>
      </p:sp>
      <p:sp>
        <p:nvSpPr>
          <p:cNvPr id="3" name="Text Placeholder 2">
            <a:extLst>
              <a:ext uri="{FF2B5EF4-FFF2-40B4-BE49-F238E27FC236}">
                <a16:creationId xmlns:a16="http://schemas.microsoft.com/office/drawing/2014/main" id="{D4980CFA-8942-4EA4-B838-848800848BDE}"/>
              </a:ext>
            </a:extLst>
          </p:cNvPr>
          <p:cNvSpPr>
            <a:spLocks noGrp="1"/>
          </p:cNvSpPr>
          <p:nvPr>
            <p:ph type="body" idx="1"/>
          </p:nvPr>
        </p:nvSpPr>
        <p:spPr>
          <a:xfrm>
            <a:off x="0" y="6183086"/>
            <a:ext cx="9143999" cy="674914"/>
          </a:xfrm>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سوؤو إن هيذريا إموؤو: أك أيتو إن إيرب إفصوتب:</a:t>
            </a:r>
            <a:endParaRPr lang="en-GB" sz="4000" dirty="0"/>
          </a:p>
        </p:txBody>
      </p:sp>
      <p:sp>
        <p:nvSpPr>
          <p:cNvPr id="4" name="Text Placeholder 3">
            <a:extLst>
              <a:ext uri="{FF2B5EF4-FFF2-40B4-BE49-F238E27FC236}">
                <a16:creationId xmlns:a16="http://schemas.microsoft.com/office/drawing/2014/main" id="{08791D85-4E91-4802-B768-ED9618CE0021}"/>
              </a:ext>
            </a:extLst>
          </p:cNvPr>
          <p:cNvSpPr>
            <a:spLocks noGrp="1"/>
          </p:cNvSpPr>
          <p:nvPr>
            <p:ph type="body" sz="quarter" idx="3"/>
          </p:nvPr>
        </p:nvSpPr>
        <p:spPr>
          <a:xfrm>
            <a:off x="0" y="5128900"/>
            <a:ext cx="9144000" cy="1054186"/>
          </a:xfrm>
        </p:spPr>
        <p:txBody>
          <a:bodyPr anchor="ctr"/>
          <a:lstStyle/>
          <a:p>
            <a:r>
              <a:rPr lang="it-IT" altLang="en-US" sz="4000" dirty="0">
                <a:latin typeface="CS New Athanasius" panose="020B0500000000000000" pitchFamily="34" charset="0"/>
                <a:cs typeface="Times New Roman" panose="02020603050405020304" pitchFamily="18" charset="0"/>
              </a:rPr>
              <a:t>Coou (^) `nhudria `mmwou@ akaitou `nyrp efcwtp@ </a:t>
            </a:r>
            <a:endParaRPr lang="en-GB" sz="4000" dirty="0"/>
          </a:p>
        </p:txBody>
      </p:sp>
    </p:spTree>
    <p:extLst>
      <p:ext uri="{BB962C8B-B14F-4D97-AF65-F5344CB8AC3E}">
        <p14:creationId xmlns:p14="http://schemas.microsoft.com/office/powerpoint/2010/main" val="27238053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07D6D28-DCD1-4B50-A5F5-1DFC1ACAC3BA}"/>
              </a:ext>
            </a:extLst>
          </p:cNvPr>
          <p:cNvSpPr>
            <a:spLocks noGrp="1"/>
          </p:cNvSpPr>
          <p:nvPr>
            <p:ph type="title"/>
          </p:nvPr>
        </p:nvSpPr>
        <p:spPr>
          <a:xfrm>
            <a:off x="-1" y="4361044"/>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بمجده العظيم، فى عرس قانا الجليل.</a:t>
            </a:r>
            <a:endParaRPr lang="en-GB" sz="4400" dirty="0"/>
          </a:p>
        </p:txBody>
      </p:sp>
      <p:sp>
        <p:nvSpPr>
          <p:cNvPr id="3" name="Text Placeholder 2">
            <a:extLst>
              <a:ext uri="{FF2B5EF4-FFF2-40B4-BE49-F238E27FC236}">
                <a16:creationId xmlns:a16="http://schemas.microsoft.com/office/drawing/2014/main" id="{469570C9-4645-42E3-B67A-C1E7839A3C2B}"/>
              </a:ext>
            </a:extLst>
          </p:cNvPr>
          <p:cNvSpPr>
            <a:spLocks noGrp="1"/>
          </p:cNvSpPr>
          <p:nvPr>
            <p:ph type="body" idx="1"/>
          </p:nvPr>
        </p:nvSpPr>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هيتين بيك نيشتي إن اواو: تين هوس ناك شومت إنسوب.</a:t>
            </a:r>
            <a:endParaRPr lang="en-GB" sz="3800" dirty="0"/>
          </a:p>
        </p:txBody>
      </p:sp>
      <p:sp>
        <p:nvSpPr>
          <p:cNvPr id="4" name="Text Placeholder 3">
            <a:extLst>
              <a:ext uri="{FF2B5EF4-FFF2-40B4-BE49-F238E27FC236}">
                <a16:creationId xmlns:a16="http://schemas.microsoft.com/office/drawing/2014/main" id="{1B25B338-FB0A-4A11-B078-8956FDBF4F14}"/>
              </a:ext>
            </a:extLst>
          </p:cNvPr>
          <p:cNvSpPr>
            <a:spLocks noGrp="1"/>
          </p:cNvSpPr>
          <p:nvPr>
            <p:ph type="body" sz="quarter" idx="3"/>
          </p:nvPr>
        </p:nvSpPr>
        <p:spPr>
          <a:xfrm>
            <a:off x="0" y="5143415"/>
            <a:ext cx="9144000" cy="905691"/>
          </a:xfrm>
        </p:spPr>
        <p:txBody>
          <a:bodyPr anchor="ctr"/>
          <a:lstStyle/>
          <a:p>
            <a:r>
              <a:rPr lang="it-IT" altLang="en-US" sz="3900" dirty="0">
                <a:latin typeface="CS New Athanasius" panose="020B0500000000000000" pitchFamily="34" charset="0"/>
                <a:cs typeface="Times New Roman" panose="02020603050405020304" pitchFamily="18" charset="0"/>
              </a:rPr>
              <a:t>hiten peknis] `n`wou@ tenhwc nak somt `ncop.</a:t>
            </a:r>
            <a:endParaRPr lang="en-GB" sz="3900" dirty="0"/>
          </a:p>
        </p:txBody>
      </p:sp>
    </p:spTree>
    <p:extLst>
      <p:ext uri="{BB962C8B-B14F-4D97-AF65-F5344CB8AC3E}">
        <p14:creationId xmlns:p14="http://schemas.microsoft.com/office/powerpoint/2010/main" val="69033304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761565" y="0"/>
            <a:ext cx="1761565" cy="1532965"/>
          </a:xfrm>
        </p:spPr>
        <p:txBody>
          <a:bodyPr anchor="ctr">
            <a:normAutofit fontScale="90000"/>
          </a:bodyPr>
          <a:lstStyle/>
          <a:p>
            <a:r>
              <a:rPr lang="ar-EG" sz="2400" dirty="0"/>
              <a:t>مرد ابركسيس أحاد و سبوت الصوم الكبير و الاثنين الاول و جمعة ختام الصوم</a:t>
            </a:r>
          </a:p>
        </p:txBody>
      </p:sp>
      <p:sp>
        <p:nvSpPr>
          <p:cNvPr id="3" name="Text Placeholder 2"/>
          <p:cNvSpPr>
            <a:spLocks noGrp="1"/>
          </p:cNvSpPr>
          <p:nvPr>
            <p:ph type="body" idx="1"/>
          </p:nvPr>
        </p:nvSpPr>
        <p:spPr/>
        <p:txBody>
          <a:bodyPr anchor="ctr"/>
          <a:lstStyle/>
          <a:p>
            <a:r>
              <a:rPr lang="ar-EG" sz="4400" dirty="0"/>
              <a:t>آري باميفئي أوباتشويس: آري باميفئي أوبانوتي </a:t>
            </a:r>
          </a:p>
        </p:txBody>
      </p:sp>
      <p:sp>
        <p:nvSpPr>
          <p:cNvPr id="5" name="Text Placeholder 4"/>
          <p:cNvSpPr>
            <a:spLocks noGrp="1"/>
          </p:cNvSpPr>
          <p:nvPr>
            <p:ph type="body" sz="quarter" idx="3"/>
          </p:nvPr>
        </p:nvSpPr>
        <p:spPr>
          <a:xfrm>
            <a:off x="-2" y="5240213"/>
            <a:ext cx="9144000" cy="808894"/>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pa{oic@ `aripameu`i `w paNou]@</a:t>
            </a:r>
            <a:endParaRPr lang="pl-PL" sz="4000" dirty="0"/>
          </a:p>
        </p:txBody>
      </p:sp>
      <p:sp>
        <p:nvSpPr>
          <p:cNvPr id="4" name="Text Placeholder 3">
            <a:extLst>
              <a:ext uri="{FF2B5EF4-FFF2-40B4-BE49-F238E27FC236}">
                <a16:creationId xmlns:a16="http://schemas.microsoft.com/office/drawing/2014/main" id="{28CDBEA5-CC83-420F-845A-68CF3F8FB040}"/>
              </a:ext>
            </a:extLst>
          </p:cNvPr>
          <p:cNvSpPr>
            <a:spLocks noGrp="1"/>
          </p:cNvSpPr>
          <p:nvPr>
            <p:ph type="body" sz="quarter" idx="10"/>
          </p:nvPr>
        </p:nvSpPr>
        <p:spPr>
          <a:xfrm>
            <a:off x="-2" y="4363211"/>
            <a:ext cx="9144000" cy="808894"/>
          </a:xfrm>
        </p:spPr>
        <p:txBody>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اذكرني يا ربي، اذكرني يا إلهي،</a:t>
            </a:r>
            <a:endParaRPr lang="ar-EG" sz="5400" dirty="0"/>
          </a:p>
        </p:txBody>
      </p:sp>
    </p:spTree>
    <p:extLst>
      <p:ext uri="{BB962C8B-B14F-4D97-AF65-F5344CB8AC3E}">
        <p14:creationId xmlns:p14="http://schemas.microsoft.com/office/powerpoint/2010/main" val="1981187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3" name="Rectangle 2">
            <a:hlinkClick r:id="rId3" action="ppaction://hlinksldjump"/>
          </p:cNvPr>
          <p:cNvSpPr/>
          <p:nvPr/>
        </p:nvSpPr>
        <p:spPr>
          <a:xfrm>
            <a:off x="7199234" y="3839990"/>
            <a:ext cx="194476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شيري نيه ماريا</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Text Placeholder 4"/>
          <p:cNvSpPr>
            <a:spLocks noGrp="1"/>
          </p:cNvSpPr>
          <p:nvPr>
            <p:ph type="body" idx="1"/>
          </p:nvPr>
        </p:nvSpPr>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باميڤى أو باؤرو: آك شان إى خين تيك ميت أورو.</a:t>
            </a:r>
            <a:endParaRPr lang="ar-EG" sz="4000" dirty="0"/>
          </a:p>
        </p:txBody>
      </p:sp>
      <p:sp>
        <p:nvSpPr>
          <p:cNvPr id="6" name="Text Placeholder 5"/>
          <p:cNvSpPr>
            <a:spLocks noGrp="1"/>
          </p:cNvSpPr>
          <p:nvPr>
            <p:ph type="body" sz="quarter" idx="3"/>
          </p:nvPr>
        </p:nvSpPr>
        <p:spPr>
          <a:xfrm>
            <a:off x="-2" y="5240213"/>
            <a:ext cx="9144000" cy="808894"/>
          </a:xfrm>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pa`Ouro@ aksan`i qen tekmet`ouro.</a:t>
            </a:r>
          </a:p>
        </p:txBody>
      </p:sp>
      <p:sp>
        <p:nvSpPr>
          <p:cNvPr id="4" name="Text Placeholder 3">
            <a:extLst>
              <a:ext uri="{FF2B5EF4-FFF2-40B4-BE49-F238E27FC236}">
                <a16:creationId xmlns:a16="http://schemas.microsoft.com/office/drawing/2014/main" id="{548C0BE4-5D15-405B-90C1-D8D3C54A152C}"/>
              </a:ext>
            </a:extLst>
          </p:cNvPr>
          <p:cNvSpPr>
            <a:spLocks noGrp="1"/>
          </p:cNvSpPr>
          <p:nvPr>
            <p:ph type="body" sz="quarter" idx="10"/>
          </p:nvPr>
        </p:nvSpPr>
        <p:spPr>
          <a:xfrm>
            <a:off x="-2" y="4363210"/>
            <a:ext cx="9144000" cy="870179"/>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اذكرني يا ملكي، متي جئت في ملكوتك.</a:t>
            </a:r>
            <a:endParaRPr lang="ar-EG" sz="4800" dirty="0"/>
          </a:p>
        </p:txBody>
      </p:sp>
    </p:spTree>
    <p:extLst>
      <p:ext uri="{BB962C8B-B14F-4D97-AF65-F5344CB8AC3E}">
        <p14:creationId xmlns:p14="http://schemas.microsoft.com/office/powerpoint/2010/main" val="223086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6"/>
          <p:cNvSpPr>
            <a:spLocks noGrp="1"/>
          </p:cNvSpPr>
          <p:nvPr>
            <p:ph type="body" idx="1"/>
          </p:nvPr>
        </p:nvSpPr>
        <p:spPr>
          <a:xfrm>
            <a:off x="0" y="5852079"/>
            <a:ext cx="9143999" cy="1005921"/>
          </a:xfrm>
        </p:spPr>
        <p:txBody>
          <a:bodyPr anchor="ctr"/>
          <a:lstStyle/>
          <a:p>
            <a:pPr>
              <a:spcBef>
                <a:spcPct val="0"/>
              </a:spcBef>
              <a:defRPr/>
            </a:pPr>
            <a:r>
              <a:rPr lang="ar-EG" sz="3600" dirty="0">
                <a:latin typeface="Tahoma" pitchFamily="34" charset="0"/>
              </a:rPr>
              <a:t>ثى إتى إمبي أوؤى إيرو أوى إروس: أفجيم بى إسـماه إنتى إبؤنخ إنـخيتس.</a:t>
            </a:r>
          </a:p>
        </p:txBody>
      </p:sp>
      <p:sp>
        <p:nvSpPr>
          <p:cNvPr id="12" name="Text Placeholder 10"/>
          <p:cNvSpPr>
            <a:spLocks noGrp="1"/>
          </p:cNvSpPr>
          <p:nvPr>
            <p:ph type="body" sz="quarter" idx="3"/>
          </p:nvPr>
        </p:nvSpPr>
        <p:spPr>
          <a:xfrm>
            <a:off x="-1" y="4993979"/>
            <a:ext cx="9144000" cy="858100"/>
          </a:xfrm>
        </p:spPr>
        <p:txBody>
          <a:bodyPr/>
          <a:lstStyle/>
          <a:p>
            <a:pPr>
              <a:spcBef>
                <a:spcPts val="0"/>
              </a:spcBef>
            </a:pPr>
            <a:r>
              <a:rPr lang="pt-BR" sz="3600" dirty="0"/>
              <a:t>;y`ete `mpe`ouwi er`ouwi `eroc@ aujem pi`cmah</a:t>
            </a:r>
          </a:p>
          <a:p>
            <a:pPr>
              <a:spcBef>
                <a:spcPts val="0"/>
              </a:spcBef>
            </a:pPr>
            <a:r>
              <a:rPr lang="pt-BR" sz="3600" dirty="0"/>
              <a:t> `nte `pwnq `nqytc</a:t>
            </a:r>
            <a:r>
              <a:rPr lang="en-US" sz="3600" dirty="0"/>
              <a:t>.</a:t>
            </a:r>
            <a:endParaRPr lang="en-GB" sz="3600" dirty="0"/>
          </a:p>
        </p:txBody>
      </p:sp>
      <p:sp>
        <p:nvSpPr>
          <p:cNvPr id="3" name="Text Placeholder 2">
            <a:extLst>
              <a:ext uri="{FF2B5EF4-FFF2-40B4-BE49-F238E27FC236}">
                <a16:creationId xmlns:a16="http://schemas.microsoft.com/office/drawing/2014/main" id="{44FBE212-2805-4E6B-9550-764419FB725F}"/>
              </a:ext>
            </a:extLst>
          </p:cNvPr>
          <p:cNvSpPr>
            <a:spLocks noGrp="1"/>
          </p:cNvSpPr>
          <p:nvPr>
            <p:ph type="body" sz="quarter" idx="10"/>
          </p:nvPr>
        </p:nvSpPr>
        <p:spPr>
          <a:xfrm>
            <a:off x="0" y="4359793"/>
            <a:ext cx="9144000" cy="629066"/>
          </a:xfrm>
        </p:spPr>
        <p:txBody>
          <a:bodyPr/>
          <a:lstStyle/>
          <a:p>
            <a:r>
              <a:rPr lang="ar-EG" dirty="0"/>
              <a:t>التي لـم يُفَلِّحها فلاح، ووُجِدَ فيها عنقود الحياة.</a:t>
            </a:r>
          </a:p>
        </p:txBody>
      </p:sp>
    </p:spTree>
    <p:extLst>
      <p:ext uri="{BB962C8B-B14F-4D97-AF65-F5344CB8AC3E}">
        <p14:creationId xmlns:p14="http://schemas.microsoft.com/office/powerpoint/2010/main" val="1203188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01DC817E-9BF7-4D88-BCDE-E66D80806416}"/>
              </a:ext>
            </a:extLst>
          </p:cNvPr>
          <p:cNvSpPr>
            <a:spLocks noGrp="1"/>
          </p:cNvSpPr>
          <p:nvPr>
            <p:ph type="body" sz="quarter" idx="10"/>
          </p:nvPr>
        </p:nvSpPr>
        <p:spPr/>
        <p:txBody>
          <a:bodyPr/>
          <a:lstStyle/>
          <a:p>
            <a:r>
              <a:rPr lang="ar-EG" sz="4400" dirty="0"/>
              <a:t>يرد الشرور على أعدائي، بحقك استأصلهم. فأذبح لك طائعا، وأعترف لاسمك يا رب فإنه صالح. لأنك من جميع الشدائد نجيتني، وبأعدائي نظرت عيناي. </a:t>
            </a:r>
            <a:r>
              <a:rPr lang="ar-EG" sz="4400" i="1" dirty="0">
                <a:solidFill>
                  <a:srgbClr val="FFC000"/>
                </a:solidFill>
                <a:latin typeface="Calibri" panose="020F0502020204030204" pitchFamily="34" charset="0"/>
              </a:rPr>
              <a:t>هلليلويا</a:t>
            </a:r>
            <a:endParaRPr lang="en-US" sz="4400" dirty="0"/>
          </a:p>
        </p:txBody>
      </p:sp>
    </p:spTree>
    <p:extLst>
      <p:ext uri="{BB962C8B-B14F-4D97-AF65-F5344CB8AC3E}">
        <p14:creationId xmlns:p14="http://schemas.microsoft.com/office/powerpoint/2010/main" val="154359967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01A6DA-13AF-4E72-BA61-3A8CCF01F6EE}"/>
              </a:ext>
            </a:extLst>
          </p:cNvPr>
          <p:cNvSpPr>
            <a:spLocks noGrp="1"/>
          </p:cNvSpPr>
          <p:nvPr>
            <p:ph type="title"/>
          </p:nvPr>
        </p:nvSpPr>
        <p:spPr>
          <a:xfrm>
            <a:off x="-1721223" y="0"/>
            <a:ext cx="1721224" cy="2245659"/>
          </a:xfrm>
        </p:spPr>
        <p:txBody>
          <a:bodyPr>
            <a:normAutofit fontScale="90000"/>
          </a:bodyPr>
          <a:lstStyle/>
          <a:p>
            <a:r>
              <a:rPr lang="ar-EG" dirty="0"/>
              <a:t>مرد الابركسيس لايام الصوم الكبير و صوم نينوى</a:t>
            </a:r>
            <a:endParaRPr lang="en-GB" dirty="0"/>
          </a:p>
        </p:txBody>
      </p:sp>
      <p:sp>
        <p:nvSpPr>
          <p:cNvPr id="3" name="Text Placeholder 2">
            <a:extLst>
              <a:ext uri="{FF2B5EF4-FFF2-40B4-BE49-F238E27FC236}">
                <a16:creationId xmlns:a16="http://schemas.microsoft.com/office/drawing/2014/main" id="{C564F946-6C59-4303-8746-33B9F6B8BB44}"/>
              </a:ext>
            </a:extLst>
          </p:cNvPr>
          <p:cNvSpPr>
            <a:spLocks noGrp="1"/>
          </p:cNvSpPr>
          <p:nvPr>
            <p:ph type="body" idx="1"/>
          </p:nvPr>
        </p:nvSpPr>
        <p:spPr/>
        <p:txBody>
          <a:bodyPr anchor="ctr"/>
          <a:lstStyle/>
          <a:p>
            <a:r>
              <a:rPr lang="ar-SA" sz="4100" b="1" dirty="0"/>
              <a:t>شاري إفنوتي أولي إمماف إن ني نوفي إنتي بي لاؤس</a:t>
            </a:r>
            <a:endParaRPr lang="ar-EG" sz="4100" dirty="0">
              <a:solidFill>
                <a:schemeClr val="bg1"/>
              </a:solidFill>
              <a:cs typeface="+mj-cs"/>
            </a:endParaRPr>
          </a:p>
        </p:txBody>
      </p:sp>
      <p:sp>
        <p:nvSpPr>
          <p:cNvPr id="5" name="Text Placeholder 4">
            <a:extLst>
              <a:ext uri="{FF2B5EF4-FFF2-40B4-BE49-F238E27FC236}">
                <a16:creationId xmlns:a16="http://schemas.microsoft.com/office/drawing/2014/main" id="{598DD1BE-B7A8-4A1C-961D-DC8AB74DAFC4}"/>
              </a:ext>
            </a:extLst>
          </p:cNvPr>
          <p:cNvSpPr>
            <a:spLocks noGrp="1"/>
          </p:cNvSpPr>
          <p:nvPr>
            <p:ph type="body" sz="quarter" idx="3"/>
          </p:nvPr>
        </p:nvSpPr>
        <p:spPr>
          <a:xfrm>
            <a:off x="-2" y="5240213"/>
            <a:ext cx="9144000" cy="808893"/>
          </a:xfrm>
        </p:spPr>
        <p:txBody>
          <a:bodyPr/>
          <a:lstStyle/>
          <a:p>
            <a:r>
              <a:rPr lang="en-GB" sz="4400" dirty="0" err="1"/>
              <a:t>Sare</a:t>
            </a:r>
            <a:r>
              <a:rPr lang="en-GB" sz="4400" dirty="0"/>
              <a:t> V] `</a:t>
            </a:r>
            <a:r>
              <a:rPr lang="en-GB" sz="4400" dirty="0" err="1"/>
              <a:t>wli</a:t>
            </a:r>
            <a:r>
              <a:rPr lang="en-GB" sz="4400" dirty="0"/>
              <a:t> `</a:t>
            </a:r>
            <a:r>
              <a:rPr lang="en-GB" sz="4400" dirty="0" err="1"/>
              <a:t>mmau</a:t>
            </a:r>
            <a:r>
              <a:rPr lang="en-US" sz="4400" dirty="0"/>
              <a:t>@</a:t>
            </a:r>
            <a:r>
              <a:rPr lang="en-GB" sz="4400" dirty="0"/>
              <a:t> `</a:t>
            </a:r>
            <a:r>
              <a:rPr lang="en-GB" sz="4400" dirty="0" err="1"/>
              <a:t>nninobi</a:t>
            </a:r>
            <a:r>
              <a:rPr lang="en-GB" sz="4400" dirty="0"/>
              <a:t> `</a:t>
            </a:r>
            <a:r>
              <a:rPr lang="en-GB" sz="4400" dirty="0" err="1"/>
              <a:t>nte</a:t>
            </a:r>
            <a:r>
              <a:rPr lang="en-GB" sz="4400" dirty="0"/>
              <a:t> </a:t>
            </a:r>
            <a:r>
              <a:rPr lang="en-GB" sz="4400" dirty="0" err="1"/>
              <a:t>pilaoc</a:t>
            </a:r>
            <a:endParaRPr lang="en-GB" sz="4400" dirty="0"/>
          </a:p>
        </p:txBody>
      </p:sp>
      <p:sp>
        <p:nvSpPr>
          <p:cNvPr id="6" name="Text Placeholder 5">
            <a:extLst>
              <a:ext uri="{FF2B5EF4-FFF2-40B4-BE49-F238E27FC236}">
                <a16:creationId xmlns:a16="http://schemas.microsoft.com/office/drawing/2014/main" id="{709E02E5-8C77-42D5-990A-ADB8207C1D2E}"/>
              </a:ext>
            </a:extLst>
          </p:cNvPr>
          <p:cNvSpPr>
            <a:spLocks noGrp="1"/>
          </p:cNvSpPr>
          <p:nvPr>
            <p:ph type="body" sz="quarter" idx="10"/>
          </p:nvPr>
        </p:nvSpPr>
        <p:spPr>
          <a:xfrm>
            <a:off x="-2" y="4363210"/>
            <a:ext cx="9144000" cy="877001"/>
          </a:xfrm>
        </p:spPr>
        <p:txBody>
          <a:bodyPr anchor="t"/>
          <a:lstStyle/>
          <a:p>
            <a:r>
              <a:rPr lang="ar-SA" sz="5400" b="1" dirty="0"/>
              <a:t>يرفع الله هناك خطايا الشعب</a:t>
            </a:r>
            <a:endParaRPr lang="ar-EG" sz="5400" b="1" kern="1200" dirty="0">
              <a:solidFill>
                <a:schemeClr val="bg1"/>
              </a:solidFill>
              <a:latin typeface="+mn-lt"/>
              <a:ea typeface="+mn-ea"/>
              <a:cs typeface="+mj-cs"/>
            </a:endParaRPr>
          </a:p>
        </p:txBody>
      </p:sp>
    </p:spTree>
    <p:extLst>
      <p:ext uri="{BB962C8B-B14F-4D97-AF65-F5344CB8AC3E}">
        <p14:creationId xmlns:p14="http://schemas.microsoft.com/office/powerpoint/2010/main" val="6659196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9F05469-FFB2-4F14-8352-071380994A2D}"/>
              </a:ext>
            </a:extLst>
          </p:cNvPr>
          <p:cNvSpPr>
            <a:spLocks noGrp="1"/>
          </p:cNvSpPr>
          <p:nvPr>
            <p:ph type="body" idx="1"/>
          </p:nvPr>
        </p:nvSpPr>
        <p:spPr/>
        <p:txBody>
          <a:bodyPr anchor="ctr"/>
          <a:lstStyle/>
          <a:p>
            <a:r>
              <a:rPr lang="ar-SA" sz="3800" dirty="0"/>
              <a:t>إيفول هيتين بي إتشليل نيم بي إستوى إنتيبي إستوي نوفي</a:t>
            </a:r>
            <a:endParaRPr lang="ar-EG" sz="3800" dirty="0">
              <a:cs typeface="+mj-cs"/>
            </a:endParaRPr>
          </a:p>
        </p:txBody>
      </p:sp>
      <p:sp>
        <p:nvSpPr>
          <p:cNvPr id="5" name="Text Placeholder 4">
            <a:extLst>
              <a:ext uri="{FF2B5EF4-FFF2-40B4-BE49-F238E27FC236}">
                <a16:creationId xmlns:a16="http://schemas.microsoft.com/office/drawing/2014/main" id="{23DE191A-1BFF-45E3-AE21-6801779E2BBD}"/>
              </a:ext>
            </a:extLst>
          </p:cNvPr>
          <p:cNvSpPr>
            <a:spLocks noGrp="1"/>
          </p:cNvSpPr>
          <p:nvPr>
            <p:ph type="body" sz="quarter" idx="3"/>
          </p:nvPr>
        </p:nvSpPr>
        <p:spPr>
          <a:xfrm>
            <a:off x="-2" y="5240213"/>
            <a:ext cx="9144000" cy="808893"/>
          </a:xfrm>
        </p:spPr>
        <p:txBody>
          <a:bodyPr/>
          <a:lstStyle/>
          <a:p>
            <a:r>
              <a:rPr lang="en-GB" sz="3900" dirty="0"/>
              <a:t>`</a:t>
            </a:r>
            <a:r>
              <a:rPr lang="en-GB" sz="3900" dirty="0" err="1"/>
              <a:t>ebolhiten</a:t>
            </a:r>
            <a:r>
              <a:rPr lang="en-GB" sz="3900" dirty="0"/>
              <a:t> pi`</a:t>
            </a:r>
            <a:r>
              <a:rPr lang="en-US" sz="3900" dirty="0"/>
              <a:t>[</a:t>
            </a:r>
            <a:r>
              <a:rPr lang="en-GB" sz="3900" dirty="0" err="1"/>
              <a:t>lil</a:t>
            </a:r>
            <a:r>
              <a:rPr lang="en-GB" sz="3900" dirty="0"/>
              <a:t>@</a:t>
            </a:r>
            <a:r>
              <a:rPr lang="en-US" sz="3900" dirty="0"/>
              <a:t> </a:t>
            </a:r>
            <a:r>
              <a:rPr lang="en-GB" sz="3900" dirty="0" err="1"/>
              <a:t>nem</a:t>
            </a:r>
            <a:r>
              <a:rPr lang="en-GB" sz="3900" dirty="0"/>
              <a:t> </a:t>
            </a:r>
            <a:r>
              <a:rPr lang="en-GB" sz="3900" dirty="0" err="1"/>
              <a:t>pi`c;oi</a:t>
            </a:r>
            <a:r>
              <a:rPr lang="en-GB" sz="3900" dirty="0"/>
              <a:t> `</a:t>
            </a:r>
            <a:r>
              <a:rPr lang="en-GB" sz="3900" dirty="0" err="1"/>
              <a:t>nte</a:t>
            </a:r>
            <a:r>
              <a:rPr lang="en-GB" sz="3900" dirty="0"/>
              <a:t> </a:t>
            </a:r>
            <a:r>
              <a:rPr lang="en-GB" sz="3900" dirty="0" err="1"/>
              <a:t>pi`c;oinoufi</a:t>
            </a:r>
            <a:r>
              <a:rPr lang="en-GB" sz="3900" dirty="0"/>
              <a:t>.</a:t>
            </a:r>
          </a:p>
        </p:txBody>
      </p:sp>
      <p:sp>
        <p:nvSpPr>
          <p:cNvPr id="6" name="Text Placeholder 5">
            <a:extLst>
              <a:ext uri="{FF2B5EF4-FFF2-40B4-BE49-F238E27FC236}">
                <a16:creationId xmlns:a16="http://schemas.microsoft.com/office/drawing/2014/main" id="{B3A8E78C-24A6-42C9-B479-FC8B853FEE75}"/>
              </a:ext>
            </a:extLst>
          </p:cNvPr>
          <p:cNvSpPr>
            <a:spLocks noGrp="1"/>
          </p:cNvSpPr>
          <p:nvPr>
            <p:ph type="body" sz="quarter" idx="10"/>
          </p:nvPr>
        </p:nvSpPr>
        <p:spPr>
          <a:xfrm>
            <a:off x="-2" y="4363210"/>
            <a:ext cx="9144000" cy="877001"/>
          </a:xfrm>
        </p:spPr>
        <p:txBody>
          <a:bodyPr/>
          <a:lstStyle/>
          <a:p>
            <a:r>
              <a:rPr lang="ar-SA" sz="5400" b="1" dirty="0"/>
              <a:t>من قبل المحرقات ورائحة البخور</a:t>
            </a:r>
            <a:r>
              <a:rPr lang="ar-EG" sz="5400" b="1" dirty="0"/>
              <a:t>.</a:t>
            </a:r>
            <a:endParaRPr lang="ar-EG" sz="21600" b="1" kern="1200" dirty="0">
              <a:solidFill>
                <a:schemeClr val="bg1"/>
              </a:solidFill>
              <a:latin typeface="+mn-lt"/>
              <a:ea typeface="+mn-ea"/>
              <a:cs typeface="+mj-cs"/>
            </a:endParaRPr>
          </a:p>
        </p:txBody>
      </p:sp>
    </p:spTree>
    <p:extLst>
      <p:ext uri="{BB962C8B-B14F-4D97-AF65-F5344CB8AC3E}">
        <p14:creationId xmlns:p14="http://schemas.microsoft.com/office/powerpoint/2010/main" val="37570397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BDC2A7B-A81F-4399-A17E-67D296509B25}"/>
              </a:ext>
            </a:extLst>
          </p:cNvPr>
          <p:cNvSpPr>
            <a:spLocks noGrp="1"/>
          </p:cNvSpPr>
          <p:nvPr>
            <p:ph type="title"/>
          </p:nvPr>
        </p:nvSpPr>
        <p:spPr>
          <a:xfrm>
            <a:off x="-1492625" y="0"/>
            <a:ext cx="1492625" cy="1358153"/>
          </a:xfrm>
        </p:spPr>
        <p:txBody>
          <a:bodyPr>
            <a:normAutofit fontScale="90000"/>
          </a:bodyPr>
          <a:lstStyle/>
          <a:p>
            <a:r>
              <a:rPr lang="ar-EG" dirty="0"/>
              <a:t>مرد ابركسيس سبت لعازر</a:t>
            </a:r>
            <a:endParaRPr lang="en-GB" dirty="0"/>
          </a:p>
        </p:txBody>
      </p:sp>
      <p:sp>
        <p:nvSpPr>
          <p:cNvPr id="3" name="Text Placeholder 2">
            <a:extLst>
              <a:ext uri="{FF2B5EF4-FFF2-40B4-BE49-F238E27FC236}">
                <a16:creationId xmlns:a16="http://schemas.microsoft.com/office/drawing/2014/main" id="{5264BD1D-9DE2-46E2-882A-2E8D3D8F564F}"/>
              </a:ext>
            </a:extLst>
          </p:cNvPr>
          <p:cNvSpPr>
            <a:spLocks noGrp="1"/>
          </p:cNvSpPr>
          <p:nvPr>
            <p:ph type="body" idx="1"/>
          </p:nvPr>
        </p:nvSpPr>
        <p:spPr>
          <a:xfrm>
            <a:off x="0" y="6147822"/>
            <a:ext cx="9143999" cy="710178"/>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a:t>
            </a:r>
          </a:p>
        </p:txBody>
      </p:sp>
      <p:sp>
        <p:nvSpPr>
          <p:cNvPr id="4" name="Text Placeholder 3">
            <a:extLst>
              <a:ext uri="{FF2B5EF4-FFF2-40B4-BE49-F238E27FC236}">
                <a16:creationId xmlns:a16="http://schemas.microsoft.com/office/drawing/2014/main" id="{681F3D7F-6745-4531-81A1-2756681F64A3}"/>
              </a:ext>
            </a:extLst>
          </p:cNvPr>
          <p:cNvSpPr>
            <a:spLocks noGrp="1"/>
          </p:cNvSpPr>
          <p:nvPr>
            <p:ph type="body" sz="quarter" idx="3"/>
          </p:nvPr>
        </p:nvSpPr>
        <p:spPr/>
        <p:txBody>
          <a:bodyPr anchor="t"/>
          <a:lstStyle/>
          <a:p>
            <a:pPr>
              <a:spcBef>
                <a:spcPts val="0"/>
              </a:spcBef>
            </a:pPr>
            <a:r>
              <a:rPr lang="en-GB" sz="4000" dirty="0"/>
              <a:t>&lt;ere </a:t>
            </a:r>
            <a:r>
              <a:rPr lang="en-GB" sz="4000" dirty="0" err="1"/>
              <a:t>Lazaroc</a:t>
            </a:r>
            <a:r>
              <a:rPr lang="en-GB" sz="4000" dirty="0"/>
              <a:t> </a:t>
            </a:r>
            <a:r>
              <a:rPr lang="en-GB" sz="4000" dirty="0" err="1"/>
              <a:t>vy`etaftwnocf</a:t>
            </a:r>
            <a:r>
              <a:rPr lang="en-GB" sz="4000" dirty="0"/>
              <a:t>@ </a:t>
            </a:r>
            <a:r>
              <a:rPr lang="en-GB" sz="4000" dirty="0" err="1"/>
              <a:t>menenca</a:t>
            </a:r>
            <a:endParaRPr lang="ar-EG" sz="4000" dirty="0"/>
          </a:p>
          <a:p>
            <a:pPr>
              <a:spcBef>
                <a:spcPts val="0"/>
              </a:spcBef>
            </a:pPr>
            <a:r>
              <a:rPr lang="en-GB" sz="4000" dirty="0"/>
              <a:t> `</a:t>
            </a:r>
            <a:r>
              <a:rPr lang="en-GB" sz="4000" dirty="0" err="1"/>
              <a:t>ftoou</a:t>
            </a:r>
            <a:r>
              <a:rPr lang="en-GB" sz="4000" dirty="0"/>
              <a:t> `</a:t>
            </a:r>
            <a:r>
              <a:rPr lang="en-GB" sz="4000" dirty="0" err="1"/>
              <a:t>n`ehoou</a:t>
            </a:r>
            <a:r>
              <a:rPr lang="en-GB" sz="4000" dirty="0"/>
              <a:t>@</a:t>
            </a:r>
          </a:p>
        </p:txBody>
      </p:sp>
      <p:sp>
        <p:nvSpPr>
          <p:cNvPr id="5" name="Text Placeholder 4">
            <a:extLst>
              <a:ext uri="{FF2B5EF4-FFF2-40B4-BE49-F238E27FC236}">
                <a16:creationId xmlns:a16="http://schemas.microsoft.com/office/drawing/2014/main" id="{FB758965-4875-464A-B10A-D46A97901B09}"/>
              </a:ext>
            </a:extLst>
          </p:cNvPr>
          <p:cNvSpPr>
            <a:spLocks noGrp="1"/>
          </p:cNvSpPr>
          <p:nvPr>
            <p:ph type="body" sz="quarter" idx="10"/>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p>
        </p:txBody>
      </p:sp>
    </p:spTree>
    <p:extLst>
      <p:ext uri="{BB962C8B-B14F-4D97-AF65-F5344CB8AC3E}">
        <p14:creationId xmlns:p14="http://schemas.microsoft.com/office/powerpoint/2010/main" val="18088059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780E61-AC7B-4FC3-8D8C-544EDED646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6168A2-AED8-49B3-87DD-C4F926350338}"/>
              </a:ext>
            </a:extLst>
          </p:cNvPr>
          <p:cNvSpPr>
            <a:spLocks noGrp="1"/>
          </p:cNvSpPr>
          <p:nvPr>
            <p:ph type="body" idx="1"/>
          </p:nvPr>
        </p:nvSpPr>
        <p:spPr>
          <a:xfrm>
            <a:off x="0" y="5882283"/>
            <a:ext cx="9143999" cy="975717"/>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خوثوف إنجيه بي بيت هوؤ.</a:t>
            </a:r>
            <a:endParaRPr lang="en-GB" sz="3600" dirty="0"/>
          </a:p>
        </p:txBody>
      </p:sp>
      <p:sp>
        <p:nvSpPr>
          <p:cNvPr id="4" name="Text Placeholder 3">
            <a:extLst>
              <a:ext uri="{FF2B5EF4-FFF2-40B4-BE49-F238E27FC236}">
                <a16:creationId xmlns:a16="http://schemas.microsoft.com/office/drawing/2014/main" id="{AA7F1D15-78BD-4B90-921D-72C929984BCD}"/>
              </a:ext>
            </a:extLst>
          </p:cNvPr>
          <p:cNvSpPr>
            <a:spLocks noGrp="1"/>
          </p:cNvSpPr>
          <p:nvPr>
            <p:ph type="body" sz="quarter" idx="3"/>
          </p:nvPr>
        </p:nvSpPr>
        <p:spPr>
          <a:xfrm>
            <a:off x="-2" y="5124189"/>
            <a:ext cx="9144000" cy="808894"/>
          </a:xfrm>
        </p:spPr>
        <p:txBody>
          <a:bodyPr anchor="ctr"/>
          <a:lstStyle/>
          <a:p>
            <a:pPr>
              <a:lnSpc>
                <a:spcPct val="70000"/>
              </a:lnSpc>
              <a:spcBef>
                <a:spcPts val="0"/>
              </a:spcBef>
            </a:pPr>
            <a:r>
              <a:rPr lang="en-GB" sz="3800" dirty="0" err="1"/>
              <a:t>matounoc</a:t>
            </a:r>
            <a:r>
              <a:rPr lang="en-GB" sz="3800" dirty="0"/>
              <a:t> </a:t>
            </a:r>
            <a:r>
              <a:rPr lang="en-GB" sz="3800" dirty="0" err="1"/>
              <a:t>pahyt</a:t>
            </a:r>
            <a:r>
              <a:rPr lang="en-GB" sz="3800" dirty="0"/>
              <a:t> pa</a:t>
            </a:r>
            <a:r>
              <a:rPr lang="en-US" sz="3800" dirty="0"/>
              <a:t>[</a:t>
            </a:r>
            <a:r>
              <a:rPr lang="en-US" sz="3800" dirty="0" err="1"/>
              <a:t>oic</a:t>
            </a:r>
            <a:r>
              <a:rPr lang="en-US" sz="3800" dirty="0"/>
              <a:t> </a:t>
            </a:r>
            <a:r>
              <a:rPr lang="en-GB" sz="3800" dirty="0" err="1"/>
              <a:t>Iycouc</a:t>
            </a:r>
            <a:r>
              <a:rPr lang="en-GB" sz="3800" dirty="0"/>
              <a:t>@ </a:t>
            </a:r>
            <a:r>
              <a:rPr lang="en-GB" sz="3800" dirty="0" err="1"/>
              <a:t>vy`etafqa;bef</a:t>
            </a:r>
            <a:endParaRPr lang="en-GB" sz="3800" dirty="0"/>
          </a:p>
          <a:p>
            <a:pPr>
              <a:lnSpc>
                <a:spcPct val="70000"/>
              </a:lnSpc>
              <a:spcBef>
                <a:spcPts val="0"/>
              </a:spcBef>
            </a:pPr>
            <a:r>
              <a:rPr lang="en-GB" sz="3800" dirty="0"/>
              <a:t> `</a:t>
            </a:r>
            <a:r>
              <a:rPr lang="en-GB" sz="3800" dirty="0" err="1"/>
              <a:t>nje</a:t>
            </a:r>
            <a:r>
              <a:rPr lang="en-GB" sz="3800" dirty="0"/>
              <a:t> </a:t>
            </a:r>
            <a:r>
              <a:rPr lang="en-GB" sz="3800" dirty="0" err="1"/>
              <a:t>pipethwou</a:t>
            </a:r>
            <a:r>
              <a:rPr lang="en-GB" sz="3800" dirty="0"/>
              <a:t>.</a:t>
            </a:r>
          </a:p>
        </p:txBody>
      </p:sp>
      <p:sp>
        <p:nvSpPr>
          <p:cNvPr id="5" name="Text Placeholder 4">
            <a:extLst>
              <a:ext uri="{FF2B5EF4-FFF2-40B4-BE49-F238E27FC236}">
                <a16:creationId xmlns:a16="http://schemas.microsoft.com/office/drawing/2014/main" id="{B3D19621-75B2-4085-A827-BCFB59426CFD}"/>
              </a:ext>
            </a:extLst>
          </p:cNvPr>
          <p:cNvSpPr>
            <a:spLocks noGrp="1"/>
          </p:cNvSpPr>
          <p:nvPr>
            <p:ph type="body" sz="quarter" idx="10"/>
          </p:nvPr>
        </p:nvSpPr>
        <p:spPr>
          <a:xfrm>
            <a:off x="-2" y="4363211"/>
            <a:ext cx="9144000" cy="627889"/>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400" dirty="0"/>
          </a:p>
        </p:txBody>
      </p:sp>
    </p:spTree>
    <p:extLst>
      <p:ext uri="{BB962C8B-B14F-4D97-AF65-F5344CB8AC3E}">
        <p14:creationId xmlns:p14="http://schemas.microsoft.com/office/powerpoint/2010/main" val="55831358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CAD9D4E-0AF2-4A1C-9784-F8ED5CE6B282}"/>
              </a:ext>
            </a:extLst>
          </p:cNvPr>
          <p:cNvSpPr>
            <a:spLocks noGrp="1"/>
          </p:cNvSpPr>
          <p:nvPr>
            <p:ph type="title"/>
          </p:nvPr>
        </p:nvSpPr>
        <p:spPr>
          <a:xfrm>
            <a:off x="-1748117" y="-1"/>
            <a:ext cx="1748118" cy="1479177"/>
          </a:xfrm>
        </p:spPr>
        <p:txBody>
          <a:bodyPr>
            <a:normAutofit fontScale="90000"/>
          </a:bodyPr>
          <a:lstStyle/>
          <a:p>
            <a:r>
              <a:rPr lang="ar-EG" sz="4000" dirty="0"/>
              <a:t>مرد ابركسيس الشعانين</a:t>
            </a:r>
            <a:endParaRPr lang="en-US" sz="4000" dirty="0"/>
          </a:p>
        </p:txBody>
      </p:sp>
      <p:sp>
        <p:nvSpPr>
          <p:cNvPr id="3" name="Text Placeholder 2">
            <a:extLst>
              <a:ext uri="{FF2B5EF4-FFF2-40B4-BE49-F238E27FC236}">
                <a16:creationId xmlns:a16="http://schemas.microsoft.com/office/drawing/2014/main" id="{BFB779D0-3F4D-49A9-85B3-A925C2CCFF6E}"/>
              </a:ext>
            </a:extLst>
          </p:cNvPr>
          <p:cNvSpPr>
            <a:spLocks noGrp="1"/>
          </p:cNvSpPr>
          <p:nvPr>
            <p:ph type="body" idx="1"/>
          </p:nvPr>
        </p:nvSpPr>
        <p:spPr>
          <a:xfrm>
            <a:off x="0" y="6147822"/>
            <a:ext cx="9143999" cy="710178"/>
          </a:xfrm>
        </p:spPr>
        <p:txBody>
          <a:bodyPr anchor="ctr"/>
          <a:lstStyle/>
          <a:p>
            <a:r>
              <a:rPr lang="ar-EG" sz="3700" dirty="0"/>
              <a:t>أوصانا خين ني اتتشوسي: فاي بي اب أوورو امبي اسرائيل</a:t>
            </a:r>
          </a:p>
        </p:txBody>
      </p:sp>
      <p:sp>
        <p:nvSpPr>
          <p:cNvPr id="5" name="Text Placeholder 4">
            <a:extLst>
              <a:ext uri="{FF2B5EF4-FFF2-40B4-BE49-F238E27FC236}">
                <a16:creationId xmlns:a16="http://schemas.microsoft.com/office/drawing/2014/main" id="{7486CD32-AEA8-4B7A-9057-0CB1EDE71F35}"/>
              </a:ext>
            </a:extLst>
          </p:cNvPr>
          <p:cNvSpPr>
            <a:spLocks noGrp="1"/>
          </p:cNvSpPr>
          <p:nvPr>
            <p:ph type="body" sz="quarter" idx="3"/>
          </p:nvPr>
        </p:nvSpPr>
        <p:spPr>
          <a:xfrm>
            <a:off x="-2" y="5217459"/>
            <a:ext cx="9144000" cy="831648"/>
          </a:xfrm>
        </p:spPr>
        <p:txBody>
          <a:bodyPr/>
          <a:lstStyle/>
          <a:p>
            <a:r>
              <a:rPr lang="it-IT" sz="4000" dirty="0"/>
              <a:t>Wcanna qen n</a:t>
            </a:r>
            <a:r>
              <a:rPr lang="en-US" sz="4000" dirty="0"/>
              <a:t>y</a:t>
            </a:r>
            <a:r>
              <a:rPr lang="it-IT" sz="4000" dirty="0"/>
              <a:t>et[oci@ vai pe `pouro `picrayl</a:t>
            </a:r>
          </a:p>
        </p:txBody>
      </p:sp>
      <p:sp>
        <p:nvSpPr>
          <p:cNvPr id="4" name="Text Placeholder 3">
            <a:extLst>
              <a:ext uri="{FF2B5EF4-FFF2-40B4-BE49-F238E27FC236}">
                <a16:creationId xmlns:a16="http://schemas.microsoft.com/office/drawing/2014/main" id="{243C1012-73EF-4A4C-A3B6-82D8CEEFFFBB}"/>
              </a:ext>
            </a:extLst>
          </p:cNvPr>
          <p:cNvSpPr>
            <a:spLocks noGrp="1"/>
          </p:cNvSpPr>
          <p:nvPr>
            <p:ph type="body" sz="quarter" idx="10"/>
          </p:nvPr>
        </p:nvSpPr>
        <p:spPr>
          <a:xfrm>
            <a:off x="-2" y="4363210"/>
            <a:ext cx="9144000" cy="831647"/>
          </a:xfrm>
        </p:spPr>
        <p:txBody>
          <a:bodyPr/>
          <a:lstStyle/>
          <a:p>
            <a:r>
              <a:rPr lang="ar-EG" sz="4800" dirty="0"/>
              <a:t>أوصنا في الأعالي، هذا هو ملك إسرائيل</a:t>
            </a:r>
            <a:endParaRPr lang="en-US" sz="4800" dirty="0"/>
          </a:p>
        </p:txBody>
      </p:sp>
    </p:spTree>
    <p:extLst>
      <p:ext uri="{BB962C8B-B14F-4D97-AF65-F5344CB8AC3E}">
        <p14:creationId xmlns:p14="http://schemas.microsoft.com/office/powerpoint/2010/main" val="22733359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25DF7B8-359D-4157-AC6F-923B437DEE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927D4B66-5E7A-4A74-A2E9-5992701DDC19}"/>
              </a:ext>
            </a:extLst>
          </p:cNvPr>
          <p:cNvSpPr>
            <a:spLocks noGrp="1"/>
          </p:cNvSpPr>
          <p:nvPr>
            <p:ph type="body" idx="1"/>
          </p:nvPr>
        </p:nvSpPr>
        <p:spPr>
          <a:xfrm>
            <a:off x="0" y="6279776"/>
            <a:ext cx="9143999" cy="578224"/>
          </a:xfrm>
        </p:spPr>
        <p:txBody>
          <a:bodyPr anchor="ctr"/>
          <a:lstStyle/>
          <a:p>
            <a:r>
              <a:rPr lang="ar-EG" sz="3300" dirty="0"/>
              <a:t>اف اسماروؤت انجي في اثنيو خين افران ام ابتشويس انتي نيجوم </a:t>
            </a:r>
          </a:p>
        </p:txBody>
      </p:sp>
      <p:sp>
        <p:nvSpPr>
          <p:cNvPr id="5" name="Text Placeholder 4">
            <a:extLst>
              <a:ext uri="{FF2B5EF4-FFF2-40B4-BE49-F238E27FC236}">
                <a16:creationId xmlns:a16="http://schemas.microsoft.com/office/drawing/2014/main" id="{048FFB23-D056-4642-82CC-D678AF146C05}"/>
              </a:ext>
            </a:extLst>
          </p:cNvPr>
          <p:cNvSpPr>
            <a:spLocks noGrp="1"/>
          </p:cNvSpPr>
          <p:nvPr>
            <p:ph type="body" sz="quarter" idx="3"/>
          </p:nvPr>
        </p:nvSpPr>
        <p:spPr>
          <a:xfrm>
            <a:off x="0" y="5246390"/>
            <a:ext cx="9144000" cy="975718"/>
          </a:xfrm>
        </p:spPr>
        <p:txBody>
          <a:bodyPr/>
          <a:lstStyle/>
          <a:p>
            <a:pPr>
              <a:lnSpc>
                <a:spcPct val="70000"/>
              </a:lnSpc>
              <a:spcBef>
                <a:spcPts val="0"/>
              </a:spcBef>
            </a:pPr>
            <a:r>
              <a:rPr lang="en-US" sz="4200" dirty="0"/>
              <a:t>`</a:t>
            </a:r>
            <a:r>
              <a:rPr lang="en-US" sz="4200" dirty="0" err="1"/>
              <a:t>fcmarwout</a:t>
            </a:r>
            <a:r>
              <a:rPr lang="en-US" sz="4200" dirty="0"/>
              <a:t> `</a:t>
            </a:r>
            <a:r>
              <a:rPr lang="en-US" sz="4200" dirty="0" err="1"/>
              <a:t>nje</a:t>
            </a:r>
            <a:r>
              <a:rPr lang="en-US" sz="4200" dirty="0"/>
              <a:t> </a:t>
            </a:r>
            <a:r>
              <a:rPr lang="en-US" sz="4200" dirty="0" err="1"/>
              <a:t>vye;nyou</a:t>
            </a:r>
            <a:r>
              <a:rPr lang="en-US" sz="4200" dirty="0"/>
              <a:t>@ </a:t>
            </a:r>
            <a:r>
              <a:rPr lang="en-US" sz="4200" dirty="0" err="1"/>
              <a:t>qen</a:t>
            </a:r>
            <a:r>
              <a:rPr lang="en-US" sz="4200" dirty="0"/>
              <a:t> `</a:t>
            </a:r>
            <a:r>
              <a:rPr lang="en-US" sz="4200" dirty="0" err="1"/>
              <a:t>vran</a:t>
            </a:r>
            <a:r>
              <a:rPr lang="en-US" sz="4200" dirty="0"/>
              <a:t> `</a:t>
            </a:r>
            <a:r>
              <a:rPr lang="en-US" sz="4200" dirty="0" err="1"/>
              <a:t>mP</a:t>
            </a:r>
            <a:r>
              <a:rPr lang="en-US" sz="4200" dirty="0"/>
              <a:t>=o=c</a:t>
            </a:r>
            <a:endParaRPr lang="ar-EG" sz="4200" dirty="0"/>
          </a:p>
          <a:p>
            <a:pPr>
              <a:lnSpc>
                <a:spcPct val="70000"/>
              </a:lnSpc>
              <a:spcBef>
                <a:spcPts val="0"/>
              </a:spcBef>
            </a:pPr>
            <a:r>
              <a:rPr lang="en-US" sz="4200" dirty="0"/>
              <a:t> `</a:t>
            </a:r>
            <a:r>
              <a:rPr lang="en-US" sz="4200" dirty="0" err="1"/>
              <a:t>nte</a:t>
            </a:r>
            <a:r>
              <a:rPr lang="en-US" sz="4200" dirty="0"/>
              <a:t> </a:t>
            </a:r>
            <a:r>
              <a:rPr lang="en-US" sz="4200" dirty="0" err="1"/>
              <a:t>nijom</a:t>
            </a:r>
            <a:endParaRPr lang="en-US" sz="4200" dirty="0"/>
          </a:p>
        </p:txBody>
      </p:sp>
      <p:sp>
        <p:nvSpPr>
          <p:cNvPr id="4" name="Text Placeholder 3">
            <a:extLst>
              <a:ext uri="{FF2B5EF4-FFF2-40B4-BE49-F238E27FC236}">
                <a16:creationId xmlns:a16="http://schemas.microsoft.com/office/drawing/2014/main" id="{4233BF72-BCF6-4BB8-BD65-1103E4310117}"/>
              </a:ext>
            </a:extLst>
          </p:cNvPr>
          <p:cNvSpPr>
            <a:spLocks noGrp="1"/>
          </p:cNvSpPr>
          <p:nvPr>
            <p:ph type="body" sz="quarter" idx="10"/>
          </p:nvPr>
        </p:nvSpPr>
        <p:spPr>
          <a:xfrm>
            <a:off x="-2" y="4363211"/>
            <a:ext cx="9144000" cy="825512"/>
          </a:xfrm>
        </p:spPr>
        <p:txBody>
          <a:bodyPr/>
          <a:lstStyle/>
          <a:p>
            <a:r>
              <a:rPr lang="ar-EG" sz="5400" dirty="0"/>
              <a:t>مبارك الآتي، باسم رب القوات</a:t>
            </a:r>
            <a:endParaRPr lang="en-US" sz="5400" dirty="0"/>
          </a:p>
        </p:txBody>
      </p:sp>
    </p:spTree>
    <p:extLst>
      <p:ext uri="{BB962C8B-B14F-4D97-AF65-F5344CB8AC3E}">
        <p14:creationId xmlns:p14="http://schemas.microsoft.com/office/powerpoint/2010/main" val="27794014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a:xfrm>
            <a:off x="-1775013" y="0"/>
            <a:ext cx="1775013" cy="1784612"/>
          </a:xfrm>
        </p:spPr>
        <p:txBody>
          <a:bodyPr anchor="t">
            <a:noAutofit/>
          </a:bodyPr>
          <a:lstStyle/>
          <a:p>
            <a:pPr>
              <a:spcBef>
                <a:spcPts val="0"/>
              </a:spcBef>
              <a:defRPr/>
            </a:pPr>
            <a:r>
              <a:rPr lang="ar-EG" sz="3600" dirty="0"/>
              <a:t>مرد ابركسيس القيامة</a:t>
            </a:r>
          </a:p>
        </p:txBody>
      </p:sp>
      <p:sp>
        <p:nvSpPr>
          <p:cNvPr id="3" name="Text Placeholder 2"/>
          <p:cNvSpPr>
            <a:spLocks noGrp="1"/>
          </p:cNvSpPr>
          <p:nvPr>
            <p:ph type="body" idx="1"/>
          </p:nvPr>
        </p:nvSpPr>
        <p:spPr/>
        <p:txBody>
          <a:bodyPr/>
          <a:lstStyle/>
          <a:p>
            <a:pPr>
              <a:spcBef>
                <a:spcPts val="0"/>
              </a:spcBef>
              <a:defRPr/>
            </a:pPr>
            <a:r>
              <a:rPr lang="ar-EG" sz="3600" dirty="0"/>
              <a:t>شيرى تيف اناستاسيس: ايطاف طونف ايفول خين نى اثموؤت</a:t>
            </a:r>
          </a:p>
        </p:txBody>
      </p:sp>
      <p:sp>
        <p:nvSpPr>
          <p:cNvPr id="5" name="Text Placeholder 4"/>
          <p:cNvSpPr>
            <a:spLocks noGrp="1"/>
          </p:cNvSpPr>
          <p:nvPr>
            <p:ph type="body" sz="quarter" idx="3"/>
          </p:nvPr>
        </p:nvSpPr>
        <p:spPr>
          <a:xfrm>
            <a:off x="-2" y="5194413"/>
            <a:ext cx="9144000" cy="975718"/>
          </a:xfrm>
        </p:spPr>
        <p:txBody>
          <a:bodyPr anchor="ctr"/>
          <a:lstStyle/>
          <a:p>
            <a:r>
              <a:rPr lang="en-US" sz="4200" dirty="0">
                <a:latin typeface="CS New Athanasius" pitchFamily="34" charset="0"/>
              </a:rPr>
              <a:t>&lt;ere Tef`anactacic@ `etaftwnf `ebolqen ny`e;mw`out</a:t>
            </a:r>
          </a:p>
        </p:txBody>
      </p:sp>
      <p:sp>
        <p:nvSpPr>
          <p:cNvPr id="4" name="Text Placeholder 3">
            <a:extLst>
              <a:ext uri="{FF2B5EF4-FFF2-40B4-BE49-F238E27FC236}">
                <a16:creationId xmlns:a16="http://schemas.microsoft.com/office/drawing/2014/main" id="{F3C93B78-F041-477A-8FD7-F8D816B34948}"/>
              </a:ext>
            </a:extLst>
          </p:cNvPr>
          <p:cNvSpPr>
            <a:spLocks noGrp="1"/>
          </p:cNvSpPr>
          <p:nvPr>
            <p:ph type="body" sz="quarter" idx="10"/>
          </p:nvPr>
        </p:nvSpPr>
        <p:spPr>
          <a:xfrm>
            <a:off x="-2" y="4390105"/>
            <a:ext cx="9144000" cy="710178"/>
          </a:xfrm>
        </p:spPr>
        <p:txBody>
          <a:bodyPr/>
          <a:lstStyle/>
          <a:p>
            <a:r>
              <a:rPr lang="ar-EG" sz="4800" dirty="0">
                <a:solidFill>
                  <a:schemeClr val="lt1"/>
                </a:solidFill>
              </a:rPr>
              <a:t>السلام لقيامته، لما قام من بين الأموات،</a:t>
            </a:r>
            <a:endParaRPr lang="ar-EG" sz="4800" dirty="0"/>
          </a:p>
        </p:txBody>
      </p:sp>
      <p:sp>
        <p:nvSpPr>
          <p:cNvPr id="6" name="TextBox 5">
            <a:hlinkClick r:id="rId3" action="ppaction://hlinksldjump"/>
            <a:extLst>
              <a:ext uri="{FF2B5EF4-FFF2-40B4-BE49-F238E27FC236}">
                <a16:creationId xmlns:a16="http://schemas.microsoft.com/office/drawing/2014/main" id="{2ECFD1F5-800C-40F1-BA0B-E9EEFF6E4A3E}"/>
              </a:ext>
            </a:extLst>
          </p:cNvPr>
          <p:cNvSpPr txBox="1"/>
          <p:nvPr/>
        </p:nvSpPr>
        <p:spPr>
          <a:xfrm>
            <a:off x="7395882" y="3885291"/>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7900627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ts val="0"/>
              </a:spcBef>
              <a:defRPr/>
            </a:pPr>
            <a:endParaRPr lang="ar-EG" sz="2000" dirty="0"/>
          </a:p>
        </p:txBody>
      </p:sp>
      <p:sp>
        <p:nvSpPr>
          <p:cNvPr id="3" name="Text Placeholder 2"/>
          <p:cNvSpPr>
            <a:spLocks noGrp="1"/>
          </p:cNvSpPr>
          <p:nvPr>
            <p:ph type="body" idx="1"/>
          </p:nvPr>
        </p:nvSpPr>
        <p:spPr/>
        <p:txBody>
          <a:bodyPr/>
          <a:lstStyle/>
          <a:p>
            <a:pPr>
              <a:spcBef>
                <a:spcPts val="0"/>
              </a:spcBef>
              <a:defRPr/>
            </a:pPr>
            <a:r>
              <a:rPr lang="ar-EG" sz="4800" dirty="0"/>
              <a:t>شا انتيف سوتى اممون: ايفول خين نينوفى.</a:t>
            </a:r>
          </a:p>
        </p:txBody>
      </p:sp>
      <p:sp>
        <p:nvSpPr>
          <p:cNvPr id="5" name="Text Placeholder 4"/>
          <p:cNvSpPr>
            <a:spLocks noGrp="1"/>
          </p:cNvSpPr>
          <p:nvPr>
            <p:ph type="body" sz="quarter" idx="3"/>
          </p:nvPr>
        </p:nvSpPr>
        <p:spPr>
          <a:xfrm>
            <a:off x="-2" y="5240213"/>
            <a:ext cx="9144000" cy="808893"/>
          </a:xfrm>
        </p:spPr>
        <p:txBody>
          <a:bodyPr/>
          <a:lstStyle/>
          <a:p>
            <a:r>
              <a:rPr lang="en-US" sz="4800" dirty="0" err="1">
                <a:latin typeface="CS New Athanasius" pitchFamily="34" charset="0"/>
              </a:rPr>
              <a:t>sa`ntefcw</a:t>
            </a:r>
            <a:r>
              <a:rPr lang="en-US" sz="4800" dirty="0">
                <a:latin typeface="CS New Athanasius" pitchFamily="34" charset="0"/>
              </a:rPr>
              <a:t>] `mmon@ `ebol</a:t>
            </a:r>
            <a:r>
              <a:rPr lang="ar-EG" sz="4800" dirty="0">
                <a:latin typeface="CS New Athanasius" pitchFamily="34" charset="0"/>
              </a:rPr>
              <a:t> </a:t>
            </a:r>
            <a:r>
              <a:rPr lang="en-US" sz="4800" dirty="0" err="1">
                <a:latin typeface="CS New Athanasius" pitchFamily="34" charset="0"/>
              </a:rPr>
              <a:t>qen</a:t>
            </a:r>
            <a:r>
              <a:rPr lang="en-US" sz="4800" dirty="0">
                <a:latin typeface="CS New Athanasius" pitchFamily="34" charset="0"/>
              </a:rPr>
              <a:t> </a:t>
            </a:r>
            <a:r>
              <a:rPr lang="en-US" sz="4800" dirty="0" err="1">
                <a:latin typeface="CS New Athanasius" pitchFamily="34" charset="0"/>
              </a:rPr>
              <a:t>nennobi</a:t>
            </a:r>
            <a:r>
              <a:rPr lang="en-US" sz="4800" dirty="0">
                <a:latin typeface="CS New Athanasius" pitchFamily="34" charset="0"/>
              </a:rPr>
              <a:t>.</a:t>
            </a:r>
            <a:endParaRPr lang="en-US" sz="18000" dirty="0">
              <a:latin typeface="CS New Athanasius" pitchFamily="34" charset="0"/>
            </a:endParaRPr>
          </a:p>
        </p:txBody>
      </p:sp>
      <p:sp>
        <p:nvSpPr>
          <p:cNvPr id="4" name="Text Placeholder 3">
            <a:extLst>
              <a:ext uri="{FF2B5EF4-FFF2-40B4-BE49-F238E27FC236}">
                <a16:creationId xmlns:a16="http://schemas.microsoft.com/office/drawing/2014/main" id="{57CF7CBA-F29C-48E1-B3AB-86CA37516058}"/>
              </a:ext>
            </a:extLst>
          </p:cNvPr>
          <p:cNvSpPr>
            <a:spLocks noGrp="1"/>
          </p:cNvSpPr>
          <p:nvPr>
            <p:ph type="body" sz="quarter" idx="10"/>
          </p:nvPr>
        </p:nvSpPr>
        <p:spPr>
          <a:xfrm>
            <a:off x="-2" y="4468888"/>
            <a:ext cx="9144000" cy="710178"/>
          </a:xfrm>
        </p:spPr>
        <p:txBody>
          <a:bodyPr/>
          <a:lstStyle/>
          <a:p>
            <a:r>
              <a:rPr lang="ar-EG" sz="6000" dirty="0">
                <a:solidFill>
                  <a:schemeClr val="lt1"/>
                </a:solidFill>
              </a:rPr>
              <a:t>حتى خلصنا، من خطايانا.</a:t>
            </a:r>
            <a:endParaRPr lang="ar-EG" sz="184200" dirty="0"/>
          </a:p>
        </p:txBody>
      </p:sp>
      <p:sp>
        <p:nvSpPr>
          <p:cNvPr id="6" name="TextBox 5">
            <a:hlinkClick r:id="rId3" action="ppaction://hlinksldjump"/>
            <a:extLst>
              <a:ext uri="{FF2B5EF4-FFF2-40B4-BE49-F238E27FC236}">
                <a16:creationId xmlns:a16="http://schemas.microsoft.com/office/drawing/2014/main" id="{7CB84273-B55E-40D5-96F9-FA8988C2CBEB}"/>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910831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C4F904E-40A9-400C-BA62-659DC072508C}"/>
              </a:ext>
            </a:extLst>
          </p:cNvPr>
          <p:cNvSpPr>
            <a:spLocks noGrp="1"/>
          </p:cNvSpPr>
          <p:nvPr>
            <p:ph type="title"/>
          </p:nvPr>
        </p:nvSpPr>
        <p:spPr/>
        <p:txBody>
          <a:bodyPr>
            <a:normAutofit fontScale="90000"/>
          </a:bodyPr>
          <a:lstStyle/>
          <a:p>
            <a:r>
              <a:rPr lang="ar-EG" dirty="0"/>
              <a:t>مرد ابركسيس الصعود</a:t>
            </a:r>
            <a:endParaRPr lang="en-GB" dirty="0"/>
          </a:p>
        </p:txBody>
      </p:sp>
      <p:sp>
        <p:nvSpPr>
          <p:cNvPr id="3" name="Text Placeholder 2">
            <a:extLst>
              <a:ext uri="{FF2B5EF4-FFF2-40B4-BE49-F238E27FC236}">
                <a16:creationId xmlns:a16="http://schemas.microsoft.com/office/drawing/2014/main" id="{40B23990-1E85-42A9-A2E6-229B4D8266BE}"/>
              </a:ext>
            </a:extLst>
          </p:cNvPr>
          <p:cNvSpPr>
            <a:spLocks noGrp="1"/>
          </p:cNvSpPr>
          <p:nvPr>
            <p:ph type="body" idx="1"/>
          </p:nvPr>
        </p:nvSpPr>
        <p:spPr>
          <a:xfrm>
            <a:off x="0" y="6264996"/>
            <a:ext cx="9143999" cy="593003"/>
          </a:xfrm>
        </p:spPr>
        <p:txBody>
          <a:bodyPr anchor="ctr"/>
          <a:lstStyle/>
          <a:p>
            <a:r>
              <a:rPr lang="ar-EG" sz="3500" b="1" dirty="0">
                <a:solidFill>
                  <a:schemeClr val="bg1"/>
                </a:solidFill>
                <a:latin typeface="CS New Athanasius" panose="020B0500000000000000" pitchFamily="34" charset="0"/>
                <a:cs typeface="Times New Roman" panose="02020603050405020304" pitchFamily="18" charset="0"/>
              </a:rPr>
              <a:t>شيرى تيف آناليم إبسيس: ايطاف شيناف إى إبشوي إينيفؤوي:</a:t>
            </a:r>
            <a:endParaRPr lang="en-GB" sz="3500" dirty="0"/>
          </a:p>
        </p:txBody>
      </p:sp>
      <p:sp>
        <p:nvSpPr>
          <p:cNvPr id="4" name="Text Placeholder 3">
            <a:extLst>
              <a:ext uri="{FF2B5EF4-FFF2-40B4-BE49-F238E27FC236}">
                <a16:creationId xmlns:a16="http://schemas.microsoft.com/office/drawing/2014/main" id="{706D09DF-03C2-48CF-9CB7-94938E46391F}"/>
              </a:ext>
            </a:extLst>
          </p:cNvPr>
          <p:cNvSpPr>
            <a:spLocks noGrp="1"/>
          </p:cNvSpPr>
          <p:nvPr>
            <p:ph type="body" sz="quarter" idx="3"/>
          </p:nvPr>
        </p:nvSpPr>
        <p:spPr>
          <a:xfrm>
            <a:off x="-2" y="5190564"/>
            <a:ext cx="9144000" cy="1074431"/>
          </a:xfrm>
        </p:spPr>
        <p:txBody>
          <a:bodyPr/>
          <a:lstStyle/>
          <a:p>
            <a:pPr>
              <a:spcBef>
                <a:spcPts val="0"/>
              </a:spcBef>
            </a:pPr>
            <a:r>
              <a:rPr lang="en-US" sz="4400" b="0" i="0" u="none" strike="noStrike" dirty="0">
                <a:effectLst/>
                <a:latin typeface="CS New Athanasius" pitchFamily="34" charset="0"/>
              </a:rPr>
              <a:t>&lt;ere </a:t>
            </a:r>
            <a:r>
              <a:rPr lang="en-US" sz="4400" b="0" i="0" u="none" strike="noStrike" dirty="0" err="1">
                <a:effectLst/>
                <a:latin typeface="CS New Athanasius" pitchFamily="34" charset="0"/>
              </a:rPr>
              <a:t>Tef`analum'ic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etafsenaf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e`pswi</a:t>
            </a:r>
            <a:endParaRPr lang="en-US" sz="4400" b="0" i="0" u="none" strike="noStrike" dirty="0">
              <a:effectLst/>
              <a:latin typeface="CS New Athanasius" pitchFamily="34" charset="0"/>
            </a:endParaRPr>
          </a:p>
          <a:p>
            <a:pPr>
              <a:spcBef>
                <a:spcPts val="0"/>
              </a:spcBef>
            </a:pPr>
            <a:r>
              <a:rPr lang="en-US" sz="4400" b="0" i="0" u="none" strike="noStrike" dirty="0">
                <a:effectLst/>
                <a:latin typeface="CS New Athanasius" pitchFamily="34" charset="0"/>
              </a:rPr>
              <a:t> `</a:t>
            </a:r>
            <a:r>
              <a:rPr lang="en-US" sz="4400" b="0" i="0" u="none" strike="noStrike" dirty="0" err="1">
                <a:effectLst/>
                <a:latin typeface="CS New Athanasius" pitchFamily="34" charset="0"/>
              </a:rPr>
              <a:t>enivyou`i</a:t>
            </a:r>
            <a:r>
              <a:rPr lang="en-US" sz="4400" b="0" i="0" u="none" strike="noStrike" dirty="0">
                <a:effectLst/>
                <a:latin typeface="CS New Athanasius" pitchFamily="34" charset="0"/>
              </a:rPr>
              <a:t>@ </a:t>
            </a:r>
            <a:endParaRPr lang="en-GB" sz="4000" dirty="0"/>
          </a:p>
        </p:txBody>
      </p:sp>
      <p:sp>
        <p:nvSpPr>
          <p:cNvPr id="5" name="Text Placeholder 4">
            <a:extLst>
              <a:ext uri="{FF2B5EF4-FFF2-40B4-BE49-F238E27FC236}">
                <a16:creationId xmlns:a16="http://schemas.microsoft.com/office/drawing/2014/main" id="{6DD62C74-69DE-4BA2-B7CC-DCF6732C8BDC}"/>
              </a:ext>
            </a:extLst>
          </p:cNvPr>
          <p:cNvSpPr>
            <a:spLocks noGrp="1"/>
          </p:cNvSpPr>
          <p:nvPr>
            <p:ph type="body" sz="quarter" idx="10"/>
          </p:nvPr>
        </p:nvSpPr>
        <p:spPr>
          <a:xfrm>
            <a:off x="-2" y="4396469"/>
            <a:ext cx="9144000" cy="710178"/>
          </a:xfrm>
        </p:spPr>
        <p:txBody>
          <a:bodyPr/>
          <a:lstStyle/>
          <a:p>
            <a:r>
              <a:rPr lang="ar-EG" sz="4800" b="1" dirty="0">
                <a:solidFill>
                  <a:srgbClr val="FFFFFF"/>
                </a:solidFill>
                <a:latin typeface="CS New Athanasius" panose="020B0500000000000000" pitchFamily="34" charset="0"/>
                <a:cs typeface="Times New Roman" panose="02020603050405020304" pitchFamily="18" charset="0"/>
              </a:rPr>
              <a:t>السلام لصعوده، لما صعد إلى السموات،</a:t>
            </a:r>
            <a:endParaRPr lang="en-GB" sz="4800" dirty="0"/>
          </a:p>
        </p:txBody>
      </p:sp>
      <p:sp>
        <p:nvSpPr>
          <p:cNvPr id="6" name="TextBox 5">
            <a:hlinkClick r:id="rId2" action="ppaction://hlinksldjump"/>
            <a:extLst>
              <a:ext uri="{FF2B5EF4-FFF2-40B4-BE49-F238E27FC236}">
                <a16:creationId xmlns:a16="http://schemas.microsoft.com/office/drawing/2014/main" id="{26B3348E-44F9-4888-A0D6-8CC4764DFBEC}"/>
              </a:ext>
            </a:extLst>
          </p:cNvPr>
          <p:cNvSpPr txBox="1"/>
          <p:nvPr/>
        </p:nvSpPr>
        <p:spPr>
          <a:xfrm>
            <a:off x="4303057" y="3966091"/>
            <a:ext cx="4840941" cy="430887"/>
          </a:xfrm>
          <a:prstGeom prst="rect">
            <a:avLst/>
          </a:prstGeom>
          <a:noFill/>
        </p:spPr>
        <p:txBody>
          <a:bodyPr wrap="square" rtlCol="0">
            <a:spAutoFit/>
          </a:bodyPr>
          <a:lstStyle/>
          <a:p>
            <a:pPr algn="r" rtl="1"/>
            <a:r>
              <a:rPr lang="ar-EG" sz="2200" b="1" dirty="0">
                <a:solidFill>
                  <a:srgbClr val="FFC000"/>
                </a:solidFill>
                <a:cs typeface="+mj-cs"/>
              </a:rPr>
              <a:t>مرد ابركسيس القيامة </a:t>
            </a:r>
            <a:r>
              <a:rPr lang="ar-EG" sz="2200" b="1" dirty="0">
                <a:solidFill>
                  <a:schemeClr val="bg1"/>
                </a:solidFill>
                <a:cs typeface="+mj-cs"/>
              </a:rPr>
              <a:t>(شيرى تيف اناسطاسيس)</a:t>
            </a:r>
            <a:endParaRPr lang="en-GB" sz="2200" b="1" dirty="0">
              <a:solidFill>
                <a:schemeClr val="bg1"/>
              </a:solidFill>
              <a:cs typeface="+mj-cs"/>
            </a:endParaRPr>
          </a:p>
        </p:txBody>
      </p:sp>
      <p:sp>
        <p:nvSpPr>
          <p:cNvPr id="7" name="TextBox 6">
            <a:hlinkClick r:id="rId3" action="ppaction://hlinksldjump"/>
            <a:extLst>
              <a:ext uri="{FF2B5EF4-FFF2-40B4-BE49-F238E27FC236}">
                <a16:creationId xmlns:a16="http://schemas.microsoft.com/office/drawing/2014/main" id="{F3AB1ED5-D925-4CD3-A204-5C9F5D47C4E0}"/>
              </a:ext>
            </a:extLst>
          </p:cNvPr>
          <p:cNvSpPr txBox="1"/>
          <p:nvPr/>
        </p:nvSpPr>
        <p:spPr>
          <a:xfrm>
            <a:off x="-2" y="3935835"/>
            <a:ext cx="1748117" cy="461665"/>
          </a:xfrm>
          <a:prstGeom prst="rect">
            <a:avLst/>
          </a:prstGeom>
          <a:noFill/>
        </p:spPr>
        <p:txBody>
          <a:bodyPr wrap="square" rtlCol="0">
            <a:spAutoFit/>
          </a:bodyPr>
          <a:lstStyle/>
          <a:p>
            <a:pPr algn="ct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358841564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D750C0C-B3E0-4FCB-ACE5-F2B30A748E4E}"/>
              </a:ext>
            </a:extLst>
          </p:cNvPr>
          <p:cNvSpPr>
            <a:spLocks noGrp="1"/>
          </p:cNvSpPr>
          <p:nvPr>
            <p:ph type="title"/>
          </p:nvPr>
        </p:nvSpPr>
        <p:spPr/>
        <p:txBody>
          <a:bodyPr>
            <a:normAutofit/>
          </a:bodyPr>
          <a:lstStyle/>
          <a:p>
            <a:endParaRPr lang="en-GB" sz="4400" dirty="0"/>
          </a:p>
        </p:txBody>
      </p:sp>
      <p:sp>
        <p:nvSpPr>
          <p:cNvPr id="3" name="Text Placeholder 2">
            <a:extLst>
              <a:ext uri="{FF2B5EF4-FFF2-40B4-BE49-F238E27FC236}">
                <a16:creationId xmlns:a16="http://schemas.microsoft.com/office/drawing/2014/main" id="{60C7E01B-1EF1-4D53-8649-879E1EBBC728}"/>
              </a:ext>
            </a:extLst>
          </p:cNvPr>
          <p:cNvSpPr>
            <a:spLocks noGrp="1"/>
          </p:cNvSpPr>
          <p:nvPr>
            <p:ph type="body" idx="1"/>
          </p:nvPr>
        </p:nvSpPr>
        <p:spPr>
          <a:xfrm>
            <a:off x="0" y="6147822"/>
            <a:ext cx="9143999" cy="710178"/>
          </a:xfrm>
        </p:spPr>
        <p:txBody>
          <a:bodyPr anchor="ctr"/>
          <a:lstStyle/>
          <a:p>
            <a:r>
              <a:rPr lang="ar-EG" sz="3400" b="1" dirty="0">
                <a:solidFill>
                  <a:schemeClr val="bg1"/>
                </a:solidFill>
                <a:latin typeface="CS New Athanasius" panose="020B0500000000000000" pitchFamily="34" charset="0"/>
                <a:cs typeface="Times New Roman" panose="02020603050405020304" pitchFamily="18" charset="0"/>
              </a:rPr>
              <a:t>خين اوواؤاوو نيم او طايوو: أفهيمسي صا أووى نام إمبيف يوت.</a:t>
            </a:r>
            <a:endParaRPr lang="en-GB" sz="3400" dirty="0"/>
          </a:p>
        </p:txBody>
      </p:sp>
      <p:sp>
        <p:nvSpPr>
          <p:cNvPr id="4" name="Text Placeholder 3">
            <a:extLst>
              <a:ext uri="{FF2B5EF4-FFF2-40B4-BE49-F238E27FC236}">
                <a16:creationId xmlns:a16="http://schemas.microsoft.com/office/drawing/2014/main" id="{16ECA5B8-D3F4-40A3-9C78-446985D3D4EA}"/>
              </a:ext>
            </a:extLst>
          </p:cNvPr>
          <p:cNvSpPr>
            <a:spLocks noGrp="1"/>
          </p:cNvSpPr>
          <p:nvPr>
            <p:ph type="body" sz="quarter" idx="3"/>
          </p:nvPr>
        </p:nvSpPr>
        <p:spPr>
          <a:xfrm>
            <a:off x="0" y="5172104"/>
            <a:ext cx="9144000" cy="975718"/>
          </a:xfrm>
        </p:spPr>
        <p:txBody>
          <a:bodyPr/>
          <a:lstStyle/>
          <a:p>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outaio</a:t>
            </a:r>
            <a:r>
              <a:rPr lang="en-US" sz="4000" b="0" i="0" u="none" strike="noStrike" dirty="0">
                <a:effectLst/>
                <a:latin typeface="CS New Athanasius" pitchFamily="34" charset="0"/>
              </a:rPr>
              <a:t> @ </a:t>
            </a:r>
            <a:r>
              <a:rPr lang="en-US" sz="4000" b="0" i="0" u="none" strike="noStrike" dirty="0" err="1">
                <a:effectLst/>
                <a:latin typeface="CS New Athanasius" pitchFamily="34" charset="0"/>
              </a:rPr>
              <a:t>afhemci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caou`inam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mPefiwt</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F6E74CDC-1A02-4FC9-9A80-51E47F100A9D}"/>
              </a:ext>
            </a:extLst>
          </p:cNvPr>
          <p:cNvSpPr>
            <a:spLocks noGrp="1"/>
          </p:cNvSpPr>
          <p:nvPr>
            <p:ph type="body" sz="quarter" idx="10"/>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بمجد وإكرام، جلس عن يمين أبيه.</a:t>
            </a:r>
            <a:endParaRPr lang="en-GB" sz="4400" dirty="0"/>
          </a:p>
        </p:txBody>
      </p:sp>
    </p:spTree>
    <p:extLst>
      <p:ext uri="{BB962C8B-B14F-4D97-AF65-F5344CB8AC3E}">
        <p14:creationId xmlns:p14="http://schemas.microsoft.com/office/powerpoint/2010/main" val="725981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fontScale="90000"/>
          </a:bodyPr>
          <a:lstStyle/>
          <a:p>
            <a:r>
              <a:rPr lang="ar-EG" sz="4400" b="1" dirty="0">
                <a:solidFill>
                  <a:srgbClr val="FFC000"/>
                </a:solidFill>
                <a:cs typeface="Times New Roman" pitchFamily="18" charset="0"/>
              </a:rPr>
              <a:t>56 ارحمنى يا الله</a:t>
            </a:r>
            <a:endParaRPr lang="en-US" dirty="0"/>
          </a:p>
        </p:txBody>
      </p:sp>
      <p:sp>
        <p:nvSpPr>
          <p:cNvPr id="2" name="Text Placeholder 1">
            <a:extLst>
              <a:ext uri="{FF2B5EF4-FFF2-40B4-BE49-F238E27FC236}">
                <a16:creationId xmlns:a16="http://schemas.microsoft.com/office/drawing/2014/main" id="{87F9CD42-70DA-4FCF-861C-2D6F01D13B35}"/>
              </a:ext>
            </a:extLst>
          </p:cNvPr>
          <p:cNvSpPr>
            <a:spLocks noGrp="1"/>
          </p:cNvSpPr>
          <p:nvPr>
            <p:ph type="body" sz="quarter" idx="10"/>
          </p:nvPr>
        </p:nvSpPr>
        <p:spPr>
          <a:xfrm>
            <a:off x="0" y="4359275"/>
            <a:ext cx="9144000" cy="2498725"/>
          </a:xfrm>
        </p:spPr>
        <p:txBody>
          <a:bodyPr anchor="t"/>
          <a:lstStyle/>
          <a:p>
            <a:pPr>
              <a:lnSpc>
                <a:spcPct val="100000"/>
              </a:lnSpc>
            </a:pPr>
            <a:r>
              <a:rPr lang="ar-EG" dirty="0"/>
              <a:t>ارحمني يا الله ارحمني، فإنه عليك توكلتْ نفسي. وبظل جناحيك أعتصم، إلى أن يعبر الإثم. أصرخ إلى الله العلي، الإله المحسن إلى. أرسل من السماء فخلصني، وجعل العار على الذين يطأونني. أرسل الله رحمته وحقه، </a:t>
            </a:r>
            <a:br>
              <a:rPr lang="ar-EG" dirty="0"/>
            </a:br>
            <a:endParaRPr lang="en-US" dirty="0"/>
          </a:p>
        </p:txBody>
      </p:sp>
      <p:sp>
        <p:nvSpPr>
          <p:cNvPr id="7" name="Title 1"/>
          <p:cNvSpPr txBox="1">
            <a:spLocks/>
          </p:cNvSpPr>
          <p:nvPr/>
        </p:nvSpPr>
        <p:spPr bwMode="auto">
          <a:xfrm>
            <a:off x="4959927" y="3836055"/>
            <a:ext cx="4184073"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(2) المزمور السادس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999226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79D80C5-94D8-4FCE-9D7C-F8E3F4388309}"/>
              </a:ext>
            </a:extLst>
          </p:cNvPr>
          <p:cNvSpPr>
            <a:spLocks noGrp="1"/>
          </p:cNvSpPr>
          <p:nvPr>
            <p:ph type="title"/>
          </p:nvPr>
        </p:nvSpPr>
        <p:spPr/>
        <p:txBody>
          <a:bodyPr>
            <a:noAutofit/>
          </a:bodyPr>
          <a:lstStyle/>
          <a:p>
            <a:r>
              <a:rPr lang="ar-EG" sz="2800" dirty="0"/>
              <a:t>مرد ابركسيس العنصرة</a:t>
            </a:r>
            <a:endParaRPr lang="en-GB" sz="2800" dirty="0"/>
          </a:p>
        </p:txBody>
      </p:sp>
      <p:sp>
        <p:nvSpPr>
          <p:cNvPr id="3" name="Text Placeholder 2">
            <a:extLst>
              <a:ext uri="{FF2B5EF4-FFF2-40B4-BE49-F238E27FC236}">
                <a16:creationId xmlns:a16="http://schemas.microsoft.com/office/drawing/2014/main" id="{70144F45-1B77-4B2A-911C-FBA45362CF63}"/>
              </a:ext>
            </a:extLst>
          </p:cNvPr>
          <p:cNvSpPr>
            <a:spLocks noGrp="1"/>
          </p:cNvSpPr>
          <p:nvPr>
            <p:ph type="body" idx="1"/>
          </p:nvPr>
        </p:nvSpPr>
        <p:spPr>
          <a:xfrm>
            <a:off x="0" y="6252882"/>
            <a:ext cx="9143999" cy="605118"/>
          </a:xfrm>
        </p:spPr>
        <p:txBody>
          <a:bodyPr anchor="ctr"/>
          <a:lstStyle/>
          <a:p>
            <a:r>
              <a:rPr lang="ar-EG" sz="3300" b="1" dirty="0">
                <a:solidFill>
                  <a:schemeClr val="bg1"/>
                </a:solidFill>
                <a:latin typeface="CS New Athanasius" panose="020B0500000000000000" pitchFamily="34" charset="0"/>
                <a:cs typeface="Times New Roman" panose="02020603050405020304" pitchFamily="18" charset="0"/>
              </a:rPr>
              <a:t>شيرى تيف أناليم إبسيس: إيطاف شيناف أى إبشوى إي نيفيؤوى:</a:t>
            </a:r>
            <a:endParaRPr lang="en-GB" sz="3300" dirty="0"/>
          </a:p>
        </p:txBody>
      </p:sp>
      <p:sp>
        <p:nvSpPr>
          <p:cNvPr id="4" name="Text Placeholder 3">
            <a:extLst>
              <a:ext uri="{FF2B5EF4-FFF2-40B4-BE49-F238E27FC236}">
                <a16:creationId xmlns:a16="http://schemas.microsoft.com/office/drawing/2014/main" id="{1EF54CCB-0C8C-41B9-B042-32F1BEBF0118}"/>
              </a:ext>
            </a:extLst>
          </p:cNvPr>
          <p:cNvSpPr>
            <a:spLocks noGrp="1"/>
          </p:cNvSpPr>
          <p:nvPr>
            <p:ph type="body" sz="quarter" idx="3"/>
          </p:nvPr>
        </p:nvSpPr>
        <p:spPr>
          <a:xfrm>
            <a:off x="-2" y="5073388"/>
            <a:ext cx="9144000" cy="1179493"/>
          </a:xfrm>
        </p:spPr>
        <p:txBody>
          <a:bodyPr/>
          <a:lstStyle/>
          <a:p>
            <a:pPr>
              <a:spcBef>
                <a:spcPts val="0"/>
              </a:spcBef>
            </a:pPr>
            <a:r>
              <a:rPr lang="en-GB" sz="4200" dirty="0"/>
              <a:t>&lt;ere </a:t>
            </a:r>
            <a:r>
              <a:rPr lang="en-GB" sz="4200" dirty="0" err="1"/>
              <a:t>Tef`analum'ic</a:t>
            </a:r>
            <a:r>
              <a:rPr lang="en-GB" sz="4200" dirty="0"/>
              <a:t>@ `</a:t>
            </a:r>
            <a:r>
              <a:rPr lang="en-GB" sz="4200" dirty="0" err="1"/>
              <a:t>etafsenaf</a:t>
            </a:r>
            <a:r>
              <a:rPr lang="en-GB" sz="4200" dirty="0"/>
              <a:t> `</a:t>
            </a:r>
            <a:r>
              <a:rPr lang="en-GB" sz="4200" dirty="0" err="1"/>
              <a:t>e`pswi</a:t>
            </a:r>
            <a:endParaRPr lang="en-GB" sz="4200" dirty="0"/>
          </a:p>
          <a:p>
            <a:pPr>
              <a:spcBef>
                <a:spcPts val="0"/>
              </a:spcBef>
            </a:pPr>
            <a:r>
              <a:rPr lang="en-GB" sz="4200" dirty="0"/>
              <a:t> `</a:t>
            </a:r>
            <a:r>
              <a:rPr lang="en-GB" sz="4200" dirty="0" err="1"/>
              <a:t>enivyou`i</a:t>
            </a:r>
            <a:r>
              <a:rPr lang="en-GB" sz="4200" dirty="0"/>
              <a:t>@ </a:t>
            </a:r>
          </a:p>
        </p:txBody>
      </p:sp>
      <p:sp>
        <p:nvSpPr>
          <p:cNvPr id="5" name="Text Placeholder 4">
            <a:extLst>
              <a:ext uri="{FF2B5EF4-FFF2-40B4-BE49-F238E27FC236}">
                <a16:creationId xmlns:a16="http://schemas.microsoft.com/office/drawing/2014/main" id="{2EC2946B-0F24-4A7F-A8A7-652F343F6FE3}"/>
              </a:ext>
            </a:extLst>
          </p:cNvPr>
          <p:cNvSpPr>
            <a:spLocks noGrp="1"/>
          </p:cNvSpPr>
          <p:nvPr>
            <p:ph type="body" sz="quarter" idx="10"/>
          </p:nvPr>
        </p:nvSpPr>
        <p:spPr/>
        <p:txBody>
          <a:bodyPr/>
          <a:lstStyle/>
          <a:p>
            <a:r>
              <a:rPr lang="ar-EG" sz="4800" dirty="0">
                <a:latin typeface="Tahoma" panose="020B0604030504040204" pitchFamily="34" charset="0"/>
              </a:rPr>
              <a:t>السلام لصعوده، صعد إلى السماء،</a:t>
            </a:r>
            <a:endParaRPr lang="en-GB" sz="4800" dirty="0"/>
          </a:p>
        </p:txBody>
      </p:sp>
    </p:spTree>
    <p:extLst>
      <p:ext uri="{BB962C8B-B14F-4D97-AF65-F5344CB8AC3E}">
        <p14:creationId xmlns:p14="http://schemas.microsoft.com/office/powerpoint/2010/main" val="80543158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46C191F-22E9-449F-B2B0-0A52B766F9D7}"/>
              </a:ext>
            </a:extLst>
          </p:cNvPr>
          <p:cNvSpPr>
            <a:spLocks noGrp="1"/>
          </p:cNvSpPr>
          <p:nvPr>
            <p:ph type="body" idx="1"/>
          </p:nvPr>
        </p:nvSpPr>
        <p:spPr>
          <a:xfrm>
            <a:off x="0" y="6147822"/>
            <a:ext cx="9143999" cy="710178"/>
          </a:xfrm>
        </p:spPr>
        <p:txBody>
          <a:bodyPr anchor="ctr"/>
          <a:lstStyle/>
          <a:p>
            <a:r>
              <a:rPr lang="ar-EG" sz="3600" b="1" dirty="0">
                <a:solidFill>
                  <a:schemeClr val="bg1"/>
                </a:solidFill>
                <a:latin typeface="CS New Athanasius" panose="020B0500000000000000" pitchFamily="34" charset="0"/>
                <a:cs typeface="Times New Roman" panose="02020603050405020304" pitchFamily="18" charset="0"/>
              </a:rPr>
              <a:t>أف أوؤورب نان إمبى باراكليتون: بى إبنيفما إنتى تى ميثمى.</a:t>
            </a:r>
            <a:endParaRPr lang="en-GB" sz="3300" dirty="0"/>
          </a:p>
        </p:txBody>
      </p:sp>
      <p:sp>
        <p:nvSpPr>
          <p:cNvPr id="4" name="Text Placeholder 3">
            <a:extLst>
              <a:ext uri="{FF2B5EF4-FFF2-40B4-BE49-F238E27FC236}">
                <a16:creationId xmlns:a16="http://schemas.microsoft.com/office/drawing/2014/main" id="{37012D48-59B2-47D8-B4F1-6D5EE138B717}"/>
              </a:ext>
            </a:extLst>
          </p:cNvPr>
          <p:cNvSpPr>
            <a:spLocks noGrp="1"/>
          </p:cNvSpPr>
          <p:nvPr>
            <p:ph type="body" sz="quarter" idx="3"/>
          </p:nvPr>
        </p:nvSpPr>
        <p:spPr>
          <a:xfrm>
            <a:off x="-1" y="5266234"/>
            <a:ext cx="9144000" cy="975718"/>
          </a:xfrm>
        </p:spPr>
        <p:txBody>
          <a:bodyPr/>
          <a:lstStyle/>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afouwrp nan `mPiparaklyton@ Pi`pneuma</a:t>
            </a:r>
          </a:p>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 `nte ]me;myi.</a:t>
            </a:r>
            <a:endParaRPr kumimoji="0" lang="en-US"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72C9DED0-7924-4E55-BDB0-0DBA7FC81429}"/>
              </a:ext>
            </a:extLst>
          </p:cNvPr>
          <p:cNvSpPr>
            <a:spLocks noGrp="1"/>
          </p:cNvSpPr>
          <p:nvPr>
            <p:ph type="body" sz="quarter" idx="10"/>
          </p:nvPr>
        </p:nvSpPr>
        <p:spPr>
          <a:xfrm>
            <a:off x="-1" y="4309423"/>
            <a:ext cx="9144000" cy="710178"/>
          </a:xfrm>
        </p:spPr>
        <p:txBody>
          <a:bodyPr anchor="t"/>
          <a:lstStyle/>
          <a:p>
            <a:pPr>
              <a:lnSpc>
                <a:spcPct val="100000"/>
              </a:lnSpc>
            </a:pPr>
            <a:r>
              <a:rPr lang="ar-EG" sz="4800" dirty="0">
                <a:latin typeface="Tahoma" panose="020B0604030504040204" pitchFamily="34" charset="0"/>
              </a:rPr>
              <a:t>وأرسل لنا المعزى روح الحق.</a:t>
            </a:r>
            <a:endParaRPr lang="en-GB" sz="4800" dirty="0"/>
          </a:p>
        </p:txBody>
      </p:sp>
    </p:spTree>
    <p:extLst>
      <p:ext uri="{BB962C8B-B14F-4D97-AF65-F5344CB8AC3E}">
        <p14:creationId xmlns:p14="http://schemas.microsoft.com/office/powerpoint/2010/main" val="10981580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5A51F8A-6D1E-44B2-BF73-C2210F9F52B7}"/>
              </a:ext>
            </a:extLst>
          </p:cNvPr>
          <p:cNvSpPr>
            <a:spLocks noGrp="1"/>
          </p:cNvSpPr>
          <p:nvPr>
            <p:ph type="title"/>
          </p:nvPr>
        </p:nvSpPr>
        <p:spPr/>
        <p:txBody>
          <a:bodyPr>
            <a:normAutofit/>
          </a:bodyPr>
          <a:lstStyle/>
          <a:p>
            <a:r>
              <a:rPr lang="ar-EG" sz="4400" dirty="0">
                <a:effectLst/>
                <a:latin typeface="Tahoma" panose="020B0604030504040204" pitchFamily="34" charset="0"/>
              </a:rPr>
              <a:t>إيليا وموسي القويان: نظرا ثيابه على تابور: </a:t>
            </a:r>
            <a:endParaRPr lang="en-GB" sz="4400" dirty="0"/>
          </a:p>
        </p:txBody>
      </p:sp>
      <p:sp>
        <p:nvSpPr>
          <p:cNvPr id="3" name="Text Placeholder 2">
            <a:extLst>
              <a:ext uri="{FF2B5EF4-FFF2-40B4-BE49-F238E27FC236}">
                <a16:creationId xmlns:a16="http://schemas.microsoft.com/office/drawing/2014/main" id="{ECC16EB7-147D-4A97-85A7-08185511112B}"/>
              </a:ext>
            </a:extLst>
          </p:cNvPr>
          <p:cNvSpPr>
            <a:spLocks noGrp="1"/>
          </p:cNvSpPr>
          <p:nvPr>
            <p:ph type="body" idx="1"/>
          </p:nvPr>
        </p:nvSpPr>
        <p:spPr/>
        <p:txBody>
          <a:bodyPr anchor="ctr"/>
          <a:lstStyle/>
          <a:p>
            <a:r>
              <a:rPr lang="ar-EG" sz="3400" dirty="0">
                <a:effectLst/>
                <a:latin typeface="Tahoma" panose="020B0604030504040204" pitchFamily="34" charset="0"/>
              </a:rPr>
              <a:t>إيلياس نيم مويسيس بيتجور: آﭭناﭪ إيه نيف إهـﭭوس هي تابور :</a:t>
            </a:r>
            <a:endParaRPr lang="en-GB" sz="3400" dirty="0"/>
          </a:p>
        </p:txBody>
      </p:sp>
      <p:sp>
        <p:nvSpPr>
          <p:cNvPr id="4" name="Text Placeholder 3">
            <a:extLst>
              <a:ext uri="{FF2B5EF4-FFF2-40B4-BE49-F238E27FC236}">
                <a16:creationId xmlns:a16="http://schemas.microsoft.com/office/drawing/2014/main" id="{5CE53D36-F29F-46B0-917C-35B169932279}"/>
              </a:ext>
            </a:extLst>
          </p:cNvPr>
          <p:cNvSpPr>
            <a:spLocks noGrp="1"/>
          </p:cNvSpPr>
          <p:nvPr>
            <p:ph type="body" sz="quarter" idx="3"/>
          </p:nvPr>
        </p:nvSpPr>
        <p:spPr/>
        <p:txBody>
          <a:bodyPr/>
          <a:lstStyle/>
          <a:p>
            <a:r>
              <a:rPr lang="en-GB" sz="2900" dirty="0">
                <a:effectLst/>
                <a:latin typeface="Avva_Shenouda" panose="020B0500000000000000" pitchFamily="34" charset="0"/>
              </a:rPr>
              <a:t>#liac </a:t>
            </a:r>
            <a:r>
              <a:rPr lang="en-GB" sz="2900" dirty="0" err="1">
                <a:effectLst/>
                <a:latin typeface="Avva_Shenouda" panose="020B0500000000000000" pitchFamily="34" charset="0"/>
              </a:rPr>
              <a:t>nem</a:t>
            </a:r>
            <a:r>
              <a:rPr lang="en-GB" sz="2900" dirty="0">
                <a:effectLst/>
                <a:latin typeface="Avva_Shenouda" panose="020B0500000000000000" pitchFamily="34" charset="0"/>
              </a:rPr>
              <a:t> Mwvc3c </a:t>
            </a:r>
            <a:r>
              <a:rPr lang="en-GB" sz="2900" dirty="0" err="1">
                <a:effectLst/>
                <a:latin typeface="Avva_Shenouda" panose="020B0500000000000000" pitchFamily="34" charset="0"/>
              </a:rPr>
              <a:t>petgor</a:t>
            </a:r>
            <a:r>
              <a:rPr lang="en-GB" sz="2900" dirty="0">
                <a:effectLst/>
                <a:latin typeface="Avva_Shenouda" panose="020B0500000000000000" pitchFamily="34" charset="0"/>
              </a:rPr>
              <a:t>: </a:t>
            </a:r>
            <a:r>
              <a:rPr lang="en-GB" sz="2900" dirty="0" err="1">
                <a:effectLst/>
                <a:latin typeface="Avva_Shenouda" panose="020B0500000000000000" pitchFamily="34" charset="0"/>
              </a:rPr>
              <a:t>avnav</a:t>
            </a:r>
            <a:r>
              <a:rPr lang="en-GB" sz="2900" dirty="0">
                <a:effectLst/>
                <a:latin typeface="Avva_Shenouda" panose="020B0500000000000000" pitchFamily="34" charset="0"/>
              </a:rPr>
              <a:t> ene4`hbwc hi )</a:t>
            </a:r>
            <a:r>
              <a:rPr lang="en-GB" sz="2900" dirty="0" err="1">
                <a:effectLst/>
                <a:latin typeface="Avva_Shenouda" panose="020B0500000000000000" pitchFamily="34" charset="0"/>
              </a:rPr>
              <a:t>abwr</a:t>
            </a:r>
            <a:r>
              <a:rPr lang="en-GB" sz="2900" dirty="0">
                <a:effectLst/>
                <a:latin typeface="Avva_Shenouda" panose="020B0500000000000000" pitchFamily="34" charset="0"/>
              </a:rPr>
              <a:t>:</a:t>
            </a:r>
            <a:endParaRPr lang="en-GB" sz="2900" dirty="0"/>
          </a:p>
        </p:txBody>
      </p:sp>
    </p:spTree>
    <p:extLst>
      <p:ext uri="{BB962C8B-B14F-4D97-AF65-F5344CB8AC3E}">
        <p14:creationId xmlns:p14="http://schemas.microsoft.com/office/powerpoint/2010/main" val="1525078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AF933DB-F307-4BB7-B776-3D9ABBD8257D}"/>
              </a:ext>
            </a:extLst>
          </p:cNvPr>
          <p:cNvSpPr>
            <a:spLocks noGrp="1"/>
          </p:cNvSpPr>
          <p:nvPr>
            <p:ph type="title"/>
          </p:nvPr>
        </p:nvSpPr>
        <p:spPr/>
        <p:txBody>
          <a:bodyPr>
            <a:normAutofit/>
          </a:bodyPr>
          <a:lstStyle/>
          <a:p>
            <a:r>
              <a:rPr lang="ar-EG" sz="4400" dirty="0">
                <a:effectLst/>
                <a:latin typeface="Tahoma" panose="020B0604030504040204" pitchFamily="34" charset="0"/>
              </a:rPr>
              <a:t>التلاميذ عبروا : فى سحابة نيرة</a:t>
            </a:r>
            <a:endParaRPr lang="en-GB" sz="4400" dirty="0"/>
          </a:p>
        </p:txBody>
      </p:sp>
      <p:sp>
        <p:nvSpPr>
          <p:cNvPr id="3" name="Text Placeholder 2">
            <a:extLst>
              <a:ext uri="{FF2B5EF4-FFF2-40B4-BE49-F238E27FC236}">
                <a16:creationId xmlns:a16="http://schemas.microsoft.com/office/drawing/2014/main" id="{06D6CB7B-DA94-46AD-B63C-EB674ABF44CD}"/>
              </a:ext>
            </a:extLst>
          </p:cNvPr>
          <p:cNvSpPr>
            <a:spLocks noGrp="1"/>
          </p:cNvSpPr>
          <p:nvPr>
            <p:ph type="body" idx="1"/>
          </p:nvPr>
        </p:nvSpPr>
        <p:spPr/>
        <p:txBody>
          <a:bodyPr/>
          <a:lstStyle/>
          <a:p>
            <a:r>
              <a:rPr lang="ar-EG" sz="3600" dirty="0">
                <a:effectLst/>
                <a:latin typeface="Tahoma" panose="020B0604030504040204" pitchFamily="34" charset="0"/>
              </a:rPr>
              <a:t>ني ماثيتيس آﭪ إيرﭼينيور: إن أوو تشيبي إس إير أووأويني</a:t>
            </a:r>
            <a:endParaRPr lang="en-GB" sz="3600" dirty="0"/>
          </a:p>
        </p:txBody>
      </p:sp>
      <p:sp>
        <p:nvSpPr>
          <p:cNvPr id="4" name="Text Placeholder 3">
            <a:extLst>
              <a:ext uri="{FF2B5EF4-FFF2-40B4-BE49-F238E27FC236}">
                <a16:creationId xmlns:a16="http://schemas.microsoft.com/office/drawing/2014/main" id="{8AB31823-991B-4D10-9AAF-B03CD2627832}"/>
              </a:ext>
            </a:extLst>
          </p:cNvPr>
          <p:cNvSpPr>
            <a:spLocks noGrp="1"/>
          </p:cNvSpPr>
          <p:nvPr>
            <p:ph type="body" sz="quarter" idx="3"/>
          </p:nvPr>
        </p:nvSpPr>
        <p:spPr/>
        <p:txBody>
          <a:bodyPr/>
          <a:lstStyle/>
          <a:p>
            <a:r>
              <a:rPr lang="en-GB" dirty="0">
                <a:effectLst/>
                <a:latin typeface="Avva_Shenouda" panose="020B0500000000000000" pitchFamily="34" charset="0"/>
              </a:rPr>
              <a:t>nima03t3c </a:t>
            </a:r>
            <a:r>
              <a:rPr lang="en-GB" dirty="0" err="1">
                <a:effectLst/>
                <a:latin typeface="Avva_Shenouda" panose="020B0500000000000000" pitchFamily="34" charset="0"/>
              </a:rPr>
              <a:t>averginior</a:t>
            </a:r>
            <a:r>
              <a:rPr lang="en-GB" dirty="0">
                <a:effectLst/>
                <a:latin typeface="Avva_Shenouda" panose="020B0500000000000000" pitchFamily="34" charset="0"/>
              </a:rPr>
              <a:t> : `novs3pi </a:t>
            </a:r>
            <a:r>
              <a:rPr lang="en-GB" dirty="0" err="1">
                <a:effectLst/>
                <a:latin typeface="Avva_Shenouda" panose="020B0500000000000000" pitchFamily="34" charset="0"/>
              </a:rPr>
              <a:t>ecerovwini</a:t>
            </a:r>
            <a:endParaRPr lang="en-GB" dirty="0"/>
          </a:p>
        </p:txBody>
      </p:sp>
    </p:spTree>
    <p:extLst>
      <p:ext uri="{BB962C8B-B14F-4D97-AF65-F5344CB8AC3E}">
        <p14:creationId xmlns:p14="http://schemas.microsoft.com/office/powerpoint/2010/main" val="511650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3"/>
          <a:stretch>
            <a:fillRect/>
          </a:stretch>
        </p:blipFill>
        <p:spPr>
          <a:xfrm>
            <a:off x="0" y="1810800"/>
            <a:ext cx="9152542" cy="5052966"/>
          </a:xfrm>
          <a:prstGeom prst="rect">
            <a:avLst/>
          </a:prstGeom>
        </p:spPr>
      </p:pic>
      <p:sp>
        <p:nvSpPr>
          <p:cNvPr id="13" name="Title 12"/>
          <p:cNvSpPr>
            <a:spLocks noGrp="1"/>
          </p:cNvSpPr>
          <p:nvPr>
            <p:ph type="title"/>
          </p:nvPr>
        </p:nvSpPr>
        <p:spPr/>
        <p:txBody>
          <a:bodyPr>
            <a:normAutofit/>
          </a:bodyPr>
          <a:lstStyle/>
          <a:p>
            <a:r>
              <a:rPr lang="ar-EG" sz="4400" dirty="0"/>
              <a:t>السلام لك يا مريم الحمامة الحسنة</a:t>
            </a:r>
            <a:endParaRPr lang="en-US" sz="4400" dirty="0"/>
          </a:p>
        </p:txBody>
      </p:sp>
      <p:sp>
        <p:nvSpPr>
          <p:cNvPr id="14" name="Text Placeholder 13"/>
          <p:cNvSpPr>
            <a:spLocks noGrp="1"/>
          </p:cNvSpPr>
          <p:nvPr>
            <p:ph type="body" idx="1"/>
          </p:nvPr>
        </p:nvSpPr>
        <p:spPr/>
        <p:txBody>
          <a:bodyPr/>
          <a:lstStyle/>
          <a:p>
            <a:r>
              <a:rPr lang="ar-EG" sz="4800" dirty="0"/>
              <a:t>شيرى نيه ماريا : تي إتشرومبي إثنيسوس </a:t>
            </a:r>
            <a:endParaRPr lang="en-US" sz="4800" dirty="0"/>
          </a:p>
        </p:txBody>
      </p:sp>
      <p:sp>
        <p:nvSpPr>
          <p:cNvPr id="15" name="Text Placeholder 14"/>
          <p:cNvSpPr>
            <a:spLocks noGrp="1"/>
          </p:cNvSpPr>
          <p:nvPr>
            <p:ph type="body" sz="quarter" idx="3"/>
          </p:nvPr>
        </p:nvSpPr>
        <p:spPr>
          <a:xfrm>
            <a:off x="0" y="5393786"/>
            <a:ext cx="9144000" cy="682357"/>
          </a:xfrm>
        </p:spPr>
        <p:txBody>
          <a:bodyPr/>
          <a:lstStyle/>
          <a:p>
            <a:r>
              <a:rPr lang="it-IT" sz="4800" dirty="0"/>
              <a:t>Xere ne Mari`a&gt; ;`srompi</a:t>
            </a:r>
            <a:r>
              <a:rPr lang="ar-EG" sz="4800" dirty="0"/>
              <a:t> </a:t>
            </a:r>
            <a:r>
              <a:rPr lang="it-IT" sz="4800" dirty="0"/>
              <a:t>eqnecwc</a:t>
            </a:r>
          </a:p>
        </p:txBody>
      </p:sp>
      <p:sp>
        <p:nvSpPr>
          <p:cNvPr id="2" name="TextBox 1">
            <a:hlinkClick r:id="rId2" action="ppaction://hlinksldjump"/>
            <a:extLst>
              <a:ext uri="{FF2B5EF4-FFF2-40B4-BE49-F238E27FC236}">
                <a16:creationId xmlns:a16="http://schemas.microsoft.com/office/drawing/2014/main" id="{EEFA0376-807D-45E0-894B-8646E8B1095D}"/>
              </a:ext>
            </a:extLst>
          </p:cNvPr>
          <p:cNvSpPr txBox="1"/>
          <p:nvPr/>
        </p:nvSpPr>
        <p:spPr>
          <a:xfrm>
            <a:off x="7560860" y="3964462"/>
            <a:ext cx="1583140" cy="400110"/>
          </a:xfrm>
          <a:prstGeom prst="rect">
            <a:avLst/>
          </a:prstGeom>
          <a:noFill/>
        </p:spPr>
        <p:txBody>
          <a:bodyPr wrap="square" rtlCol="0">
            <a:spAutoFit/>
          </a:bodyPr>
          <a:lstStyle/>
          <a:p>
            <a:pPr algn="ctr"/>
            <a:r>
              <a:rPr lang="ar-EG" sz="2000" b="1" dirty="0">
                <a:solidFill>
                  <a:srgbClr val="FFC000"/>
                </a:solidFill>
              </a:rPr>
              <a:t>اك اسماروؤت</a:t>
            </a:r>
            <a:endParaRPr lang="en-GB" sz="2000" b="1" dirty="0">
              <a:solidFill>
                <a:srgbClr val="FFC000"/>
              </a:solidFill>
            </a:endParaRPr>
          </a:p>
        </p:txBody>
      </p:sp>
    </p:spTree>
    <p:extLst>
      <p:ext uri="{BB962C8B-B14F-4D97-AF65-F5344CB8AC3E}">
        <p14:creationId xmlns:p14="http://schemas.microsoft.com/office/powerpoint/2010/main" val="1566913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rmAutofit/>
          </a:bodyPr>
          <a:lstStyle/>
          <a:p>
            <a:r>
              <a:rPr lang="ar-EG" sz="4800" dirty="0"/>
              <a:t>التي ولدت لنا الله الكلمة</a:t>
            </a:r>
            <a:endParaRPr lang="en-US" sz="4800" dirty="0"/>
          </a:p>
        </p:txBody>
      </p:sp>
      <p:sp>
        <p:nvSpPr>
          <p:cNvPr id="14" name="Text Placeholder 13"/>
          <p:cNvSpPr>
            <a:spLocks noGrp="1"/>
          </p:cNvSpPr>
          <p:nvPr>
            <p:ph type="body" idx="1"/>
          </p:nvPr>
        </p:nvSpPr>
        <p:spPr/>
        <p:txBody>
          <a:bodyPr/>
          <a:lstStyle/>
          <a:p>
            <a:r>
              <a:rPr lang="ar-EG" sz="4800" dirty="0"/>
              <a:t>ثي إيطاس ميسي نان : إم إفنوتي بي لوغوس</a:t>
            </a:r>
          </a:p>
        </p:txBody>
      </p:sp>
      <p:sp>
        <p:nvSpPr>
          <p:cNvPr id="15" name="Text Placeholder 14"/>
          <p:cNvSpPr>
            <a:spLocks noGrp="1"/>
          </p:cNvSpPr>
          <p:nvPr>
            <p:ph type="body" sz="quarter" idx="3"/>
          </p:nvPr>
        </p:nvSpPr>
        <p:spPr>
          <a:xfrm>
            <a:off x="0" y="5412836"/>
            <a:ext cx="9144000" cy="682357"/>
          </a:xfrm>
        </p:spPr>
        <p:txBody>
          <a:bodyPr/>
          <a:lstStyle/>
          <a:p>
            <a:r>
              <a:rPr lang="en-US" sz="5400" dirty="0" err="1"/>
              <a:t>qh`etacmici</a:t>
            </a:r>
            <a:r>
              <a:rPr lang="en-US" sz="5400" dirty="0"/>
              <a:t> nan  `</a:t>
            </a:r>
            <a:r>
              <a:rPr lang="en-US" sz="5400" dirty="0" err="1"/>
              <a:t>m~Vnou</a:t>
            </a:r>
            <a:r>
              <a:rPr lang="en-US" sz="5400" dirty="0"/>
              <a:t>; </a:t>
            </a:r>
            <a:r>
              <a:rPr lang="en-US" sz="5400" dirty="0" err="1"/>
              <a:t>pilogoc</a:t>
            </a:r>
            <a:endParaRPr lang="en-US" sz="5400" dirty="0"/>
          </a:p>
        </p:txBody>
      </p:sp>
    </p:spTree>
    <p:extLst>
      <p:ext uri="{BB962C8B-B14F-4D97-AF65-F5344CB8AC3E}">
        <p14:creationId xmlns:p14="http://schemas.microsoft.com/office/powerpoint/2010/main" val="354777074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A772510-D05E-4E26-B02C-AE31E958A803}"/>
              </a:ext>
            </a:extLst>
          </p:cNvPr>
          <p:cNvSpPr>
            <a:spLocks noGrp="1"/>
          </p:cNvSpPr>
          <p:nvPr>
            <p:ph type="title"/>
          </p:nvPr>
        </p:nvSpPr>
        <p:spPr>
          <a:xfrm>
            <a:off x="0" y="4360403"/>
            <a:ext cx="9144000" cy="816715"/>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لغبريال، رئيس الملائكة العظيم،</a:t>
            </a:r>
            <a:endParaRPr lang="en-GB" sz="4400" dirty="0"/>
          </a:p>
        </p:txBody>
      </p:sp>
      <p:sp>
        <p:nvSpPr>
          <p:cNvPr id="3" name="Text Placeholder 2">
            <a:extLst>
              <a:ext uri="{FF2B5EF4-FFF2-40B4-BE49-F238E27FC236}">
                <a16:creationId xmlns:a16="http://schemas.microsoft.com/office/drawing/2014/main" id="{67A8DF04-000E-4216-9C7D-542C3352437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 غبريل: بي نشتي ان آرشي آنجيلوس:</a:t>
            </a:r>
            <a:endParaRPr lang="en-GB" sz="4400" dirty="0"/>
          </a:p>
        </p:txBody>
      </p:sp>
      <p:sp>
        <p:nvSpPr>
          <p:cNvPr id="4" name="Text Placeholder 3">
            <a:extLst>
              <a:ext uri="{FF2B5EF4-FFF2-40B4-BE49-F238E27FC236}">
                <a16:creationId xmlns:a16="http://schemas.microsoft.com/office/drawing/2014/main" id="{F853B07D-A472-49D6-8943-BB9ACC16129C}"/>
              </a:ext>
            </a:extLst>
          </p:cNvPr>
          <p:cNvSpPr>
            <a:spLocks noGrp="1"/>
          </p:cNvSpPr>
          <p:nvPr>
            <p:ph type="body" sz="quarter" idx="3"/>
          </p:nvPr>
        </p:nvSpPr>
        <p:spPr>
          <a:xfrm>
            <a:off x="0" y="5177118"/>
            <a:ext cx="9144000" cy="822825"/>
          </a:xfrm>
        </p:spPr>
        <p:txBody>
          <a:bodyPr anchor="ctr"/>
          <a:lstStyle/>
          <a:p>
            <a:r>
              <a:rPr lang="en-GB" sz="4400" dirty="0"/>
              <a:t>&lt;ere </a:t>
            </a:r>
            <a:r>
              <a:rPr lang="en-GB" sz="4400" dirty="0" err="1"/>
              <a:t>Gabriyl</a:t>
            </a:r>
            <a:r>
              <a:rPr lang="en-GB" sz="4400" dirty="0"/>
              <a:t>@ </a:t>
            </a:r>
            <a:r>
              <a:rPr lang="en-GB" sz="4400" dirty="0" err="1"/>
              <a:t>pinis</a:t>
            </a:r>
            <a:r>
              <a:rPr lang="en-GB" sz="4400" dirty="0"/>
              <a:t>] `</a:t>
            </a:r>
            <a:r>
              <a:rPr lang="en-GB" sz="4400" dirty="0" err="1"/>
              <a:t>nar,yaggeloc</a:t>
            </a:r>
            <a:r>
              <a:rPr lang="en-GB" sz="4400" dirty="0"/>
              <a:t>@</a:t>
            </a:r>
          </a:p>
        </p:txBody>
      </p:sp>
      <p:sp>
        <p:nvSpPr>
          <p:cNvPr id="5" name="TextBox 4">
            <a:hlinkClick r:id="rId2" action="ppaction://hlinksldjump"/>
            <a:extLst>
              <a:ext uri="{FF2B5EF4-FFF2-40B4-BE49-F238E27FC236}">
                <a16:creationId xmlns:a16="http://schemas.microsoft.com/office/drawing/2014/main" id="{4A4207C5-E9CB-4BEB-B5EC-44ED0935D820}"/>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5868711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82ACC38-92D0-44E7-A4FB-AED7DA845E99}"/>
              </a:ext>
            </a:extLst>
          </p:cNvPr>
          <p:cNvSpPr>
            <a:spLocks noGrp="1"/>
          </p:cNvSpPr>
          <p:nvPr>
            <p:ph type="title"/>
          </p:nvPr>
        </p:nvSpPr>
        <p:spPr>
          <a:xfrm>
            <a:off x="-1" y="4360405"/>
            <a:ext cx="9144000" cy="808892"/>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للذي بشَّر، مريم العذراء.</a:t>
            </a:r>
            <a:endParaRPr lang="en-GB" sz="4400" dirty="0"/>
          </a:p>
        </p:txBody>
      </p:sp>
      <p:sp>
        <p:nvSpPr>
          <p:cNvPr id="3" name="Text Placeholder 2">
            <a:extLst>
              <a:ext uri="{FF2B5EF4-FFF2-40B4-BE49-F238E27FC236}">
                <a16:creationId xmlns:a16="http://schemas.microsoft.com/office/drawing/2014/main" id="{AB0CBAFB-1537-43F1-849A-0CEF1AA0ECBE}"/>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في إيتاف هي شيننوفي: إمماريا تي بارثينوس.</a:t>
            </a:r>
            <a:endParaRPr lang="en-GB" sz="4000" dirty="0"/>
          </a:p>
        </p:txBody>
      </p:sp>
      <p:sp>
        <p:nvSpPr>
          <p:cNvPr id="4" name="Text Placeholder 3">
            <a:extLst>
              <a:ext uri="{FF2B5EF4-FFF2-40B4-BE49-F238E27FC236}">
                <a16:creationId xmlns:a16="http://schemas.microsoft.com/office/drawing/2014/main" id="{EEC1D1AE-0C47-4AD9-A2A0-FDAA675EE06C}"/>
              </a:ext>
            </a:extLst>
          </p:cNvPr>
          <p:cNvSpPr>
            <a:spLocks noGrp="1"/>
          </p:cNvSpPr>
          <p:nvPr>
            <p:ph type="body" sz="quarter" idx="3"/>
          </p:nvPr>
        </p:nvSpPr>
        <p:spPr>
          <a:xfrm>
            <a:off x="0" y="5169296"/>
            <a:ext cx="9144000" cy="830647"/>
          </a:xfrm>
        </p:spPr>
        <p:txBody>
          <a:bodyPr anchor="ctr"/>
          <a:lstStyle/>
          <a:p>
            <a:r>
              <a:rPr lang="en-GB" sz="3900" dirty="0"/>
              <a:t>,ere </a:t>
            </a:r>
            <a:r>
              <a:rPr lang="en-GB" sz="3900" dirty="0" err="1"/>
              <a:t>vy`etafhisennoufi</a:t>
            </a:r>
            <a:r>
              <a:rPr lang="en-GB" sz="3900" dirty="0"/>
              <a:t>@ `</a:t>
            </a:r>
            <a:r>
              <a:rPr lang="en-GB" sz="3900" dirty="0" err="1"/>
              <a:t>mMaria</a:t>
            </a:r>
            <a:r>
              <a:rPr lang="en-GB" sz="3900" dirty="0"/>
              <a:t> }</a:t>
            </a:r>
            <a:r>
              <a:rPr lang="en-GB" sz="3900" dirty="0" err="1"/>
              <a:t>par;enoc</a:t>
            </a:r>
            <a:r>
              <a:rPr lang="en-GB" sz="3900" dirty="0"/>
              <a:t>.</a:t>
            </a:r>
          </a:p>
        </p:txBody>
      </p:sp>
    </p:spTree>
    <p:extLst>
      <p:ext uri="{BB962C8B-B14F-4D97-AF65-F5344CB8AC3E}">
        <p14:creationId xmlns:p14="http://schemas.microsoft.com/office/powerpoint/2010/main" val="17361480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06FC73A-30CF-4F99-9D31-4651870E5C34}"/>
              </a:ext>
            </a:extLst>
          </p:cNvPr>
          <p:cNvSpPr>
            <a:spLocks noGrp="1"/>
          </p:cNvSpPr>
          <p:nvPr>
            <p:ph type="title"/>
          </p:nvPr>
        </p:nvSpPr>
        <p:spPr>
          <a:xfrm>
            <a:off x="-1" y="4347069"/>
            <a:ext cx="9144000" cy="682357"/>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لغبريال المبشر، العظيم في الملائكة،</a:t>
            </a:r>
            <a:endParaRPr lang="en-GB" dirty="0"/>
          </a:p>
        </p:txBody>
      </p:sp>
      <p:sp>
        <p:nvSpPr>
          <p:cNvPr id="3" name="Text Placeholder 2">
            <a:extLst>
              <a:ext uri="{FF2B5EF4-FFF2-40B4-BE49-F238E27FC236}">
                <a16:creationId xmlns:a16="http://schemas.microsoft.com/office/drawing/2014/main" id="{E990E7BD-0B37-476E-A585-F1E7AD437B00}"/>
              </a:ext>
            </a:extLst>
          </p:cNvPr>
          <p:cNvSpPr>
            <a:spLocks noGrp="1"/>
          </p:cNvSpPr>
          <p:nvPr>
            <p:ph type="body" idx="1"/>
          </p:nvPr>
        </p:nvSpPr>
        <p:spPr>
          <a:xfrm>
            <a:off x="0" y="6172200"/>
            <a:ext cx="9143999" cy="685800"/>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 غبريل بي فاى شينوفى: بى نشتى خين نى أنجيلوس:</a:t>
            </a:r>
            <a:endParaRPr lang="en-GB" sz="3600" dirty="0"/>
          </a:p>
        </p:txBody>
      </p:sp>
      <p:sp>
        <p:nvSpPr>
          <p:cNvPr id="4" name="Text Placeholder 3">
            <a:extLst>
              <a:ext uri="{FF2B5EF4-FFF2-40B4-BE49-F238E27FC236}">
                <a16:creationId xmlns:a16="http://schemas.microsoft.com/office/drawing/2014/main" id="{C9A3AAA0-D632-4CA4-8BDB-40F56F8D5C7A}"/>
              </a:ext>
            </a:extLst>
          </p:cNvPr>
          <p:cNvSpPr>
            <a:spLocks noGrp="1"/>
          </p:cNvSpPr>
          <p:nvPr>
            <p:ph type="body" sz="quarter" idx="3"/>
          </p:nvPr>
        </p:nvSpPr>
        <p:spPr>
          <a:xfrm>
            <a:off x="0" y="5029427"/>
            <a:ext cx="9144000" cy="1142774"/>
          </a:xfrm>
        </p:spPr>
        <p:txBody>
          <a:bodyPr anchor="ctr"/>
          <a:lstStyle/>
          <a:p>
            <a:pPr>
              <a:lnSpc>
                <a:spcPct val="80000"/>
              </a:lnSpc>
              <a:spcBef>
                <a:spcPts val="0"/>
              </a:spcBef>
            </a:pPr>
            <a:r>
              <a:rPr lang="en-GB" sz="4000" dirty="0">
                <a:latin typeface="CS New Athanasius" panose="020B0500000000000000" pitchFamily="34" charset="0"/>
              </a:rPr>
              <a:t>&lt;ere </a:t>
            </a:r>
            <a:r>
              <a:rPr lang="en-GB" sz="4000" dirty="0" err="1">
                <a:latin typeface="CS New Athanasius" panose="020B0500000000000000" pitchFamily="34" charset="0"/>
              </a:rPr>
              <a:t>Gabriyl</a:t>
            </a:r>
            <a:r>
              <a:rPr lang="en-GB" sz="4000" dirty="0">
                <a:latin typeface="CS New Athanasius" panose="020B0500000000000000" pitchFamily="34" charset="0"/>
              </a:rPr>
              <a:t> </a:t>
            </a:r>
            <a:r>
              <a:rPr lang="en-GB" sz="4000" dirty="0" err="1">
                <a:latin typeface="CS New Athanasius" panose="020B0500000000000000" pitchFamily="34" charset="0"/>
              </a:rPr>
              <a:t>pifaisennoufi</a:t>
            </a:r>
            <a:r>
              <a:rPr lang="en-GB" sz="4000" dirty="0">
                <a:latin typeface="CS New Athanasius" panose="020B0500000000000000" pitchFamily="34" charset="0"/>
              </a:rPr>
              <a:t>@ </a:t>
            </a:r>
            <a:endParaRPr lang="ar-EG" sz="4000" dirty="0">
              <a:latin typeface="CS New Athanasius" panose="020B0500000000000000" pitchFamily="34" charset="0"/>
            </a:endParaRPr>
          </a:p>
          <a:p>
            <a:pPr>
              <a:lnSpc>
                <a:spcPct val="80000"/>
              </a:lnSpc>
              <a:spcBef>
                <a:spcPts val="0"/>
              </a:spcBef>
            </a:pPr>
            <a:r>
              <a:rPr lang="en-GB" sz="4000" dirty="0" err="1">
                <a:latin typeface="CS New Athanasius" panose="020B0500000000000000" pitchFamily="34" charset="0"/>
              </a:rPr>
              <a:t>pinis</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niaggeloc</a:t>
            </a:r>
            <a:r>
              <a:rPr lang="en-GB" sz="4000"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92DD2BC4-9F91-48E7-A1B0-36E52FC1B832}"/>
              </a:ext>
            </a:extLst>
          </p:cNvPr>
          <p:cNvSpPr txBox="1"/>
          <p:nvPr/>
        </p:nvSpPr>
        <p:spPr>
          <a:xfrm>
            <a:off x="7395882" y="3952638"/>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655159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8D143C2-1730-43C6-A0F7-72F9A4CEECFF}"/>
              </a:ext>
            </a:extLst>
          </p:cNvPr>
          <p:cNvSpPr>
            <a:spLocks noGrp="1"/>
          </p:cNvSpPr>
          <p:nvPr>
            <p:ph type="title"/>
          </p:nvPr>
        </p:nvSpPr>
        <p:spPr>
          <a:xfrm>
            <a:off x="0" y="4333510"/>
            <a:ext cx="9144000" cy="787266"/>
          </a:xfrm>
        </p:spPr>
        <p:txBody>
          <a:bodyPr>
            <a:normAutofit fontScale="90000"/>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والطغمات المقدسة العلوية، الحامل السيف الملتهب ناراَ.</a:t>
            </a:r>
            <a:endParaRPr lang="en-GB" dirty="0"/>
          </a:p>
        </p:txBody>
      </p:sp>
      <p:sp>
        <p:nvSpPr>
          <p:cNvPr id="3" name="Text Placeholder 2">
            <a:extLst>
              <a:ext uri="{FF2B5EF4-FFF2-40B4-BE49-F238E27FC236}">
                <a16:creationId xmlns:a16="http://schemas.microsoft.com/office/drawing/2014/main" id="{798C1CDD-8DC1-4B19-A569-8A168BE3757C}"/>
              </a:ext>
            </a:extLst>
          </p:cNvPr>
          <p:cNvSpPr>
            <a:spLocks noGrp="1"/>
          </p:cNvSpPr>
          <p:nvPr>
            <p:ph type="body" idx="1"/>
          </p:nvPr>
        </p:nvSpPr>
        <p:spPr>
          <a:xfrm>
            <a:off x="0" y="6185647"/>
            <a:ext cx="9143999" cy="672353"/>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نيم نى طغما إثؤواب إتتشوسى: ايت فاى خا إتسيفى إنشاه إنكروم.</a:t>
            </a:r>
            <a:endParaRPr lang="en-GB" sz="3400" dirty="0"/>
          </a:p>
        </p:txBody>
      </p:sp>
      <p:sp>
        <p:nvSpPr>
          <p:cNvPr id="4" name="Text Placeholder 3">
            <a:extLst>
              <a:ext uri="{FF2B5EF4-FFF2-40B4-BE49-F238E27FC236}">
                <a16:creationId xmlns:a16="http://schemas.microsoft.com/office/drawing/2014/main" id="{A8F120AA-B087-4392-AD73-5486AAAEA1FA}"/>
              </a:ext>
            </a:extLst>
          </p:cNvPr>
          <p:cNvSpPr>
            <a:spLocks noGrp="1"/>
          </p:cNvSpPr>
          <p:nvPr>
            <p:ph type="body" sz="quarter" idx="3"/>
          </p:nvPr>
        </p:nvSpPr>
        <p:spPr>
          <a:xfrm>
            <a:off x="-1" y="5120776"/>
            <a:ext cx="9144000" cy="1064871"/>
          </a:xfrm>
        </p:spPr>
        <p:txBody>
          <a:bodyPr anchor="ctr"/>
          <a:lstStyle/>
          <a:p>
            <a:pPr>
              <a:spcBef>
                <a:spcPts val="0"/>
              </a:spcBef>
            </a:pP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nitagma</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et[</a:t>
            </a:r>
            <a:r>
              <a:rPr lang="en-GB" sz="4000" dirty="0" err="1">
                <a:latin typeface="CS New Athanasius" panose="020B0500000000000000" pitchFamily="34" charset="0"/>
              </a:rPr>
              <a:t>oci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etfai</a:t>
            </a:r>
            <a:r>
              <a:rPr lang="en-GB" sz="4000" dirty="0">
                <a:latin typeface="CS New Athanasius" panose="020B0500000000000000" pitchFamily="34" charset="0"/>
              </a:rPr>
              <a:t> </a:t>
            </a:r>
            <a:r>
              <a:rPr lang="en-GB" sz="4000" dirty="0" err="1">
                <a:latin typeface="CS New Athanasius" panose="020B0500000000000000" pitchFamily="34" charset="0"/>
              </a:rPr>
              <a:t>qa</a:t>
            </a:r>
            <a:r>
              <a:rPr lang="en-GB" sz="4000" dirty="0">
                <a:latin typeface="CS New Athanasius" panose="020B0500000000000000" pitchFamily="34" charset="0"/>
              </a:rPr>
              <a:t> `</a:t>
            </a:r>
            <a:r>
              <a:rPr lang="en-GB" sz="4000" dirty="0" err="1">
                <a:latin typeface="CS New Athanasius" panose="020B0500000000000000" pitchFamily="34" charset="0"/>
              </a:rPr>
              <a:t>tcyfi</a:t>
            </a:r>
            <a:r>
              <a:rPr lang="en-GB" sz="4000" dirty="0">
                <a:latin typeface="CS New Athanasius" panose="020B0500000000000000" pitchFamily="34" charset="0"/>
              </a:rPr>
              <a:t> `</a:t>
            </a:r>
            <a:r>
              <a:rPr lang="en-GB" sz="4000" dirty="0" err="1">
                <a:latin typeface="CS New Athanasius" panose="020B0500000000000000" pitchFamily="34" charset="0"/>
              </a:rPr>
              <a:t>nsah</a:t>
            </a:r>
            <a:r>
              <a:rPr lang="en-GB" sz="4000" dirty="0">
                <a:latin typeface="CS New Athanasius" panose="020B0500000000000000" pitchFamily="34" charset="0"/>
              </a:rPr>
              <a:t> `n`,</a:t>
            </a:r>
            <a:r>
              <a:rPr lang="en-GB" sz="4000" dirty="0" err="1">
                <a:latin typeface="CS New Athanasius" panose="020B0500000000000000" pitchFamily="34" charset="0"/>
              </a:rPr>
              <a:t>rwm</a:t>
            </a:r>
            <a:r>
              <a:rPr lang="en-GB"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164839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84206ABD-278D-4436-A9F4-5918B3CFF464}"/>
              </a:ext>
            </a:extLst>
          </p:cNvPr>
          <p:cNvSpPr>
            <a:spLocks noGrp="1"/>
          </p:cNvSpPr>
          <p:nvPr>
            <p:ph type="body" sz="quarter" idx="10"/>
          </p:nvPr>
        </p:nvSpPr>
        <p:spPr/>
        <p:txBody>
          <a:bodyPr/>
          <a:lstStyle/>
          <a:p>
            <a:pPr>
              <a:lnSpc>
                <a:spcPct val="100000"/>
              </a:lnSpc>
            </a:pPr>
            <a:r>
              <a:rPr lang="ar-EG" dirty="0"/>
              <a:t>وخلص نفسي من بين الأشبال إذ نمت مضطربا. أسنان أبناء البشر سلاح وسهام، ولسانهم سيف مرهف. اللهم ارتفع على </a:t>
            </a:r>
            <a:r>
              <a:rPr lang="ar-SA" dirty="0"/>
              <a:t> السموات، وليرتفع مجدك على سائر الأرض. نصبوا لرجلي فخاخا وأحنوا نفسي، </a:t>
            </a:r>
            <a:endParaRPr lang="en-US" dirty="0"/>
          </a:p>
        </p:txBody>
      </p:sp>
    </p:spTree>
    <p:extLst>
      <p:ext uri="{BB962C8B-B14F-4D97-AF65-F5344CB8AC3E}">
        <p14:creationId xmlns:p14="http://schemas.microsoft.com/office/powerpoint/2010/main" val="34318948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D446CAB-81D9-4D0E-AF24-C56582206266}"/>
              </a:ext>
            </a:extLst>
          </p:cNvPr>
          <p:cNvSpPr>
            <a:spLocks noGrp="1"/>
          </p:cNvSpPr>
          <p:nvPr>
            <p:ph type="title"/>
          </p:nvPr>
        </p:nvSpPr>
        <p:spPr>
          <a:xfrm>
            <a:off x="-1" y="4335190"/>
            <a:ext cx="9144000" cy="782371"/>
          </a:xfrm>
        </p:spPr>
        <p:txBody>
          <a:bodyPr>
            <a:normAutofit/>
          </a:bodyPr>
          <a:lstStyle/>
          <a:p>
            <a:r>
              <a:rPr lang="ar-EG" sz="4400" dirty="0">
                <a:effectLst/>
                <a:latin typeface="Tahoma" panose="020B0604030504040204" pitchFamily="34" charset="0"/>
              </a:rPr>
              <a:t>السلام لساداتي: الآباء الرسل:</a:t>
            </a:r>
            <a:endParaRPr lang="en-GB" sz="4400" dirty="0"/>
          </a:p>
        </p:txBody>
      </p:sp>
      <p:sp>
        <p:nvSpPr>
          <p:cNvPr id="3" name="Text Placeholder 2">
            <a:extLst>
              <a:ext uri="{FF2B5EF4-FFF2-40B4-BE49-F238E27FC236}">
                <a16:creationId xmlns:a16="http://schemas.microsoft.com/office/drawing/2014/main" id="{32BED4FB-7909-4DBE-A8CA-BFC3043A4285}"/>
              </a:ext>
            </a:extLst>
          </p:cNvPr>
          <p:cNvSpPr>
            <a:spLocks noGrp="1"/>
          </p:cNvSpPr>
          <p:nvPr>
            <p:ph type="body" idx="1"/>
          </p:nvPr>
        </p:nvSpPr>
        <p:spPr/>
        <p:txBody>
          <a:bodyPr/>
          <a:lstStyle/>
          <a:p>
            <a:r>
              <a:rPr lang="ar-EG" sz="4000" dirty="0">
                <a:effectLst/>
                <a:latin typeface="Tahoma" panose="020B0604030504040204" pitchFamily="34" charset="0"/>
              </a:rPr>
              <a:t>شيري ناتشويس إنيوتي:إن أبوسطولوس: </a:t>
            </a:r>
            <a:endParaRPr lang="en-GB" sz="4000" dirty="0"/>
          </a:p>
        </p:txBody>
      </p:sp>
      <p:sp>
        <p:nvSpPr>
          <p:cNvPr id="4" name="Text Placeholder 3">
            <a:extLst>
              <a:ext uri="{FF2B5EF4-FFF2-40B4-BE49-F238E27FC236}">
                <a16:creationId xmlns:a16="http://schemas.microsoft.com/office/drawing/2014/main" id="{A61B2B0D-4F5F-4BE1-BC6A-C88230FC8D34}"/>
              </a:ext>
            </a:extLst>
          </p:cNvPr>
          <p:cNvSpPr>
            <a:spLocks noGrp="1"/>
          </p:cNvSpPr>
          <p:nvPr>
            <p:ph type="body" sz="quarter" idx="3"/>
          </p:nvPr>
        </p:nvSpPr>
        <p:spPr/>
        <p:txBody>
          <a:bodyPr/>
          <a:lstStyle/>
          <a:p>
            <a:r>
              <a:rPr lang="en-GB" sz="4400" dirty="0" err="1">
                <a:effectLst/>
                <a:latin typeface="Avva_Shenouda" panose="020B0500000000000000" pitchFamily="34" charset="0"/>
              </a:rPr>
              <a:t>Xere</a:t>
            </a:r>
            <a:r>
              <a:rPr lang="en-GB" sz="4400" dirty="0">
                <a:effectLst/>
                <a:latin typeface="Avva_Shenouda" panose="020B0500000000000000" pitchFamily="34" charset="0"/>
              </a:rPr>
              <a:t> </a:t>
            </a:r>
            <a:r>
              <a:rPr lang="en-GB" sz="4400" dirty="0" err="1">
                <a:effectLst/>
                <a:latin typeface="Avva_Shenouda" panose="020B0500000000000000" pitchFamily="34" charset="0"/>
              </a:rPr>
              <a:t>nasoic</a:t>
            </a:r>
            <a:r>
              <a:rPr lang="en-GB" sz="4400" dirty="0">
                <a:effectLst/>
                <a:latin typeface="Avva_Shenouda" panose="020B0500000000000000" pitchFamily="34" charset="0"/>
              </a:rPr>
              <a:t> `nio5 : `</a:t>
            </a:r>
            <a:r>
              <a:rPr lang="en-GB" sz="4400" dirty="0" err="1">
                <a:effectLst/>
                <a:latin typeface="Avva_Shenouda" panose="020B0500000000000000" pitchFamily="34" charset="0"/>
              </a:rPr>
              <a:t>napoctoloc</a:t>
            </a:r>
            <a:r>
              <a:rPr lang="en-GB" sz="4400" dirty="0">
                <a:effectLst/>
                <a:latin typeface="Avva_Shenouda" panose="020B0500000000000000" pitchFamily="34" charset="0"/>
              </a:rPr>
              <a:t> :</a:t>
            </a:r>
            <a:r>
              <a:rPr lang="en-US" sz="4400" dirty="0">
                <a:latin typeface="Avva_Shenouda" panose="020B0500000000000000" pitchFamily="34" charset="0"/>
              </a:rPr>
              <a:t> </a:t>
            </a:r>
            <a:endParaRPr lang="en-GB" sz="4400" dirty="0"/>
          </a:p>
        </p:txBody>
      </p:sp>
    </p:spTree>
    <p:extLst>
      <p:ext uri="{BB962C8B-B14F-4D97-AF65-F5344CB8AC3E}">
        <p14:creationId xmlns:p14="http://schemas.microsoft.com/office/powerpoint/2010/main" val="5271976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575E35E-D4CB-4B94-977B-9D3B3C88CC89}"/>
              </a:ext>
            </a:extLst>
          </p:cNvPr>
          <p:cNvSpPr>
            <a:spLocks noGrp="1"/>
          </p:cNvSpPr>
          <p:nvPr>
            <p:ph type="title"/>
          </p:nvPr>
        </p:nvSpPr>
        <p:spPr/>
        <p:txBody>
          <a:bodyPr/>
          <a:lstStyle/>
          <a:p>
            <a:r>
              <a:rPr lang="ar-EG" dirty="0">
                <a:effectLst/>
                <a:latin typeface="Tahoma" panose="020B0604030504040204" pitchFamily="34" charset="0"/>
              </a:rPr>
              <a:t>السلام لتلاميذ ربنا: يسوع المسيح.</a:t>
            </a:r>
            <a:endParaRPr lang="en-GB" dirty="0"/>
          </a:p>
        </p:txBody>
      </p:sp>
      <p:sp>
        <p:nvSpPr>
          <p:cNvPr id="3" name="Text Placeholder 2">
            <a:extLst>
              <a:ext uri="{FF2B5EF4-FFF2-40B4-BE49-F238E27FC236}">
                <a16:creationId xmlns:a16="http://schemas.microsoft.com/office/drawing/2014/main" id="{64098FC8-1B6B-4DA8-9211-9F4940F102A3}"/>
              </a:ext>
            </a:extLst>
          </p:cNvPr>
          <p:cNvSpPr>
            <a:spLocks noGrp="1"/>
          </p:cNvSpPr>
          <p:nvPr>
            <p:ph type="body" idx="1"/>
          </p:nvPr>
        </p:nvSpPr>
        <p:spPr/>
        <p:txBody>
          <a:bodyPr/>
          <a:lstStyle/>
          <a:p>
            <a:r>
              <a:rPr lang="ar-EG" dirty="0">
                <a:effectLst/>
                <a:latin typeface="Tahoma" panose="020B0604030504040204" pitchFamily="34" charset="0"/>
              </a:rPr>
              <a:t>شيري ني ماثيتيس: إنتيه بين تشويس إيسوس بي خريستوس .</a:t>
            </a:r>
            <a:endParaRPr lang="en-GB" dirty="0"/>
          </a:p>
        </p:txBody>
      </p:sp>
      <p:sp>
        <p:nvSpPr>
          <p:cNvPr id="4" name="Text Placeholder 3">
            <a:extLst>
              <a:ext uri="{FF2B5EF4-FFF2-40B4-BE49-F238E27FC236}">
                <a16:creationId xmlns:a16="http://schemas.microsoft.com/office/drawing/2014/main" id="{6314D2CC-CB57-4D5D-80AC-C5AC3BE84C62}"/>
              </a:ext>
            </a:extLst>
          </p:cNvPr>
          <p:cNvSpPr>
            <a:spLocks noGrp="1"/>
          </p:cNvSpPr>
          <p:nvPr>
            <p:ph type="body" sz="quarter" idx="3"/>
          </p:nvPr>
        </p:nvSpPr>
        <p:spPr/>
        <p:txBody>
          <a:bodyPr/>
          <a:lstStyle/>
          <a:p>
            <a:r>
              <a:rPr lang="en-GB" sz="3200" dirty="0" err="1">
                <a:effectLst/>
                <a:latin typeface="Avva_Shenouda" panose="020B0500000000000000" pitchFamily="34" charset="0"/>
              </a:rPr>
              <a:t>xere</a:t>
            </a:r>
            <a:r>
              <a:rPr lang="en-GB" sz="3200" dirty="0">
                <a:effectLst/>
                <a:latin typeface="Avva_Shenouda" panose="020B0500000000000000" pitchFamily="34" charset="0"/>
              </a:rPr>
              <a:t> nima03t3c: `</a:t>
            </a:r>
            <a:r>
              <a:rPr lang="en-GB" sz="3200" dirty="0" err="1">
                <a:effectLst/>
                <a:latin typeface="Avva_Shenouda" panose="020B0500000000000000" pitchFamily="34" charset="0"/>
              </a:rPr>
              <a:t>nte</a:t>
            </a:r>
            <a:r>
              <a:rPr lang="en-GB" sz="3200" dirty="0">
                <a:effectLst/>
                <a:latin typeface="Avva_Shenouda" panose="020B0500000000000000" pitchFamily="34" charset="0"/>
              </a:rPr>
              <a:t> </a:t>
            </a:r>
            <a:r>
              <a:rPr lang="en-GB" sz="3200" dirty="0" err="1">
                <a:effectLst/>
                <a:latin typeface="Avva_Shenouda" panose="020B0500000000000000" pitchFamily="34" charset="0"/>
              </a:rPr>
              <a:t>Pensoic</a:t>
            </a:r>
            <a:r>
              <a:rPr lang="en-GB" sz="3200" dirty="0">
                <a:effectLst/>
                <a:latin typeface="Avva_Shenouda" panose="020B0500000000000000" pitchFamily="34" charset="0"/>
              </a:rPr>
              <a:t> I3covc </a:t>
            </a:r>
            <a:r>
              <a:rPr lang="en-GB" sz="3200" dirty="0" err="1">
                <a:effectLst/>
                <a:latin typeface="Avva_Shenouda" panose="020B0500000000000000" pitchFamily="34" charset="0"/>
              </a:rPr>
              <a:t>Pixrictoc</a:t>
            </a:r>
            <a:r>
              <a:rPr lang="en-GB" sz="3200" dirty="0">
                <a:effectLst/>
                <a:latin typeface="Avva_Shenouda" panose="020B0500000000000000" pitchFamily="34" charset="0"/>
              </a:rPr>
              <a:t>.</a:t>
            </a:r>
            <a:endParaRPr lang="en-GB" sz="3200" dirty="0"/>
          </a:p>
        </p:txBody>
      </p:sp>
    </p:spTree>
    <p:extLst>
      <p:ext uri="{BB962C8B-B14F-4D97-AF65-F5344CB8AC3E}">
        <p14:creationId xmlns:p14="http://schemas.microsoft.com/office/powerpoint/2010/main" val="23194250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E7F73C3-0E52-4B60-BA79-095F19A15924}"/>
              </a:ext>
            </a:extLst>
          </p:cNvPr>
          <p:cNvSpPr>
            <a:spLocks noGrp="1"/>
          </p:cNvSpPr>
          <p:nvPr>
            <p:ph type="title"/>
          </p:nvPr>
        </p:nvSpPr>
        <p:spPr>
          <a:xfrm>
            <a:off x="-1" y="4335190"/>
            <a:ext cx="9144000" cy="782371"/>
          </a:xfrm>
        </p:spPr>
        <p:txBody>
          <a:bodyPr>
            <a:normAutofit/>
          </a:bodyPr>
          <a:lstStyle/>
          <a:p>
            <a:r>
              <a:rPr lang="ar-EG" dirty="0">
                <a:latin typeface="Tahoma" panose="020B0604030504040204" pitchFamily="34"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3D0A8FCD-69E5-4D7E-9D96-981E99B0B024}"/>
              </a:ext>
            </a:extLst>
          </p:cNvPr>
          <p:cNvSpPr>
            <a:spLocks noGrp="1"/>
          </p:cNvSpPr>
          <p:nvPr>
            <p:ph type="body" idx="1"/>
          </p:nvPr>
        </p:nvSpPr>
        <p:spPr/>
        <p:txBody>
          <a:bodyPr/>
          <a:lstStyle/>
          <a:p>
            <a:r>
              <a:rPr lang="ar-EG" sz="4400" dirty="0">
                <a:effectLst/>
                <a:latin typeface="Tahoma" panose="020B0604030504040204" pitchFamily="34" charset="0"/>
              </a:rPr>
              <a:t>شيرى بينيوت بيتروس: نيم بين ساخ بافلوس:</a:t>
            </a:r>
            <a:endParaRPr lang="en-GB" sz="3600" dirty="0"/>
          </a:p>
        </p:txBody>
      </p:sp>
      <p:sp>
        <p:nvSpPr>
          <p:cNvPr id="4" name="Text Placeholder 3">
            <a:extLst>
              <a:ext uri="{FF2B5EF4-FFF2-40B4-BE49-F238E27FC236}">
                <a16:creationId xmlns:a16="http://schemas.microsoft.com/office/drawing/2014/main" id="{4708677D-06EB-4653-A31D-C70A0014EE3A}"/>
              </a:ext>
            </a:extLst>
          </p:cNvPr>
          <p:cNvSpPr>
            <a:spLocks noGrp="1"/>
          </p:cNvSpPr>
          <p:nvPr>
            <p:ph type="body" sz="quarter" idx="3"/>
          </p:nvPr>
        </p:nvSpPr>
        <p:spPr/>
        <p:txBody>
          <a:bodyPr/>
          <a:lstStyle/>
          <a:p>
            <a:r>
              <a:rPr lang="pt-BR" sz="3200" dirty="0">
                <a:effectLst/>
                <a:latin typeface="Avva_Shenouda" panose="020B0500000000000000" pitchFamily="34" charset="0"/>
              </a:rPr>
              <a:t>Xere peniwt Petroc : nem pencaq pavloc : </a:t>
            </a:r>
            <a:endParaRPr lang="en-GB" sz="3200" dirty="0"/>
          </a:p>
        </p:txBody>
      </p:sp>
    </p:spTree>
    <p:extLst>
      <p:ext uri="{BB962C8B-B14F-4D97-AF65-F5344CB8AC3E}">
        <p14:creationId xmlns:p14="http://schemas.microsoft.com/office/powerpoint/2010/main" val="1820737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58D1FD0-B586-4D33-BDC2-11FF5D07B327}"/>
              </a:ext>
            </a:extLst>
          </p:cNvPr>
          <p:cNvSpPr>
            <a:spLocks noGrp="1"/>
          </p:cNvSpPr>
          <p:nvPr>
            <p:ph type="title"/>
          </p:nvPr>
        </p:nvSpPr>
        <p:spPr>
          <a:xfrm>
            <a:off x="0" y="4349477"/>
            <a:ext cx="9144000" cy="782371"/>
          </a:xfrm>
        </p:spPr>
        <p:txBody>
          <a:bodyPr/>
          <a:lstStyle/>
          <a:p>
            <a:r>
              <a:rPr lang="ar-EG" dirty="0">
                <a:effectLst/>
                <a:latin typeface="Tahoma" panose="020B0604030504040204" pitchFamily="34"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7CA7F734-2719-41FF-B9A1-8678AD2C4CB4}"/>
              </a:ext>
            </a:extLst>
          </p:cNvPr>
          <p:cNvSpPr>
            <a:spLocks noGrp="1"/>
          </p:cNvSpPr>
          <p:nvPr>
            <p:ph type="body" idx="1"/>
          </p:nvPr>
        </p:nvSpPr>
        <p:spPr/>
        <p:txBody>
          <a:bodyPr/>
          <a:lstStyle/>
          <a:p>
            <a:r>
              <a:rPr lang="ar-EG" sz="3600" dirty="0">
                <a:effectLst/>
                <a:latin typeface="Tahoma" panose="020B0604030504040204" pitchFamily="34" charset="0"/>
              </a:rPr>
              <a:t>بى نيشتى أن أستلوس: أت تاجرو ان نى بيستوس.</a:t>
            </a:r>
            <a:endParaRPr lang="en-GB" sz="3600" dirty="0"/>
          </a:p>
        </p:txBody>
      </p:sp>
      <p:sp>
        <p:nvSpPr>
          <p:cNvPr id="4" name="Text Placeholder 3">
            <a:extLst>
              <a:ext uri="{FF2B5EF4-FFF2-40B4-BE49-F238E27FC236}">
                <a16:creationId xmlns:a16="http://schemas.microsoft.com/office/drawing/2014/main" id="{512CA6AB-3EE8-426C-B295-95075642E7E6}"/>
              </a:ext>
            </a:extLst>
          </p:cNvPr>
          <p:cNvSpPr>
            <a:spLocks noGrp="1"/>
          </p:cNvSpPr>
          <p:nvPr>
            <p:ph type="body" sz="quarter" idx="3"/>
          </p:nvPr>
        </p:nvSpPr>
        <p:spPr/>
        <p:txBody>
          <a:bodyPr/>
          <a:lstStyle/>
          <a:p>
            <a:r>
              <a:rPr lang="en-GB" dirty="0">
                <a:effectLst/>
                <a:latin typeface="Avva_Shenouda" panose="020B0500000000000000" pitchFamily="34" charset="0"/>
              </a:rPr>
              <a:t>pini25 `</a:t>
            </a:r>
            <a:r>
              <a:rPr lang="en-GB" dirty="0" err="1">
                <a:effectLst/>
                <a:latin typeface="Avva_Shenouda" panose="020B0500000000000000" pitchFamily="34" charset="0"/>
              </a:rPr>
              <a:t>n`ctvloc</a:t>
            </a:r>
            <a:r>
              <a:rPr lang="en-GB" dirty="0">
                <a:effectLst/>
                <a:latin typeface="Avva_Shenouda" panose="020B0500000000000000" pitchFamily="34" charset="0"/>
              </a:rPr>
              <a:t> : </a:t>
            </a:r>
            <a:r>
              <a:rPr lang="en-GB" dirty="0" err="1">
                <a:effectLst/>
                <a:latin typeface="Avva_Shenouda" panose="020B0500000000000000" pitchFamily="34" charset="0"/>
              </a:rPr>
              <a:t>ettagro</a:t>
            </a:r>
            <a:r>
              <a:rPr lang="en-GB" dirty="0">
                <a:effectLst/>
                <a:latin typeface="Avva_Shenouda" panose="020B0500000000000000" pitchFamily="34" charset="0"/>
              </a:rPr>
              <a:t> `</a:t>
            </a:r>
            <a:r>
              <a:rPr lang="en-GB" dirty="0" err="1">
                <a:effectLst/>
                <a:latin typeface="Avva_Shenouda" panose="020B0500000000000000" pitchFamily="34" charset="0"/>
              </a:rPr>
              <a:t>nnipictoc</a:t>
            </a:r>
            <a:r>
              <a:rPr lang="en-GB" dirty="0">
                <a:effectLst/>
                <a:latin typeface="Avva_Shenouda" panose="020B0500000000000000" pitchFamily="34" charset="0"/>
              </a:rPr>
              <a:t> .</a:t>
            </a:r>
            <a:endParaRPr lang="en-GB" dirty="0"/>
          </a:p>
        </p:txBody>
      </p:sp>
    </p:spTree>
    <p:extLst>
      <p:ext uri="{BB962C8B-B14F-4D97-AF65-F5344CB8AC3E}">
        <p14:creationId xmlns:p14="http://schemas.microsoft.com/office/powerpoint/2010/main" val="1235219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82FB089-7084-4978-A62A-C10195650ACC}"/>
              </a:ext>
            </a:extLst>
          </p:cNvPr>
          <p:cNvSpPr>
            <a:spLocks noGrp="1"/>
          </p:cNvSpPr>
          <p:nvPr>
            <p:ph type="title"/>
          </p:nvPr>
        </p:nvSpPr>
        <p:spPr/>
        <p:txBody>
          <a:bodyPr>
            <a:noAutofit/>
          </a:bodyPr>
          <a:lstStyle/>
          <a:p>
            <a:r>
              <a:rPr lang="ar-EG" sz="2800" dirty="0"/>
              <a:t>مرد ابركسيس الملاك ميخائيل</a:t>
            </a:r>
            <a:endParaRPr lang="en-GB" sz="2800" dirty="0"/>
          </a:p>
        </p:txBody>
      </p:sp>
      <p:sp>
        <p:nvSpPr>
          <p:cNvPr id="3" name="Text Placeholder 2">
            <a:extLst>
              <a:ext uri="{FF2B5EF4-FFF2-40B4-BE49-F238E27FC236}">
                <a16:creationId xmlns:a16="http://schemas.microsoft.com/office/drawing/2014/main" id="{93B74B4D-F51C-4730-B82F-108E3AE9E92A}"/>
              </a:ext>
            </a:extLst>
          </p:cNvPr>
          <p:cNvSpPr>
            <a:spLocks noGrp="1"/>
          </p:cNvSpPr>
          <p:nvPr>
            <p:ph type="body" idx="1"/>
          </p:nvPr>
        </p:nvSpPr>
        <p:spPr/>
        <p:txBody>
          <a:bodyPr/>
          <a:lstStyle/>
          <a:p>
            <a:r>
              <a:rPr lang="ar-EG" sz="4400" dirty="0"/>
              <a:t>شيريه ميخائيل بي نيشتي ان ارشي انجيلوس</a:t>
            </a:r>
            <a:endParaRPr lang="en-GB" sz="4400" dirty="0"/>
          </a:p>
        </p:txBody>
      </p:sp>
      <p:sp>
        <p:nvSpPr>
          <p:cNvPr id="4" name="Text Placeholder 3">
            <a:extLst>
              <a:ext uri="{FF2B5EF4-FFF2-40B4-BE49-F238E27FC236}">
                <a16:creationId xmlns:a16="http://schemas.microsoft.com/office/drawing/2014/main" id="{846B42EC-6621-4F55-8492-247169802E71}"/>
              </a:ext>
            </a:extLst>
          </p:cNvPr>
          <p:cNvSpPr>
            <a:spLocks noGrp="1"/>
          </p:cNvSpPr>
          <p:nvPr>
            <p:ph type="body" sz="quarter" idx="3"/>
          </p:nvPr>
        </p:nvSpPr>
        <p:spPr>
          <a:xfrm>
            <a:off x="-2" y="5172103"/>
            <a:ext cx="9144000" cy="877004"/>
          </a:xfrm>
        </p:spPr>
        <p:txBody>
          <a:bodyPr/>
          <a:lstStyle/>
          <a:p>
            <a:r>
              <a:rPr lang="en-US" sz="4400" dirty="0">
                <a:latin typeface="CS New Athanasius" panose="020B0500000000000000" pitchFamily="34" charset="0"/>
              </a:rPr>
              <a:t>&lt;ere </a:t>
            </a:r>
            <a:r>
              <a:rPr lang="en-US" sz="4400" dirty="0" err="1">
                <a:latin typeface="CS New Athanasius" panose="020B0500000000000000" pitchFamily="34" charset="0"/>
              </a:rPr>
              <a:t>Mi,ayl</a:t>
            </a:r>
            <a:r>
              <a:rPr lang="en-US" sz="4400" dirty="0">
                <a:latin typeface="CS New Athanasius" panose="020B0500000000000000" pitchFamily="34" charset="0"/>
              </a:rPr>
              <a:t>@ </a:t>
            </a:r>
            <a:r>
              <a:rPr lang="en-US" sz="4400" dirty="0" err="1">
                <a:latin typeface="CS New Athanasius" panose="020B0500000000000000" pitchFamily="34" charset="0"/>
              </a:rPr>
              <a:t>pinis</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0A706884-B914-41B2-A8AD-33C44CCFE017}"/>
              </a:ext>
            </a:extLst>
          </p:cNvPr>
          <p:cNvSpPr>
            <a:spLocks noGrp="1"/>
          </p:cNvSpPr>
          <p:nvPr>
            <p:ph type="body" sz="quarter" idx="10"/>
          </p:nvPr>
        </p:nvSpPr>
        <p:spPr>
          <a:xfrm>
            <a:off x="-2" y="4363210"/>
            <a:ext cx="9144000" cy="808893"/>
          </a:xfrm>
        </p:spPr>
        <p:txBody>
          <a:bodyPr/>
          <a:lstStyle/>
          <a:p>
            <a:r>
              <a:rPr lang="ar-EG" sz="4800" dirty="0"/>
              <a:t>السلام لميخائيل رئيس الملائكة العظيم</a:t>
            </a:r>
            <a:endParaRPr lang="en-GB" sz="4800" dirty="0"/>
          </a:p>
        </p:txBody>
      </p:sp>
      <p:sp>
        <p:nvSpPr>
          <p:cNvPr id="5" name="TextBox 4">
            <a:hlinkClick r:id="rId2" action="ppaction://hlinksldjump"/>
            <a:extLst>
              <a:ext uri="{FF2B5EF4-FFF2-40B4-BE49-F238E27FC236}">
                <a16:creationId xmlns:a16="http://schemas.microsoft.com/office/drawing/2014/main" id="{C0E6B0A9-1FE1-42FD-A2F4-563D6084452D}"/>
              </a:ext>
            </a:extLst>
          </p:cNvPr>
          <p:cNvSpPr txBox="1"/>
          <p:nvPr/>
        </p:nvSpPr>
        <p:spPr>
          <a:xfrm>
            <a:off x="7126941" y="3963100"/>
            <a:ext cx="2017057" cy="400110"/>
          </a:xfrm>
          <a:prstGeom prst="rect">
            <a:avLst/>
          </a:prstGeom>
          <a:noFill/>
        </p:spPr>
        <p:txBody>
          <a:bodyPr wrap="square" rtlCol="0">
            <a:spAutoFit/>
          </a:bodyPr>
          <a:lstStyle/>
          <a:p>
            <a:pPr algn="r" rtl="1"/>
            <a:r>
              <a:rPr lang="ar-EG" sz="2000" b="1" dirty="0">
                <a:solidFill>
                  <a:srgbClr val="FFC000"/>
                </a:solidFill>
              </a:rPr>
              <a:t>إك إسماروؤت </a:t>
            </a:r>
            <a:endParaRPr lang="en-GB" sz="2000" b="1" dirty="0">
              <a:solidFill>
                <a:srgbClr val="FFC000"/>
              </a:solidFill>
            </a:endParaRPr>
          </a:p>
        </p:txBody>
      </p:sp>
    </p:spTree>
    <p:extLst>
      <p:ext uri="{BB962C8B-B14F-4D97-AF65-F5344CB8AC3E}">
        <p14:creationId xmlns:p14="http://schemas.microsoft.com/office/powerpoint/2010/main" val="1146356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28DC3E6-D9E5-4004-9D75-655CEF956F43}"/>
              </a:ext>
            </a:extLst>
          </p:cNvPr>
          <p:cNvSpPr>
            <a:spLocks noGrp="1"/>
          </p:cNvSpPr>
          <p:nvPr>
            <p:ph type="title"/>
          </p:nvPr>
        </p:nvSpPr>
        <p:spPr/>
        <p:txBody>
          <a:bodyPr>
            <a:noAutofit/>
          </a:bodyPr>
          <a:lstStyle/>
          <a:p>
            <a:r>
              <a:rPr lang="ar-EG" sz="2400" dirty="0"/>
              <a:t>تكملة للملاك ميخائيل 1</a:t>
            </a:r>
            <a:endParaRPr lang="en-GB" sz="2400" dirty="0"/>
          </a:p>
        </p:txBody>
      </p:sp>
      <p:sp>
        <p:nvSpPr>
          <p:cNvPr id="3" name="Text Placeholder 2">
            <a:extLst>
              <a:ext uri="{FF2B5EF4-FFF2-40B4-BE49-F238E27FC236}">
                <a16:creationId xmlns:a16="http://schemas.microsoft.com/office/drawing/2014/main" id="{7EA58F56-3F2E-44E7-895B-005EC1BD6E81}"/>
              </a:ext>
            </a:extLst>
          </p:cNvPr>
          <p:cNvSpPr>
            <a:spLocks noGrp="1"/>
          </p:cNvSpPr>
          <p:nvPr>
            <p:ph type="body" idx="1"/>
          </p:nvPr>
        </p:nvSpPr>
        <p:spPr/>
        <p:txBody>
          <a:bodyPr/>
          <a:lstStyle/>
          <a:p>
            <a:r>
              <a:rPr lang="ar-EG" sz="4000" dirty="0"/>
              <a:t>بي ليتورغوس انجوري: ناهرين إبؤرو بي اخريستوس</a:t>
            </a:r>
            <a:endParaRPr lang="en-GB" sz="4000" dirty="0"/>
          </a:p>
        </p:txBody>
      </p:sp>
      <p:sp>
        <p:nvSpPr>
          <p:cNvPr id="4" name="Text Placeholder 3">
            <a:extLst>
              <a:ext uri="{FF2B5EF4-FFF2-40B4-BE49-F238E27FC236}">
                <a16:creationId xmlns:a16="http://schemas.microsoft.com/office/drawing/2014/main" id="{B670F466-5DE4-4FD6-A517-39D02E608E39}"/>
              </a:ext>
            </a:extLst>
          </p:cNvPr>
          <p:cNvSpPr>
            <a:spLocks noGrp="1"/>
          </p:cNvSpPr>
          <p:nvPr>
            <p:ph type="body" sz="quarter" idx="3"/>
          </p:nvPr>
        </p:nvSpPr>
        <p:spPr>
          <a:xfrm>
            <a:off x="-2" y="5172103"/>
            <a:ext cx="9144000" cy="877004"/>
          </a:xfrm>
        </p:spPr>
        <p:txBody>
          <a:bodyPr/>
          <a:lstStyle/>
          <a:p>
            <a:r>
              <a:rPr lang="en-US" sz="4400" dirty="0" err="1">
                <a:latin typeface="CS New Athanasius" panose="020B0500000000000000" pitchFamily="34" charset="0"/>
              </a:rPr>
              <a:t>Pilitorgoc</a:t>
            </a:r>
            <a:r>
              <a:rPr lang="en-US" sz="4400" dirty="0">
                <a:latin typeface="CS New Athanasius" panose="020B0500000000000000" pitchFamily="34" charset="0"/>
              </a:rPr>
              <a:t> `</a:t>
            </a:r>
            <a:r>
              <a:rPr lang="en-US" sz="4400" dirty="0" err="1">
                <a:latin typeface="CS New Athanasius" panose="020B0500000000000000" pitchFamily="34" charset="0"/>
              </a:rPr>
              <a:t>njwri</a:t>
            </a:r>
            <a:r>
              <a:rPr lang="en-US" sz="4400" dirty="0">
                <a:latin typeface="CS New Athanasius" panose="020B0500000000000000" pitchFamily="34" charset="0"/>
              </a:rPr>
              <a:t>@ </a:t>
            </a:r>
            <a:r>
              <a:rPr lang="en-US" sz="4400" dirty="0" err="1">
                <a:latin typeface="CS New Athanasius" panose="020B0500000000000000" pitchFamily="34" charset="0"/>
              </a:rPr>
              <a:t>nahren</a:t>
            </a:r>
            <a:r>
              <a:rPr lang="en-US" sz="4400" dirty="0">
                <a:latin typeface="CS New Athanasius" panose="020B0500000000000000" pitchFamily="34" charset="0"/>
              </a:rPr>
              <a:t> </a:t>
            </a:r>
            <a:r>
              <a:rPr lang="en-US" sz="4400" dirty="0" err="1">
                <a:latin typeface="CS New Athanasius" panose="020B0500000000000000" pitchFamily="34" charset="0"/>
              </a:rPr>
              <a:t>Pouro</a:t>
            </a:r>
            <a:r>
              <a:rPr lang="en-US" sz="4400" dirty="0">
                <a:latin typeface="CS New Athanasius" panose="020B0500000000000000" pitchFamily="34" charset="0"/>
              </a:rPr>
              <a:t> P=,=c.</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2E925E7-9D26-4876-8F8C-A18859D97A33}"/>
              </a:ext>
            </a:extLst>
          </p:cNvPr>
          <p:cNvSpPr>
            <a:spLocks noGrp="1"/>
          </p:cNvSpPr>
          <p:nvPr>
            <p:ph type="body" sz="quarter" idx="10"/>
          </p:nvPr>
        </p:nvSpPr>
        <p:spPr>
          <a:xfrm>
            <a:off x="-2" y="4363210"/>
            <a:ext cx="9144000" cy="808893"/>
          </a:xfrm>
        </p:spPr>
        <p:txBody>
          <a:bodyPr/>
          <a:lstStyle/>
          <a:p>
            <a:r>
              <a:rPr lang="ar-EG" sz="4800" dirty="0"/>
              <a:t>الخادم القوي ، امام المسيح الرب</a:t>
            </a:r>
            <a:endParaRPr lang="en-GB" sz="4800" dirty="0"/>
          </a:p>
        </p:txBody>
      </p:sp>
      <p:sp>
        <p:nvSpPr>
          <p:cNvPr id="5" name="TextBox 4">
            <a:hlinkClick r:id="rId2" action="ppaction://hlinksldjump"/>
            <a:extLst>
              <a:ext uri="{FF2B5EF4-FFF2-40B4-BE49-F238E27FC236}">
                <a16:creationId xmlns:a16="http://schemas.microsoft.com/office/drawing/2014/main" id="{7011AE32-2080-44E7-BC48-54243B9E4528}"/>
              </a:ext>
            </a:extLst>
          </p:cNvPr>
          <p:cNvSpPr txBox="1"/>
          <p:nvPr/>
        </p:nvSpPr>
        <p:spPr>
          <a:xfrm>
            <a:off x="5123329" y="3946847"/>
            <a:ext cx="4020671" cy="400110"/>
          </a:xfrm>
          <a:prstGeom prst="rect">
            <a:avLst/>
          </a:prstGeom>
          <a:noFill/>
        </p:spPr>
        <p:txBody>
          <a:bodyPr wrap="square" rtlCol="0">
            <a:spAutoFit/>
          </a:bodyPr>
          <a:lstStyle/>
          <a:p>
            <a:pPr algn="r" rtl="1"/>
            <a:r>
              <a:rPr lang="ar-EG" sz="2000" dirty="0">
                <a:solidFill>
                  <a:srgbClr val="FFC000"/>
                </a:solidFill>
                <a:cs typeface="+mj-cs"/>
              </a:rPr>
              <a:t>تكملة اخرى </a:t>
            </a:r>
            <a:r>
              <a:rPr lang="ar-EG" sz="2000" dirty="0">
                <a:solidFill>
                  <a:schemeClr val="bg1"/>
                </a:solidFill>
                <a:cs typeface="+mj-cs"/>
              </a:rPr>
              <a:t>(شيرى بى أرشيستراتى)</a:t>
            </a:r>
            <a:endParaRPr lang="en-GB" sz="2000" dirty="0">
              <a:solidFill>
                <a:schemeClr val="bg1"/>
              </a:solidFill>
              <a:cs typeface="+mj-cs"/>
            </a:endParaRPr>
          </a:p>
        </p:txBody>
      </p:sp>
    </p:spTree>
    <p:extLst>
      <p:ext uri="{BB962C8B-B14F-4D97-AF65-F5344CB8AC3E}">
        <p14:creationId xmlns:p14="http://schemas.microsoft.com/office/powerpoint/2010/main" val="5477502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93146A9-F4BE-485B-AC73-BBB14536DC2B}"/>
              </a:ext>
            </a:extLst>
          </p:cNvPr>
          <p:cNvSpPr>
            <a:spLocks noGrp="1"/>
          </p:cNvSpPr>
          <p:nvPr>
            <p:ph type="title"/>
          </p:nvPr>
        </p:nvSpPr>
        <p:spPr/>
        <p:txBody>
          <a:bodyPr>
            <a:noAutofit/>
          </a:bodyPr>
          <a:lstStyle/>
          <a:p>
            <a:r>
              <a:rPr lang="ar-EG" sz="2800" dirty="0"/>
              <a:t>تكملة للملاك ميخائيل 2</a:t>
            </a:r>
            <a:endParaRPr lang="en-GB" sz="2800" dirty="0"/>
          </a:p>
        </p:txBody>
      </p:sp>
      <p:sp>
        <p:nvSpPr>
          <p:cNvPr id="3" name="Text Placeholder 2">
            <a:extLst>
              <a:ext uri="{FF2B5EF4-FFF2-40B4-BE49-F238E27FC236}">
                <a16:creationId xmlns:a16="http://schemas.microsoft.com/office/drawing/2014/main" id="{BDC7FDD5-957D-4C72-A629-F622E162550B}"/>
              </a:ext>
            </a:extLst>
          </p:cNvPr>
          <p:cNvSpPr>
            <a:spLocks noGrp="1"/>
          </p:cNvSpPr>
          <p:nvPr>
            <p:ph type="body" idx="1"/>
          </p:nvPr>
        </p:nvSpPr>
        <p:spPr/>
        <p:txBody>
          <a:bodyPr/>
          <a:lstStyle/>
          <a:p>
            <a:r>
              <a:rPr lang="ar-EG" sz="4000" dirty="0"/>
              <a:t>شيرى بى أرشيستراتى غوس: إنتيه إتجوم إن نيفئيوى.</a:t>
            </a:r>
            <a:endParaRPr lang="en-GB" sz="4000" dirty="0"/>
          </a:p>
        </p:txBody>
      </p:sp>
      <p:sp>
        <p:nvSpPr>
          <p:cNvPr id="4" name="Text Placeholder 3">
            <a:extLst>
              <a:ext uri="{FF2B5EF4-FFF2-40B4-BE49-F238E27FC236}">
                <a16:creationId xmlns:a16="http://schemas.microsoft.com/office/drawing/2014/main" id="{368C2BA1-EC5B-4958-8FBD-6C0716C87F56}"/>
              </a:ext>
            </a:extLst>
          </p:cNvPr>
          <p:cNvSpPr>
            <a:spLocks noGrp="1"/>
          </p:cNvSpPr>
          <p:nvPr>
            <p:ph type="body" sz="quarter" idx="3"/>
          </p:nvPr>
        </p:nvSpPr>
        <p:spPr>
          <a:xfrm>
            <a:off x="-2" y="5240213"/>
            <a:ext cx="9144000" cy="808893"/>
          </a:xfrm>
        </p:spPr>
        <p:txBody>
          <a:bodyPr/>
          <a:lstStyle/>
          <a:p>
            <a:r>
              <a:rPr lang="en-US" sz="4000" dirty="0"/>
              <a:t>&lt;ere </a:t>
            </a:r>
            <a:r>
              <a:rPr lang="en-US" sz="4000" dirty="0" err="1"/>
              <a:t>piar,i`ctratigoc</a:t>
            </a:r>
            <a:r>
              <a:rPr lang="en-US" sz="4000" dirty="0"/>
              <a:t>@ `</a:t>
            </a:r>
            <a:r>
              <a:rPr lang="en-US" sz="4000" dirty="0" err="1"/>
              <a:t>nte</a:t>
            </a:r>
            <a:r>
              <a:rPr lang="en-US" sz="4000" dirty="0"/>
              <a:t> `</a:t>
            </a:r>
            <a:r>
              <a:rPr lang="en-US" sz="4000" dirty="0" err="1"/>
              <a:t>tjom</a:t>
            </a:r>
            <a:r>
              <a:rPr lang="en-US" sz="4000" dirty="0"/>
              <a:t> `</a:t>
            </a:r>
            <a:r>
              <a:rPr lang="en-US" sz="4000" dirty="0" err="1"/>
              <a:t>nnifyoui</a:t>
            </a:r>
            <a:r>
              <a:rPr lang="en-US" sz="4000" dirty="0"/>
              <a:t>.</a:t>
            </a:r>
            <a:endParaRPr lang="en-GB" sz="4000" dirty="0"/>
          </a:p>
        </p:txBody>
      </p:sp>
      <p:sp>
        <p:nvSpPr>
          <p:cNvPr id="5" name="Text Placeholder 4">
            <a:extLst>
              <a:ext uri="{FF2B5EF4-FFF2-40B4-BE49-F238E27FC236}">
                <a16:creationId xmlns:a16="http://schemas.microsoft.com/office/drawing/2014/main" id="{F88B2614-162F-4259-A3D6-3C522F14FC33}"/>
              </a:ext>
            </a:extLst>
          </p:cNvPr>
          <p:cNvSpPr>
            <a:spLocks noGrp="1"/>
          </p:cNvSpPr>
          <p:nvPr>
            <p:ph type="body" sz="quarter" idx="10"/>
          </p:nvPr>
        </p:nvSpPr>
        <p:spPr>
          <a:xfrm>
            <a:off x="-2" y="4363210"/>
            <a:ext cx="9144000" cy="877001"/>
          </a:xfrm>
        </p:spPr>
        <p:txBody>
          <a:bodyPr/>
          <a:lstStyle/>
          <a:p>
            <a:r>
              <a:rPr lang="ar-EG" sz="4800" dirty="0"/>
              <a:t>السلام لرئيس جنود قوات السموات</a:t>
            </a:r>
            <a:endParaRPr lang="en-GB" sz="4800" dirty="0"/>
          </a:p>
        </p:txBody>
      </p:sp>
    </p:spTree>
    <p:extLst>
      <p:ext uri="{BB962C8B-B14F-4D97-AF65-F5344CB8AC3E}">
        <p14:creationId xmlns:p14="http://schemas.microsoft.com/office/powerpoint/2010/main" val="3285854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1A9AF2B-6A88-4B87-B896-0C6FFBD9FF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F81DE9-37F2-4124-B03B-99B7FCD4BD8B}"/>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57E2458-3729-4890-B4D9-16F3927CE648}"/>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5906D34E-2083-48A2-8F55-E8AEA14A64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552473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885DBD4-1077-4D42-816D-8F22E4FB8F1E}"/>
              </a:ext>
            </a:extLst>
          </p:cNvPr>
          <p:cNvSpPr>
            <a:spLocks noGrp="1"/>
          </p:cNvSpPr>
          <p:nvPr>
            <p:ph type="title"/>
          </p:nvPr>
        </p:nvSpPr>
        <p:spPr>
          <a:xfrm>
            <a:off x="-1311967" y="0"/>
            <a:ext cx="1311967" cy="2743200"/>
          </a:xfrm>
        </p:spPr>
        <p:txBody>
          <a:bodyPr>
            <a:normAutofit/>
          </a:bodyPr>
          <a:lstStyle/>
          <a:p>
            <a:r>
              <a:rPr lang="ar-EG" sz="3600" dirty="0"/>
              <a:t>تكملة للملاك ميخائيل 12 هاتور</a:t>
            </a:r>
            <a:endParaRPr lang="en-GB" sz="3600" dirty="0"/>
          </a:p>
        </p:txBody>
      </p:sp>
      <p:sp>
        <p:nvSpPr>
          <p:cNvPr id="3" name="Text Placeholder 2">
            <a:extLst>
              <a:ext uri="{FF2B5EF4-FFF2-40B4-BE49-F238E27FC236}">
                <a16:creationId xmlns:a16="http://schemas.microsoft.com/office/drawing/2014/main" id="{4D378669-A453-496F-B458-FDFF3A577549}"/>
              </a:ext>
            </a:extLst>
          </p:cNvPr>
          <p:cNvSpPr>
            <a:spLocks noGrp="1"/>
          </p:cNvSpPr>
          <p:nvPr>
            <p:ph type="body" idx="1"/>
          </p:nvPr>
        </p:nvSpPr>
        <p:spPr/>
        <p:txBody>
          <a:bodyPr/>
          <a:lstStyle/>
          <a:p>
            <a:r>
              <a:rPr lang="ar-EG" sz="4800" dirty="0"/>
              <a:t>شيريه دوروثيؤس نيم ثيه أو بيثتيه.</a:t>
            </a:r>
            <a:endParaRPr lang="en-GB" sz="4800" dirty="0"/>
          </a:p>
        </p:txBody>
      </p:sp>
      <p:sp>
        <p:nvSpPr>
          <p:cNvPr id="4" name="Text Placeholder 3">
            <a:extLst>
              <a:ext uri="{FF2B5EF4-FFF2-40B4-BE49-F238E27FC236}">
                <a16:creationId xmlns:a16="http://schemas.microsoft.com/office/drawing/2014/main" id="{91301A6D-9C22-4E66-8C11-883A76861B59}"/>
              </a:ext>
            </a:extLst>
          </p:cNvPr>
          <p:cNvSpPr>
            <a:spLocks noGrp="1"/>
          </p:cNvSpPr>
          <p:nvPr>
            <p:ph type="body" sz="quarter" idx="3"/>
          </p:nvPr>
        </p:nvSpPr>
        <p:spPr/>
        <p:txBody>
          <a:bodyPr/>
          <a:lstStyle/>
          <a:p>
            <a:r>
              <a:rPr lang="en-US" sz="4800" dirty="0">
                <a:latin typeface="CS New Athanasius" panose="020B0500000000000000" pitchFamily="34" charset="0"/>
              </a:rPr>
              <a:t>,ere </a:t>
            </a:r>
            <a:r>
              <a:rPr lang="en-US" sz="4800" dirty="0" err="1">
                <a:latin typeface="CS New Athanasius" panose="020B0500000000000000" pitchFamily="34" charset="0"/>
              </a:rPr>
              <a:t>Dwro;eoc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e`opicte</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42C5C5A4-964F-4131-A5E5-27D1AE2E62E1}"/>
              </a:ext>
            </a:extLst>
          </p:cNvPr>
          <p:cNvSpPr>
            <a:spLocks noGrp="1"/>
          </p:cNvSpPr>
          <p:nvPr>
            <p:ph type="body" sz="quarter" idx="10"/>
          </p:nvPr>
        </p:nvSpPr>
        <p:spPr/>
        <p:txBody>
          <a:bodyPr/>
          <a:lstStyle/>
          <a:p>
            <a:r>
              <a:rPr lang="ar-EG" sz="4800" dirty="0"/>
              <a:t>السلام لدروتاؤس و تاؤبسته.</a:t>
            </a:r>
            <a:endParaRPr lang="en-GB" sz="4800" dirty="0"/>
          </a:p>
        </p:txBody>
      </p:sp>
      <p:sp>
        <p:nvSpPr>
          <p:cNvPr id="5" name="TextBox 4">
            <a:hlinkClick r:id="rId2" action="ppaction://hlinksldjump"/>
            <a:extLst>
              <a:ext uri="{FF2B5EF4-FFF2-40B4-BE49-F238E27FC236}">
                <a16:creationId xmlns:a16="http://schemas.microsoft.com/office/drawing/2014/main" id="{5495DDE1-8953-40AB-9B85-C9EA841EF1D5}"/>
              </a:ext>
            </a:extLst>
          </p:cNvPr>
          <p:cNvSpPr txBox="1"/>
          <p:nvPr/>
        </p:nvSpPr>
        <p:spPr>
          <a:xfrm>
            <a:off x="7705164" y="392786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9895355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671BCAF-1207-4937-B51D-4DFA6DC8BB66}"/>
              </a:ext>
            </a:extLst>
          </p:cNvPr>
          <p:cNvSpPr>
            <a:spLocks noGrp="1"/>
          </p:cNvSpPr>
          <p:nvPr>
            <p:ph type="title"/>
          </p:nvPr>
        </p:nvSpPr>
        <p:spPr>
          <a:xfrm>
            <a:off x="-1311967" y="-1"/>
            <a:ext cx="1311967" cy="2931459"/>
          </a:xfrm>
        </p:spPr>
        <p:txBody>
          <a:bodyPr>
            <a:normAutofit/>
          </a:bodyPr>
          <a:lstStyle/>
          <a:p>
            <a:r>
              <a:rPr lang="ar-EG" sz="3600" dirty="0"/>
              <a:t>تكملة للملاك ميخائيل 12 بؤونة</a:t>
            </a:r>
            <a:endParaRPr lang="en-GB" sz="3600" dirty="0"/>
          </a:p>
        </p:txBody>
      </p:sp>
      <p:sp>
        <p:nvSpPr>
          <p:cNvPr id="3" name="Text Placeholder 2">
            <a:extLst>
              <a:ext uri="{FF2B5EF4-FFF2-40B4-BE49-F238E27FC236}">
                <a16:creationId xmlns:a16="http://schemas.microsoft.com/office/drawing/2014/main" id="{F724DF5F-7A94-4129-94C5-9EDFB8694742}"/>
              </a:ext>
            </a:extLst>
          </p:cNvPr>
          <p:cNvSpPr>
            <a:spLocks noGrp="1"/>
          </p:cNvSpPr>
          <p:nvPr>
            <p:ph type="body" idx="1"/>
          </p:nvPr>
        </p:nvSpPr>
        <p:spPr/>
        <p:txBody>
          <a:bodyPr/>
          <a:lstStyle/>
          <a:p>
            <a:r>
              <a:rPr lang="ar-EG" sz="4800" dirty="0"/>
              <a:t>شيريه اري استرخوس نيم ايف فوميا</a:t>
            </a:r>
            <a:endParaRPr lang="en-GB" sz="4800" dirty="0"/>
          </a:p>
        </p:txBody>
      </p:sp>
      <p:sp>
        <p:nvSpPr>
          <p:cNvPr id="4" name="Text Placeholder 3">
            <a:extLst>
              <a:ext uri="{FF2B5EF4-FFF2-40B4-BE49-F238E27FC236}">
                <a16:creationId xmlns:a16="http://schemas.microsoft.com/office/drawing/2014/main" id="{F5A24D09-315F-4C71-99C6-FC6E76BACCB3}"/>
              </a:ext>
            </a:extLst>
          </p:cNvPr>
          <p:cNvSpPr>
            <a:spLocks noGrp="1"/>
          </p:cNvSpPr>
          <p:nvPr>
            <p:ph type="body" sz="quarter" idx="3"/>
          </p:nvPr>
        </p:nvSpPr>
        <p:spPr>
          <a:xfrm>
            <a:off x="-2" y="5172103"/>
            <a:ext cx="9144000" cy="877004"/>
          </a:xfrm>
        </p:spPr>
        <p:txBody>
          <a:bodyPr anchor="ctr"/>
          <a:lstStyle/>
          <a:p>
            <a:r>
              <a:rPr lang="en-US" sz="4800" dirty="0">
                <a:latin typeface="CS New Athanasius" panose="020B0500000000000000" pitchFamily="34" charset="0"/>
              </a:rPr>
              <a:t>,ere </a:t>
            </a:r>
            <a:r>
              <a:rPr lang="en-US" sz="4800" dirty="0" err="1">
                <a:latin typeface="CS New Athanasius" panose="020B0500000000000000" pitchFamily="34" charset="0"/>
              </a:rPr>
              <a:t>Ari`ctra,oc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Euvomi`a</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9E3EB349-521C-4336-9D6D-B12285DBACA4}"/>
              </a:ext>
            </a:extLst>
          </p:cNvPr>
          <p:cNvSpPr>
            <a:spLocks noGrp="1"/>
          </p:cNvSpPr>
          <p:nvPr>
            <p:ph type="body" sz="quarter" idx="10"/>
          </p:nvPr>
        </p:nvSpPr>
        <p:spPr>
          <a:xfrm>
            <a:off x="-2" y="4363211"/>
            <a:ext cx="9144000" cy="808892"/>
          </a:xfrm>
        </p:spPr>
        <p:txBody>
          <a:bodyPr/>
          <a:lstStyle/>
          <a:p>
            <a:r>
              <a:rPr lang="ar-EG" sz="4800" dirty="0"/>
              <a:t>السلام لأرسطورخوس و إفومية.</a:t>
            </a:r>
            <a:endParaRPr lang="en-GB" sz="4800" dirty="0"/>
          </a:p>
        </p:txBody>
      </p:sp>
      <p:sp>
        <p:nvSpPr>
          <p:cNvPr id="5" name="TextBox 4">
            <a:hlinkClick r:id="rId2" action="ppaction://hlinksldjump"/>
            <a:extLst>
              <a:ext uri="{FF2B5EF4-FFF2-40B4-BE49-F238E27FC236}">
                <a16:creationId xmlns:a16="http://schemas.microsoft.com/office/drawing/2014/main" id="{51A65156-9F1F-4890-97F7-6BB15CC0E2D2}"/>
              </a:ext>
            </a:extLst>
          </p:cNvPr>
          <p:cNvSpPr txBox="1"/>
          <p:nvPr/>
        </p:nvSpPr>
        <p:spPr>
          <a:xfrm>
            <a:off x="7705164" y="402199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260893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Content Placeholder 2"/>
          <p:cNvSpPr>
            <a:spLocks noGrp="1"/>
          </p:cNvSpPr>
          <p:nvPr>
            <p:ph type="title"/>
          </p:nvPr>
        </p:nvSpPr>
        <p:spPr bwMode="auto">
          <a:xfrm>
            <a:off x="-1855304" y="576786"/>
            <a:ext cx="1855304" cy="7017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pPr>
            <a:endParaRPr lang="ar-SA" b="1" dirty="0">
              <a:cs typeface="Times New Roman" panose="02020603050405020304" pitchFamily="18" charset="0"/>
            </a:endParaRPr>
          </a:p>
        </p:txBody>
      </p:sp>
      <p:sp>
        <p:nvSpPr>
          <p:cNvPr id="2" name="Text Placeholder 1">
            <a:extLst>
              <a:ext uri="{FF2B5EF4-FFF2-40B4-BE49-F238E27FC236}">
                <a16:creationId xmlns:a16="http://schemas.microsoft.com/office/drawing/2014/main" id="{F66AD201-E1D1-4793-BBD9-D6572B8AECD3}"/>
              </a:ext>
            </a:extLst>
          </p:cNvPr>
          <p:cNvSpPr>
            <a:spLocks noGrp="1"/>
          </p:cNvSpPr>
          <p:nvPr>
            <p:ph type="body" sz="quarter" idx="10"/>
          </p:nvPr>
        </p:nvSpPr>
        <p:spPr/>
        <p:txBody>
          <a:bodyPr/>
          <a:lstStyle/>
          <a:p>
            <a:r>
              <a:rPr lang="ar-SA" sz="4400" dirty="0"/>
              <a:t>حفروا قدام وجهي حفرة فسقطوا فيها. مستعد قلبي يا الله، مستعد قلبي، أسبح وأرتل في تمجيدي. استيقظ يا</a:t>
            </a:r>
            <a:r>
              <a:rPr lang="ar-EG" sz="4400" dirty="0"/>
              <a:t> </a:t>
            </a:r>
            <a:r>
              <a:rPr lang="ar-SA" sz="4400" dirty="0"/>
              <a:t> مجدي، استيقظ أيها المزمار والقيثارة. أنا أستيقظ مبكرا. أعترف لك في الشعوب يا رب، </a:t>
            </a:r>
          </a:p>
        </p:txBody>
      </p:sp>
    </p:spTree>
    <p:extLst>
      <p:ext uri="{BB962C8B-B14F-4D97-AF65-F5344CB8AC3E}">
        <p14:creationId xmlns:p14="http://schemas.microsoft.com/office/powerpoint/2010/main" val="91069742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E541A53-4CD4-4D3E-9ECA-300AA52680FD}"/>
              </a:ext>
            </a:extLst>
          </p:cNvPr>
          <p:cNvSpPr>
            <a:spLocks noGrp="1"/>
          </p:cNvSpPr>
          <p:nvPr>
            <p:ph type="title"/>
          </p:nvPr>
        </p:nvSpPr>
        <p:spPr>
          <a:xfrm>
            <a:off x="0" y="4356962"/>
            <a:ext cx="9144000" cy="682357"/>
          </a:xfrm>
        </p:spPr>
        <p:txBody>
          <a:bodyPr>
            <a:normAutofit/>
          </a:bodyPr>
          <a:lstStyle/>
          <a:p>
            <a:r>
              <a:rPr lang="ar-EG" dirty="0">
                <a:effectLst/>
                <a:latin typeface="Tahoma" panose="020B0604030504040204" pitchFamily="34" charset="0"/>
              </a:rPr>
              <a:t>نسجد للاب والابن والروح القدس</a:t>
            </a:r>
            <a:endParaRPr lang="en-GB" dirty="0"/>
          </a:p>
        </p:txBody>
      </p:sp>
      <p:sp>
        <p:nvSpPr>
          <p:cNvPr id="3" name="Text Placeholder 2">
            <a:extLst>
              <a:ext uri="{FF2B5EF4-FFF2-40B4-BE49-F238E27FC236}">
                <a16:creationId xmlns:a16="http://schemas.microsoft.com/office/drawing/2014/main" id="{45CA2D24-452F-4C8F-9BDD-6BA186A1A0B4}"/>
              </a:ext>
            </a:extLst>
          </p:cNvPr>
          <p:cNvSpPr>
            <a:spLocks noGrp="1"/>
          </p:cNvSpPr>
          <p:nvPr>
            <p:ph type="body" idx="1"/>
          </p:nvPr>
        </p:nvSpPr>
        <p:spPr>
          <a:xfrm>
            <a:off x="0" y="6145306"/>
            <a:ext cx="9143999" cy="712694"/>
          </a:xfrm>
        </p:spPr>
        <p:txBody>
          <a:bodyPr anchor="ctr"/>
          <a:lstStyle/>
          <a:p>
            <a:r>
              <a:rPr lang="ar-EG" sz="3600" dirty="0">
                <a:effectLst/>
                <a:latin typeface="Tahoma" panose="020B0604030504040204" pitchFamily="34" charset="0"/>
              </a:rPr>
              <a:t>مارين اؤوشت ام افيوت نيم ابشيري : نيم بي ابنيفما اثؤواب :</a:t>
            </a:r>
            <a:endParaRPr lang="en-GB" sz="3600" dirty="0"/>
          </a:p>
        </p:txBody>
      </p:sp>
      <p:sp>
        <p:nvSpPr>
          <p:cNvPr id="4" name="Text Placeholder 3">
            <a:extLst>
              <a:ext uri="{FF2B5EF4-FFF2-40B4-BE49-F238E27FC236}">
                <a16:creationId xmlns:a16="http://schemas.microsoft.com/office/drawing/2014/main" id="{B57BB5B1-422A-4F14-81FA-5D90BE1BD0D2}"/>
              </a:ext>
            </a:extLst>
          </p:cNvPr>
          <p:cNvSpPr>
            <a:spLocks noGrp="1"/>
          </p:cNvSpPr>
          <p:nvPr>
            <p:ph type="body" sz="quarter" idx="3"/>
          </p:nvPr>
        </p:nvSpPr>
        <p:spPr>
          <a:xfrm>
            <a:off x="0" y="5069655"/>
            <a:ext cx="9144000" cy="1075652"/>
          </a:xfrm>
        </p:spPr>
        <p:txBody>
          <a:bodyPr anchor="t"/>
          <a:lstStyle/>
          <a:p>
            <a:pPr>
              <a:lnSpc>
                <a:spcPct val="80000"/>
              </a:lnSpc>
              <a:spcBef>
                <a:spcPts val="0"/>
              </a:spcBef>
            </a:pPr>
            <a:r>
              <a:rPr lang="en-US" sz="4400" dirty="0" err="1">
                <a:latin typeface="CS New Athanasius" panose="020B0500000000000000" pitchFamily="34" charset="0"/>
              </a:rPr>
              <a:t>Marenouwst</a:t>
            </a:r>
            <a:r>
              <a:rPr lang="en-US" sz="4400" dirty="0">
                <a:latin typeface="CS New Athanasius" panose="020B0500000000000000" pitchFamily="34" charset="0"/>
              </a:rPr>
              <a:t> `</a:t>
            </a:r>
            <a:r>
              <a:rPr lang="en-US" sz="4400" dirty="0" err="1">
                <a:latin typeface="CS New Athanasius" panose="020B0500000000000000" pitchFamily="34" charset="0"/>
              </a:rPr>
              <a:t>mViwt</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Psyri</a:t>
            </a:r>
            <a:r>
              <a:rPr lang="en-US" sz="4400" dirty="0">
                <a:latin typeface="CS New Athanasius" panose="020B0500000000000000" pitchFamily="34" charset="0"/>
              </a:rPr>
              <a:t>@</a:t>
            </a:r>
          </a:p>
          <a:p>
            <a:pPr>
              <a:lnSpc>
                <a:spcPct val="80000"/>
              </a:lnSpc>
              <a:spcBef>
                <a:spcPts val="0"/>
              </a:spcBef>
            </a:pP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Pi`pneuma</a:t>
            </a:r>
            <a:r>
              <a:rPr lang="en-US" sz="4400" dirty="0">
                <a:latin typeface="CS New Athanasius" panose="020B0500000000000000" pitchFamily="34" charset="0"/>
              </a:rPr>
              <a:t> </a:t>
            </a:r>
            <a:r>
              <a:rPr lang="en-US" sz="4400" dirty="0" err="1">
                <a:latin typeface="CS New Athanasius" panose="020B0500000000000000" pitchFamily="34" charset="0"/>
              </a:rPr>
              <a:t>e;ouab</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1E83227C-A678-4092-86D9-763E319B3FF4}"/>
              </a:ext>
            </a:extLst>
          </p:cNvPr>
          <p:cNvSpPr txBox="1"/>
          <p:nvPr/>
        </p:nvSpPr>
        <p:spPr>
          <a:xfrm>
            <a:off x="7395883"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9959016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BA1B799-F20C-48F2-B85C-19D78AC44604}"/>
              </a:ext>
            </a:extLst>
          </p:cNvPr>
          <p:cNvSpPr>
            <a:spLocks noGrp="1"/>
          </p:cNvSpPr>
          <p:nvPr>
            <p:ph type="title"/>
          </p:nvPr>
        </p:nvSpPr>
        <p:spPr>
          <a:xfrm>
            <a:off x="0" y="4333510"/>
            <a:ext cx="9144000" cy="682358"/>
          </a:xfrm>
        </p:spPr>
        <p:txBody>
          <a:bodyPr/>
          <a:lstStyle/>
          <a:p>
            <a:r>
              <a:rPr lang="ar-EG" dirty="0">
                <a:effectLst/>
                <a:latin typeface="Tahoma" panose="020B0604030504040204" pitchFamily="34" charset="0"/>
              </a:rPr>
              <a:t>ونكرم رافائيل الثالث في رؤساء الملائكة. </a:t>
            </a:r>
            <a:endParaRPr lang="en-GB" dirty="0"/>
          </a:p>
        </p:txBody>
      </p:sp>
      <p:sp>
        <p:nvSpPr>
          <p:cNvPr id="3" name="Text Placeholder 2">
            <a:extLst>
              <a:ext uri="{FF2B5EF4-FFF2-40B4-BE49-F238E27FC236}">
                <a16:creationId xmlns:a16="http://schemas.microsoft.com/office/drawing/2014/main" id="{49023872-E10A-4E0B-938B-F98DFC36FCC6}"/>
              </a:ext>
            </a:extLst>
          </p:cNvPr>
          <p:cNvSpPr>
            <a:spLocks noGrp="1"/>
          </p:cNvSpPr>
          <p:nvPr>
            <p:ph type="body" idx="1"/>
          </p:nvPr>
        </p:nvSpPr>
        <p:spPr>
          <a:xfrm>
            <a:off x="0" y="6158753"/>
            <a:ext cx="9143999" cy="699247"/>
          </a:xfrm>
        </p:spPr>
        <p:txBody>
          <a:bodyPr/>
          <a:lstStyle/>
          <a:p>
            <a:r>
              <a:rPr lang="ar-EG" sz="3600" dirty="0">
                <a:effectLst/>
                <a:latin typeface="Tahoma" panose="020B0604030504040204" pitchFamily="34" charset="0"/>
              </a:rPr>
              <a:t>انتين طايو ان رافائيل : بي ماه شومت ان أرشي انجيلوس. </a:t>
            </a:r>
            <a:endParaRPr lang="en-GB" sz="3600" dirty="0"/>
          </a:p>
        </p:txBody>
      </p:sp>
      <p:sp>
        <p:nvSpPr>
          <p:cNvPr id="4" name="Text Placeholder 3">
            <a:extLst>
              <a:ext uri="{FF2B5EF4-FFF2-40B4-BE49-F238E27FC236}">
                <a16:creationId xmlns:a16="http://schemas.microsoft.com/office/drawing/2014/main" id="{EF256932-1906-463B-A95F-D472E7699E57}"/>
              </a:ext>
            </a:extLst>
          </p:cNvPr>
          <p:cNvSpPr>
            <a:spLocks noGrp="1"/>
          </p:cNvSpPr>
          <p:nvPr>
            <p:ph type="body" sz="quarter" idx="3"/>
          </p:nvPr>
        </p:nvSpPr>
        <p:spPr>
          <a:xfrm>
            <a:off x="0" y="5015869"/>
            <a:ext cx="9144000" cy="1118546"/>
          </a:xfrm>
        </p:spPr>
        <p:txBody>
          <a:bodyPr anchor="ctr"/>
          <a:lstStyle/>
          <a:p>
            <a:pPr>
              <a:lnSpc>
                <a:spcPct val="80000"/>
              </a:lnSpc>
              <a:spcBef>
                <a:spcPts val="0"/>
              </a:spcBef>
            </a:pPr>
            <a:r>
              <a:rPr lang="en-US" sz="4400" dirty="0">
                <a:latin typeface="CS New Athanasius" panose="020B0500000000000000" pitchFamily="34" charset="0"/>
              </a:rPr>
              <a:t>`</a:t>
            </a:r>
            <a:r>
              <a:rPr lang="en-US" sz="4400" dirty="0" err="1">
                <a:latin typeface="CS New Athanasius" panose="020B0500000000000000" pitchFamily="34" charset="0"/>
              </a:rPr>
              <a:t>ntentai`o</a:t>
            </a:r>
            <a:r>
              <a:rPr lang="en-US" sz="4400" dirty="0">
                <a:latin typeface="CS New Athanasius" panose="020B0500000000000000" pitchFamily="34" charset="0"/>
              </a:rPr>
              <a:t> `</a:t>
            </a:r>
            <a:r>
              <a:rPr lang="en-US" sz="4400" dirty="0" err="1">
                <a:latin typeface="CS New Athanasius" panose="020B0500000000000000" pitchFamily="34" charset="0"/>
              </a:rPr>
              <a:t>nRavayl</a:t>
            </a:r>
            <a:r>
              <a:rPr lang="en-US" sz="4400" dirty="0">
                <a:latin typeface="CS New Athanasius" panose="020B0500000000000000" pitchFamily="34" charset="0"/>
              </a:rPr>
              <a:t>@ </a:t>
            </a:r>
            <a:r>
              <a:rPr lang="en-US" sz="4400" dirty="0" err="1">
                <a:latin typeface="CS New Athanasius" panose="020B0500000000000000" pitchFamily="34" charset="0"/>
              </a:rPr>
              <a:t>pimahsomt</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Tree>
    <p:extLst>
      <p:ext uri="{BB962C8B-B14F-4D97-AF65-F5344CB8AC3E}">
        <p14:creationId xmlns:p14="http://schemas.microsoft.com/office/powerpoint/2010/main" val="2481075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19A6C0B6-022F-4787-99FB-36CFCA6FECDF}"/>
              </a:ext>
            </a:extLst>
          </p:cNvPr>
          <p:cNvSpPr>
            <a:spLocks noGrp="1"/>
          </p:cNvSpPr>
          <p:nvPr>
            <p:ph type="title"/>
          </p:nvPr>
        </p:nvSpPr>
        <p:spPr>
          <a:xfrm>
            <a:off x="-1" y="4360403"/>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ليوحنا، السابق العظيم،</a:t>
            </a:r>
            <a:endParaRPr lang="en-GB" sz="4800" dirty="0"/>
          </a:p>
        </p:txBody>
      </p:sp>
      <p:sp>
        <p:nvSpPr>
          <p:cNvPr id="6" name="Text Placeholder 5">
            <a:extLst>
              <a:ext uri="{FF2B5EF4-FFF2-40B4-BE49-F238E27FC236}">
                <a16:creationId xmlns:a16="http://schemas.microsoft.com/office/drawing/2014/main" id="{FE7854EA-36B5-488C-8D6B-5E66000037EF}"/>
              </a:ext>
            </a:extLst>
          </p:cNvPr>
          <p:cNvSpPr>
            <a:spLocks noGrp="1"/>
          </p:cNvSpPr>
          <p:nvPr>
            <p:ph type="body" idx="1"/>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شيرى يوأنس : بي نيشتي إم بردروموس :</a:t>
            </a:r>
            <a:endParaRPr lang="en-GB" sz="4000" dirty="0"/>
          </a:p>
        </p:txBody>
      </p:sp>
      <p:sp>
        <p:nvSpPr>
          <p:cNvPr id="7" name="Text Placeholder 6">
            <a:extLst>
              <a:ext uri="{FF2B5EF4-FFF2-40B4-BE49-F238E27FC236}">
                <a16:creationId xmlns:a16="http://schemas.microsoft.com/office/drawing/2014/main" id="{151C2142-D1AA-428E-A39F-BD66CA90C9A1}"/>
              </a:ext>
            </a:extLst>
          </p:cNvPr>
          <p:cNvSpPr>
            <a:spLocks noGrp="1"/>
          </p:cNvSpPr>
          <p:nvPr>
            <p:ph type="body" sz="quarter" idx="3"/>
          </p:nvPr>
        </p:nvSpPr>
        <p:spPr>
          <a:xfrm>
            <a:off x="0" y="5142774"/>
            <a:ext cx="9144000" cy="857169"/>
          </a:xfrm>
        </p:spPr>
        <p:txBody>
          <a:bodyPr/>
          <a:lstStyle/>
          <a:p>
            <a:r>
              <a:rPr lang="pl-PL" sz="4400" dirty="0"/>
              <a:t>&lt;ere Iwannyc @ pinis] ```m`prodromoc</a:t>
            </a:r>
            <a:r>
              <a:rPr lang="en-US" sz="4400" dirty="0"/>
              <a:t> @ </a:t>
            </a:r>
            <a:endParaRPr lang="en-GB" sz="4400" dirty="0"/>
          </a:p>
        </p:txBody>
      </p:sp>
      <p:sp>
        <p:nvSpPr>
          <p:cNvPr id="8" name="TextBox 7">
            <a:hlinkClick r:id="rId2" action="ppaction://hlinksldjump"/>
            <a:extLst>
              <a:ext uri="{FF2B5EF4-FFF2-40B4-BE49-F238E27FC236}">
                <a16:creationId xmlns:a16="http://schemas.microsoft.com/office/drawing/2014/main" id="{D6E27076-AD12-45D9-93FE-F54C59B18F92}"/>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5610803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1AC810C4-8B14-4C7D-A457-2C5CD05C508D}"/>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للكاهن نسيب عمانوئيل.</a:t>
            </a:r>
            <a:endParaRPr lang="en-GB" sz="4400" dirty="0"/>
          </a:p>
        </p:txBody>
      </p:sp>
      <p:sp>
        <p:nvSpPr>
          <p:cNvPr id="6" name="Text Placeholder 5">
            <a:extLst>
              <a:ext uri="{FF2B5EF4-FFF2-40B4-BE49-F238E27FC236}">
                <a16:creationId xmlns:a16="http://schemas.microsoft.com/office/drawing/2014/main" id="{419C8A71-80AD-45BD-97FF-D68382900E21}"/>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شيرى بي أوويب إب سينجينيس إن إممانوئيل.</a:t>
            </a:r>
            <a:endParaRPr lang="en-GB" sz="4400" dirty="0"/>
          </a:p>
        </p:txBody>
      </p:sp>
      <p:sp>
        <p:nvSpPr>
          <p:cNvPr id="7" name="Text Placeholder 6">
            <a:extLst>
              <a:ext uri="{FF2B5EF4-FFF2-40B4-BE49-F238E27FC236}">
                <a16:creationId xmlns:a16="http://schemas.microsoft.com/office/drawing/2014/main" id="{64D84A66-280D-46FC-9D4B-E71867D2EB6B}"/>
              </a:ext>
            </a:extLst>
          </p:cNvPr>
          <p:cNvSpPr>
            <a:spLocks noGrp="1"/>
          </p:cNvSpPr>
          <p:nvPr>
            <p:ph type="body" sz="quarter" idx="3"/>
          </p:nvPr>
        </p:nvSpPr>
        <p:spPr>
          <a:xfrm>
            <a:off x="0" y="5156222"/>
            <a:ext cx="9144000" cy="843722"/>
          </a:xfrm>
        </p:spPr>
        <p:txBody>
          <a:bodyPr/>
          <a:lstStyle/>
          <a:p>
            <a:r>
              <a:rPr lang="en-GB" sz="4400" dirty="0"/>
              <a:t>&lt;ere </a:t>
            </a:r>
            <a:r>
              <a:rPr lang="en-GB" sz="4400" dirty="0" err="1"/>
              <a:t>piouyb</a:t>
            </a:r>
            <a:r>
              <a:rPr lang="en-GB" sz="4400" dirty="0"/>
              <a:t> `</a:t>
            </a:r>
            <a:r>
              <a:rPr lang="en-GB" sz="4400" dirty="0" err="1"/>
              <a:t>pcungenyc</a:t>
            </a:r>
            <a:r>
              <a:rPr lang="en-GB" sz="4400" dirty="0"/>
              <a:t> `</a:t>
            </a:r>
            <a:r>
              <a:rPr lang="en-GB" sz="4400" dirty="0" err="1"/>
              <a:t>nEmmanouyl</a:t>
            </a:r>
            <a:r>
              <a:rPr lang="en-GB" sz="4400" dirty="0"/>
              <a:t>.</a:t>
            </a:r>
          </a:p>
        </p:txBody>
      </p:sp>
    </p:spTree>
    <p:extLst>
      <p:ext uri="{BB962C8B-B14F-4D97-AF65-F5344CB8AC3E}">
        <p14:creationId xmlns:p14="http://schemas.microsoft.com/office/powerpoint/2010/main" val="1620974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F7E3FEF-5799-4311-B215-A6C742E4CFD8}"/>
              </a:ext>
            </a:extLst>
          </p:cNvPr>
          <p:cNvSpPr>
            <a:spLocks noGrp="1"/>
          </p:cNvSpPr>
          <p:nvPr>
            <p:ph type="title"/>
          </p:nvPr>
        </p:nvSpPr>
        <p:spPr>
          <a:xfrm>
            <a:off x="-1" y="4375557"/>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للفتاة العذراء، السيدة المختارة الحقيقية، </a:t>
            </a:r>
            <a:endParaRPr lang="en-GB" dirty="0"/>
          </a:p>
        </p:txBody>
      </p:sp>
      <p:sp>
        <p:nvSpPr>
          <p:cNvPr id="3" name="Text Placeholder 2">
            <a:extLst>
              <a:ext uri="{FF2B5EF4-FFF2-40B4-BE49-F238E27FC236}">
                <a16:creationId xmlns:a16="http://schemas.microsoft.com/office/drawing/2014/main" id="{D63BA50C-324F-485D-9318-F5FBFB1B63EF}"/>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شيريه تي ألو إمبارثينوس: تى سوتب إن كيريى إممى:</a:t>
            </a:r>
            <a:endParaRPr lang="en-GB" sz="4000" dirty="0"/>
          </a:p>
        </p:txBody>
      </p:sp>
      <p:sp>
        <p:nvSpPr>
          <p:cNvPr id="4" name="Text Placeholder 3">
            <a:extLst>
              <a:ext uri="{FF2B5EF4-FFF2-40B4-BE49-F238E27FC236}">
                <a16:creationId xmlns:a16="http://schemas.microsoft.com/office/drawing/2014/main" id="{6904D5F0-2D4E-476A-853C-CEA1A0843938}"/>
              </a:ext>
            </a:extLst>
          </p:cNvPr>
          <p:cNvSpPr>
            <a:spLocks noGrp="1"/>
          </p:cNvSpPr>
          <p:nvPr>
            <p:ph type="body" sz="quarter" idx="3"/>
          </p:nvPr>
        </p:nvSpPr>
        <p:spPr>
          <a:xfrm>
            <a:off x="-1" y="5195124"/>
            <a:ext cx="9144000" cy="853983"/>
          </a:xfrm>
        </p:spPr>
        <p:txBody>
          <a:bodyPr anchor="ctr"/>
          <a:lstStyle/>
          <a:p>
            <a:r>
              <a:rPr lang="en-US" altLang="en-US" sz="3900" dirty="0">
                <a:latin typeface="CS New Athanasius" panose="020B0500000000000000" pitchFamily="34" charset="0"/>
                <a:cs typeface="Times New Roman" panose="02020603050405020304" pitchFamily="18" charset="0"/>
              </a:rPr>
              <a:t>&lt;ere</a:t>
            </a:r>
            <a:r>
              <a:rPr lang="en-US" altLang="en-US" sz="3900" baseline="0" dirty="0">
                <a:latin typeface="CS New Athanasius" panose="020B0500000000000000" pitchFamily="34" charset="0"/>
                <a:cs typeface="Times New Roman" panose="02020603050405020304" pitchFamily="18" charset="0"/>
              </a:rPr>
              <a:t> ]</a:t>
            </a:r>
            <a:r>
              <a:rPr lang="it-IT" altLang="en-US" sz="3900" dirty="0">
                <a:latin typeface="CS New Athanasius" panose="020B0500000000000000" pitchFamily="34" charset="0"/>
                <a:cs typeface="Times New Roman" panose="02020603050405020304" pitchFamily="18" charset="0"/>
              </a:rPr>
              <a:t>`alou `mpar;enoc@ ]cwtp `nkuria `mmyi@ </a:t>
            </a:r>
            <a:endParaRPr lang="en-GB" sz="3900" dirty="0"/>
          </a:p>
        </p:txBody>
      </p:sp>
    </p:spTree>
    <p:extLst>
      <p:ext uri="{BB962C8B-B14F-4D97-AF65-F5344CB8AC3E}">
        <p14:creationId xmlns:p14="http://schemas.microsoft.com/office/powerpoint/2010/main" val="42516949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DCE946D-80E2-4DA6-B6D3-9146B7B489F7}"/>
              </a:ext>
            </a:extLst>
          </p:cNvPr>
          <p:cNvSpPr>
            <a:spLocks noGrp="1"/>
          </p:cNvSpPr>
          <p:nvPr>
            <p:ph type="title"/>
          </p:nvPr>
        </p:nvSpPr>
        <p:spPr>
          <a:xfrm>
            <a:off x="-1" y="436104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لعروس المسيح، القديسة الحقيقية دميانة. </a:t>
            </a:r>
            <a:endParaRPr lang="en-GB" dirty="0"/>
          </a:p>
        </p:txBody>
      </p:sp>
      <p:sp>
        <p:nvSpPr>
          <p:cNvPr id="3" name="Text Placeholder 2">
            <a:extLst>
              <a:ext uri="{FF2B5EF4-FFF2-40B4-BE49-F238E27FC236}">
                <a16:creationId xmlns:a16="http://schemas.microsoft.com/office/drawing/2014/main" id="{96BFAB65-A9F4-4487-9005-BE91A8AE2D2E}"/>
              </a:ext>
            </a:extLst>
          </p:cNvPr>
          <p:cNvSpPr>
            <a:spLocks noGrp="1"/>
          </p:cNvSpPr>
          <p:nvPr>
            <p:ph type="body" idx="1"/>
          </p:nvPr>
        </p:nvSpPr>
        <p:spPr/>
        <p:txBody>
          <a:bodyPr anchor="ct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شيرى تي شيه ليت إنتى بى خرستوس: تى أجيا إممي ديميانى.</a:t>
            </a:r>
            <a:endParaRPr lang="en-GB" sz="3500" dirty="0"/>
          </a:p>
        </p:txBody>
      </p:sp>
      <p:sp>
        <p:nvSpPr>
          <p:cNvPr id="4" name="Text Placeholder 3">
            <a:extLst>
              <a:ext uri="{FF2B5EF4-FFF2-40B4-BE49-F238E27FC236}">
                <a16:creationId xmlns:a16="http://schemas.microsoft.com/office/drawing/2014/main" id="{18C03D03-EB16-4B0F-B1D9-2C662D66245C}"/>
              </a:ext>
            </a:extLst>
          </p:cNvPr>
          <p:cNvSpPr>
            <a:spLocks noGrp="1"/>
          </p:cNvSpPr>
          <p:nvPr>
            <p:ph type="body" sz="quarter" idx="3"/>
          </p:nvPr>
        </p:nvSpPr>
        <p:spPr>
          <a:xfrm>
            <a:off x="0" y="5143414"/>
            <a:ext cx="9144000" cy="905693"/>
          </a:xfrm>
        </p:spPr>
        <p:txBody>
          <a:bodyPr anchor="ctr"/>
          <a:lstStyle/>
          <a:p>
            <a:r>
              <a:rPr lang="pl-PL" sz="4000" dirty="0"/>
              <a:t>]selet `nte P=,=c@ }`agia</a:t>
            </a:r>
            <a:r>
              <a:rPr lang="en-US" sz="4000" dirty="0"/>
              <a:t> `</a:t>
            </a:r>
            <a:r>
              <a:rPr lang="en-US" sz="4000" dirty="0" err="1"/>
              <a:t>mmyi</a:t>
            </a:r>
            <a:r>
              <a:rPr lang="pl-PL" sz="4000" dirty="0"/>
              <a:t> Dumiany.</a:t>
            </a:r>
            <a:endParaRPr lang="en-GB" sz="4000" dirty="0"/>
          </a:p>
        </p:txBody>
      </p:sp>
    </p:spTree>
    <p:extLst>
      <p:ext uri="{BB962C8B-B14F-4D97-AF65-F5344CB8AC3E}">
        <p14:creationId xmlns:p14="http://schemas.microsoft.com/office/powerpoint/2010/main" val="27909162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a:xfrm>
            <a:off x="-1311967" y="0"/>
            <a:ext cx="1311967" cy="975718"/>
          </a:xfrm>
        </p:spPr>
        <p:txBody>
          <a:bodyPr>
            <a:normAutofit/>
          </a:bodyPr>
          <a:lstStyle/>
          <a:p>
            <a:r>
              <a:rPr lang="ar-EG" sz="2400" dirty="0"/>
              <a:t>ختام مرد الابركسيس</a:t>
            </a:r>
            <a:endParaRPr lang="en-US" sz="24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p:txBody>
          <a:bodyPr/>
          <a:lstStyle/>
          <a:p>
            <a:r>
              <a:rPr lang="en-US" sz="4000" dirty="0"/>
              <a:t>~</a:t>
            </a:r>
            <a:r>
              <a:rPr lang="en-US" sz="4000" dirty="0" err="1"/>
              <a:t>K`cmarwout</a:t>
            </a:r>
            <a:r>
              <a:rPr lang="en-US" sz="4000" dirty="0"/>
              <a:t> `</a:t>
            </a:r>
            <a:r>
              <a:rPr lang="en-US" sz="4000" dirty="0" err="1"/>
              <a:t>aly;wc</a:t>
            </a:r>
            <a:r>
              <a:rPr lang="en-US" sz="4000" dirty="0"/>
              <a:t>@ </a:t>
            </a:r>
            <a:r>
              <a:rPr lang="en-US" sz="4000" dirty="0" err="1"/>
              <a:t>nem</a:t>
            </a:r>
            <a:r>
              <a:rPr lang="ar-EG" sz="4000" dirty="0"/>
              <a:t> </a:t>
            </a:r>
            <a:r>
              <a:rPr lang="en-US" sz="4000" dirty="0" err="1"/>
              <a:t>Pekiwt</a:t>
            </a:r>
            <a:r>
              <a:rPr lang="ar-EG" sz="4000" dirty="0"/>
              <a:t> </a:t>
            </a:r>
            <a:r>
              <a:rPr lang="en-US" sz="4000" dirty="0"/>
              <a:t>`</a:t>
            </a:r>
            <a:r>
              <a:rPr lang="en-US" sz="4000" dirty="0" err="1"/>
              <a:t>n`ag;oc</a:t>
            </a:r>
            <a:endParaRPr lang="en-US" sz="4000" dirty="0"/>
          </a:p>
        </p:txBody>
      </p:sp>
      <p:sp>
        <p:nvSpPr>
          <p:cNvPr id="3" name="Text Placeholder 2">
            <a:extLst>
              <a:ext uri="{FF2B5EF4-FFF2-40B4-BE49-F238E27FC236}">
                <a16:creationId xmlns:a16="http://schemas.microsoft.com/office/drawing/2014/main" id="{33DC08CE-FDB6-447C-8041-024A42CCF36F}"/>
              </a:ext>
            </a:extLst>
          </p:cNvPr>
          <p:cNvSpPr>
            <a:spLocks noGrp="1"/>
          </p:cNvSpPr>
          <p:nvPr>
            <p:ph type="body" sz="quarter" idx="10"/>
          </p:nvPr>
        </p:nvSpPr>
        <p:spPr>
          <a:xfrm>
            <a:off x="-2" y="4409504"/>
            <a:ext cx="9144000" cy="710178"/>
          </a:xfrm>
        </p:spPr>
        <p:txBody>
          <a:bodyPr/>
          <a:lstStyle/>
          <a:p>
            <a:r>
              <a:rPr lang="ar-EG" sz="4800" dirty="0"/>
              <a:t>مبارك أنت بالحقيقة مع أبيك الصالح</a:t>
            </a:r>
            <a:endParaRPr lang="en-US" sz="4800" dirty="0"/>
          </a:p>
        </p:txBody>
      </p:sp>
      <p:sp>
        <p:nvSpPr>
          <p:cNvPr id="2" name="TextBox 1">
            <a:hlinkClick r:id="" action="ppaction://customshow?id=13&amp;return=true"/>
            <a:extLst>
              <a:ext uri="{FF2B5EF4-FFF2-40B4-BE49-F238E27FC236}">
                <a16:creationId xmlns:a16="http://schemas.microsoft.com/office/drawing/2014/main" id="{49122524-13F4-47B7-B95C-5FF5C47AD7B1}"/>
              </a:ext>
            </a:extLst>
          </p:cNvPr>
          <p:cNvSpPr txBox="1"/>
          <p:nvPr/>
        </p:nvSpPr>
        <p:spPr>
          <a:xfrm>
            <a:off x="7342093" y="3932648"/>
            <a:ext cx="180190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شيرى نيه ماريا</a:t>
            </a:r>
            <a:endParaRPr kumimoji="0" lang="en-GB" sz="2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28778948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القيامة.png"/>
          <p:cNvPicPr>
            <a:picLocks noChangeAspect="1"/>
          </p:cNvPicPr>
          <p:nvPr/>
        </p:nvPicPr>
        <p:blipFill>
          <a:blip r:embed="rId2"/>
          <a:stretch>
            <a:fillRect/>
          </a:stretch>
        </p:blipFill>
        <p:spPr>
          <a:xfrm>
            <a:off x="0" y="1810800"/>
            <a:ext cx="9152542" cy="5052966"/>
          </a:xfrm>
          <a:prstGeom prst="rect">
            <a:avLst/>
          </a:prstGeom>
        </p:spPr>
      </p:pic>
      <p:sp>
        <p:nvSpPr>
          <p:cNvPr id="13" name="Title 12"/>
          <p:cNvSpPr>
            <a:spLocks noGrp="1"/>
          </p:cNvSpPr>
          <p:nvPr>
            <p:ph type="title"/>
          </p:nvPr>
        </p:nvSpPr>
        <p:spPr/>
        <p:txBody>
          <a:bodyPr>
            <a:normAutofit/>
          </a:bodyPr>
          <a:lstStyle/>
          <a:p>
            <a:endParaRPr lang="en-US" sz="4800" dirty="0"/>
          </a:p>
        </p:txBody>
      </p:sp>
      <p:sp>
        <p:nvSpPr>
          <p:cNvPr id="14" name="Text Placeholder 13"/>
          <p:cNvSpPr>
            <a:spLocks noGrp="1"/>
          </p:cNvSpPr>
          <p:nvPr>
            <p:ph type="body" idx="1"/>
          </p:nvPr>
        </p:nvSpPr>
        <p:spPr>
          <a:xfrm>
            <a:off x="0" y="6147822"/>
            <a:ext cx="9143999" cy="710178"/>
          </a:xfrm>
        </p:spPr>
        <p:txBody>
          <a:bodyPr anchor="ctr"/>
          <a:lstStyle/>
          <a:p>
            <a:r>
              <a:rPr lang="ar-EG" sz="3600" dirty="0"/>
              <a:t>نيم بي إبنفما إثؤواب جيه آك طونك آك سوتي إممون ناي نان</a:t>
            </a:r>
          </a:p>
        </p:txBody>
      </p:sp>
      <p:sp>
        <p:nvSpPr>
          <p:cNvPr id="15" name="Text Placeholder 14"/>
          <p:cNvSpPr>
            <a:spLocks noGrp="1"/>
          </p:cNvSpPr>
          <p:nvPr>
            <p:ph type="body" sz="quarter" idx="3"/>
          </p:nvPr>
        </p:nvSpPr>
        <p:spPr>
          <a:xfrm>
            <a:off x="-2" y="5217458"/>
            <a:ext cx="9144000" cy="957257"/>
          </a:xfrm>
        </p:spPr>
        <p:txBody>
          <a:bodyPr anchor="ctr"/>
          <a:lstStyle/>
          <a:p>
            <a:pPr>
              <a:spcBef>
                <a:spcPts val="0"/>
              </a:spcBef>
            </a:pP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Pi`pneuma</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e;ouab</a:t>
            </a:r>
            <a:r>
              <a:rPr lang="en-US" sz="4000" dirty="0">
                <a:latin typeface="CS New Athanasius" panose="020B0500000000000000" pitchFamily="34" charset="0"/>
              </a:rPr>
              <a:t>@</a:t>
            </a:r>
            <a:r>
              <a:rPr lang="ar-EG" sz="4000" dirty="0">
                <a:latin typeface="CS New Athanasius" panose="020B0500000000000000" pitchFamily="34" charset="0"/>
              </a:rPr>
              <a:t> </a:t>
            </a:r>
            <a:r>
              <a:rPr lang="en-US" sz="4000" dirty="0">
                <a:latin typeface="CS New Athanasius" panose="020B0500000000000000" pitchFamily="34" charset="0"/>
              </a:rPr>
              <a:t>je </a:t>
            </a:r>
            <a:r>
              <a:rPr lang="en-US" sz="4000" dirty="0" err="1">
                <a:latin typeface="CS New Athanasius" panose="020B0500000000000000" pitchFamily="34" charset="0"/>
              </a:rPr>
              <a:t>aktwnk</a:t>
            </a:r>
            <a:r>
              <a:rPr lang="en-US" sz="4000" dirty="0">
                <a:latin typeface="CS New Athanasius" panose="020B0500000000000000" pitchFamily="34" charset="0"/>
              </a:rPr>
              <a:t> </a:t>
            </a:r>
            <a:r>
              <a:rPr lang="en-US" sz="4000" dirty="0" err="1">
                <a:latin typeface="CS New Athanasius" panose="020B0500000000000000" pitchFamily="34" charset="0"/>
              </a:rPr>
              <a:t>akcw</a:t>
            </a:r>
            <a:r>
              <a:rPr lang="en-US" sz="4000" dirty="0">
                <a:latin typeface="CS New Athanasius" panose="020B0500000000000000" pitchFamily="34" charset="0"/>
              </a:rPr>
              <a:t>]</a:t>
            </a: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mmon</a:t>
            </a:r>
            <a:r>
              <a:rPr lang="en-US" sz="4000" dirty="0">
                <a:latin typeface="CS New Athanasius" panose="020B0500000000000000" pitchFamily="34" charset="0"/>
              </a:rPr>
              <a:t> </a:t>
            </a:r>
            <a:r>
              <a:rPr lang="en-US" sz="4000" dirty="0" err="1">
                <a:latin typeface="CS New Athanasius" panose="020B0500000000000000" pitchFamily="34" charset="0"/>
              </a:rPr>
              <a:t>nai</a:t>
            </a:r>
            <a:r>
              <a:rPr lang="ar-EG" sz="4000" dirty="0">
                <a:latin typeface="CS New Athanasius" panose="020B0500000000000000" pitchFamily="34" charset="0"/>
              </a:rPr>
              <a:t> </a:t>
            </a:r>
            <a:r>
              <a:rPr lang="en-US" sz="4000" dirty="0">
                <a:latin typeface="CS New Athanasius" panose="020B0500000000000000" pitchFamily="34" charset="0"/>
              </a:rPr>
              <a:t>nan</a:t>
            </a:r>
          </a:p>
        </p:txBody>
      </p:sp>
      <p:sp>
        <p:nvSpPr>
          <p:cNvPr id="2" name="Text Placeholder 1">
            <a:extLst>
              <a:ext uri="{FF2B5EF4-FFF2-40B4-BE49-F238E27FC236}">
                <a16:creationId xmlns:a16="http://schemas.microsoft.com/office/drawing/2014/main" id="{47EB0F55-A155-463B-B36B-FA54154389BE}"/>
              </a:ext>
            </a:extLst>
          </p:cNvPr>
          <p:cNvSpPr>
            <a:spLocks noGrp="1"/>
          </p:cNvSpPr>
          <p:nvPr>
            <p:ph type="body" sz="quarter" idx="10"/>
          </p:nvPr>
        </p:nvSpPr>
        <p:spPr>
          <a:xfrm>
            <a:off x="-2" y="4407400"/>
            <a:ext cx="9144000" cy="710178"/>
          </a:xfrm>
        </p:spPr>
        <p:txBody>
          <a:bodyPr/>
          <a:lstStyle/>
          <a:p>
            <a:r>
              <a:rPr lang="ar-EG" sz="4400" dirty="0"/>
              <a:t>والروح القدس لأنك قمت وخلصتنا</a:t>
            </a:r>
            <a:endParaRPr lang="en-US" sz="4400" dirty="0"/>
          </a:p>
        </p:txBody>
      </p:sp>
    </p:spTree>
    <p:extLst>
      <p:ext uri="{BB962C8B-B14F-4D97-AF65-F5344CB8AC3E}">
        <p14:creationId xmlns:p14="http://schemas.microsoft.com/office/powerpoint/2010/main" val="35996161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r>
              <a:rPr lang="ar-EG" sz="9600" dirty="0">
                <a:solidFill>
                  <a:srgbClr val="FFC000"/>
                </a:solidFill>
              </a:rPr>
              <a:t>الإبركسيس</a:t>
            </a:r>
            <a:endParaRPr lang="en-US" sz="1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709C1918-6536-4F2E-BC57-6166AB873470}"/>
              </a:ext>
            </a:extLst>
          </p:cNvPr>
          <p:cNvSpPr/>
          <p:nvPr/>
        </p:nvSpPr>
        <p:spPr>
          <a:xfrm>
            <a:off x="8007150" y="4058161"/>
            <a:ext cx="113685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68317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D397E13F-4A37-4353-8D5F-67A73F355F5F}"/>
              </a:ext>
            </a:extLst>
          </p:cNvPr>
          <p:cNvSpPr>
            <a:spLocks noGrp="1"/>
          </p:cNvSpPr>
          <p:nvPr>
            <p:ph type="title"/>
          </p:nvPr>
        </p:nvSpPr>
        <p:spPr/>
        <p:txBody>
          <a:bodyPr>
            <a:normAutofit/>
          </a:bodyPr>
          <a:lstStyle/>
          <a:p>
            <a:r>
              <a:rPr lang="ar-EG" dirty="0">
                <a:solidFill>
                  <a:srgbClr val="FFC000"/>
                </a:solidFill>
              </a:rPr>
              <a:t>الإبركسيس قبطي</a:t>
            </a:r>
            <a:endParaRPr lang="en-US" dirty="0">
              <a:solidFill>
                <a:srgbClr val="FFC000"/>
              </a:solidFill>
            </a:endParaRPr>
          </a:p>
        </p:txBody>
      </p:sp>
      <p:sp>
        <p:nvSpPr>
          <p:cNvPr id="4" name="Text Placeholder 3">
            <a:extLst>
              <a:ext uri="{FF2B5EF4-FFF2-40B4-BE49-F238E27FC236}">
                <a16:creationId xmlns:a16="http://schemas.microsoft.com/office/drawing/2014/main" id="{99829C5E-6542-4170-A751-95991BDA002F}"/>
              </a:ext>
            </a:extLst>
          </p:cNvPr>
          <p:cNvSpPr>
            <a:spLocks noGrp="1"/>
          </p:cNvSpPr>
          <p:nvPr>
            <p:ph type="body" idx="1"/>
          </p:nvPr>
        </p:nvSpPr>
        <p:spPr>
          <a:xfrm>
            <a:off x="0" y="5950301"/>
            <a:ext cx="9143999" cy="907699"/>
          </a:xfrm>
        </p:spPr>
        <p:txBody>
          <a:bodyPr anchor="ctr"/>
          <a:lstStyle/>
          <a:p>
            <a:r>
              <a:rPr lang="ar-EG" dirty="0"/>
              <a:t>براكسيس إنتيه نين يوتي إن آبوسطولوس : إيريه بو إسمو إثؤواب شوبي نيمان.</a:t>
            </a:r>
          </a:p>
        </p:txBody>
      </p:sp>
      <p:sp>
        <p:nvSpPr>
          <p:cNvPr id="5" name="Text Placeholder 4">
            <a:extLst>
              <a:ext uri="{FF2B5EF4-FFF2-40B4-BE49-F238E27FC236}">
                <a16:creationId xmlns:a16="http://schemas.microsoft.com/office/drawing/2014/main" id="{6DDDE7BE-A47A-4BD2-B0FA-B23FEC2A6D57}"/>
              </a:ext>
            </a:extLst>
          </p:cNvPr>
          <p:cNvSpPr>
            <a:spLocks noGrp="1"/>
          </p:cNvSpPr>
          <p:nvPr>
            <p:ph type="body" sz="quarter" idx="3"/>
          </p:nvPr>
        </p:nvSpPr>
        <p:spPr>
          <a:xfrm>
            <a:off x="-1" y="5015754"/>
            <a:ext cx="9144000" cy="934547"/>
          </a:xfrm>
        </p:spPr>
        <p:txBody>
          <a:bodyPr/>
          <a:lstStyle/>
          <a:p>
            <a:r>
              <a:rPr lang="pt-BR" dirty="0"/>
              <a:t>Praxic `nte nenio] `n`apoctoloc@ `ere pou`cmou =e=;=u swpi neman</a:t>
            </a:r>
            <a:r>
              <a:rPr lang="en-US" dirty="0"/>
              <a:t>.</a:t>
            </a:r>
            <a:endParaRPr lang="pt-BR" dirty="0"/>
          </a:p>
        </p:txBody>
      </p:sp>
      <p:sp>
        <p:nvSpPr>
          <p:cNvPr id="2" name="Text Placeholder 1">
            <a:extLst>
              <a:ext uri="{FF2B5EF4-FFF2-40B4-BE49-F238E27FC236}">
                <a16:creationId xmlns:a16="http://schemas.microsoft.com/office/drawing/2014/main" id="{F4CC2178-73A5-4C17-8D0E-B5A100E80577}"/>
              </a:ext>
            </a:extLst>
          </p:cNvPr>
          <p:cNvSpPr>
            <a:spLocks noGrp="1"/>
          </p:cNvSpPr>
          <p:nvPr>
            <p:ph type="body" sz="quarter" idx="10"/>
          </p:nvPr>
        </p:nvSpPr>
        <p:spPr>
          <a:xfrm>
            <a:off x="-1" y="4383040"/>
            <a:ext cx="9144000" cy="632714"/>
          </a:xfrm>
        </p:spPr>
        <p:txBody>
          <a:bodyPr/>
          <a:lstStyle/>
          <a:p>
            <a:r>
              <a:rPr lang="ar-EG" sz="3800" dirty="0">
                <a:cs typeface="+mj-cs"/>
              </a:rPr>
              <a:t>فصل من اعمال آبائنا الرسل الأطهار، بركتهم تكون معنا.</a:t>
            </a:r>
            <a:endParaRPr lang="en-US" sz="3800" dirty="0">
              <a:cs typeface="+mj-cs"/>
            </a:endParaRPr>
          </a:p>
        </p:txBody>
      </p:sp>
    </p:spTree>
    <p:extLst>
      <p:ext uri="{BB962C8B-B14F-4D97-AF65-F5344CB8AC3E}">
        <p14:creationId xmlns:p14="http://schemas.microsoft.com/office/powerpoint/2010/main" val="389127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AE357FF4-CB82-4C62-91F3-DAC5DFB1CF18}"/>
              </a:ext>
            </a:extLst>
          </p:cNvPr>
          <p:cNvSpPr>
            <a:spLocks noGrp="1"/>
          </p:cNvSpPr>
          <p:nvPr>
            <p:ph type="body" sz="quarter" idx="10"/>
          </p:nvPr>
        </p:nvSpPr>
        <p:spPr>
          <a:xfrm>
            <a:off x="0" y="4359276"/>
            <a:ext cx="9144000" cy="1907054"/>
          </a:xfrm>
        </p:spPr>
        <p:txBody>
          <a:bodyPr/>
          <a:lstStyle/>
          <a:p>
            <a:r>
              <a:rPr lang="ar-SA" sz="4400" dirty="0"/>
              <a:t>وأرتل لك في الأمم. لأن رحمتك قد عظمت إلى السموات، وإلى السحاب عدلك. اللهم ارتفع على السموات، وليرتفع</a:t>
            </a:r>
            <a:r>
              <a:rPr lang="ar-EG" sz="4400" dirty="0"/>
              <a:t> </a:t>
            </a:r>
            <a:r>
              <a:rPr lang="ar-SA" sz="4400" dirty="0"/>
              <a:t> مجدك على سائر الأرض.</a:t>
            </a:r>
            <a:endParaRPr lang="en-US" sz="4400" dirty="0"/>
          </a:p>
        </p:txBody>
      </p:sp>
      <p:sp>
        <p:nvSpPr>
          <p:cNvPr id="4" name="TextBox 3"/>
          <p:cNvSpPr txBox="1">
            <a:spLocks noChangeArrowheads="1"/>
          </p:cNvSpPr>
          <p:nvPr/>
        </p:nvSpPr>
        <p:spPr bwMode="auto">
          <a:xfrm>
            <a:off x="0" y="6211669"/>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31638714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9E64FD43-1634-4ACB-9202-278C21D41447}"/>
              </a:ext>
            </a:extLst>
          </p:cNvPr>
          <p:cNvSpPr>
            <a:spLocks noGrp="1"/>
          </p:cNvSpPr>
          <p:nvPr>
            <p:ph type="title"/>
          </p:nvPr>
        </p:nvSpPr>
        <p:spPr>
          <a:xfrm>
            <a:off x="-2003612" y="-1"/>
            <a:ext cx="2003612" cy="1295741"/>
          </a:xfrm>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6225988"/>
            <a:ext cx="9143999" cy="632012"/>
          </a:xfrm>
        </p:spPr>
        <p:txBody>
          <a:bodyPr/>
          <a:lstStyle/>
          <a:p>
            <a:r>
              <a:rPr lang="ar-EG" sz="4000" dirty="0"/>
              <a:t>مينينصا هان إيهوؤو ذيه: بيه چيه باڤلوس إم برناباس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0" y="5142769"/>
            <a:ext cx="9144000" cy="1083219"/>
          </a:xfrm>
        </p:spPr>
        <p:txBody>
          <a:bodyPr/>
          <a:lstStyle/>
          <a:p>
            <a:pPr>
              <a:spcBef>
                <a:spcPts val="0"/>
              </a:spcBef>
            </a:pPr>
            <a:r>
              <a:rPr lang="pt-BR" sz="4000" dirty="0"/>
              <a:t>Menenca han`eho`ou de@ peje Pauloc</a:t>
            </a:r>
          </a:p>
          <a:p>
            <a:pPr>
              <a:spcBef>
                <a:spcPts val="0"/>
              </a:spcBef>
            </a:pPr>
            <a:r>
              <a:rPr lang="pt-BR" sz="4000" dirty="0"/>
              <a:t> `mBarnabac.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411248"/>
            <a:ext cx="9144000" cy="731521"/>
          </a:xfrm>
        </p:spPr>
        <p:txBody>
          <a:bodyPr anchor="t"/>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وبعد أيام قال بولس لبرنابا</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0" y="3877139"/>
            <a:ext cx="9144000"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الإبركسيس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(أع  15 :  36)</a:t>
            </a:r>
          </a:p>
        </p:txBody>
      </p:sp>
    </p:spTree>
    <p:extLst>
      <p:ext uri="{BB962C8B-B14F-4D97-AF65-F5344CB8AC3E}">
        <p14:creationId xmlns:p14="http://schemas.microsoft.com/office/powerpoint/2010/main" val="221775159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72C9F092-5001-4367-81FC-D097843439E0}"/>
              </a:ext>
            </a:extLst>
          </p:cNvPr>
          <p:cNvSpPr>
            <a:spLocks noGrp="1"/>
          </p:cNvSpPr>
          <p:nvPr>
            <p:ph type="title"/>
          </p:nvPr>
        </p:nvSpPr>
        <p:spPr>
          <a:xfrm>
            <a:off x="-1842248" y="0"/>
            <a:ext cx="1842247" cy="1813014"/>
          </a:xfrm>
        </p:spPr>
        <p:txBody>
          <a:bodyPr>
            <a:normAutofit/>
          </a:bodyPr>
          <a:lstStyle/>
          <a:p>
            <a:r>
              <a:rPr lang="ar-EG" dirty="0">
                <a:solidFill>
                  <a:srgbClr val="FFC000"/>
                </a:solidFill>
              </a:rPr>
              <a:t>ختام الإبركسيس قبطي</a:t>
            </a:r>
            <a:endParaRPr lang="en-GB" dirty="0">
              <a:solidFill>
                <a:srgbClr val="FFC000"/>
              </a:solidFill>
            </a:endParaRPr>
          </a:p>
        </p:txBody>
      </p:sp>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a:xfrm>
            <a:off x="0" y="5979533"/>
            <a:ext cx="9143999" cy="878467"/>
          </a:xfrm>
        </p:spPr>
        <p:txBody>
          <a:bodyPr anchor="ctr"/>
          <a:lstStyle/>
          <a:p>
            <a:r>
              <a:rPr lang="ar-EG" dirty="0"/>
              <a:t>بي صاچي ذيه إنتيه إبتشويس إف إيه آى آى اووه إف إيه آشاي : إف إى آماهي اووه إف إي طاجرو:</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1" y="5044986"/>
            <a:ext cx="9144000" cy="934547"/>
          </a:xfrm>
        </p:spPr>
        <p:txBody>
          <a:bodyPr/>
          <a:lstStyle/>
          <a:p>
            <a:pPr>
              <a:lnSpc>
                <a:spcPct val="80000"/>
              </a:lnSpc>
              <a:spcBef>
                <a:spcPts val="0"/>
              </a:spcBef>
            </a:pPr>
            <a:r>
              <a:rPr lang="it-IT" dirty="0"/>
              <a:t>Picaji de `nte `P=o=c ef`e`ai`ai ouoh ef`e`asai@ ef`e`amahi ouoh efe`tajro@</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0" y="4333875"/>
            <a:ext cx="9144000" cy="641537"/>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كلمة الرب تنمو وتعتز وتثبت</a:t>
            </a:r>
          </a:p>
        </p:txBody>
      </p:sp>
    </p:spTree>
    <p:extLst>
      <p:ext uri="{BB962C8B-B14F-4D97-AF65-F5344CB8AC3E}">
        <p14:creationId xmlns:p14="http://schemas.microsoft.com/office/powerpoint/2010/main" val="3851742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p:txBody>
          <a:bodyPr anchor="ctr"/>
          <a:lstStyle/>
          <a:p>
            <a:r>
              <a:rPr lang="ar-EG" sz="4000" dirty="0"/>
              <a:t>خين تي آجيا إن إى  إكليسيا إنتيه إفنوتي: آمين.</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0" y="5240214"/>
            <a:ext cx="9144000" cy="808893"/>
          </a:xfrm>
        </p:spPr>
        <p:txBody>
          <a:bodyPr/>
          <a:lstStyle/>
          <a:p>
            <a:pPr>
              <a:lnSpc>
                <a:spcPct val="80000"/>
              </a:lnSpc>
              <a:spcBef>
                <a:spcPts val="0"/>
              </a:spcBef>
            </a:pPr>
            <a:r>
              <a:rPr lang="it-IT" sz="4400" dirty="0"/>
              <a:t>qen</a:t>
            </a:r>
            <a:r>
              <a:rPr lang="ar-EG" sz="4400" dirty="0"/>
              <a:t> </a:t>
            </a:r>
            <a:r>
              <a:rPr lang="it-IT" sz="4400" dirty="0"/>
              <a:t>]`agia `n`Ekklycia `nte `V].</a:t>
            </a:r>
            <a:r>
              <a:rPr lang="ar-EG" sz="4400" dirty="0"/>
              <a:t> </a:t>
            </a:r>
            <a:r>
              <a:rPr lang="it-IT" sz="4400" dirty="0"/>
              <a:t>`Amyn.</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1" y="4383039"/>
            <a:ext cx="9144000" cy="774154"/>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في بيعة الله المقدسة. آمين.</a:t>
            </a:r>
          </a:p>
        </p:txBody>
      </p:sp>
    </p:spTree>
    <p:extLst>
      <p:ext uri="{BB962C8B-B14F-4D97-AF65-F5344CB8AC3E}">
        <p14:creationId xmlns:p14="http://schemas.microsoft.com/office/powerpoint/2010/main" val="27613428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074" descr="القيامة.png"/>
          <p:cNvPicPr>
            <a:picLocks noChangeAspect="1"/>
          </p:cNvPicPr>
          <p:nvPr/>
        </p:nvPicPr>
        <p:blipFill>
          <a:blip r:embed="rId3"/>
          <a:stretch>
            <a:fillRect/>
          </a:stretch>
        </p:blipFill>
        <p:spPr>
          <a:xfrm>
            <a:off x="0" y="1810800"/>
            <a:ext cx="9152542" cy="5052966"/>
          </a:xfrm>
          <a:prstGeom prst="rect">
            <a:avLst/>
          </a:prstGeom>
        </p:spPr>
      </p:pic>
      <p:sp>
        <p:nvSpPr>
          <p:cNvPr id="3074" name="Rectangle 2" descr="Untitled-1 copy"/>
          <p:cNvSpPr>
            <a:spLocks noGrp="1" noChangeArrowheads="1"/>
          </p:cNvSpPr>
          <p:nvPr>
            <p:ph type="title"/>
          </p:nvPr>
        </p:nvSpPr>
        <p:spPr>
          <a:xfrm>
            <a:off x="0" y="4329953"/>
            <a:ext cx="9144000" cy="2528047"/>
          </a:xfrm>
          <a:prstGeom prst="rect">
            <a:avLst/>
          </a:prstGeom>
        </p:spPr>
        <p:txBody>
          <a:bodyPr>
            <a:noAutofit/>
          </a:bodyPr>
          <a:lstStyle/>
          <a:p>
            <a:pPr algn="justLow"/>
            <a:br>
              <a:rPr lang="ar-EG" sz="6000" b="1" dirty="0">
                <a:solidFill>
                  <a:srgbClr val="FFC000"/>
                </a:solidFill>
              </a:rPr>
            </a:br>
            <a:r>
              <a:rPr lang="ar-EG" sz="6000" b="1" dirty="0">
                <a:solidFill>
                  <a:srgbClr val="FFC000"/>
                </a:solidFill>
              </a:rPr>
              <a:t>لم تَزَلْ كَلِمَةُ الربِّ تَنمُو وتكثـر وتَعتَ</a:t>
            </a:r>
            <a:r>
              <a:rPr lang="ar-EG" sz="6000" dirty="0">
                <a:solidFill>
                  <a:srgbClr val="FFC000"/>
                </a:solidFill>
              </a:rPr>
              <a:t>ـ</a:t>
            </a:r>
            <a:r>
              <a:rPr lang="ar-EG" sz="6000" b="1" dirty="0">
                <a:solidFill>
                  <a:srgbClr val="FFC000"/>
                </a:solidFill>
              </a:rPr>
              <a:t>ز وتَثبت، في بيعة اللَّـه المُقدَّسة. آمين.</a:t>
            </a:r>
            <a:br>
              <a:rPr lang="ar-EG" sz="6000" b="1" dirty="0">
                <a:solidFill>
                  <a:srgbClr val="FFC000"/>
                </a:solidFill>
              </a:rPr>
            </a:br>
            <a:r>
              <a:rPr lang="ar-EG" sz="6000" b="1" dirty="0">
                <a:solidFill>
                  <a:srgbClr val="FFC000"/>
                </a:solidFill>
              </a:rPr>
              <a:t> </a:t>
            </a:r>
          </a:p>
        </p:txBody>
      </p:sp>
    </p:spTree>
    <p:extLst>
      <p:ext uri="{BB962C8B-B14F-4D97-AF65-F5344CB8AC3E}">
        <p14:creationId xmlns:p14="http://schemas.microsoft.com/office/powerpoint/2010/main" val="21740171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r>
              <a:rPr lang="ar-EG" sz="9600" dirty="0">
                <a:solidFill>
                  <a:srgbClr val="FFC000"/>
                </a:solidFill>
              </a:rPr>
              <a:t>السنكسار</a:t>
            </a:r>
            <a:endParaRPr lang="en-US" sz="9600" dirty="0">
              <a:solidFill>
                <a:srgbClr val="FFC000"/>
              </a:solidFill>
            </a:endParaRPr>
          </a:p>
        </p:txBody>
      </p:sp>
    </p:spTree>
    <p:extLst>
      <p:ext uri="{BB962C8B-B14F-4D97-AF65-F5344CB8AC3E}">
        <p14:creationId xmlns:p14="http://schemas.microsoft.com/office/powerpoint/2010/main" val="2155627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E52D5E9-5695-454F-A5BF-8BF71E3BB48F}"/>
              </a:ext>
            </a:extLst>
          </p:cNvPr>
          <p:cNvSpPr>
            <a:spLocks noGrp="1"/>
          </p:cNvSpPr>
          <p:nvPr>
            <p:ph type="title"/>
          </p:nvPr>
        </p:nvSpPr>
        <p:spPr/>
        <p:txBody>
          <a:bodyPr>
            <a:normAutofit/>
          </a:bodyPr>
          <a:lstStyle/>
          <a:p>
            <a:r>
              <a:rPr lang="ar-SA" sz="6000" b="1" dirty="0">
                <a:solidFill>
                  <a:srgbClr val="FFC000"/>
                </a:solidFill>
                <a:cs typeface="Times New Roman" panose="02020603050405020304" pitchFamily="18" charset="0"/>
              </a:rPr>
              <a:t>ولربنا المجد دائماً أبدياً آمين.</a:t>
            </a:r>
            <a:endParaRPr lang="en-GB" sz="6000" dirty="0">
              <a:solidFill>
                <a:srgbClr val="FFC000"/>
              </a:solidFill>
            </a:endParaRPr>
          </a:p>
        </p:txBody>
      </p:sp>
    </p:spTree>
    <p:extLst>
      <p:ext uri="{BB962C8B-B14F-4D97-AF65-F5344CB8AC3E}">
        <p14:creationId xmlns:p14="http://schemas.microsoft.com/office/powerpoint/2010/main" val="427076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descr="القيامة.png"/>
          <p:cNvPicPr>
            <a:picLocks noChangeAspect="1"/>
          </p:cNvPicPr>
          <p:nvPr/>
        </p:nvPicPr>
        <p:blipFill>
          <a:blip r:embed="rId11"/>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C20E696-B6F9-4855-94BF-7BAC253CFEAE}"/>
              </a:ext>
            </a:extLst>
          </p:cNvPr>
          <p:cNvSpPr>
            <a:spLocks noGrp="1"/>
          </p:cNvSpPr>
          <p:nvPr>
            <p:ph type="title"/>
          </p:nvPr>
        </p:nvSpPr>
        <p:spPr>
          <a:xfrm>
            <a:off x="0" y="0"/>
            <a:ext cx="9143999" cy="672353"/>
          </a:xfrm>
        </p:spPr>
        <p:txBody>
          <a:bodyPr anchor="ctr">
            <a:normAutofit fontScale="90000"/>
          </a:bodyPr>
          <a:lstStyle/>
          <a:p>
            <a:r>
              <a:rPr lang="ar-EG" sz="4400" b="1" dirty="0">
                <a:solidFill>
                  <a:srgbClr val="FFC000"/>
                </a:solidFill>
              </a:rPr>
              <a:t>الحان تقال بعد السنكسار</a:t>
            </a:r>
            <a:endParaRPr lang="en-GB" sz="4400" dirty="0"/>
          </a:p>
        </p:txBody>
      </p:sp>
      <p:sp>
        <p:nvSpPr>
          <p:cNvPr id="4" name="TextBox 3">
            <a:hlinkClick r:id="rId2" action="ppaction://hlinksldjump"/>
            <a:extLst>
              <a:ext uri="{FF2B5EF4-FFF2-40B4-BE49-F238E27FC236}">
                <a16:creationId xmlns:a16="http://schemas.microsoft.com/office/drawing/2014/main" id="{CA8E514F-36FA-4986-9548-44A1DB46151D}"/>
              </a:ext>
            </a:extLst>
          </p:cNvPr>
          <p:cNvSpPr txBox="1"/>
          <p:nvPr/>
        </p:nvSpPr>
        <p:spPr>
          <a:xfrm>
            <a:off x="5715821" y="1117508"/>
            <a:ext cx="245699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آبيكران لسائر القديسين</a:t>
            </a:r>
            <a:endParaRPr lang="en-GB" sz="2400" b="1" dirty="0">
              <a:solidFill>
                <a:srgbClr val="FFC000"/>
              </a:solidFill>
            </a:endParaRPr>
          </a:p>
        </p:txBody>
      </p:sp>
      <p:sp>
        <p:nvSpPr>
          <p:cNvPr id="5" name="TextBox 4">
            <a:extLst>
              <a:ext uri="{FF2B5EF4-FFF2-40B4-BE49-F238E27FC236}">
                <a16:creationId xmlns:a16="http://schemas.microsoft.com/office/drawing/2014/main" id="{F3E95CC0-9839-4E2B-8766-CD7CDACBF057}"/>
              </a:ext>
            </a:extLst>
          </p:cNvPr>
          <p:cNvSpPr txBox="1"/>
          <p:nvPr/>
        </p:nvSpPr>
        <p:spPr>
          <a:xfrm>
            <a:off x="8069942" y="1074499"/>
            <a:ext cx="1067601" cy="523220"/>
          </a:xfrm>
          <a:prstGeom prst="rect">
            <a:avLst/>
          </a:prstGeom>
          <a:noFill/>
        </p:spPr>
        <p:txBody>
          <a:bodyPr wrap="square" rtlCol="0" anchor="ctr">
            <a:spAutoFit/>
          </a:bodyPr>
          <a:lstStyle/>
          <a:p>
            <a:pPr algn="r" rtl="1"/>
            <a:r>
              <a:rPr lang="ar-EG" sz="2800" b="1" dirty="0">
                <a:solidFill>
                  <a:schemeClr val="bg1"/>
                </a:solidFill>
              </a:rPr>
              <a:t>سنوي:</a:t>
            </a:r>
            <a:endParaRPr lang="en-GB" sz="2800" b="1" dirty="0">
              <a:solidFill>
                <a:schemeClr val="bg1"/>
              </a:solidFill>
            </a:endParaRPr>
          </a:p>
        </p:txBody>
      </p:sp>
      <p:sp>
        <p:nvSpPr>
          <p:cNvPr id="6" name="TextBox 5">
            <a:extLst>
              <a:ext uri="{FF2B5EF4-FFF2-40B4-BE49-F238E27FC236}">
                <a16:creationId xmlns:a16="http://schemas.microsoft.com/office/drawing/2014/main" id="{57B72E87-0EB5-4346-9182-87C4C00A6D79}"/>
              </a:ext>
            </a:extLst>
          </p:cNvPr>
          <p:cNvSpPr txBox="1"/>
          <p:nvPr/>
        </p:nvSpPr>
        <p:spPr>
          <a:xfrm>
            <a:off x="3589989" y="1117507"/>
            <a:ext cx="200365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إهلوج للشهداء</a:t>
            </a:r>
            <a:endParaRPr lang="en-GB" sz="2400" b="1" dirty="0">
              <a:solidFill>
                <a:srgbClr val="FFC000"/>
              </a:solidFill>
            </a:endParaRPr>
          </a:p>
        </p:txBody>
      </p:sp>
      <p:sp>
        <p:nvSpPr>
          <p:cNvPr id="7" name="TextBox 6">
            <a:extLst>
              <a:ext uri="{FF2B5EF4-FFF2-40B4-BE49-F238E27FC236}">
                <a16:creationId xmlns:a16="http://schemas.microsoft.com/office/drawing/2014/main" id="{BBE5D3C3-DD80-4676-B06B-E9B25E2CD7D1}"/>
              </a:ext>
            </a:extLst>
          </p:cNvPr>
          <p:cNvSpPr txBox="1"/>
          <p:nvPr/>
        </p:nvSpPr>
        <p:spPr>
          <a:xfrm>
            <a:off x="1697896" y="1105276"/>
            <a:ext cx="17699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آدام آبيل للأنبياء</a:t>
            </a:r>
            <a:endParaRPr lang="en-GB" sz="2400" b="1" dirty="0">
              <a:solidFill>
                <a:srgbClr val="FFC000"/>
              </a:solidFill>
            </a:endParaRPr>
          </a:p>
        </p:txBody>
      </p:sp>
      <p:sp>
        <p:nvSpPr>
          <p:cNvPr id="8" name="TextBox 7">
            <a:extLst>
              <a:ext uri="{FF2B5EF4-FFF2-40B4-BE49-F238E27FC236}">
                <a16:creationId xmlns:a16="http://schemas.microsoft.com/office/drawing/2014/main" id="{D49258FE-33A0-4CB0-97BD-449854682D80}"/>
              </a:ext>
            </a:extLst>
          </p:cNvPr>
          <p:cNvSpPr txBox="1"/>
          <p:nvPr/>
        </p:nvSpPr>
        <p:spPr>
          <a:xfrm>
            <a:off x="-6581" y="982165"/>
            <a:ext cx="1582295" cy="707886"/>
          </a:xfrm>
          <a:prstGeom prst="rect">
            <a:avLst/>
          </a:prstGeom>
          <a:noFill/>
          <a:ln w="38100">
            <a:solidFill>
              <a:srgbClr val="FFC000"/>
            </a:solidFill>
          </a:ln>
        </p:spPr>
        <p:txBody>
          <a:bodyPr wrap="square" rtlCol="0">
            <a:spAutoFit/>
          </a:bodyPr>
          <a:lstStyle/>
          <a:p>
            <a:pPr algn="ctr" rtl="1"/>
            <a:r>
              <a:rPr lang="ar-EG" sz="2000" b="1" dirty="0">
                <a:solidFill>
                  <a:srgbClr val="FFC000"/>
                </a:solidFill>
                <a:cs typeface="Times New Roman" pitchFamily="18" charset="0"/>
              </a:rPr>
              <a:t>فاى ني تينه للملاك ميخائيل</a:t>
            </a:r>
            <a:endParaRPr lang="en-GB" sz="2000" b="1" dirty="0">
              <a:solidFill>
                <a:srgbClr val="FFC000"/>
              </a:solidFill>
            </a:endParaRPr>
          </a:p>
        </p:txBody>
      </p:sp>
      <p:sp>
        <p:nvSpPr>
          <p:cNvPr id="9" name="TextBox 8">
            <a:extLst>
              <a:ext uri="{FF2B5EF4-FFF2-40B4-BE49-F238E27FC236}">
                <a16:creationId xmlns:a16="http://schemas.microsoft.com/office/drawing/2014/main" id="{85986AA0-6B45-44D1-BAAF-5472C35CEBC3}"/>
              </a:ext>
            </a:extLst>
          </p:cNvPr>
          <p:cNvSpPr txBox="1"/>
          <p:nvPr/>
        </p:nvSpPr>
        <p:spPr>
          <a:xfrm>
            <a:off x="7460283" y="1847176"/>
            <a:ext cx="1677260"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33E1493-F80E-4701-ABCE-A70FEF5F9FD9}"/>
              </a:ext>
            </a:extLst>
          </p:cNvPr>
          <p:cNvSpPr txBox="1"/>
          <p:nvPr/>
        </p:nvSpPr>
        <p:spPr>
          <a:xfrm>
            <a:off x="5456634" y="1893399"/>
            <a:ext cx="200364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1" name="TextBox 10">
            <a:extLst>
              <a:ext uri="{FF2B5EF4-FFF2-40B4-BE49-F238E27FC236}">
                <a16:creationId xmlns:a16="http://schemas.microsoft.com/office/drawing/2014/main" id="{22668DE7-A08D-448B-8755-DC219FE1D9B8}"/>
              </a:ext>
            </a:extLst>
          </p:cNvPr>
          <p:cNvSpPr txBox="1"/>
          <p:nvPr/>
        </p:nvSpPr>
        <p:spPr>
          <a:xfrm>
            <a:off x="7523113" y="2635409"/>
            <a:ext cx="1614430" cy="523220"/>
          </a:xfrm>
          <a:prstGeom prst="rect">
            <a:avLst/>
          </a:prstGeom>
          <a:noFill/>
        </p:spPr>
        <p:txBody>
          <a:bodyPr wrap="square" rtlCol="0" anchor="b">
            <a:spAutoFit/>
          </a:bodyPr>
          <a:lstStyle/>
          <a:p>
            <a:pPr algn="r" rtl="1"/>
            <a:r>
              <a:rPr lang="ar-EG" sz="2800" b="1" dirty="0">
                <a:solidFill>
                  <a:schemeClr val="bg1"/>
                </a:solidFill>
              </a:rPr>
              <a:t>عيد الميلاد:</a:t>
            </a:r>
            <a:endParaRPr lang="en-GB" sz="2800" b="1" dirty="0">
              <a:solidFill>
                <a:schemeClr val="bg1"/>
              </a:solidFill>
            </a:endParaRPr>
          </a:p>
        </p:txBody>
      </p:sp>
      <p:sp>
        <p:nvSpPr>
          <p:cNvPr id="12" name="TextBox 11">
            <a:extLst>
              <a:ext uri="{FF2B5EF4-FFF2-40B4-BE49-F238E27FC236}">
                <a16:creationId xmlns:a16="http://schemas.microsoft.com/office/drawing/2014/main" id="{4789E648-2E78-4B9D-BA27-3C564DA319B8}"/>
              </a:ext>
            </a:extLst>
          </p:cNvPr>
          <p:cNvSpPr txBox="1"/>
          <p:nvPr/>
        </p:nvSpPr>
        <p:spPr>
          <a:xfrm>
            <a:off x="5845852"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ايبارثينوس</a:t>
            </a:r>
            <a:endParaRPr lang="en-GB" sz="2400" b="1" dirty="0">
              <a:solidFill>
                <a:srgbClr val="FFC000"/>
              </a:solidFill>
            </a:endParaRPr>
          </a:p>
        </p:txBody>
      </p:sp>
      <p:sp>
        <p:nvSpPr>
          <p:cNvPr id="13" name="TextBox 12">
            <a:extLst>
              <a:ext uri="{FF2B5EF4-FFF2-40B4-BE49-F238E27FC236}">
                <a16:creationId xmlns:a16="http://schemas.microsoft.com/office/drawing/2014/main" id="{2CAF590A-A0EB-43DC-B377-15B5A2BBB161}"/>
              </a:ext>
            </a:extLst>
          </p:cNvPr>
          <p:cNvSpPr txBox="1"/>
          <p:nvPr/>
        </p:nvSpPr>
        <p:spPr>
          <a:xfrm>
            <a:off x="401464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جينميسي</a:t>
            </a:r>
            <a:endParaRPr lang="en-GB" sz="2400" b="1" dirty="0">
              <a:solidFill>
                <a:srgbClr val="FFC000"/>
              </a:solidFill>
            </a:endParaRPr>
          </a:p>
        </p:txBody>
      </p:sp>
      <p:sp>
        <p:nvSpPr>
          <p:cNvPr id="14" name="TextBox 13">
            <a:extLst>
              <a:ext uri="{FF2B5EF4-FFF2-40B4-BE49-F238E27FC236}">
                <a16:creationId xmlns:a16="http://schemas.microsoft.com/office/drawing/2014/main" id="{013B1289-DC6C-4700-B210-CB6A2F09F031}"/>
              </a:ext>
            </a:extLst>
          </p:cNvPr>
          <p:cNvSpPr txBox="1"/>
          <p:nvPr/>
        </p:nvSpPr>
        <p:spPr>
          <a:xfrm>
            <a:off x="218343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جينيثليون</a:t>
            </a:r>
            <a:endParaRPr lang="en-GB" sz="2400" b="1" dirty="0">
              <a:solidFill>
                <a:srgbClr val="FFC000"/>
              </a:solidFill>
            </a:endParaRPr>
          </a:p>
        </p:txBody>
      </p:sp>
      <p:sp>
        <p:nvSpPr>
          <p:cNvPr id="15" name="TextBox 14">
            <a:extLst>
              <a:ext uri="{FF2B5EF4-FFF2-40B4-BE49-F238E27FC236}">
                <a16:creationId xmlns:a16="http://schemas.microsoft.com/office/drawing/2014/main" id="{98E987C4-002C-4FB2-BA7D-7857B25220A1}"/>
              </a:ext>
            </a:extLst>
          </p:cNvPr>
          <p:cNvSpPr txBox="1"/>
          <p:nvPr/>
        </p:nvSpPr>
        <p:spPr>
          <a:xfrm>
            <a:off x="-6456" y="2666187"/>
            <a:ext cx="203594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الميلاد</a:t>
            </a:r>
            <a:endParaRPr lang="en-GB" sz="2400" b="1" dirty="0">
              <a:solidFill>
                <a:srgbClr val="FFC000"/>
              </a:solidFill>
            </a:endParaRPr>
          </a:p>
        </p:txBody>
      </p:sp>
      <p:sp>
        <p:nvSpPr>
          <p:cNvPr id="16" name="TextBox 15">
            <a:extLst>
              <a:ext uri="{FF2B5EF4-FFF2-40B4-BE49-F238E27FC236}">
                <a16:creationId xmlns:a16="http://schemas.microsoft.com/office/drawing/2014/main" id="{68E0A6AA-E45A-4237-81AA-CECD399FD558}"/>
              </a:ext>
            </a:extLst>
          </p:cNvPr>
          <p:cNvSpPr txBox="1"/>
          <p:nvPr/>
        </p:nvSpPr>
        <p:spPr>
          <a:xfrm>
            <a:off x="7415441" y="3392530"/>
            <a:ext cx="1713395" cy="523220"/>
          </a:xfrm>
          <a:prstGeom prst="rect">
            <a:avLst/>
          </a:prstGeom>
          <a:noFill/>
        </p:spPr>
        <p:txBody>
          <a:bodyPr wrap="square" rtlCol="0" anchor="b">
            <a:spAutoFit/>
          </a:bodyPr>
          <a:lstStyle/>
          <a:p>
            <a:pPr algn="r" rtl="1"/>
            <a:r>
              <a:rPr lang="ar-EG" sz="2800" b="1" dirty="0">
                <a:solidFill>
                  <a:schemeClr val="bg1"/>
                </a:solidFill>
              </a:rPr>
              <a:t>عيد الغطاس:</a:t>
            </a:r>
            <a:endParaRPr lang="en-GB" sz="2800" b="1" dirty="0">
              <a:solidFill>
                <a:schemeClr val="bg1"/>
              </a:solidFill>
            </a:endParaRPr>
          </a:p>
        </p:txBody>
      </p:sp>
      <p:sp>
        <p:nvSpPr>
          <p:cNvPr id="17" name="TextBox 16">
            <a:hlinkClick r:id="rId4" action="ppaction://hlinksldjump"/>
            <a:extLst>
              <a:ext uri="{FF2B5EF4-FFF2-40B4-BE49-F238E27FC236}">
                <a16:creationId xmlns:a16="http://schemas.microsoft.com/office/drawing/2014/main" id="{8F359D2A-8658-4640-B160-F01297F5E940}"/>
              </a:ext>
            </a:extLst>
          </p:cNvPr>
          <p:cNvSpPr txBox="1"/>
          <p:nvPr/>
        </p:nvSpPr>
        <p:spPr>
          <a:xfrm>
            <a:off x="5691904" y="3423308"/>
            <a:ext cx="17133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أوران انشوشو</a:t>
            </a:r>
            <a:endParaRPr lang="en-GB" sz="2400" b="1" dirty="0">
              <a:solidFill>
                <a:srgbClr val="FFC000"/>
              </a:solidFill>
            </a:endParaRPr>
          </a:p>
        </p:txBody>
      </p:sp>
      <p:sp>
        <p:nvSpPr>
          <p:cNvPr id="18" name="TextBox 17">
            <a:hlinkClick r:id="rId2" action="ppaction://hlinksldjump"/>
            <a:extLst>
              <a:ext uri="{FF2B5EF4-FFF2-40B4-BE49-F238E27FC236}">
                <a16:creationId xmlns:a16="http://schemas.microsoft.com/office/drawing/2014/main" id="{E54B5DCE-E38A-46E2-8CBB-780FAD7907A1}"/>
              </a:ext>
            </a:extLst>
          </p:cNvPr>
          <p:cNvSpPr txBox="1"/>
          <p:nvPr/>
        </p:nvSpPr>
        <p:spPr>
          <a:xfrm>
            <a:off x="3303009" y="3423308"/>
            <a:ext cx="214917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الغطاس</a:t>
            </a:r>
            <a:endParaRPr lang="en-GB" sz="2400" b="1" dirty="0">
              <a:solidFill>
                <a:srgbClr val="FFC000"/>
              </a:solidFill>
            </a:endParaRPr>
          </a:p>
        </p:txBody>
      </p:sp>
      <p:sp>
        <p:nvSpPr>
          <p:cNvPr id="19" name="TextBox 18">
            <a:extLst>
              <a:ext uri="{FF2B5EF4-FFF2-40B4-BE49-F238E27FC236}">
                <a16:creationId xmlns:a16="http://schemas.microsoft.com/office/drawing/2014/main" id="{D049D83C-6CCA-4AEB-8E19-2DFED37F3C31}"/>
              </a:ext>
            </a:extLst>
          </p:cNvPr>
          <p:cNvSpPr txBox="1"/>
          <p:nvPr/>
        </p:nvSpPr>
        <p:spPr>
          <a:xfrm>
            <a:off x="6365314" y="4165209"/>
            <a:ext cx="2778685" cy="523220"/>
          </a:xfrm>
          <a:prstGeom prst="rect">
            <a:avLst/>
          </a:prstGeom>
          <a:noFill/>
        </p:spPr>
        <p:txBody>
          <a:bodyPr wrap="square" rtlCol="0" anchor="b">
            <a:spAutoFit/>
          </a:bodyPr>
          <a:lstStyle/>
          <a:p>
            <a:pPr algn="r" rtl="1"/>
            <a:r>
              <a:rPr lang="ar-EG" sz="2800" b="1" dirty="0">
                <a:solidFill>
                  <a:schemeClr val="bg1"/>
                </a:solidFill>
              </a:rPr>
              <a:t>عيد عرس قانا الجليل:</a:t>
            </a:r>
            <a:endParaRPr lang="en-GB" sz="2800" b="1" dirty="0">
              <a:solidFill>
                <a:schemeClr val="bg1"/>
              </a:solidFill>
            </a:endParaRPr>
          </a:p>
        </p:txBody>
      </p:sp>
      <p:sp>
        <p:nvSpPr>
          <p:cNvPr id="20" name="TextBox 19">
            <a:hlinkClick r:id="" action="ppaction://customshow?id=9"/>
            <a:extLst>
              <a:ext uri="{FF2B5EF4-FFF2-40B4-BE49-F238E27FC236}">
                <a16:creationId xmlns:a16="http://schemas.microsoft.com/office/drawing/2014/main" id="{1FEF3BFB-3459-4489-A25D-C7BF4793AE00}"/>
              </a:ext>
            </a:extLst>
          </p:cNvPr>
          <p:cNvSpPr txBox="1"/>
          <p:nvPr/>
        </p:nvSpPr>
        <p:spPr>
          <a:xfrm>
            <a:off x="5146115" y="4195987"/>
            <a:ext cx="121920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خورا</a:t>
            </a:r>
            <a:endParaRPr lang="en-GB" sz="2400" b="1" dirty="0">
              <a:solidFill>
                <a:srgbClr val="FFC000"/>
              </a:solidFill>
            </a:endParaRPr>
          </a:p>
        </p:txBody>
      </p:sp>
      <p:sp>
        <p:nvSpPr>
          <p:cNvPr id="26" name="TextBox 25">
            <a:extLst>
              <a:ext uri="{FF2B5EF4-FFF2-40B4-BE49-F238E27FC236}">
                <a16:creationId xmlns:a16="http://schemas.microsoft.com/office/drawing/2014/main" id="{EEA465FC-5734-45A5-B919-2FBFFED556B1}"/>
              </a:ext>
            </a:extLst>
          </p:cNvPr>
          <p:cNvSpPr txBox="1"/>
          <p:nvPr/>
        </p:nvSpPr>
        <p:spPr>
          <a:xfrm>
            <a:off x="420914" y="4195987"/>
            <a:ext cx="4520195" cy="461665"/>
          </a:xfrm>
          <a:prstGeom prst="rect">
            <a:avLst/>
          </a:prstGeom>
          <a:noFill/>
          <a:ln w="38100">
            <a:solidFill>
              <a:srgbClr val="FFC000"/>
            </a:solidFill>
          </a:ln>
        </p:spPr>
        <p:txBody>
          <a:bodyPr wrap="square">
            <a:spAutoFit/>
          </a:bodyPr>
          <a:lstStyle/>
          <a:p>
            <a:pPr algn="ctr" rtl="1"/>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محير عيد عرس قانا الجليل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r>
              <a:rPr lang="ar-EG" sz="2000" b="1" kern="1200" dirty="0">
                <a:solidFill>
                  <a:schemeClr val="bg1"/>
                </a:solidFill>
                <a:latin typeface="Times New Roman" pitchFamily="18" charset="0"/>
                <a:ea typeface="+mn-ea"/>
                <a:cs typeface="Times New Roman" pitchFamily="18" charset="0"/>
              </a:rPr>
              <a:t>فاى بى بي هوّيت</a:t>
            </a:r>
            <a:r>
              <a:rPr lang="ar-EG" sz="2000" b="1" kern="1200" baseline="0" dirty="0">
                <a:solidFill>
                  <a:schemeClr val="bg1"/>
                </a:solidFill>
                <a:latin typeface="Times New Roman" pitchFamily="18" charset="0"/>
                <a:ea typeface="+mn-ea"/>
                <a:cs typeface="Times New Roman" pitchFamily="18" charset="0"/>
              </a:rPr>
              <a:t>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endParaRPr lang="en-GB" dirty="0">
              <a:solidFill>
                <a:schemeClr val="bg1"/>
              </a:solidFill>
            </a:endParaRPr>
          </a:p>
        </p:txBody>
      </p:sp>
      <p:sp>
        <p:nvSpPr>
          <p:cNvPr id="27" name="TextBox 26">
            <a:extLst>
              <a:ext uri="{FF2B5EF4-FFF2-40B4-BE49-F238E27FC236}">
                <a16:creationId xmlns:a16="http://schemas.microsoft.com/office/drawing/2014/main" id="{734DA56B-D463-4266-92B1-D4CE8F7B941B}"/>
              </a:ext>
            </a:extLst>
          </p:cNvPr>
          <p:cNvSpPr txBox="1"/>
          <p:nvPr/>
        </p:nvSpPr>
        <p:spPr>
          <a:xfrm>
            <a:off x="7337123" y="4914925"/>
            <a:ext cx="1791712" cy="523220"/>
          </a:xfrm>
          <a:prstGeom prst="rect">
            <a:avLst/>
          </a:prstGeom>
          <a:noFill/>
        </p:spPr>
        <p:txBody>
          <a:bodyPr wrap="square" rtlCol="0" anchor="b">
            <a:spAutoFit/>
          </a:bodyPr>
          <a:lstStyle/>
          <a:p>
            <a:pPr algn="r" rtl="1"/>
            <a:r>
              <a:rPr lang="ar-EG" sz="2800" b="1" dirty="0">
                <a:solidFill>
                  <a:schemeClr val="bg1"/>
                </a:solidFill>
              </a:rPr>
              <a:t>الصوم الكبير:</a:t>
            </a:r>
            <a:endParaRPr lang="en-GB" sz="2800" b="1" dirty="0">
              <a:solidFill>
                <a:schemeClr val="bg1"/>
              </a:solidFill>
            </a:endParaRPr>
          </a:p>
        </p:txBody>
      </p:sp>
      <p:sp>
        <p:nvSpPr>
          <p:cNvPr id="28" name="TextBox 27">
            <a:hlinkClick r:id="rId5" action="ppaction://hlinksldjump"/>
            <a:extLst>
              <a:ext uri="{FF2B5EF4-FFF2-40B4-BE49-F238E27FC236}">
                <a16:creationId xmlns:a16="http://schemas.microsoft.com/office/drawing/2014/main" id="{DCA4C743-728B-4F3B-97FE-CB0805FCDF14}"/>
              </a:ext>
            </a:extLst>
          </p:cNvPr>
          <p:cNvSpPr txBox="1"/>
          <p:nvPr/>
        </p:nvSpPr>
        <p:spPr>
          <a:xfrm>
            <a:off x="5996404" y="4945703"/>
            <a:ext cx="134071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ميغالو</a:t>
            </a:r>
            <a:endParaRPr lang="en-GB" sz="2400" b="1" dirty="0">
              <a:solidFill>
                <a:srgbClr val="FFC000"/>
              </a:solidFill>
            </a:endParaRPr>
          </a:p>
        </p:txBody>
      </p:sp>
      <p:sp>
        <p:nvSpPr>
          <p:cNvPr id="29" name="TextBox 28">
            <a:hlinkClick r:id="rId6" action="ppaction://hlinksldjump"/>
            <a:extLst>
              <a:ext uri="{FF2B5EF4-FFF2-40B4-BE49-F238E27FC236}">
                <a16:creationId xmlns:a16="http://schemas.microsoft.com/office/drawing/2014/main" id="{63FFCE75-CB20-406C-9030-B2EDFA8F96DB}"/>
              </a:ext>
            </a:extLst>
          </p:cNvPr>
          <p:cNvSpPr txBox="1"/>
          <p:nvPr/>
        </p:nvSpPr>
        <p:spPr>
          <a:xfrm>
            <a:off x="3670068" y="4945703"/>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الصوم الكبير</a:t>
            </a:r>
            <a:endParaRPr lang="en-GB" sz="2400" b="1" dirty="0">
              <a:solidFill>
                <a:srgbClr val="FFC000"/>
              </a:solidFill>
            </a:endParaRPr>
          </a:p>
        </p:txBody>
      </p:sp>
      <p:sp>
        <p:nvSpPr>
          <p:cNvPr id="30" name="TextBox 29">
            <a:hlinkClick r:id="rId7" action="ppaction://hlinksldjump"/>
            <a:extLst>
              <a:ext uri="{FF2B5EF4-FFF2-40B4-BE49-F238E27FC236}">
                <a16:creationId xmlns:a16="http://schemas.microsoft.com/office/drawing/2014/main" id="{0FE9BD41-5E7D-48D2-B599-75FAA154700E}"/>
              </a:ext>
            </a:extLst>
          </p:cNvPr>
          <p:cNvSpPr txBox="1"/>
          <p:nvPr/>
        </p:nvSpPr>
        <p:spPr>
          <a:xfrm>
            <a:off x="3022063" y="1893398"/>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الصليب</a:t>
            </a:r>
            <a:endParaRPr lang="en-GB" sz="2400" b="1" dirty="0">
              <a:solidFill>
                <a:srgbClr val="FFC000"/>
              </a:solidFill>
            </a:endParaRPr>
          </a:p>
        </p:txBody>
      </p:sp>
      <p:sp>
        <p:nvSpPr>
          <p:cNvPr id="34" name="TextBox 33">
            <a:extLst>
              <a:ext uri="{FF2B5EF4-FFF2-40B4-BE49-F238E27FC236}">
                <a16:creationId xmlns:a16="http://schemas.microsoft.com/office/drawing/2014/main" id="{A8199CE9-33DB-4D23-BBA2-0A83DD4FB65C}"/>
              </a:ext>
            </a:extLst>
          </p:cNvPr>
          <p:cNvSpPr txBox="1"/>
          <p:nvPr/>
        </p:nvSpPr>
        <p:spPr>
          <a:xfrm>
            <a:off x="6626573" y="5664641"/>
            <a:ext cx="2517426" cy="523220"/>
          </a:xfrm>
          <a:prstGeom prst="rect">
            <a:avLst/>
          </a:prstGeom>
          <a:noFill/>
        </p:spPr>
        <p:txBody>
          <a:bodyPr wrap="square" rtlCol="0" anchor="b">
            <a:spAutoFit/>
          </a:bodyPr>
          <a:lstStyle/>
          <a:p>
            <a:pPr algn="r" rtl="1"/>
            <a:r>
              <a:rPr lang="ar-EG" sz="2800" b="1" dirty="0">
                <a:solidFill>
                  <a:schemeClr val="bg1"/>
                </a:solidFill>
              </a:rPr>
              <a:t>صوم و عيد الرسل:</a:t>
            </a:r>
            <a:endParaRPr lang="en-GB" sz="2800" b="1" dirty="0">
              <a:solidFill>
                <a:schemeClr val="bg1"/>
              </a:solidFill>
            </a:endParaRPr>
          </a:p>
        </p:txBody>
      </p:sp>
      <p:sp>
        <p:nvSpPr>
          <p:cNvPr id="35" name="TextBox 34">
            <a:hlinkClick r:id="rId8" action="ppaction://hlinksldjump"/>
            <a:extLst>
              <a:ext uri="{FF2B5EF4-FFF2-40B4-BE49-F238E27FC236}">
                <a16:creationId xmlns:a16="http://schemas.microsoft.com/office/drawing/2014/main" id="{5E69616A-3891-4F10-8A05-989274D4A3AE}"/>
              </a:ext>
            </a:extLst>
          </p:cNvPr>
          <p:cNvSpPr txBox="1"/>
          <p:nvPr/>
        </p:nvSpPr>
        <p:spPr>
          <a:xfrm>
            <a:off x="4885051"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رومي</a:t>
            </a:r>
            <a:endParaRPr lang="en-GB" sz="2400" b="1" dirty="0">
              <a:solidFill>
                <a:srgbClr val="FFC000"/>
              </a:solidFill>
            </a:endParaRPr>
          </a:p>
        </p:txBody>
      </p:sp>
      <p:sp>
        <p:nvSpPr>
          <p:cNvPr id="36" name="TextBox 35">
            <a:hlinkClick r:id="rId9" action="ppaction://hlinksldjump"/>
            <a:extLst>
              <a:ext uri="{FF2B5EF4-FFF2-40B4-BE49-F238E27FC236}">
                <a16:creationId xmlns:a16="http://schemas.microsoft.com/office/drawing/2014/main" id="{DD6A8BF7-6CA6-475B-9148-FDFAB80BCDB9}"/>
              </a:ext>
            </a:extLst>
          </p:cNvPr>
          <p:cNvSpPr txBox="1"/>
          <p:nvPr/>
        </p:nvSpPr>
        <p:spPr>
          <a:xfrm>
            <a:off x="3034802"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انثوتين ذي</a:t>
            </a:r>
            <a:endParaRPr lang="en-GB" sz="2400" b="1" dirty="0">
              <a:solidFill>
                <a:srgbClr val="FFC000"/>
              </a:solidFill>
            </a:endParaRPr>
          </a:p>
        </p:txBody>
      </p:sp>
      <p:sp>
        <p:nvSpPr>
          <p:cNvPr id="31" name="TextBox 30">
            <a:extLst>
              <a:ext uri="{FF2B5EF4-FFF2-40B4-BE49-F238E27FC236}">
                <a16:creationId xmlns:a16="http://schemas.microsoft.com/office/drawing/2014/main" id="{F61A848E-95BF-407B-9D13-D357526EC5C2}"/>
              </a:ext>
            </a:extLst>
          </p:cNvPr>
          <p:cNvSpPr txBox="1"/>
          <p:nvPr/>
        </p:nvSpPr>
        <p:spPr>
          <a:xfrm>
            <a:off x="1922929" y="1854916"/>
            <a:ext cx="935939" cy="523220"/>
          </a:xfrm>
          <a:prstGeom prst="rect">
            <a:avLst/>
          </a:prstGeom>
          <a:noFill/>
        </p:spPr>
        <p:txBody>
          <a:bodyPr wrap="square" rtlCol="0" anchor="b">
            <a:spAutoFit/>
          </a:bodyPr>
          <a:lstStyle/>
          <a:p>
            <a:pPr algn="r" rtl="1"/>
            <a:r>
              <a:rPr lang="ar-EG" sz="2800" b="1" dirty="0">
                <a:solidFill>
                  <a:schemeClr val="bg1"/>
                </a:solidFill>
              </a:rPr>
              <a:t>كيهك:</a:t>
            </a:r>
            <a:endParaRPr lang="en-GB" sz="2800" b="1" dirty="0">
              <a:solidFill>
                <a:schemeClr val="bg1"/>
              </a:solidFill>
            </a:endParaRPr>
          </a:p>
        </p:txBody>
      </p:sp>
      <p:sp>
        <p:nvSpPr>
          <p:cNvPr id="32" name="TextBox 31">
            <a:hlinkClick r:id="rId10" action="ppaction://hlinksldjump"/>
            <a:extLst>
              <a:ext uri="{FF2B5EF4-FFF2-40B4-BE49-F238E27FC236}">
                <a16:creationId xmlns:a16="http://schemas.microsoft.com/office/drawing/2014/main" id="{34E03710-6C1D-446A-B211-2E4F1AEC3B95}"/>
              </a:ext>
            </a:extLst>
          </p:cNvPr>
          <p:cNvSpPr txBox="1"/>
          <p:nvPr/>
        </p:nvSpPr>
        <p:spPr>
          <a:xfrm>
            <a:off x="0" y="1897700"/>
            <a:ext cx="19229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شهر كيهك</a:t>
            </a:r>
            <a:endParaRPr lang="en-GB" sz="2400" b="1" dirty="0">
              <a:solidFill>
                <a:srgbClr val="FFC000"/>
              </a:solidFill>
            </a:endParaRPr>
          </a:p>
        </p:txBody>
      </p:sp>
    </p:spTree>
    <p:extLst>
      <p:ext uri="{BB962C8B-B14F-4D97-AF65-F5344CB8AC3E}">
        <p14:creationId xmlns:p14="http://schemas.microsoft.com/office/powerpoint/2010/main" val="98217149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3"/>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r>
              <a:rPr lang="ar-EG" sz="4400" dirty="0"/>
              <a:t>مستحقة مستحقة مستحقة : يا مريم العذراء </a:t>
            </a:r>
            <a:endParaRPr lang="en-US" sz="4400" dirty="0"/>
          </a:p>
        </p:txBody>
      </p:sp>
      <p:sp>
        <p:nvSpPr>
          <p:cNvPr id="8" name="Text Placeholder 7"/>
          <p:cNvSpPr>
            <a:spLocks noGrp="1"/>
          </p:cNvSpPr>
          <p:nvPr>
            <p:ph type="body" idx="1"/>
          </p:nvPr>
        </p:nvSpPr>
        <p:spPr/>
        <p:txBody>
          <a:bodyPr/>
          <a:lstStyle/>
          <a:p>
            <a:r>
              <a:rPr lang="ar-EG" sz="4800" dirty="0"/>
              <a:t>(أكسيا)3 تى أجيا ماريا تى بارثينوس</a:t>
            </a:r>
          </a:p>
        </p:txBody>
      </p:sp>
      <p:sp>
        <p:nvSpPr>
          <p:cNvPr id="9" name="Text Placeholder 8"/>
          <p:cNvSpPr>
            <a:spLocks noGrp="1"/>
          </p:cNvSpPr>
          <p:nvPr>
            <p:ph type="body" sz="quarter" idx="3"/>
          </p:nvPr>
        </p:nvSpPr>
        <p:spPr>
          <a:xfrm>
            <a:off x="0" y="5272318"/>
            <a:ext cx="9144000" cy="682357"/>
          </a:xfrm>
        </p:spPr>
        <p:txBody>
          <a:bodyPr/>
          <a:lstStyle/>
          <a:p>
            <a:r>
              <a:rPr lang="pt-BR" dirty="0"/>
              <a:t>a7ia a7ia a7ia:Maria</a:t>
            </a:r>
            <a:r>
              <a:rPr lang="ar-EG" dirty="0"/>
              <a:t> </a:t>
            </a:r>
            <a:r>
              <a:rPr lang="pt-BR" dirty="0"/>
              <a:t>5par0enoc </a:t>
            </a:r>
          </a:p>
        </p:txBody>
      </p:sp>
      <p:sp>
        <p:nvSpPr>
          <p:cNvPr id="7" name="TextBox 6">
            <a:hlinkClick r:id="rId2" action="ppaction://hlinksldjump" tooltip="الحان تقال بعد السنكسار"/>
            <a:extLst>
              <a:ext uri="{FF2B5EF4-FFF2-40B4-BE49-F238E27FC236}">
                <a16:creationId xmlns:a16="http://schemas.microsoft.com/office/drawing/2014/main" id="{C8A2F5CD-139E-44DD-80D9-F1523B83921F}"/>
              </a:ext>
            </a:extLst>
          </p:cNvPr>
          <p:cNvSpPr txBox="1"/>
          <p:nvPr/>
        </p:nvSpPr>
        <p:spPr>
          <a:xfrm>
            <a:off x="6851176" y="4022774"/>
            <a:ext cx="2292824" cy="400110"/>
          </a:xfrm>
          <a:prstGeom prst="rect">
            <a:avLst/>
          </a:prstGeom>
          <a:noFill/>
        </p:spPr>
        <p:txBody>
          <a:bodyPr wrap="square" rtlCol="0">
            <a:spAutoFit/>
          </a:bodyPr>
          <a:lstStyle/>
          <a:p>
            <a:pPr algn="r" rtl="1"/>
            <a:r>
              <a:rPr lang="ar-EG" sz="2000" b="1" dirty="0">
                <a:solidFill>
                  <a:srgbClr val="FFC000"/>
                </a:solidFill>
              </a:rPr>
              <a:t>الحان تقال بعد السنكسار</a:t>
            </a:r>
            <a:endParaRPr lang="en-GB" sz="2000" b="1" dirty="0">
              <a:solidFill>
                <a:srgbClr val="FFC000"/>
              </a:solidFill>
            </a:endParaRPr>
          </a:p>
        </p:txBody>
      </p:sp>
    </p:spTree>
    <p:extLst>
      <p:ext uri="{BB962C8B-B14F-4D97-AF65-F5344CB8AC3E}">
        <p14:creationId xmlns:p14="http://schemas.microsoft.com/office/powerpoint/2010/main" val="351881680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 y="5217572"/>
            <a:ext cx="9144000" cy="782371"/>
          </a:xfrm>
        </p:spPr>
        <p:txBody>
          <a:bodyPr>
            <a:noAutofit/>
          </a:bodyPr>
          <a:lstStyle/>
          <a:p>
            <a:r>
              <a:rPr lang="ar-EG" sz="5400"/>
              <a:t>( أكسيوس )3 </a:t>
            </a:r>
            <a:br>
              <a:rPr lang="ar-EG" sz="5400"/>
            </a:br>
            <a:r>
              <a:rPr lang="ar-EG" sz="5400"/>
              <a:t>نى اثؤواب انتى باى إيهوؤو</a:t>
            </a:r>
            <a:endParaRPr lang="en-US" sz="5400" dirty="0"/>
          </a:p>
        </p:txBody>
      </p:sp>
    </p:spTree>
    <p:extLst>
      <p:ext uri="{BB962C8B-B14F-4D97-AF65-F5344CB8AC3E}">
        <p14:creationId xmlns:p14="http://schemas.microsoft.com/office/powerpoint/2010/main" val="2212752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30F9BF6-7840-401D-B57F-8119C5785222}"/>
              </a:ext>
            </a:extLst>
          </p:cNvPr>
          <p:cNvSpPr>
            <a:spLocks noGrp="1"/>
          </p:cNvSpPr>
          <p:nvPr>
            <p:ph type="title"/>
          </p:nvPr>
        </p:nvSpPr>
        <p:spPr>
          <a:xfrm>
            <a:off x="0" y="4373365"/>
            <a:ext cx="9144000" cy="730929"/>
          </a:xfrm>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إسمك عظيم في مصر أيها الطوباوي القديس المكرم في جميع القديسين أبونا الطاهر (...)</a:t>
            </a:r>
            <a:endParaRPr lang="en-GB" sz="2800" dirty="0"/>
          </a:p>
        </p:txBody>
      </p:sp>
      <p:sp>
        <p:nvSpPr>
          <p:cNvPr id="3" name="Text Placeholder 2">
            <a:extLst>
              <a:ext uri="{FF2B5EF4-FFF2-40B4-BE49-F238E27FC236}">
                <a16:creationId xmlns:a16="http://schemas.microsoft.com/office/drawing/2014/main" id="{496D5CF4-0C85-4E94-A3D1-904DB34E9A22}"/>
              </a:ext>
            </a:extLst>
          </p:cNvPr>
          <p:cNvSpPr>
            <a:spLocks noGrp="1"/>
          </p:cNvSpPr>
          <p:nvPr>
            <p:ph type="body" idx="1"/>
          </p:nvPr>
        </p:nvSpPr>
        <p:spPr/>
        <p:txBody>
          <a:bodyPr/>
          <a:lstStyle/>
          <a:p>
            <a:r>
              <a:rPr kumimoji="0" lang="ar-EG" sz="3000" b="1" i="0" u="none" strike="noStrike" kern="1200" cap="none" normalizeH="0" baseline="0" dirty="0">
                <a:ln>
                  <a:noFill/>
                </a:ln>
                <a:solidFill>
                  <a:schemeClr val="bg1"/>
                </a:solidFill>
                <a:effectLst/>
                <a:latin typeface="Times New Roman" pitchFamily="18" charset="0"/>
                <a:ea typeface="+mn-ea"/>
                <a:cs typeface="Times New Roman" pitchFamily="18" charset="0"/>
              </a:rPr>
              <a:t>ابيكران إرنيشتى خين إت خورا إن كيمى: أو بى ماكاريوس بى أجيوس: إطايوت خين ني أجيوس تيرو: بين يوت إثؤاب إن ذيكيؤس: أﭭا (...) . </a:t>
            </a:r>
          </a:p>
        </p:txBody>
      </p:sp>
      <p:sp>
        <p:nvSpPr>
          <p:cNvPr id="4" name="Text Placeholder 3">
            <a:extLst>
              <a:ext uri="{FF2B5EF4-FFF2-40B4-BE49-F238E27FC236}">
                <a16:creationId xmlns:a16="http://schemas.microsoft.com/office/drawing/2014/main" id="{24E0B295-FEA1-445A-938A-9F21CCD81C47}"/>
              </a:ext>
            </a:extLst>
          </p:cNvPr>
          <p:cNvSpPr>
            <a:spLocks noGrp="1"/>
          </p:cNvSpPr>
          <p:nvPr>
            <p:ph type="body" sz="quarter" idx="3"/>
          </p:nvPr>
        </p:nvSpPr>
        <p:spPr>
          <a:xfrm>
            <a:off x="-40944" y="5104294"/>
            <a:ext cx="9266830" cy="944813"/>
          </a:xfrm>
        </p:spPr>
        <p:txBody>
          <a:bodyPr anchor="ctr"/>
          <a:lstStyle/>
          <a:p>
            <a:r>
              <a:rPr lang="en-GB" sz="3200" dirty="0" err="1"/>
              <a:t>Apekran</a:t>
            </a:r>
            <a:r>
              <a:rPr lang="en-GB" sz="3200" dirty="0"/>
              <a:t> </a:t>
            </a:r>
            <a:r>
              <a:rPr lang="en-GB" sz="3200" dirty="0" err="1"/>
              <a:t>ernis</a:t>
            </a:r>
            <a:r>
              <a:rPr lang="en-GB" sz="3200" dirty="0"/>
              <a:t>] </a:t>
            </a:r>
            <a:r>
              <a:rPr lang="en-GB" sz="3200" dirty="0" err="1"/>
              <a:t>qen</a:t>
            </a:r>
            <a:r>
              <a:rPr lang="en-GB" sz="3200" dirty="0"/>
              <a:t> `</a:t>
            </a:r>
            <a:r>
              <a:rPr lang="en-GB" sz="3200" dirty="0" err="1"/>
              <a:t>t,wra</a:t>
            </a:r>
            <a:r>
              <a:rPr lang="en-GB" sz="3200" dirty="0"/>
              <a:t> `n&lt;</a:t>
            </a:r>
            <a:r>
              <a:rPr lang="en-GB" sz="3200" dirty="0" err="1"/>
              <a:t>ymi</a:t>
            </a:r>
            <a:r>
              <a:rPr lang="en-GB" sz="3200" dirty="0"/>
              <a:t> `</a:t>
            </a:r>
            <a:r>
              <a:rPr lang="en-GB" sz="3200" dirty="0" err="1"/>
              <a:t>wpimakarioc</a:t>
            </a:r>
            <a:r>
              <a:rPr lang="en-GB" sz="3200" dirty="0"/>
              <a:t> </a:t>
            </a:r>
            <a:r>
              <a:rPr lang="en-GB" sz="3200" dirty="0" err="1"/>
              <a:t>pi`agioc</a:t>
            </a:r>
            <a:r>
              <a:rPr lang="ar-EG" sz="3200" dirty="0"/>
              <a:t> </a:t>
            </a:r>
            <a:r>
              <a:rPr lang="en-GB" sz="3200" dirty="0" err="1"/>
              <a:t>ettaiyout</a:t>
            </a:r>
            <a:r>
              <a:rPr lang="en-GB" sz="3200" dirty="0"/>
              <a:t> </a:t>
            </a:r>
            <a:r>
              <a:rPr lang="en-GB" sz="3200" dirty="0" err="1"/>
              <a:t>qen</a:t>
            </a:r>
            <a:r>
              <a:rPr lang="en-GB" sz="3200" dirty="0"/>
              <a:t> </a:t>
            </a:r>
            <a:r>
              <a:rPr lang="en-GB" sz="3200" dirty="0" err="1"/>
              <a:t>ni`agioc</a:t>
            </a:r>
            <a:r>
              <a:rPr lang="en-GB" sz="3200" dirty="0"/>
              <a:t> </a:t>
            </a:r>
            <a:r>
              <a:rPr lang="en-GB" sz="3200" dirty="0" err="1"/>
              <a:t>tyrou</a:t>
            </a:r>
            <a:r>
              <a:rPr lang="en-GB" sz="3200" dirty="0"/>
              <a:t> </a:t>
            </a:r>
            <a:r>
              <a:rPr lang="en-GB" sz="3200" dirty="0" err="1"/>
              <a:t>peniwt</a:t>
            </a:r>
            <a:r>
              <a:rPr lang="en-GB" sz="3200" dirty="0"/>
              <a:t> </a:t>
            </a:r>
            <a:r>
              <a:rPr lang="en-GB" sz="3200" dirty="0" err="1"/>
              <a:t>e;ouab</a:t>
            </a:r>
            <a:r>
              <a:rPr lang="en-GB" sz="3200" dirty="0"/>
              <a:t> abba (=n=</a:t>
            </a:r>
            <a:r>
              <a:rPr lang="en-GB" sz="3200" dirty="0" err="1"/>
              <a:t>i</a:t>
            </a:r>
            <a:r>
              <a:rPr lang="en-GB" sz="3200" dirty="0"/>
              <a:t>=m).</a:t>
            </a:r>
          </a:p>
        </p:txBody>
      </p:sp>
    </p:spTree>
    <p:extLst>
      <p:ext uri="{BB962C8B-B14F-4D97-AF65-F5344CB8AC3E}">
        <p14:creationId xmlns:p14="http://schemas.microsoft.com/office/powerpoint/2010/main" val="104980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p:cNvSpPr>
            <a:spLocks noGrp="1"/>
          </p:cNvSpPr>
          <p:nvPr>
            <p:ph type="title"/>
          </p:nvPr>
        </p:nvSpPr>
        <p:spPr/>
        <p:txBody>
          <a:bodyPr>
            <a:normAutofit fontScale="90000"/>
          </a:bodyPr>
          <a:lstStyle/>
          <a:p>
            <a:r>
              <a:rPr lang="ar-EG" b="1" dirty="0"/>
              <a:t>60 استمع يا الله</a:t>
            </a:r>
            <a:endParaRPr lang="en-US" b="1" dirty="0"/>
          </a:p>
        </p:txBody>
      </p:sp>
      <p:sp>
        <p:nvSpPr>
          <p:cNvPr id="2" name="Text Placeholder 1">
            <a:extLst>
              <a:ext uri="{FF2B5EF4-FFF2-40B4-BE49-F238E27FC236}">
                <a16:creationId xmlns:a16="http://schemas.microsoft.com/office/drawing/2014/main" id="{8C7C9AAD-AB48-4BD8-BDA7-C53FFEE04CFC}"/>
              </a:ext>
            </a:extLst>
          </p:cNvPr>
          <p:cNvSpPr>
            <a:spLocks noGrp="1"/>
          </p:cNvSpPr>
          <p:nvPr>
            <p:ph type="body" sz="quarter" idx="10"/>
          </p:nvPr>
        </p:nvSpPr>
        <p:spPr/>
        <p:txBody>
          <a:bodyPr/>
          <a:lstStyle/>
          <a:p>
            <a:pPr>
              <a:lnSpc>
                <a:spcPct val="100000"/>
              </a:lnSpc>
            </a:pPr>
            <a:r>
              <a:rPr lang="ar-EG" sz="3800" dirty="0"/>
              <a:t>استمع يا الله طلبتي، وأصغ إلى صلاتي. من أقاصي الأرض صرخت إليك، عندما ضجر قلبي. على الصخرة رفعتني وأرشدتني. صرتَ رجائي، وبرجا حصينا في وجه العدو. فأسكن في مسكنك إلى الدهر، وأستظل بستر جناحيك.</a:t>
            </a:r>
            <a:endParaRPr lang="en-US" sz="3800" dirty="0"/>
          </a:p>
        </p:txBody>
      </p:sp>
      <p:sp>
        <p:nvSpPr>
          <p:cNvPr id="4" name="Title 1"/>
          <p:cNvSpPr txBox="1">
            <a:spLocks/>
          </p:cNvSpPr>
          <p:nvPr/>
        </p:nvSpPr>
        <p:spPr bwMode="auto">
          <a:xfrm>
            <a:off x="6333565" y="3836055"/>
            <a:ext cx="2810435"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(3) المزمور الستون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62064952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72992A8-40AD-4B3A-8BCB-4BE57BA74D1B}"/>
              </a:ext>
            </a:extLst>
          </p:cNvPr>
          <p:cNvSpPr>
            <a:spLocks noGrp="1"/>
          </p:cNvSpPr>
          <p:nvPr>
            <p:ph type="title"/>
          </p:nvPr>
        </p:nvSpPr>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السلام لقبرك الممتلئ نعمة. السلام لجسدك المقدس الذي نبع لنا منه شفاء لكل الأمراض.</a:t>
            </a:r>
            <a:endParaRPr lang="en-GB" sz="2800" dirty="0"/>
          </a:p>
        </p:txBody>
      </p:sp>
      <p:sp>
        <p:nvSpPr>
          <p:cNvPr id="3" name="Text Placeholder 2">
            <a:extLst>
              <a:ext uri="{FF2B5EF4-FFF2-40B4-BE49-F238E27FC236}">
                <a16:creationId xmlns:a16="http://schemas.microsoft.com/office/drawing/2014/main" id="{703A9101-7037-4EEA-A4BE-440A54F0F780}"/>
              </a:ext>
            </a:extLst>
          </p:cNvPr>
          <p:cNvSpPr>
            <a:spLocks noGrp="1"/>
          </p:cNvSpPr>
          <p:nvPr>
            <p:ph type="body" idx="1"/>
          </p:nvPr>
        </p:nvSpPr>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بيك إمهاﭫ إثميه إن خاريزما: شيرى بيك سوما إثؤاب: فى إيطاف ﭭيـﭭـى نان إﭭول إنخيتف: إنـﭼـى أوطالتشو إنشوتى نيـﭭين. </a:t>
            </a:r>
          </a:p>
        </p:txBody>
      </p:sp>
      <p:sp>
        <p:nvSpPr>
          <p:cNvPr id="4" name="Text Placeholder 3">
            <a:extLst>
              <a:ext uri="{FF2B5EF4-FFF2-40B4-BE49-F238E27FC236}">
                <a16:creationId xmlns:a16="http://schemas.microsoft.com/office/drawing/2014/main" id="{AFCC001C-3072-4527-BFA8-A3C4E1968517}"/>
              </a:ext>
            </a:extLst>
          </p:cNvPr>
          <p:cNvSpPr>
            <a:spLocks noGrp="1"/>
          </p:cNvSpPr>
          <p:nvPr>
            <p:ph type="body" sz="quarter" idx="3"/>
          </p:nvPr>
        </p:nvSpPr>
        <p:spPr>
          <a:xfrm>
            <a:off x="-1" y="5104294"/>
            <a:ext cx="9239535" cy="944813"/>
          </a:xfrm>
        </p:spPr>
        <p:txBody>
          <a:bodyPr/>
          <a:lstStyle/>
          <a:p>
            <a:r>
              <a:rPr lang="en-GB" sz="3300" dirty="0">
                <a:effectLst/>
              </a:rPr>
              <a:t>&lt;ere </a:t>
            </a:r>
            <a:r>
              <a:rPr lang="en-GB" sz="3300" dirty="0" err="1">
                <a:effectLst/>
              </a:rPr>
              <a:t>pek`mhau</a:t>
            </a:r>
            <a:r>
              <a:rPr lang="en-GB" sz="3300" dirty="0">
                <a:effectLst/>
              </a:rPr>
              <a:t> </a:t>
            </a:r>
            <a:r>
              <a:rPr lang="en-GB" sz="3300" dirty="0" err="1">
                <a:effectLst/>
              </a:rPr>
              <a:t>e;meh</a:t>
            </a:r>
            <a:r>
              <a:rPr lang="en-GB" sz="3300" dirty="0">
                <a:effectLst/>
              </a:rPr>
              <a:t> `</a:t>
            </a:r>
            <a:r>
              <a:rPr lang="en-GB" sz="3300" dirty="0" err="1">
                <a:effectLst/>
              </a:rPr>
              <a:t>n,aricma</a:t>
            </a:r>
            <a:r>
              <a:rPr lang="en-GB" sz="3300" dirty="0">
                <a:effectLst/>
              </a:rPr>
              <a:t>@ ,ere </a:t>
            </a:r>
            <a:r>
              <a:rPr lang="en-GB" sz="3300" dirty="0" err="1">
                <a:effectLst/>
              </a:rPr>
              <a:t>pekcwma</a:t>
            </a:r>
            <a:r>
              <a:rPr lang="ar-EG" sz="3300" dirty="0">
                <a:effectLst/>
              </a:rPr>
              <a:t> </a:t>
            </a:r>
            <a:r>
              <a:rPr lang="en-GB" sz="3300" dirty="0" err="1">
                <a:effectLst/>
              </a:rPr>
              <a:t>e;ouab</a:t>
            </a:r>
            <a:r>
              <a:rPr lang="en-GB" sz="3300" dirty="0">
                <a:effectLst/>
              </a:rPr>
              <a:t> </a:t>
            </a:r>
            <a:r>
              <a:rPr lang="en-GB" sz="3300" dirty="0" err="1">
                <a:effectLst/>
              </a:rPr>
              <a:t>vyetafbebi</a:t>
            </a:r>
            <a:r>
              <a:rPr lang="en-GB" sz="3300" dirty="0">
                <a:effectLst/>
              </a:rPr>
              <a:t> nan `</a:t>
            </a:r>
            <a:r>
              <a:rPr lang="en-GB" sz="3300" dirty="0" err="1">
                <a:effectLst/>
              </a:rPr>
              <a:t>ebol</a:t>
            </a:r>
            <a:r>
              <a:rPr lang="en-GB" sz="3300" dirty="0">
                <a:effectLst/>
              </a:rPr>
              <a:t> `</a:t>
            </a:r>
            <a:r>
              <a:rPr lang="en-GB" sz="3300" dirty="0" err="1">
                <a:effectLst/>
              </a:rPr>
              <a:t>nqytf</a:t>
            </a:r>
            <a:r>
              <a:rPr lang="en-GB" sz="3300" dirty="0">
                <a:effectLst/>
              </a:rPr>
              <a:t> `</a:t>
            </a:r>
            <a:r>
              <a:rPr lang="en-GB" sz="3300" dirty="0" err="1">
                <a:effectLst/>
              </a:rPr>
              <a:t>nje</a:t>
            </a:r>
            <a:r>
              <a:rPr lang="ar-EG" sz="3300" dirty="0">
                <a:effectLst/>
              </a:rPr>
              <a:t> </a:t>
            </a:r>
            <a:r>
              <a:rPr lang="en-GB" sz="3300" dirty="0" err="1">
                <a:effectLst/>
              </a:rPr>
              <a:t>outal</a:t>
            </a:r>
            <a:r>
              <a:rPr lang="en-GB" sz="3300" dirty="0">
                <a:effectLst/>
              </a:rPr>
              <a:t>[o `</a:t>
            </a:r>
            <a:r>
              <a:rPr lang="en-GB" sz="3300" dirty="0" err="1">
                <a:effectLst/>
              </a:rPr>
              <a:t>nswni</a:t>
            </a:r>
            <a:r>
              <a:rPr lang="en-GB" sz="3300" dirty="0">
                <a:effectLst/>
              </a:rPr>
              <a:t> </a:t>
            </a:r>
            <a:r>
              <a:rPr lang="en-GB" sz="3300" dirty="0" err="1">
                <a:effectLst/>
              </a:rPr>
              <a:t>niben</a:t>
            </a:r>
            <a:r>
              <a:rPr lang="en-GB" sz="3300" dirty="0">
                <a:effectLst/>
              </a:rPr>
              <a:t>.</a:t>
            </a:r>
          </a:p>
        </p:txBody>
      </p:sp>
    </p:spTree>
    <p:extLst>
      <p:ext uri="{BB962C8B-B14F-4D97-AF65-F5344CB8AC3E}">
        <p14:creationId xmlns:p14="http://schemas.microsoft.com/office/powerpoint/2010/main" val="132927000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9B20D49-6C5C-4FC0-A61D-4D77D3EFBD65}"/>
              </a:ext>
            </a:extLst>
          </p:cNvPr>
          <p:cNvSpPr>
            <a:spLocks noGrp="1"/>
          </p:cNvSpPr>
          <p:nvPr>
            <p:ph type="title"/>
          </p:nvPr>
        </p:nvSpPr>
        <p:spPr>
          <a:xfrm>
            <a:off x="0" y="4373365"/>
            <a:ext cx="9144000" cy="539829"/>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أسأل المسيح عمانوئيل لكي يغفر لنا خطايانا نحن المساكين الحقيرين.</a:t>
            </a:r>
            <a:endParaRPr lang="en-GB" dirty="0"/>
          </a:p>
        </p:txBody>
      </p:sp>
      <p:sp>
        <p:nvSpPr>
          <p:cNvPr id="3" name="Text Placeholder 2">
            <a:extLst>
              <a:ext uri="{FF2B5EF4-FFF2-40B4-BE49-F238E27FC236}">
                <a16:creationId xmlns:a16="http://schemas.microsoft.com/office/drawing/2014/main" id="{B29C33DE-BA7B-4633-BD9C-AB81A6971980}"/>
              </a:ext>
            </a:extLst>
          </p:cNvPr>
          <p:cNvSpPr>
            <a:spLocks noGrp="1"/>
          </p:cNvSpPr>
          <p:nvPr>
            <p:ph type="body" idx="1"/>
          </p:nvPr>
        </p:nvSpPr>
        <p:spPr>
          <a:xfrm>
            <a:off x="0" y="5950425"/>
            <a:ext cx="9143999" cy="90757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ماتيهو اى بخرستوس إمانوئيل هينا إنتيف كا نين نوﭭـى نان إﭭول: أنوك بيهيكى بى ألا شيسطوس.</a:t>
            </a:r>
          </a:p>
        </p:txBody>
      </p:sp>
      <p:sp>
        <p:nvSpPr>
          <p:cNvPr id="4" name="Text Placeholder 3">
            <a:extLst>
              <a:ext uri="{FF2B5EF4-FFF2-40B4-BE49-F238E27FC236}">
                <a16:creationId xmlns:a16="http://schemas.microsoft.com/office/drawing/2014/main" id="{13982F6E-C229-4550-9389-8F528BD689A7}"/>
              </a:ext>
            </a:extLst>
          </p:cNvPr>
          <p:cNvSpPr>
            <a:spLocks noGrp="1"/>
          </p:cNvSpPr>
          <p:nvPr>
            <p:ph type="body" sz="quarter" idx="3"/>
          </p:nvPr>
        </p:nvSpPr>
        <p:spPr>
          <a:xfrm>
            <a:off x="0" y="4913195"/>
            <a:ext cx="9144000" cy="1037230"/>
          </a:xfrm>
        </p:spPr>
        <p:txBody>
          <a:bodyPr/>
          <a:lstStyle/>
          <a:p>
            <a:r>
              <a:rPr lang="en-GB" dirty="0">
                <a:effectLst/>
              </a:rPr>
              <a:t>Ma]</a:t>
            </a:r>
            <a:r>
              <a:rPr lang="en-GB" dirty="0" err="1">
                <a:effectLst/>
              </a:rPr>
              <a:t>ho</a:t>
            </a:r>
            <a:r>
              <a:rPr lang="en-GB" dirty="0">
                <a:effectLst/>
              </a:rPr>
              <a:t> `</a:t>
            </a:r>
            <a:r>
              <a:rPr lang="en-GB" dirty="0" err="1">
                <a:effectLst/>
              </a:rPr>
              <a:t>eP</a:t>
            </a:r>
            <a:r>
              <a:rPr lang="en-GB" dirty="0">
                <a:effectLst/>
              </a:rPr>
              <a:t>=,=c </a:t>
            </a:r>
            <a:r>
              <a:rPr lang="en-GB" dirty="0" err="1">
                <a:effectLst/>
              </a:rPr>
              <a:t>Emmanouyl</a:t>
            </a:r>
            <a:r>
              <a:rPr lang="en-GB" dirty="0">
                <a:effectLst/>
              </a:rPr>
              <a:t> </a:t>
            </a:r>
            <a:r>
              <a:rPr lang="en-GB" dirty="0" err="1">
                <a:effectLst/>
              </a:rPr>
              <a:t>hina</a:t>
            </a:r>
            <a:r>
              <a:rPr lang="en-GB" dirty="0">
                <a:effectLst/>
              </a:rPr>
              <a:t> `</a:t>
            </a:r>
            <a:r>
              <a:rPr lang="en-GB" dirty="0" err="1">
                <a:effectLst/>
              </a:rPr>
              <a:t>ntef,a</a:t>
            </a:r>
            <a:r>
              <a:rPr lang="en-GB" dirty="0">
                <a:effectLst/>
              </a:rPr>
              <a:t> </a:t>
            </a:r>
            <a:r>
              <a:rPr lang="en-GB" dirty="0" err="1">
                <a:effectLst/>
              </a:rPr>
              <a:t>nennob`i</a:t>
            </a:r>
            <a:r>
              <a:rPr lang="en-GB" dirty="0">
                <a:effectLst/>
              </a:rPr>
              <a:t> nan `</a:t>
            </a:r>
            <a:r>
              <a:rPr lang="en-GB" dirty="0" err="1">
                <a:effectLst/>
              </a:rPr>
              <a:t>ebol@anok</a:t>
            </a:r>
            <a:r>
              <a:rPr lang="en-GB" dirty="0">
                <a:effectLst/>
              </a:rPr>
              <a:t> </a:t>
            </a:r>
            <a:r>
              <a:rPr lang="en-GB" dirty="0" err="1">
                <a:effectLst/>
              </a:rPr>
              <a:t>pihyki</a:t>
            </a:r>
            <a:r>
              <a:rPr lang="en-GB" dirty="0">
                <a:effectLst/>
              </a:rPr>
              <a:t> </a:t>
            </a:r>
            <a:r>
              <a:rPr lang="en-GB" dirty="0" err="1">
                <a:effectLst/>
              </a:rPr>
              <a:t>piala,yctoc</a:t>
            </a:r>
            <a:r>
              <a:rPr lang="en-GB" dirty="0">
                <a:effectLst/>
              </a:rPr>
              <a:t>.</a:t>
            </a:r>
          </a:p>
        </p:txBody>
      </p:sp>
    </p:spTree>
    <p:extLst>
      <p:ext uri="{BB962C8B-B14F-4D97-AF65-F5344CB8AC3E}">
        <p14:creationId xmlns:p14="http://schemas.microsoft.com/office/powerpoint/2010/main" val="3134792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DDFE32-259B-4BFC-B7C8-D8BA16E80476}"/>
              </a:ext>
            </a:extLst>
          </p:cNvPr>
          <p:cNvSpPr>
            <a:spLocks noGrp="1"/>
          </p:cNvSpPr>
          <p:nvPr>
            <p:ph type="title"/>
          </p:nvPr>
        </p:nvSpPr>
        <p:spPr>
          <a:xfrm>
            <a:off x="0" y="4373365"/>
            <a:ext cx="9144000" cy="580772"/>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لأنه حقا بالحقيقة حرك قلبي تذكارك الجليل أيها القديس أنبا (...)</a:t>
            </a:r>
            <a:endParaRPr lang="en-GB" sz="3400" dirty="0"/>
          </a:p>
        </p:txBody>
      </p:sp>
      <p:sp>
        <p:nvSpPr>
          <p:cNvPr id="3" name="Text Placeholder 2">
            <a:extLst>
              <a:ext uri="{FF2B5EF4-FFF2-40B4-BE49-F238E27FC236}">
                <a16:creationId xmlns:a16="http://schemas.microsoft.com/office/drawing/2014/main" id="{50F0500C-9276-41E1-92F4-0B6F2FE59DD8}"/>
              </a:ext>
            </a:extLst>
          </p:cNvPr>
          <p:cNvSpPr>
            <a:spLocks noGrp="1"/>
          </p:cNvSpPr>
          <p:nvPr>
            <p:ph type="body" idx="1"/>
          </p:nvPr>
        </p:nvSpPr>
        <p:spPr>
          <a:xfrm>
            <a:off x="0" y="5909481"/>
            <a:ext cx="9143999" cy="94851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آليثوس غار خين أووميثمي أفكيم اي اخري ايباهيت انجي بيك ارافميفئي اتطايوت أوبي أجيوس أفا (...) . </a:t>
            </a:r>
          </a:p>
        </p:txBody>
      </p:sp>
      <p:sp>
        <p:nvSpPr>
          <p:cNvPr id="4" name="Text Placeholder 3">
            <a:extLst>
              <a:ext uri="{FF2B5EF4-FFF2-40B4-BE49-F238E27FC236}">
                <a16:creationId xmlns:a16="http://schemas.microsoft.com/office/drawing/2014/main" id="{8025B302-431B-4074-9C65-8B2DB86516C4}"/>
              </a:ext>
            </a:extLst>
          </p:cNvPr>
          <p:cNvSpPr>
            <a:spLocks noGrp="1"/>
          </p:cNvSpPr>
          <p:nvPr>
            <p:ph type="body" sz="quarter" idx="3"/>
          </p:nvPr>
        </p:nvSpPr>
        <p:spPr>
          <a:xfrm>
            <a:off x="0" y="4954138"/>
            <a:ext cx="9144000" cy="968990"/>
          </a:xfrm>
        </p:spPr>
        <p:txBody>
          <a:bodyPr/>
          <a:lstStyle/>
          <a:p>
            <a:r>
              <a:rPr lang="en-GB" sz="3500" dirty="0" err="1"/>
              <a:t>Aly;oc</a:t>
            </a:r>
            <a:r>
              <a:rPr lang="en-GB" sz="3500" dirty="0"/>
              <a:t> gar </a:t>
            </a:r>
            <a:r>
              <a:rPr lang="en-GB" sz="3500" dirty="0" err="1"/>
              <a:t>qen</a:t>
            </a:r>
            <a:r>
              <a:rPr lang="en-GB" sz="3500" dirty="0"/>
              <a:t> </a:t>
            </a:r>
            <a:r>
              <a:rPr lang="en-GB" sz="3500" dirty="0" err="1"/>
              <a:t>oume;myi</a:t>
            </a:r>
            <a:r>
              <a:rPr lang="en-GB" sz="3500" dirty="0"/>
              <a:t> </a:t>
            </a:r>
            <a:r>
              <a:rPr lang="en-GB" sz="3500" dirty="0" err="1"/>
              <a:t>afkim</a:t>
            </a:r>
            <a:r>
              <a:rPr lang="en-GB" sz="3500" dirty="0"/>
              <a:t> `</a:t>
            </a:r>
            <a:r>
              <a:rPr lang="en-GB" sz="3500" dirty="0" err="1"/>
              <a:t>e`qryi</a:t>
            </a:r>
            <a:r>
              <a:rPr lang="en-GB" sz="3500" dirty="0"/>
              <a:t> `</a:t>
            </a:r>
            <a:r>
              <a:rPr lang="en-GB" sz="3500" dirty="0" err="1"/>
              <a:t>epahyt</a:t>
            </a:r>
            <a:r>
              <a:rPr lang="en-GB" sz="3500" dirty="0"/>
              <a:t> `</a:t>
            </a:r>
            <a:r>
              <a:rPr lang="en-GB" sz="3500" dirty="0" err="1"/>
              <a:t>nje</a:t>
            </a:r>
            <a:r>
              <a:rPr lang="en-GB" sz="3500" dirty="0"/>
              <a:t> </a:t>
            </a:r>
            <a:r>
              <a:rPr lang="en-GB" sz="3500" dirty="0" err="1"/>
              <a:t>peker`vmeu`i</a:t>
            </a:r>
            <a:r>
              <a:rPr lang="en-GB" sz="3500" dirty="0"/>
              <a:t> </a:t>
            </a:r>
            <a:r>
              <a:rPr lang="en-GB" sz="3500" dirty="0" err="1"/>
              <a:t>ettaiyout</a:t>
            </a:r>
            <a:r>
              <a:rPr lang="en-GB" sz="3500" dirty="0"/>
              <a:t> `</a:t>
            </a:r>
            <a:r>
              <a:rPr lang="en-GB" sz="3500" dirty="0" err="1"/>
              <a:t>wpiagioc</a:t>
            </a:r>
            <a:r>
              <a:rPr lang="en-GB" sz="3500" dirty="0"/>
              <a:t> Abba (=n=</a:t>
            </a:r>
            <a:r>
              <a:rPr lang="en-GB" sz="3500" dirty="0" err="1"/>
              <a:t>i</a:t>
            </a:r>
            <a:r>
              <a:rPr lang="en-GB" sz="3500" dirty="0"/>
              <a:t>=m).</a:t>
            </a:r>
          </a:p>
        </p:txBody>
      </p:sp>
    </p:spTree>
    <p:extLst>
      <p:ext uri="{BB962C8B-B14F-4D97-AF65-F5344CB8AC3E}">
        <p14:creationId xmlns:p14="http://schemas.microsoft.com/office/powerpoint/2010/main" val="3657682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93F9F04-F25B-4B2F-979B-500166543F39}"/>
              </a:ext>
            </a:extLst>
          </p:cNvPr>
          <p:cNvSpPr>
            <a:spLocks noGrp="1"/>
          </p:cNvSpPr>
          <p:nvPr>
            <p:ph type="title"/>
          </p:nvPr>
        </p:nvSpPr>
        <p:spPr>
          <a:xfrm>
            <a:off x="0" y="4373365"/>
            <a:ext cx="9144000" cy="546437"/>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أنا المسكين الحقير غير المستحق أن أنطق بطوباويتك</a:t>
            </a:r>
            <a:endParaRPr lang="en-GB" dirty="0"/>
          </a:p>
        </p:txBody>
      </p:sp>
      <p:sp>
        <p:nvSpPr>
          <p:cNvPr id="3" name="Text Placeholder 2">
            <a:extLst>
              <a:ext uri="{FF2B5EF4-FFF2-40B4-BE49-F238E27FC236}">
                <a16:creationId xmlns:a16="http://schemas.microsoft.com/office/drawing/2014/main" id="{DA75D258-78F4-49FB-95E4-823648FF2C0D}"/>
              </a:ext>
            </a:extLst>
          </p:cNvPr>
          <p:cNvSpPr>
            <a:spLocks noGrp="1"/>
          </p:cNvSpPr>
          <p:nvPr>
            <p:ph type="body" idx="1"/>
          </p:nvPr>
        </p:nvSpPr>
        <p:spPr>
          <a:xfrm>
            <a:off x="0" y="5913187"/>
            <a:ext cx="9143999" cy="94481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آنوك بي هيكي بي آلاشيسطوس: خابي أت ام ابشا اثري ساجي اي بيك ماكاريزموس:</a:t>
            </a:r>
            <a:endParaRPr lang="en-GB" sz="3200" dirty="0"/>
          </a:p>
        </p:txBody>
      </p:sp>
      <p:sp>
        <p:nvSpPr>
          <p:cNvPr id="4" name="Text Placeholder 3">
            <a:extLst>
              <a:ext uri="{FF2B5EF4-FFF2-40B4-BE49-F238E27FC236}">
                <a16:creationId xmlns:a16="http://schemas.microsoft.com/office/drawing/2014/main" id="{91D62099-A8EC-4737-B345-E500A50DC392}"/>
              </a:ext>
            </a:extLst>
          </p:cNvPr>
          <p:cNvSpPr>
            <a:spLocks noGrp="1"/>
          </p:cNvSpPr>
          <p:nvPr>
            <p:ph type="body" sz="quarter" idx="3"/>
          </p:nvPr>
        </p:nvSpPr>
        <p:spPr>
          <a:xfrm>
            <a:off x="0" y="4919802"/>
            <a:ext cx="9143999" cy="993385"/>
          </a:xfrm>
        </p:spPr>
        <p:txBody>
          <a:bodyPr/>
          <a:lstStyle/>
          <a:p>
            <a:r>
              <a:rPr lang="en-GB" sz="3400" dirty="0"/>
              <a:t> </a:t>
            </a:r>
            <a:r>
              <a:rPr lang="en-GB" sz="3400" dirty="0" err="1"/>
              <a:t>Anok</a:t>
            </a:r>
            <a:r>
              <a:rPr lang="en-GB" sz="3400" dirty="0"/>
              <a:t> </a:t>
            </a:r>
            <a:r>
              <a:rPr lang="en-GB" sz="3400" dirty="0" err="1"/>
              <a:t>pihyki</a:t>
            </a:r>
            <a:r>
              <a:rPr lang="en-GB" sz="3400" dirty="0"/>
              <a:t> </a:t>
            </a:r>
            <a:r>
              <a:rPr lang="en-GB" sz="3400" dirty="0" err="1"/>
              <a:t>piala,yctoc</a:t>
            </a:r>
            <a:r>
              <a:rPr lang="en-GB" sz="3400" dirty="0"/>
              <a:t>@ </a:t>
            </a:r>
            <a:r>
              <a:rPr lang="en-GB" sz="3400" dirty="0" err="1"/>
              <a:t>qa</a:t>
            </a:r>
            <a:r>
              <a:rPr lang="en-GB" sz="3400" dirty="0"/>
              <a:t> </a:t>
            </a:r>
            <a:r>
              <a:rPr lang="en-GB" sz="3400" dirty="0" err="1"/>
              <a:t>piatem`psa</a:t>
            </a:r>
            <a:r>
              <a:rPr lang="en-GB" sz="3400" dirty="0"/>
              <a:t> </a:t>
            </a:r>
            <a:r>
              <a:rPr lang="en-GB" sz="3400" dirty="0" err="1"/>
              <a:t>e;ricaji</a:t>
            </a:r>
            <a:r>
              <a:rPr lang="en-GB" sz="3400" dirty="0"/>
              <a:t> </a:t>
            </a:r>
            <a:r>
              <a:rPr lang="en-GB" sz="3400" dirty="0" err="1"/>
              <a:t>epekmakaricmoc</a:t>
            </a:r>
            <a:r>
              <a:rPr lang="en-GB" sz="3400" dirty="0"/>
              <a:t>@</a:t>
            </a:r>
          </a:p>
        </p:txBody>
      </p:sp>
    </p:spTree>
    <p:extLst>
      <p:ext uri="{BB962C8B-B14F-4D97-AF65-F5344CB8AC3E}">
        <p14:creationId xmlns:p14="http://schemas.microsoft.com/office/powerpoint/2010/main" val="30612234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D22B409-103F-4778-8883-ABF0E683D172}"/>
              </a:ext>
            </a:extLst>
          </p:cNvPr>
          <p:cNvSpPr>
            <a:spLocks noGrp="1"/>
          </p:cNvSpPr>
          <p:nvPr>
            <p:ph type="title"/>
          </p:nvPr>
        </p:nvSpPr>
        <p:spPr>
          <a:xfrm>
            <a:off x="0" y="4373365"/>
            <a:ext cx="9144000" cy="730929"/>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صارخا قائلا: السلام لك أيها القديس.</a:t>
            </a:r>
            <a:endParaRPr lang="en-GB" sz="4400" dirty="0"/>
          </a:p>
        </p:txBody>
      </p:sp>
      <p:sp>
        <p:nvSpPr>
          <p:cNvPr id="3" name="Text Placeholder 2">
            <a:extLst>
              <a:ext uri="{FF2B5EF4-FFF2-40B4-BE49-F238E27FC236}">
                <a16:creationId xmlns:a16="http://schemas.microsoft.com/office/drawing/2014/main" id="{05B49876-A254-4005-A3EA-93E8D89D3210}"/>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 أوش افول اي جو امموس: جي شيري ناك أو بي أجيوس.</a:t>
            </a:r>
            <a:endParaRPr lang="en-GB" sz="3600" dirty="0"/>
          </a:p>
        </p:txBody>
      </p:sp>
      <p:sp>
        <p:nvSpPr>
          <p:cNvPr id="4" name="Text Placeholder 3">
            <a:extLst>
              <a:ext uri="{FF2B5EF4-FFF2-40B4-BE49-F238E27FC236}">
                <a16:creationId xmlns:a16="http://schemas.microsoft.com/office/drawing/2014/main" id="{824483EC-C229-40B2-B8A2-AF8E8ADD9F12}"/>
              </a:ext>
            </a:extLst>
          </p:cNvPr>
          <p:cNvSpPr>
            <a:spLocks noGrp="1"/>
          </p:cNvSpPr>
          <p:nvPr>
            <p:ph type="body" sz="quarter" idx="3"/>
          </p:nvPr>
        </p:nvSpPr>
        <p:spPr/>
        <p:txBody>
          <a:bodyPr anchor="ctr"/>
          <a:lstStyle/>
          <a:p>
            <a:r>
              <a:rPr lang="en-GB" sz="4000" dirty="0" err="1"/>
              <a:t>eiws</a:t>
            </a:r>
            <a:r>
              <a:rPr lang="en-GB" sz="4000" dirty="0"/>
              <a:t> </a:t>
            </a:r>
            <a:r>
              <a:rPr lang="en-GB" sz="4000" dirty="0" err="1"/>
              <a:t>ebol</a:t>
            </a:r>
            <a:r>
              <a:rPr lang="en-GB" sz="4000" dirty="0"/>
              <a:t> </a:t>
            </a:r>
            <a:r>
              <a:rPr lang="en-GB" sz="4000" dirty="0" err="1"/>
              <a:t>eijw</a:t>
            </a:r>
            <a:r>
              <a:rPr lang="en-GB" sz="4000" dirty="0"/>
              <a:t> `</a:t>
            </a:r>
            <a:r>
              <a:rPr lang="en-GB" sz="4000" dirty="0" err="1"/>
              <a:t>mmoc</a:t>
            </a:r>
            <a:r>
              <a:rPr lang="en-US" sz="4000" dirty="0"/>
              <a:t>@</a:t>
            </a:r>
            <a:r>
              <a:rPr lang="en-GB" sz="4000" dirty="0"/>
              <a:t> je ,ere </a:t>
            </a:r>
            <a:r>
              <a:rPr lang="en-GB" sz="4000" dirty="0" err="1"/>
              <a:t>nak</a:t>
            </a:r>
            <a:r>
              <a:rPr lang="en-GB" sz="4000" dirty="0"/>
              <a:t> `w </a:t>
            </a:r>
            <a:r>
              <a:rPr lang="en-GB" sz="4000" dirty="0" err="1"/>
              <a:t>piagioc</a:t>
            </a:r>
            <a:r>
              <a:rPr lang="en-GB" sz="4000" dirty="0"/>
              <a:t>.</a:t>
            </a:r>
          </a:p>
        </p:txBody>
      </p:sp>
    </p:spTree>
    <p:extLst>
      <p:ext uri="{BB962C8B-B14F-4D97-AF65-F5344CB8AC3E}">
        <p14:creationId xmlns:p14="http://schemas.microsoft.com/office/powerpoint/2010/main" val="26000704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266B365-44D8-41C2-90E0-F0FC11B307DD}"/>
              </a:ext>
            </a:extLst>
          </p:cNvPr>
          <p:cNvSpPr>
            <a:spLocks noGrp="1"/>
          </p:cNvSpPr>
          <p:nvPr>
            <p:ph type="title"/>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أنبا (...)</a:t>
            </a:r>
            <a:endParaRPr lang="en-GB" dirty="0"/>
          </a:p>
        </p:txBody>
      </p:sp>
      <p:sp>
        <p:nvSpPr>
          <p:cNvPr id="3" name="Text Placeholder 2">
            <a:extLst>
              <a:ext uri="{FF2B5EF4-FFF2-40B4-BE49-F238E27FC236}">
                <a16:creationId xmlns:a16="http://schemas.microsoft.com/office/drawing/2014/main" id="{D5AE18FC-1547-47FB-BF02-254B3C00E670}"/>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او ميثمى: بينيوت اثؤواب أفا (..):</a:t>
            </a:r>
            <a:endParaRPr lang="en-GB" dirty="0"/>
          </a:p>
        </p:txBody>
      </p:sp>
      <p:sp>
        <p:nvSpPr>
          <p:cNvPr id="4" name="Text Placeholder 3">
            <a:extLst>
              <a:ext uri="{FF2B5EF4-FFF2-40B4-BE49-F238E27FC236}">
                <a16:creationId xmlns:a16="http://schemas.microsoft.com/office/drawing/2014/main" id="{28E8D299-1515-4F83-AB0D-760AD9F9022F}"/>
              </a:ext>
            </a:extLst>
          </p:cNvPr>
          <p:cNvSpPr>
            <a:spLocks noGrp="1"/>
          </p:cNvSpPr>
          <p:nvPr>
            <p:ph type="body" sz="quarter" idx="3"/>
          </p:nvPr>
        </p:nvSpPr>
        <p:spPr>
          <a:xfrm>
            <a:off x="0" y="5104294"/>
            <a:ext cx="9144000" cy="944813"/>
          </a:xfrm>
        </p:spPr>
        <p:txBody>
          <a:bodyPr anchor="ctr"/>
          <a:lstStyle/>
          <a:p>
            <a:r>
              <a:rPr kumimoji="0" lang="pt-BR" b="0" i="0" u="none" strike="noStrike" cap="none" normalizeH="0" baseline="0" dirty="0">
                <a:ln>
                  <a:noFill/>
                </a:ln>
                <a:effectLst/>
                <a:latin typeface="CS New Athanasius" panose="020B0500000000000000" pitchFamily="34" charset="0"/>
                <a:cs typeface="Times New Roman" pitchFamily="18" charset="0"/>
              </a:rPr>
              <a:t>Wouniatk qen oume;myi@ peniwt =e=;=u abba (...)@</a:t>
            </a:r>
            <a:endParaRPr lang="en-GB" dirty="0"/>
          </a:p>
        </p:txBody>
      </p:sp>
    </p:spTree>
    <p:extLst>
      <p:ext uri="{BB962C8B-B14F-4D97-AF65-F5344CB8AC3E}">
        <p14:creationId xmlns:p14="http://schemas.microsoft.com/office/powerpoint/2010/main" val="38330811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1849060-7857-40D9-9234-0446D64F63FB}"/>
              </a:ext>
            </a:extLst>
          </p:cNvPr>
          <p:cNvSpPr>
            <a:spLocks noGrp="1"/>
          </p:cNvSpPr>
          <p:nvPr>
            <p:ph type="title"/>
          </p:nvPr>
        </p:nvSpPr>
        <p:spPr>
          <a:xfrm>
            <a:off x="0" y="4373366"/>
            <a:ext cx="9144000" cy="594420"/>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لأنك رفضت هذا العالم الباطل و الاموال الزائلة.</a:t>
            </a:r>
            <a:endParaRPr lang="en-GB" dirty="0"/>
          </a:p>
        </p:txBody>
      </p:sp>
      <p:sp>
        <p:nvSpPr>
          <p:cNvPr id="3" name="Text Placeholder 2">
            <a:extLst>
              <a:ext uri="{FF2B5EF4-FFF2-40B4-BE49-F238E27FC236}">
                <a16:creationId xmlns:a16="http://schemas.microsoft.com/office/drawing/2014/main" id="{5E75BE52-9A42-4642-9430-DFAAE1EC6AC9}"/>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أك اير كاطا فرونين ام باى كوزموس: ان افليو نيم بي اكريما اثناسيني .</a:t>
            </a:r>
            <a:endParaRPr lang="en-GB" sz="3200" dirty="0"/>
          </a:p>
        </p:txBody>
      </p:sp>
      <p:sp>
        <p:nvSpPr>
          <p:cNvPr id="4" name="Text Placeholder 3">
            <a:extLst>
              <a:ext uri="{FF2B5EF4-FFF2-40B4-BE49-F238E27FC236}">
                <a16:creationId xmlns:a16="http://schemas.microsoft.com/office/drawing/2014/main" id="{B2206E0E-EAAE-4356-9DF1-3F1D7F48A72D}"/>
              </a:ext>
            </a:extLst>
          </p:cNvPr>
          <p:cNvSpPr>
            <a:spLocks noGrp="1"/>
          </p:cNvSpPr>
          <p:nvPr>
            <p:ph type="body" sz="quarter" idx="3"/>
          </p:nvPr>
        </p:nvSpPr>
        <p:spPr>
          <a:xfrm>
            <a:off x="-1" y="4967786"/>
            <a:ext cx="9144000" cy="944813"/>
          </a:xfrm>
        </p:spPr>
        <p:txBody>
          <a:bodyPr anchor="ct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je akerkatavronin `mpai kocmoc `nevlyou nem pi`,ryma e;nacini .</a:t>
            </a:r>
            <a:endParaRPr lang="en-GB" dirty="0"/>
          </a:p>
        </p:txBody>
      </p:sp>
    </p:spTree>
    <p:extLst>
      <p:ext uri="{BB962C8B-B14F-4D97-AF65-F5344CB8AC3E}">
        <p14:creationId xmlns:p14="http://schemas.microsoft.com/office/powerpoint/2010/main" val="262338931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C91D5BF-FD63-4BFE-83F5-C58217B72B23}"/>
              </a:ext>
            </a:extLst>
          </p:cNvPr>
          <p:cNvSpPr>
            <a:spLocks noGrp="1"/>
          </p:cNvSpPr>
          <p:nvPr>
            <p:ph type="title"/>
          </p:nvPr>
        </p:nvSpPr>
        <p:spPr>
          <a:xfrm>
            <a:off x="-68240" y="4373366"/>
            <a:ext cx="9266830" cy="594420"/>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 لأنك صنعت عجائب في ديرك المقدس.</a:t>
            </a:r>
            <a:endParaRPr lang="en-GB" sz="3000" dirty="0"/>
          </a:p>
        </p:txBody>
      </p:sp>
      <p:sp>
        <p:nvSpPr>
          <p:cNvPr id="3" name="Text Placeholder 2">
            <a:extLst>
              <a:ext uri="{FF2B5EF4-FFF2-40B4-BE49-F238E27FC236}">
                <a16:creationId xmlns:a16="http://schemas.microsoft.com/office/drawing/2014/main" id="{085B362C-E28E-40FB-848E-9A8A915CB93B}"/>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أووميثمي بين يوت اثؤواب أفا (...) جي أك ايري انهان اشفيري خين بيك موناستيريون اثؤواب.</a:t>
            </a:r>
          </a:p>
        </p:txBody>
      </p:sp>
      <p:sp>
        <p:nvSpPr>
          <p:cNvPr id="4" name="Text Placeholder 3">
            <a:extLst>
              <a:ext uri="{FF2B5EF4-FFF2-40B4-BE49-F238E27FC236}">
                <a16:creationId xmlns:a16="http://schemas.microsoft.com/office/drawing/2014/main" id="{C55DD92B-ACF4-435F-B403-5BA09519CC94}"/>
              </a:ext>
            </a:extLst>
          </p:cNvPr>
          <p:cNvSpPr>
            <a:spLocks noGrp="1"/>
          </p:cNvSpPr>
          <p:nvPr>
            <p:ph type="body" sz="quarter" idx="3"/>
          </p:nvPr>
        </p:nvSpPr>
        <p:spPr>
          <a:xfrm>
            <a:off x="-1" y="4967786"/>
            <a:ext cx="9144000" cy="944813"/>
          </a:xfrm>
        </p:spPr>
        <p:txBody>
          <a:bodyPr anchor="ctr"/>
          <a:lstStyle/>
          <a:p>
            <a:r>
              <a:rPr lang="en-GB" dirty="0" err="1"/>
              <a:t>Wouniatk</a:t>
            </a:r>
            <a:r>
              <a:rPr lang="en-GB" dirty="0"/>
              <a:t> </a:t>
            </a:r>
            <a:r>
              <a:rPr lang="en-GB" dirty="0" err="1"/>
              <a:t>qen</a:t>
            </a:r>
            <a:r>
              <a:rPr lang="en-GB" dirty="0"/>
              <a:t> </a:t>
            </a:r>
            <a:r>
              <a:rPr lang="en-GB" dirty="0" err="1"/>
              <a:t>oume;myi</a:t>
            </a:r>
            <a:r>
              <a:rPr lang="en-GB" dirty="0"/>
              <a:t> </a:t>
            </a:r>
            <a:r>
              <a:rPr lang="en-GB" dirty="0" err="1"/>
              <a:t>peniwt</a:t>
            </a:r>
            <a:r>
              <a:rPr lang="en-GB" dirty="0"/>
              <a:t> =e=;=u abba (...)</a:t>
            </a:r>
          </a:p>
          <a:p>
            <a:r>
              <a:rPr lang="en-GB" dirty="0"/>
              <a:t> je </a:t>
            </a:r>
            <a:r>
              <a:rPr lang="en-GB" dirty="0" err="1"/>
              <a:t>aktwnkri</a:t>
            </a:r>
            <a:r>
              <a:rPr lang="en-GB" dirty="0"/>
              <a:t> `</a:t>
            </a:r>
            <a:r>
              <a:rPr lang="en-GB" dirty="0" err="1"/>
              <a:t>nhan`svyri</a:t>
            </a:r>
            <a:r>
              <a:rPr lang="en-GB" dirty="0"/>
              <a:t> </a:t>
            </a:r>
            <a:r>
              <a:rPr lang="en-GB" dirty="0" err="1"/>
              <a:t>qen</a:t>
            </a:r>
            <a:r>
              <a:rPr lang="en-GB" dirty="0"/>
              <a:t> </a:t>
            </a:r>
            <a:r>
              <a:rPr lang="en-GB" dirty="0" err="1"/>
              <a:t>pekmonactyrion</a:t>
            </a:r>
            <a:r>
              <a:rPr lang="en-GB" dirty="0"/>
              <a:t> </a:t>
            </a:r>
            <a:r>
              <a:rPr lang="en-GB" dirty="0" err="1"/>
              <a:t>e;ouab</a:t>
            </a:r>
            <a:r>
              <a:rPr lang="en-GB" dirty="0"/>
              <a:t> .</a:t>
            </a:r>
          </a:p>
        </p:txBody>
      </p:sp>
    </p:spTree>
    <p:extLst>
      <p:ext uri="{BB962C8B-B14F-4D97-AF65-F5344CB8AC3E}">
        <p14:creationId xmlns:p14="http://schemas.microsoft.com/office/powerpoint/2010/main" val="4120415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158D258-AA92-4677-85A3-4FF0D41BB70C}"/>
              </a:ext>
            </a:extLst>
          </p:cNvPr>
          <p:cNvSpPr>
            <a:spLocks noGrp="1"/>
          </p:cNvSpPr>
          <p:nvPr>
            <p:ph type="title"/>
          </p:nvPr>
        </p:nvSpPr>
        <p:spPr/>
        <p:txBody>
          <a:bodyPr>
            <a:normAutofit fontScale="9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فلنذهب باجتهاد الي داخل ديرك</a:t>
            </a:r>
            <a:endParaRPr lang="en-GB" sz="4400" dirty="0"/>
          </a:p>
        </p:txBody>
      </p:sp>
      <p:sp>
        <p:nvSpPr>
          <p:cNvPr id="3" name="Text Placeholder 2">
            <a:extLst>
              <a:ext uri="{FF2B5EF4-FFF2-40B4-BE49-F238E27FC236}">
                <a16:creationId xmlns:a16="http://schemas.microsoft.com/office/drawing/2014/main" id="{B87D6D1A-721E-46FD-8E28-50357F40CDC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شينان خين أوواسبوذي ايخون اي بيك موناستيريون:</a:t>
            </a:r>
            <a:endParaRPr lang="en-GB" sz="3600" dirty="0"/>
          </a:p>
        </p:txBody>
      </p:sp>
      <p:sp>
        <p:nvSpPr>
          <p:cNvPr id="4" name="Text Placeholder 3">
            <a:extLst>
              <a:ext uri="{FF2B5EF4-FFF2-40B4-BE49-F238E27FC236}">
                <a16:creationId xmlns:a16="http://schemas.microsoft.com/office/drawing/2014/main" id="{BBBE4F46-B691-409E-B98F-9198F97F3C04}"/>
              </a:ext>
            </a:extLst>
          </p:cNvPr>
          <p:cNvSpPr>
            <a:spLocks noGrp="1"/>
          </p:cNvSpPr>
          <p:nvPr>
            <p:ph type="body" sz="quarter" idx="3"/>
          </p:nvPr>
        </p:nvSpPr>
        <p:spPr/>
        <p:txBody>
          <a:bodyPr anchor="ctr"/>
          <a:lstStyle/>
          <a:p>
            <a:r>
              <a:rPr lang="en-GB" sz="4000" dirty="0" err="1"/>
              <a:t>Marensenan</a:t>
            </a:r>
            <a:r>
              <a:rPr lang="en-GB" sz="4000" dirty="0"/>
              <a:t> </a:t>
            </a:r>
            <a:r>
              <a:rPr lang="en-GB" sz="4000" dirty="0" err="1"/>
              <a:t>qen</a:t>
            </a:r>
            <a:r>
              <a:rPr lang="en-GB" sz="4000" dirty="0"/>
              <a:t> </a:t>
            </a:r>
            <a:r>
              <a:rPr lang="en-GB" sz="4000" dirty="0" err="1"/>
              <a:t>ou`cpoudy</a:t>
            </a:r>
            <a:r>
              <a:rPr lang="en-GB" sz="4000" dirty="0"/>
              <a:t> </a:t>
            </a:r>
            <a:r>
              <a:rPr lang="en-GB" sz="4000" dirty="0" err="1"/>
              <a:t>eqoun</a:t>
            </a:r>
            <a:r>
              <a:rPr lang="en-GB" sz="4000" dirty="0"/>
              <a:t> </a:t>
            </a:r>
            <a:r>
              <a:rPr lang="en-GB" sz="4000" dirty="0" err="1"/>
              <a:t>epekmounactyrion</a:t>
            </a:r>
            <a:r>
              <a:rPr lang="en-GB" sz="4000" dirty="0"/>
              <a:t> @</a:t>
            </a:r>
          </a:p>
        </p:txBody>
      </p:sp>
    </p:spTree>
    <p:extLst>
      <p:ext uri="{BB962C8B-B14F-4D97-AF65-F5344CB8AC3E}">
        <p14:creationId xmlns:p14="http://schemas.microsoft.com/office/powerpoint/2010/main" val="5510352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4D96F2E-CD5F-41BF-9933-C4E854B39EC4}"/>
              </a:ext>
            </a:extLst>
          </p:cNvPr>
          <p:cNvSpPr>
            <a:spLocks noGrp="1"/>
          </p:cNvSpPr>
          <p:nvPr>
            <p:ph type="title"/>
          </p:nvPr>
        </p:nvSpPr>
        <p:spPr>
          <a:xfrm>
            <a:off x="0" y="4373365"/>
            <a:ext cx="9144000" cy="633785"/>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لكي ننال شفاء أمراضنا و نجد رحمة عند الرب.</a:t>
            </a:r>
            <a:endParaRPr lang="en-GB" dirty="0"/>
          </a:p>
        </p:txBody>
      </p:sp>
      <p:sp>
        <p:nvSpPr>
          <p:cNvPr id="3" name="Text Placeholder 2">
            <a:extLst>
              <a:ext uri="{FF2B5EF4-FFF2-40B4-BE49-F238E27FC236}">
                <a16:creationId xmlns:a16="http://schemas.microsoft.com/office/drawing/2014/main" id="{66D7F5C5-A1DD-4E4A-8821-FBE9DCCF1EA5}"/>
              </a:ext>
            </a:extLst>
          </p:cNvPr>
          <p:cNvSpPr>
            <a:spLocks noGrp="1"/>
          </p:cNvSpPr>
          <p:nvPr>
            <p:ph type="body" idx="1"/>
          </p:nvPr>
        </p:nvSpPr>
        <p:spPr>
          <a:xfrm>
            <a:off x="0" y="5951963"/>
            <a:ext cx="9143999" cy="906037"/>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هينا انتين تشي ان أووطالتشو اننين شوبي: أووه انتين جيمي ان أووناي خاتين ابتشويس.</a:t>
            </a:r>
            <a:endParaRPr lang="en-GB" sz="3200" dirty="0"/>
          </a:p>
        </p:txBody>
      </p:sp>
      <p:sp>
        <p:nvSpPr>
          <p:cNvPr id="4" name="Text Placeholder 3">
            <a:extLst>
              <a:ext uri="{FF2B5EF4-FFF2-40B4-BE49-F238E27FC236}">
                <a16:creationId xmlns:a16="http://schemas.microsoft.com/office/drawing/2014/main" id="{DFF0128D-A53A-4621-93C3-573BDA012FE1}"/>
              </a:ext>
            </a:extLst>
          </p:cNvPr>
          <p:cNvSpPr>
            <a:spLocks noGrp="1"/>
          </p:cNvSpPr>
          <p:nvPr>
            <p:ph type="body" sz="quarter" idx="3"/>
          </p:nvPr>
        </p:nvSpPr>
        <p:spPr>
          <a:xfrm>
            <a:off x="0" y="5007150"/>
            <a:ext cx="9144000" cy="944813"/>
          </a:xfrm>
        </p:spPr>
        <p:txBody>
          <a:bodyPr/>
          <a:lstStyle/>
          <a:p>
            <a:r>
              <a:rPr lang="en-GB" dirty="0" err="1"/>
              <a:t>hina</a:t>
            </a:r>
            <a:r>
              <a:rPr lang="en-GB" dirty="0"/>
              <a:t> `</a:t>
            </a:r>
            <a:r>
              <a:rPr lang="en-GB" dirty="0" err="1"/>
              <a:t>nten</a:t>
            </a:r>
            <a:r>
              <a:rPr lang="en-GB" dirty="0"/>
              <a:t>[</a:t>
            </a:r>
            <a:r>
              <a:rPr lang="en-GB" dirty="0" err="1"/>
              <a:t>i</a:t>
            </a:r>
            <a:r>
              <a:rPr lang="en-GB" dirty="0"/>
              <a:t> `</a:t>
            </a:r>
            <a:r>
              <a:rPr lang="en-GB" dirty="0" err="1"/>
              <a:t>noutal</a:t>
            </a:r>
            <a:r>
              <a:rPr lang="en-GB" dirty="0"/>
              <a:t>[o `</a:t>
            </a:r>
            <a:r>
              <a:rPr lang="en-GB" dirty="0" err="1"/>
              <a:t>nnenswpi</a:t>
            </a:r>
            <a:r>
              <a:rPr lang="en-GB" dirty="0"/>
              <a:t> @ </a:t>
            </a:r>
            <a:r>
              <a:rPr lang="en-GB" dirty="0" err="1"/>
              <a:t>ouoh</a:t>
            </a:r>
            <a:r>
              <a:rPr lang="en-GB" dirty="0"/>
              <a:t> `</a:t>
            </a:r>
            <a:r>
              <a:rPr lang="en-GB" dirty="0" err="1"/>
              <a:t>ntenjimi</a:t>
            </a:r>
            <a:r>
              <a:rPr lang="en-GB" dirty="0"/>
              <a:t> `</a:t>
            </a:r>
            <a:r>
              <a:rPr lang="en-GB" dirty="0" err="1"/>
              <a:t>nounai</a:t>
            </a:r>
            <a:r>
              <a:rPr lang="en-GB" dirty="0"/>
              <a:t> </a:t>
            </a:r>
            <a:r>
              <a:rPr lang="en-GB" dirty="0" err="1"/>
              <a:t>qaten</a:t>
            </a:r>
            <a:r>
              <a:rPr lang="en-GB" dirty="0"/>
              <a:t> P[</a:t>
            </a:r>
            <a:r>
              <a:rPr lang="en-GB" dirty="0" err="1"/>
              <a:t>oic</a:t>
            </a:r>
            <a:r>
              <a:rPr lang="en-GB" dirty="0"/>
              <a:t>.</a:t>
            </a:r>
          </a:p>
        </p:txBody>
      </p:sp>
    </p:spTree>
    <p:extLst>
      <p:ext uri="{BB962C8B-B14F-4D97-AF65-F5344CB8AC3E}">
        <p14:creationId xmlns:p14="http://schemas.microsoft.com/office/powerpoint/2010/main" val="521083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4C6F630A-53B6-471D-9F44-0DE79DC31B8D}"/>
              </a:ext>
            </a:extLst>
          </p:cNvPr>
          <p:cNvSpPr>
            <a:spLocks noGrp="1"/>
          </p:cNvSpPr>
          <p:nvPr>
            <p:ph type="body" sz="quarter" idx="10"/>
          </p:nvPr>
        </p:nvSpPr>
        <p:spPr>
          <a:xfrm>
            <a:off x="0" y="4359275"/>
            <a:ext cx="9144000" cy="2014631"/>
          </a:xfrm>
        </p:spPr>
        <p:txBody>
          <a:bodyPr/>
          <a:lstStyle/>
          <a:p>
            <a:r>
              <a:rPr lang="ar-EG" sz="3600" dirty="0"/>
              <a:t>لأنك أنت يا الله استمعت صلواتي، أعطيت ميراثا لخائفي اسمك. تزيد الملك أياما على أيامه، وسنينَ على سنيّه. إلى جيل فجيل، </a:t>
            </a:r>
            <a:r>
              <a:rPr lang="ar-SA" sz="3600" dirty="0"/>
              <a:t>ويدوم إلى الأبد قدام الله. رحمتك وحقك يحفظانه. هكذا أرتل لاسمك إلى دهر الدهور، لأفي نذوري يوما فيوما.</a:t>
            </a:r>
          </a:p>
        </p:txBody>
      </p:sp>
      <p:sp>
        <p:nvSpPr>
          <p:cNvPr id="4" name="TextBox 3">
            <a:extLst>
              <a:ext uri="{FF2B5EF4-FFF2-40B4-BE49-F238E27FC236}">
                <a16:creationId xmlns:a16="http://schemas.microsoft.com/office/drawing/2014/main" id="{9837AEF4-A1C4-427B-98B4-A52CF7CFBE7D}"/>
              </a:ext>
            </a:extLst>
          </p:cNvPr>
          <p:cNvSpPr txBox="1">
            <a:spLocks noChangeArrowheads="1"/>
          </p:cNvSpPr>
          <p:nvPr/>
        </p:nvSpPr>
        <p:spPr bwMode="auto">
          <a:xfrm>
            <a:off x="-388499" y="6260868"/>
            <a:ext cx="2344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1185467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AD1314A-8921-46CC-B040-FE9BF3D2CE74}"/>
              </a:ext>
            </a:extLst>
          </p:cNvPr>
          <p:cNvSpPr>
            <a:spLocks noGrp="1"/>
          </p:cNvSpPr>
          <p:nvPr>
            <p:ph type="title"/>
          </p:nvPr>
        </p:nvSpPr>
        <p:spPr>
          <a:xfrm>
            <a:off x="0" y="4373365"/>
            <a:ext cx="9144000" cy="553477"/>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اطلب من الرب عنا</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يا أبانا الطاهر الصديق</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القديس (...)</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ليغفر لنا خطايانا. </a:t>
            </a:r>
            <a:endParaRPr lang="en-GB" sz="2900" dirty="0"/>
          </a:p>
        </p:txBody>
      </p:sp>
      <p:sp>
        <p:nvSpPr>
          <p:cNvPr id="3" name="Text Placeholder 2">
            <a:extLst>
              <a:ext uri="{FF2B5EF4-FFF2-40B4-BE49-F238E27FC236}">
                <a16:creationId xmlns:a16="http://schemas.microsoft.com/office/drawing/2014/main" id="{DAD1AC74-8278-4CCE-8851-A2C6CAF1471B}"/>
              </a:ext>
            </a:extLst>
          </p:cNvPr>
          <p:cNvSpPr>
            <a:spLocks noGrp="1"/>
          </p:cNvSpPr>
          <p:nvPr>
            <p:ph type="body" idx="1"/>
          </p:nvPr>
        </p:nvSpPr>
        <p:spPr>
          <a:xfrm>
            <a:off x="0" y="5913189"/>
            <a:ext cx="9143999" cy="944812"/>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إمبتشويس اى إهرى إيجون: بينيوت اثؤواب</a:t>
            </a:r>
            <a:r>
              <a:rPr lang="en-US" sz="3200" dirty="0"/>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 ذيكيؤس: بي أجيوس (...): انتيف كانين نوفي نان افول.</a:t>
            </a:r>
          </a:p>
        </p:txBody>
      </p:sp>
      <p:sp>
        <p:nvSpPr>
          <p:cNvPr id="4" name="Text Placeholder 3">
            <a:extLst>
              <a:ext uri="{FF2B5EF4-FFF2-40B4-BE49-F238E27FC236}">
                <a16:creationId xmlns:a16="http://schemas.microsoft.com/office/drawing/2014/main" id="{91BCAE01-1BAA-4C49-A12A-01ABE2DD3A3E}"/>
              </a:ext>
            </a:extLst>
          </p:cNvPr>
          <p:cNvSpPr>
            <a:spLocks noGrp="1"/>
          </p:cNvSpPr>
          <p:nvPr>
            <p:ph type="body" sz="quarter" idx="3"/>
          </p:nvPr>
        </p:nvSpPr>
        <p:spPr>
          <a:xfrm>
            <a:off x="-1" y="4926842"/>
            <a:ext cx="9144000" cy="944813"/>
          </a:xfrm>
        </p:spPr>
        <p:txBody>
          <a:bodyPr anchor="ctr"/>
          <a:lstStyle/>
          <a:p>
            <a:r>
              <a:rPr lang="en-GB" dirty="0" err="1"/>
              <a:t>Twbh</a:t>
            </a:r>
            <a:r>
              <a:rPr lang="en-GB" dirty="0"/>
              <a:t> `</a:t>
            </a:r>
            <a:r>
              <a:rPr lang="en-GB" dirty="0" err="1"/>
              <a:t>m`P</a:t>
            </a:r>
            <a:r>
              <a:rPr lang="en-GB" dirty="0"/>
              <a:t>[</a:t>
            </a:r>
            <a:r>
              <a:rPr lang="en-GB" dirty="0" err="1"/>
              <a:t>oic</a:t>
            </a:r>
            <a:r>
              <a:rPr lang="en-GB" dirty="0"/>
              <a:t> `</a:t>
            </a:r>
            <a:r>
              <a:rPr lang="en-GB" dirty="0" err="1"/>
              <a:t>e`hryi</a:t>
            </a:r>
            <a:r>
              <a:rPr lang="en-GB" dirty="0"/>
              <a:t> `</a:t>
            </a:r>
            <a:r>
              <a:rPr lang="en-GB" dirty="0" err="1"/>
              <a:t>ejwn</a:t>
            </a:r>
            <a:r>
              <a:rPr lang="en-GB" dirty="0"/>
              <a:t>@  </a:t>
            </a:r>
            <a:r>
              <a:rPr lang="en-GB" dirty="0" err="1"/>
              <a:t>peniwt</a:t>
            </a:r>
            <a:r>
              <a:rPr lang="en-GB" dirty="0"/>
              <a:t> =e=;=u `</a:t>
            </a:r>
            <a:r>
              <a:rPr lang="en-GB" dirty="0" err="1"/>
              <a:t>ndikeoc</a:t>
            </a:r>
            <a:r>
              <a:rPr lang="en-GB" dirty="0"/>
              <a:t> @ </a:t>
            </a:r>
            <a:r>
              <a:rPr lang="en-GB" dirty="0" err="1"/>
              <a:t>piagioc</a:t>
            </a:r>
            <a:r>
              <a:rPr lang="en-GB" dirty="0"/>
              <a:t> (...) @ `</a:t>
            </a:r>
            <a:r>
              <a:rPr lang="en-GB" dirty="0" err="1"/>
              <a:t>ntef,a</a:t>
            </a:r>
            <a:r>
              <a:rPr lang="en-GB" dirty="0"/>
              <a:t> </a:t>
            </a:r>
            <a:r>
              <a:rPr lang="en-GB" dirty="0" err="1"/>
              <a:t>nennobi</a:t>
            </a:r>
            <a:r>
              <a:rPr lang="en-GB" dirty="0"/>
              <a:t> nan </a:t>
            </a:r>
            <a:r>
              <a:rPr lang="en-GB" dirty="0" err="1"/>
              <a:t>ebol</a:t>
            </a:r>
            <a:r>
              <a:rPr lang="en-GB" dirty="0"/>
              <a:t>.</a:t>
            </a:r>
          </a:p>
        </p:txBody>
      </p:sp>
    </p:spTree>
    <p:extLst>
      <p:ext uri="{BB962C8B-B14F-4D97-AF65-F5344CB8AC3E}">
        <p14:creationId xmlns:p14="http://schemas.microsoft.com/office/powerpoint/2010/main" val="322850420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1C0311D-F571-4E72-AF53-16F251EDEDC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CF8843-74EA-4759-90F0-7F00D2FDBFF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551C717-2484-4A07-BE86-547C4CB7258C}"/>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990872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FE02864-B5DA-409C-8ADA-2E670CF9E62B}"/>
              </a:ext>
            </a:extLst>
          </p:cNvPr>
          <p:cNvSpPr>
            <a:spLocks noGrp="1"/>
          </p:cNvSpPr>
          <p:nvPr>
            <p:ph type="title"/>
          </p:nvPr>
        </p:nvSpPr>
        <p:spPr>
          <a:xfrm>
            <a:off x="-2177144" y="0"/>
            <a:ext cx="2177143" cy="889272"/>
          </a:xfrm>
        </p:spPr>
        <p:txBody>
          <a:bodyPr>
            <a:normAutofit/>
          </a:bodyPr>
          <a:lstStyle/>
          <a:p>
            <a:r>
              <a:rPr lang="ar-EG" b="1" kern="1200" dirty="0">
                <a:solidFill>
                  <a:srgbClr val="FFC000"/>
                </a:solidFill>
                <a:latin typeface="Times New Roman" pitchFamily="18" charset="0"/>
                <a:ea typeface="+mn-ea"/>
                <a:cs typeface="Times New Roman" pitchFamily="18" charset="0"/>
              </a:rPr>
              <a:t>اي بارثينوس</a:t>
            </a:r>
            <a:endParaRPr lang="en-GB" dirty="0">
              <a:solidFill>
                <a:srgbClr val="FFC000"/>
              </a:solidFill>
            </a:endParaRPr>
          </a:p>
        </p:txBody>
      </p:sp>
      <p:sp>
        <p:nvSpPr>
          <p:cNvPr id="3" name="Text Placeholder 2">
            <a:extLst>
              <a:ext uri="{FF2B5EF4-FFF2-40B4-BE49-F238E27FC236}">
                <a16:creationId xmlns:a16="http://schemas.microsoft.com/office/drawing/2014/main" id="{63812E12-4875-403F-B62A-2F9423575B43}"/>
              </a:ext>
            </a:extLst>
          </p:cNvPr>
          <p:cNvSpPr>
            <a:spLocks noGrp="1"/>
          </p:cNvSpPr>
          <p:nvPr>
            <p:ph type="body" idx="1"/>
          </p:nvPr>
        </p:nvSpPr>
        <p:spPr/>
        <p:txBody>
          <a:bodyPr anchor="ctr"/>
          <a:lstStyle/>
          <a:p>
            <a:r>
              <a:rPr lang="ar-EG" sz="3600" b="1" kern="1200" dirty="0">
                <a:solidFill>
                  <a:schemeClr val="bg1"/>
                </a:solidFill>
                <a:latin typeface="Times New Roman" pitchFamily="18" charset="0"/>
                <a:ea typeface="+mn-ea"/>
                <a:cs typeface="Times New Roman" pitchFamily="18" charset="0"/>
              </a:rPr>
              <a:t>إى بارثيه نوس سي ميه رون طون إي بيه روسُّيون تيك تي:</a:t>
            </a:r>
            <a:endParaRPr lang="en-GB" sz="3600" dirty="0"/>
          </a:p>
        </p:txBody>
      </p:sp>
      <p:sp>
        <p:nvSpPr>
          <p:cNvPr id="4" name="Text Placeholder 3">
            <a:extLst>
              <a:ext uri="{FF2B5EF4-FFF2-40B4-BE49-F238E27FC236}">
                <a16:creationId xmlns:a16="http://schemas.microsoft.com/office/drawing/2014/main" id="{00E46131-6F1F-40FA-98BF-9AE8C0C3C4E2}"/>
              </a:ext>
            </a:extLst>
          </p:cNvPr>
          <p:cNvSpPr>
            <a:spLocks noGrp="1"/>
          </p:cNvSpPr>
          <p:nvPr>
            <p:ph type="body" sz="quarter" idx="3"/>
          </p:nvPr>
        </p:nvSpPr>
        <p:spPr>
          <a:xfrm>
            <a:off x="0" y="5240214"/>
            <a:ext cx="9144000" cy="808893"/>
          </a:xfrm>
        </p:spPr>
        <p:txBody>
          <a:bodyPr/>
          <a:lstStyle/>
          <a:p>
            <a:r>
              <a:rPr lang="en-GB" sz="4200" dirty="0"/>
              <a:t>` </a:t>
            </a:r>
            <a:r>
              <a:rPr lang="en-GB" sz="4200" dirty="0" err="1"/>
              <a:t>Ypar;enoc</a:t>
            </a:r>
            <a:r>
              <a:rPr lang="en-GB" sz="4200" dirty="0"/>
              <a:t> </a:t>
            </a:r>
            <a:r>
              <a:rPr lang="en-GB" sz="4200" dirty="0" err="1"/>
              <a:t>cymeron</a:t>
            </a:r>
            <a:r>
              <a:rPr lang="en-GB" sz="4200" dirty="0"/>
              <a:t> ton `</a:t>
            </a:r>
            <a:r>
              <a:rPr lang="en-GB" sz="4200" dirty="0" err="1"/>
              <a:t>uperoucion</a:t>
            </a:r>
            <a:r>
              <a:rPr lang="en-GB" sz="4200" dirty="0"/>
              <a:t> </a:t>
            </a:r>
            <a:r>
              <a:rPr lang="en-GB" sz="4200" dirty="0" err="1"/>
              <a:t>tikti</a:t>
            </a:r>
            <a:r>
              <a:rPr lang="en-GB" sz="4200" dirty="0"/>
              <a:t>@ </a:t>
            </a:r>
          </a:p>
        </p:txBody>
      </p:sp>
      <p:sp>
        <p:nvSpPr>
          <p:cNvPr id="5" name="Title 1">
            <a:extLst>
              <a:ext uri="{FF2B5EF4-FFF2-40B4-BE49-F238E27FC236}">
                <a16:creationId xmlns:a16="http://schemas.microsoft.com/office/drawing/2014/main" id="{2BB9314A-0A20-4A81-B9D1-C483DFC00549}"/>
              </a:ext>
            </a:extLst>
          </p:cNvPr>
          <p:cNvSpPr txBox="1">
            <a:spLocks/>
          </p:cNvSpPr>
          <p:nvPr/>
        </p:nvSpPr>
        <p:spPr>
          <a:xfrm>
            <a:off x="-1" y="4358207"/>
            <a:ext cx="9144000" cy="889272"/>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اليوم البتول تلد الفائق الجوهر؛</a:t>
            </a:r>
            <a:endParaRPr lang="en-GB" sz="4400" dirty="0"/>
          </a:p>
        </p:txBody>
      </p:sp>
    </p:spTree>
    <p:extLst>
      <p:ext uri="{BB962C8B-B14F-4D97-AF65-F5344CB8AC3E}">
        <p14:creationId xmlns:p14="http://schemas.microsoft.com/office/powerpoint/2010/main" val="2102236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C210BC2-9A7C-4FA5-B65B-1C87F6422186}"/>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والارض تقرب المغارة لغير المُقَتَرب إليه؛</a:t>
            </a:r>
            <a:endParaRPr lang="en-GB" sz="4400" dirty="0"/>
          </a:p>
        </p:txBody>
      </p:sp>
      <p:sp>
        <p:nvSpPr>
          <p:cNvPr id="3" name="Text Placeholder 2">
            <a:extLst>
              <a:ext uri="{FF2B5EF4-FFF2-40B4-BE49-F238E27FC236}">
                <a16:creationId xmlns:a16="http://schemas.microsoft.com/office/drawing/2014/main" id="{FE3B56B0-EE34-4436-9318-F8A4553162E3}"/>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كيه إي جيطو سبيه ليه أون طو أبرو سيطو إبرو صاجي:</a:t>
            </a:r>
            <a:endParaRPr lang="en-GB" sz="3900" dirty="0"/>
          </a:p>
        </p:txBody>
      </p:sp>
      <p:sp>
        <p:nvSpPr>
          <p:cNvPr id="4" name="Text Placeholder 3">
            <a:extLst>
              <a:ext uri="{FF2B5EF4-FFF2-40B4-BE49-F238E27FC236}">
                <a16:creationId xmlns:a16="http://schemas.microsoft.com/office/drawing/2014/main" id="{52F78828-95E6-406C-8C85-152EC3558C77}"/>
              </a:ext>
            </a:extLst>
          </p:cNvPr>
          <p:cNvSpPr>
            <a:spLocks noGrp="1"/>
          </p:cNvSpPr>
          <p:nvPr>
            <p:ph type="body" sz="quarter" idx="3"/>
          </p:nvPr>
        </p:nvSpPr>
        <p:spPr>
          <a:xfrm>
            <a:off x="0" y="5240214"/>
            <a:ext cx="9144000" cy="808893"/>
          </a:xfrm>
        </p:spPr>
        <p:txBody>
          <a:bodyPr/>
          <a:lstStyle/>
          <a:p>
            <a:r>
              <a:rPr lang="en-GB" sz="4400" dirty="0" err="1"/>
              <a:t>ke</a:t>
            </a:r>
            <a:r>
              <a:rPr lang="en-GB" sz="4400" dirty="0"/>
              <a:t> </a:t>
            </a:r>
            <a:r>
              <a:rPr lang="en-GB" sz="4400" dirty="0" err="1"/>
              <a:t>ygyto</a:t>
            </a:r>
            <a:r>
              <a:rPr lang="en-GB" sz="4400" dirty="0"/>
              <a:t> </a:t>
            </a:r>
            <a:r>
              <a:rPr lang="en-GB" sz="4400" dirty="0" err="1"/>
              <a:t>cpyleon</a:t>
            </a:r>
            <a:r>
              <a:rPr lang="en-GB" sz="4400" dirty="0"/>
              <a:t> </a:t>
            </a:r>
            <a:r>
              <a:rPr lang="en-GB" sz="4400" dirty="0" err="1"/>
              <a:t>tw</a:t>
            </a:r>
            <a:r>
              <a:rPr lang="en-GB" sz="4400" dirty="0"/>
              <a:t> </a:t>
            </a:r>
            <a:r>
              <a:rPr lang="en-GB" sz="4400" dirty="0" err="1"/>
              <a:t>aprocitw</a:t>
            </a:r>
            <a:r>
              <a:rPr lang="en-GB" sz="4400" dirty="0"/>
              <a:t> `</a:t>
            </a:r>
            <a:r>
              <a:rPr lang="en-GB" sz="4400" dirty="0" err="1"/>
              <a:t>procagi</a:t>
            </a:r>
            <a:r>
              <a:rPr lang="en-GB" sz="4400" dirty="0"/>
              <a:t>@</a:t>
            </a:r>
          </a:p>
        </p:txBody>
      </p:sp>
    </p:spTree>
    <p:extLst>
      <p:ext uri="{BB962C8B-B14F-4D97-AF65-F5344CB8AC3E}">
        <p14:creationId xmlns:p14="http://schemas.microsoft.com/office/powerpoint/2010/main" val="6674863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5A8F71D-3774-43C6-A9FE-16A2097E7F22}"/>
              </a:ext>
            </a:extLst>
          </p:cNvPr>
          <p:cNvSpPr>
            <a:spLocks noGrp="1"/>
          </p:cNvSpPr>
          <p:nvPr>
            <p:ph type="title"/>
          </p:nvPr>
        </p:nvSpPr>
        <p:spPr>
          <a:xfrm>
            <a:off x="-3" y="4350942"/>
            <a:ext cx="9144000" cy="808893"/>
          </a:xfrm>
        </p:spPr>
        <p:txBody>
          <a:bodyPr>
            <a:noAutofit/>
          </a:bodyPr>
          <a:lstStyle/>
          <a:p>
            <a:r>
              <a:rPr lang="ar-EG" sz="4400" b="1" kern="1200" dirty="0">
                <a:solidFill>
                  <a:schemeClr val="bg1"/>
                </a:solidFill>
                <a:latin typeface="Times New Roman" pitchFamily="18" charset="0"/>
                <a:ea typeface="+mn-ea"/>
                <a:cs typeface="Times New Roman" pitchFamily="18" charset="0"/>
              </a:rPr>
              <a:t>الملائكة مع الرعاة يمجًّدون؛ </a:t>
            </a:r>
            <a:endParaRPr lang="en-GB" sz="4400" dirty="0"/>
          </a:p>
        </p:txBody>
      </p:sp>
      <p:sp>
        <p:nvSpPr>
          <p:cNvPr id="3" name="Text Placeholder 2">
            <a:extLst>
              <a:ext uri="{FF2B5EF4-FFF2-40B4-BE49-F238E27FC236}">
                <a16:creationId xmlns:a16="http://schemas.microsoft.com/office/drawing/2014/main" id="{38B51DA0-5683-4490-80A6-DE32AE461EA4}"/>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أنجيه لى ميه طا بي مينون ذوكصولوغووسي:</a:t>
            </a:r>
            <a:endParaRPr lang="en-GB" sz="4400" dirty="0"/>
          </a:p>
        </p:txBody>
      </p:sp>
      <p:sp>
        <p:nvSpPr>
          <p:cNvPr id="4" name="Text Placeholder 3">
            <a:extLst>
              <a:ext uri="{FF2B5EF4-FFF2-40B4-BE49-F238E27FC236}">
                <a16:creationId xmlns:a16="http://schemas.microsoft.com/office/drawing/2014/main" id="{C1F53386-A787-4343-89FE-7A40C0D554A5}"/>
              </a:ext>
            </a:extLst>
          </p:cNvPr>
          <p:cNvSpPr>
            <a:spLocks noGrp="1"/>
          </p:cNvSpPr>
          <p:nvPr>
            <p:ph type="body" sz="quarter" idx="3"/>
          </p:nvPr>
        </p:nvSpPr>
        <p:spPr/>
        <p:txBody>
          <a:bodyPr/>
          <a:lstStyle/>
          <a:p>
            <a:r>
              <a:rPr lang="en-US" sz="4800" b="0" i="0" u="none" strike="noStrike" dirty="0" err="1">
                <a:effectLst/>
                <a:latin typeface="CS New Athanasius" pitchFamily="34" charset="0"/>
              </a:rPr>
              <a:t>aggeli</a:t>
            </a:r>
            <a:r>
              <a:rPr lang="en-US" sz="4800" b="0" i="0" u="none" strike="noStrike" dirty="0">
                <a:effectLst/>
                <a:latin typeface="CS New Athanasius" pitchFamily="34" charset="0"/>
              </a:rPr>
              <a:t> meta </a:t>
            </a:r>
            <a:r>
              <a:rPr lang="en-US" sz="4800" b="0" i="0" u="none" strike="noStrike" dirty="0" err="1">
                <a:effectLst/>
                <a:latin typeface="CS New Athanasius" pitchFamily="34" charset="0"/>
              </a:rPr>
              <a:t>pimenwn</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doxologouci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62914180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والمجوس مع الكوكب في</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الطريقِ سائرون؛</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ماجى ذيه ميه طا ستيروس أوذي بورووسي:</a:t>
            </a:r>
            <a:endParaRPr lang="en-GB" sz="4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240214"/>
            <a:ext cx="9144000" cy="808893"/>
          </a:xfrm>
        </p:spPr>
        <p:txBody>
          <a:bodyPr/>
          <a:lstStyle/>
          <a:p>
            <a:r>
              <a:rPr lang="en-US" sz="4800" b="0" i="0" u="none" strike="noStrike" dirty="0">
                <a:effectLst/>
                <a:latin typeface="CS New Athanasius" pitchFamily="34" charset="0"/>
              </a:rPr>
              <a:t>magi de meta </a:t>
            </a:r>
            <a:r>
              <a:rPr lang="en-US" sz="4800" b="0" i="0" u="none" strike="noStrike" dirty="0" err="1">
                <a:effectLst/>
                <a:latin typeface="CS New Athanasius" pitchFamily="34" charset="0"/>
              </a:rPr>
              <a:t>acteroc</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odiporouci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231957790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700029"/>
          </a:xfrm>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لأن من أجلنا وُلِدَ صبيٌ جديداً؛ الإله الذي قَبْلَ الدهور.</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a:xfrm>
            <a:off x="0" y="5928359"/>
            <a:ext cx="9143999" cy="929641"/>
          </a:xfrm>
        </p:spPr>
        <p:txBody>
          <a:bodyPr anchor="t"/>
          <a:lstStyle/>
          <a:p>
            <a:r>
              <a:rPr lang="ar-EG" sz="3400" b="1" kern="1200" dirty="0">
                <a:solidFill>
                  <a:schemeClr val="bg1"/>
                </a:solidFill>
                <a:latin typeface="Times New Roman" pitchFamily="18" charset="0"/>
                <a:ea typeface="+mn-ea"/>
                <a:cs typeface="Times New Roman" pitchFamily="18" charset="0"/>
              </a:rPr>
              <a:t>ذي إيماس غار إيه جين ني ثي: بيه ذيُّون نيه أون: أوإبروإيه أونون ثيه أوس.</a:t>
            </a:r>
            <a:endParaRPr lang="en-GB" sz="3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050971"/>
            <a:ext cx="9144000" cy="877388"/>
          </a:xfrm>
        </p:spPr>
        <p:txBody>
          <a:bodyPr/>
          <a:lstStyle/>
          <a:p>
            <a:r>
              <a:rPr lang="en-US" sz="3700" b="0" i="0" u="none" strike="noStrike" dirty="0">
                <a:effectLst/>
                <a:latin typeface="CS New Athanasius" pitchFamily="34" charset="0"/>
              </a:rPr>
              <a:t>di `</a:t>
            </a:r>
            <a:r>
              <a:rPr lang="en-US" sz="3700" b="0" i="0" u="none" strike="noStrike" dirty="0" err="1">
                <a:effectLst/>
                <a:latin typeface="CS New Athanasius" pitchFamily="34" charset="0"/>
              </a:rPr>
              <a:t>ymac</a:t>
            </a:r>
            <a:r>
              <a:rPr lang="en-US" sz="3700" b="0" i="0" u="none" strike="noStrike" dirty="0">
                <a:effectLst/>
                <a:latin typeface="CS New Athanasius" pitchFamily="34" charset="0"/>
              </a:rPr>
              <a:t> gar </a:t>
            </a:r>
            <a:r>
              <a:rPr lang="en-US" sz="3700" b="0" i="0" u="none" strike="noStrike" dirty="0" err="1">
                <a:effectLst/>
                <a:latin typeface="CS New Athanasius" pitchFamily="34" charset="0"/>
              </a:rPr>
              <a:t>egenny;y</a:t>
            </a:r>
            <a:r>
              <a:rPr lang="en-US" sz="3700" b="0" i="0" u="none" strike="noStrike" dirty="0">
                <a:effectLst/>
                <a:latin typeface="CS New Athanasius" pitchFamily="34" charset="0"/>
              </a:rPr>
              <a:t>@ pedion neon@ `</a:t>
            </a:r>
            <a:r>
              <a:rPr lang="en-US" sz="3700" b="0" i="0" u="none" strike="noStrike" dirty="0" err="1">
                <a:effectLst/>
                <a:latin typeface="CS New Athanasius" pitchFamily="34" charset="0"/>
              </a:rPr>
              <a:t>o`proewnwn</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eoc</a:t>
            </a:r>
            <a:r>
              <a:rPr lang="en-US" sz="3700" b="0" i="0" u="none" strike="noStrike" dirty="0">
                <a:effectLst/>
                <a:latin typeface="CS New Athanasius" pitchFamily="34" charset="0"/>
              </a:rPr>
              <a:t>.</a:t>
            </a:r>
            <a:endParaRPr lang="en-GB" sz="3700" dirty="0"/>
          </a:p>
        </p:txBody>
      </p:sp>
    </p:spTree>
    <p:extLst>
      <p:ext uri="{BB962C8B-B14F-4D97-AF65-F5344CB8AC3E}">
        <p14:creationId xmlns:p14="http://schemas.microsoft.com/office/powerpoint/2010/main" val="24505390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08D4548-D87E-4280-87C5-CDAA495BD06B}"/>
              </a:ext>
            </a:extLst>
          </p:cNvPr>
          <p:cNvSpPr>
            <a:spLocks noGrp="1"/>
          </p:cNvSpPr>
          <p:nvPr>
            <p:ph type="title"/>
          </p:nvPr>
        </p:nvSpPr>
        <p:spPr/>
        <p:txBody>
          <a:bodyPr/>
          <a:lstStyle/>
          <a:p>
            <a:r>
              <a:rPr lang="ar-EG" dirty="0"/>
              <a:t>بي جين ميسي</a:t>
            </a:r>
            <a:endParaRPr lang="en-GB" dirty="0"/>
          </a:p>
        </p:txBody>
      </p:sp>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بي جين ميسي إمبارثينيكون أووه نى ناكهي إم إبني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ما تيكون</a:t>
            </a:r>
            <a:endParaRPr lang="en-GB" sz="36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p:txBody>
          <a:bodyPr/>
          <a:lstStyle/>
          <a:p>
            <a:r>
              <a:rPr lang="en-GB" sz="4000" dirty="0" err="1"/>
              <a:t>Pijinmici</a:t>
            </a:r>
            <a:r>
              <a:rPr lang="en-GB" sz="4000" dirty="0"/>
              <a:t> `</a:t>
            </a:r>
            <a:r>
              <a:rPr lang="en-GB" sz="4000" dirty="0" err="1"/>
              <a:t>mpar;enikon</a:t>
            </a:r>
            <a:r>
              <a:rPr lang="en-GB" sz="4000" dirty="0"/>
              <a:t> </a:t>
            </a:r>
            <a:r>
              <a:rPr lang="en-GB" sz="4000" dirty="0" err="1"/>
              <a:t>ouoh</a:t>
            </a:r>
            <a:r>
              <a:rPr lang="en-GB" sz="4000" dirty="0"/>
              <a:t> </a:t>
            </a:r>
            <a:r>
              <a:rPr lang="en-GB" sz="4000" dirty="0" err="1"/>
              <a:t>ninakhi</a:t>
            </a:r>
            <a:r>
              <a:rPr lang="en-GB" sz="4000" dirty="0"/>
              <a:t> </a:t>
            </a:r>
          </a:p>
          <a:p>
            <a:r>
              <a:rPr lang="en-GB" sz="4000" dirty="0"/>
              <a:t>  `</a:t>
            </a:r>
            <a:r>
              <a:rPr lang="en-GB" sz="4000" dirty="0" err="1"/>
              <a:t>m`pneumatikon</a:t>
            </a:r>
            <a:endParaRPr lang="en-GB" sz="4000" dirty="0"/>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الميلاد البتولي ، والطلقات الروحانية</a:t>
            </a:r>
            <a:endParaRPr lang="en-GB" sz="4400" dirty="0"/>
          </a:p>
        </p:txBody>
      </p:sp>
    </p:spTree>
    <p:extLst>
      <p:ext uri="{BB962C8B-B14F-4D97-AF65-F5344CB8AC3E}">
        <p14:creationId xmlns:p14="http://schemas.microsoft.com/office/powerpoint/2010/main" val="37112285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a:xfrm>
            <a:off x="0" y="6154057"/>
            <a:ext cx="9143999" cy="703943"/>
          </a:xfrm>
        </p:spPr>
        <p:txBody>
          <a:bodyPr/>
          <a:lstStyle/>
          <a:p>
            <a:r>
              <a:rPr lang="ar-EG" sz="3800" b="1" kern="1200" dirty="0">
                <a:solidFill>
                  <a:schemeClr val="bg1"/>
                </a:solidFill>
                <a:latin typeface="Times New Roman" pitchFamily="18" charset="0"/>
                <a:ea typeface="+mn-ea"/>
                <a:cs typeface="Times New Roman" pitchFamily="18" charset="0"/>
              </a:rPr>
              <a:t>أو إشفيري إمباراذوكسون كاطاني إسمي إم إبروفيتيكون.</a:t>
            </a:r>
            <a:endParaRPr lang="en-GB" sz="38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a:xfrm>
            <a:off x="0" y="5086350"/>
            <a:ext cx="9144000" cy="1067707"/>
          </a:xfrm>
        </p:spPr>
        <p:txBody>
          <a:bodyPr/>
          <a:lstStyle/>
          <a:p>
            <a:r>
              <a:rPr lang="en-GB" sz="4400" dirty="0" err="1"/>
              <a:t>ou`svyri</a:t>
            </a:r>
            <a:r>
              <a:rPr lang="en-GB" sz="4400" dirty="0"/>
              <a:t> `</a:t>
            </a:r>
            <a:r>
              <a:rPr lang="en-GB" sz="4400" dirty="0" err="1"/>
              <a:t>mparadoxon</a:t>
            </a:r>
            <a:r>
              <a:rPr lang="en-GB" sz="4400" dirty="0"/>
              <a:t> kata </a:t>
            </a:r>
            <a:r>
              <a:rPr lang="en-GB" sz="4400" dirty="0" err="1"/>
              <a:t>nicmyi</a:t>
            </a:r>
            <a:r>
              <a:rPr lang="en-GB" sz="4400" dirty="0"/>
              <a:t> `</a:t>
            </a:r>
            <a:r>
              <a:rPr lang="en-GB" sz="4400" dirty="0" err="1"/>
              <a:t>m`provytikon</a:t>
            </a:r>
            <a:r>
              <a:rPr lang="en-GB" sz="4400" dirty="0"/>
              <a:t>.</a:t>
            </a:r>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عجب عجيب كالأخبار النبوية.</a:t>
            </a:r>
            <a:endParaRPr lang="en-GB" sz="4400" dirty="0"/>
          </a:p>
        </p:txBody>
      </p:sp>
      <p:sp>
        <p:nvSpPr>
          <p:cNvPr id="5" name="TextBox 4">
            <a:hlinkClick r:id="" action="ppaction://customshow?id=8"/>
            <a:extLst>
              <a:ext uri="{FF2B5EF4-FFF2-40B4-BE49-F238E27FC236}">
                <a16:creationId xmlns:a16="http://schemas.microsoft.com/office/drawing/2014/main" id="{199FE038-DAB0-49E8-B29B-BE5DAB53565E}"/>
              </a:ext>
            </a:extLst>
          </p:cNvPr>
          <p:cNvSpPr txBox="1"/>
          <p:nvPr/>
        </p:nvSpPr>
        <p:spPr>
          <a:xfrm>
            <a:off x="7518399" y="3875314"/>
            <a:ext cx="1625599" cy="523220"/>
          </a:xfrm>
          <a:prstGeom prst="rect">
            <a:avLst/>
          </a:prstGeom>
          <a:noFill/>
        </p:spPr>
        <p:txBody>
          <a:bodyPr wrap="square" rtlCol="0">
            <a:spAutoFit/>
          </a:bodyPr>
          <a:lstStyle/>
          <a:p>
            <a:pPr algn="ctr"/>
            <a:r>
              <a:rPr lang="ar-EG" sz="2800" b="1" dirty="0">
                <a:solidFill>
                  <a:srgbClr val="FFC000"/>
                </a:solidFill>
              </a:rPr>
              <a:t>جينيثليون</a:t>
            </a:r>
            <a:endParaRPr lang="en-GB" sz="2800" b="1" dirty="0">
              <a:solidFill>
                <a:srgbClr val="FFC000"/>
              </a:solidFill>
            </a:endParaRPr>
          </a:p>
        </p:txBody>
      </p:sp>
    </p:spTree>
    <p:extLst>
      <p:ext uri="{BB962C8B-B14F-4D97-AF65-F5344CB8AC3E}">
        <p14:creationId xmlns:p14="http://schemas.microsoft.com/office/powerpoint/2010/main" val="4197504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A8391DEF-BABF-4D17-B27E-C9CBC9965659}"/>
              </a:ext>
            </a:extLst>
          </p:cNvPr>
          <p:cNvSpPr>
            <a:spLocks noGrp="1"/>
          </p:cNvSpPr>
          <p:nvPr>
            <p:ph type="title"/>
          </p:nvPr>
        </p:nvSpPr>
        <p:spPr>
          <a:xfrm>
            <a:off x="-1857829" y="0"/>
            <a:ext cx="1857829" cy="682357"/>
          </a:xfrm>
        </p:spPr>
        <p:txBody>
          <a:bodyPr>
            <a:normAutofit/>
          </a:bodyPr>
          <a:lstStyle/>
          <a:p>
            <a:r>
              <a:rPr lang="ar-EG" sz="3500" b="1" kern="1200" dirty="0">
                <a:solidFill>
                  <a:srgbClr val="FFC000"/>
                </a:solidFill>
                <a:latin typeface="Times New Roman" pitchFamily="18" charset="0"/>
                <a:ea typeface="+mn-ea"/>
                <a:cs typeface="Times New Roman" pitchFamily="18" charset="0"/>
              </a:rPr>
              <a:t>جينيثليون</a:t>
            </a:r>
            <a:endParaRPr lang="en-GB" sz="3500" dirty="0">
              <a:solidFill>
                <a:srgbClr val="FFC000"/>
              </a:solidFill>
            </a:endParaRPr>
          </a:p>
        </p:txBody>
      </p:sp>
      <p:sp>
        <p:nvSpPr>
          <p:cNvPr id="6" name="Text Placeholder 5">
            <a:extLst>
              <a:ext uri="{FF2B5EF4-FFF2-40B4-BE49-F238E27FC236}">
                <a16:creationId xmlns:a16="http://schemas.microsoft.com/office/drawing/2014/main" id="{FD3A35CE-BCBA-49B1-B488-046D5B695AA9}"/>
              </a:ext>
            </a:extLst>
          </p:cNvPr>
          <p:cNvSpPr>
            <a:spLocks noGrp="1"/>
          </p:cNvSpPr>
          <p:nvPr>
            <p:ph type="body" idx="1"/>
          </p:nvPr>
        </p:nvSpPr>
        <p:spPr>
          <a:xfrm>
            <a:off x="0" y="5930901"/>
            <a:ext cx="9143999" cy="927100"/>
          </a:xfrm>
        </p:spPr>
        <p:txBody>
          <a:bodyPr anchor="ctr"/>
          <a:lstStyle/>
          <a:p>
            <a:pPr>
              <a:spcBef>
                <a:spcPts val="0"/>
              </a:spcBef>
            </a:pPr>
            <a:r>
              <a:rPr lang="ar-EG" sz="3400" b="1" kern="1200" dirty="0">
                <a:solidFill>
                  <a:schemeClr val="bg1"/>
                </a:solidFill>
                <a:latin typeface="Times New Roman" pitchFamily="18" charset="0"/>
                <a:ea typeface="+mn-ea"/>
                <a:cs typeface="Times New Roman" pitchFamily="18" charset="0"/>
              </a:rPr>
              <a:t>جينيثليون تي تاف ماسطون : جين ني طون ايه أوراكين :</a:t>
            </a:r>
          </a:p>
          <a:p>
            <a:pPr>
              <a:spcBef>
                <a:spcPts val="0"/>
              </a:spcBef>
            </a:pPr>
            <a:r>
              <a:rPr lang="ar-EG" sz="3400" b="1" kern="1200" dirty="0">
                <a:solidFill>
                  <a:schemeClr val="bg1"/>
                </a:solidFill>
                <a:latin typeface="Times New Roman" pitchFamily="18" charset="0"/>
                <a:ea typeface="+mn-ea"/>
                <a:cs typeface="Times New Roman" pitchFamily="18" charset="0"/>
              </a:rPr>
              <a:t> ميه جيس طون أرشي تيك طون : كيريون تيه آن اثروبون.</a:t>
            </a:r>
          </a:p>
        </p:txBody>
      </p:sp>
      <p:sp>
        <p:nvSpPr>
          <p:cNvPr id="7" name="Text Placeholder 6">
            <a:extLst>
              <a:ext uri="{FF2B5EF4-FFF2-40B4-BE49-F238E27FC236}">
                <a16:creationId xmlns:a16="http://schemas.microsoft.com/office/drawing/2014/main" id="{A8BBA69F-98AE-4B8E-AE4E-AFE0E9BC7F1A}"/>
              </a:ext>
            </a:extLst>
          </p:cNvPr>
          <p:cNvSpPr>
            <a:spLocks noGrp="1"/>
          </p:cNvSpPr>
          <p:nvPr>
            <p:ph type="body" sz="quarter" idx="3"/>
          </p:nvPr>
        </p:nvSpPr>
        <p:spPr>
          <a:xfrm>
            <a:off x="0" y="5055722"/>
            <a:ext cx="9144000" cy="808893"/>
          </a:xfrm>
        </p:spPr>
        <p:txBody>
          <a:bodyPr/>
          <a:lstStyle/>
          <a:p>
            <a:r>
              <a:rPr lang="en-GB" dirty="0" err="1"/>
              <a:t>Gene;lion</a:t>
            </a:r>
            <a:r>
              <a:rPr lang="en-GB" dirty="0"/>
              <a:t> </a:t>
            </a:r>
            <a:r>
              <a:rPr lang="en-GB" dirty="0" err="1"/>
              <a:t>te</a:t>
            </a:r>
            <a:r>
              <a:rPr lang="en-GB" dirty="0"/>
              <a:t> ;au </a:t>
            </a:r>
            <a:r>
              <a:rPr lang="en-GB" dirty="0" err="1"/>
              <a:t>macton</a:t>
            </a:r>
            <a:r>
              <a:rPr lang="en-GB" dirty="0"/>
              <a:t>@ gen </a:t>
            </a:r>
            <a:r>
              <a:rPr lang="en-GB" dirty="0" err="1"/>
              <a:t>nyton</a:t>
            </a:r>
            <a:r>
              <a:rPr lang="en-GB" dirty="0"/>
              <a:t> `</a:t>
            </a:r>
            <a:r>
              <a:rPr lang="en-GB" dirty="0" err="1"/>
              <a:t>e`wraken</a:t>
            </a:r>
            <a:r>
              <a:rPr lang="en-GB" dirty="0"/>
              <a:t>@ </a:t>
            </a:r>
            <a:r>
              <a:rPr lang="en-GB" dirty="0" err="1"/>
              <a:t>meg`icton</a:t>
            </a:r>
            <a:r>
              <a:rPr lang="en-GB" dirty="0"/>
              <a:t> `</a:t>
            </a:r>
            <a:r>
              <a:rPr lang="en-GB" dirty="0" err="1"/>
              <a:t>ar,y</a:t>
            </a:r>
            <a:r>
              <a:rPr lang="en-GB" dirty="0"/>
              <a:t> </a:t>
            </a:r>
            <a:r>
              <a:rPr lang="en-GB" dirty="0" err="1"/>
              <a:t>tektwn</a:t>
            </a:r>
            <a:r>
              <a:rPr lang="en-GB" dirty="0"/>
              <a:t> </a:t>
            </a:r>
            <a:r>
              <a:rPr lang="en-GB" dirty="0" err="1"/>
              <a:t>kurion</a:t>
            </a:r>
            <a:r>
              <a:rPr lang="en-GB" dirty="0"/>
              <a:t> </a:t>
            </a:r>
            <a:r>
              <a:rPr lang="en-GB" dirty="0" err="1"/>
              <a:t>te</a:t>
            </a:r>
            <a:r>
              <a:rPr lang="en-GB" dirty="0"/>
              <a:t> an`;</a:t>
            </a:r>
            <a:r>
              <a:rPr lang="en-GB" dirty="0" err="1"/>
              <a:t>rwpon</a:t>
            </a:r>
            <a:r>
              <a:rPr lang="en-GB" dirty="0"/>
              <a:t>.</a:t>
            </a:r>
          </a:p>
        </p:txBody>
      </p:sp>
      <p:sp>
        <p:nvSpPr>
          <p:cNvPr id="8" name="Title 4">
            <a:extLst>
              <a:ext uri="{FF2B5EF4-FFF2-40B4-BE49-F238E27FC236}">
                <a16:creationId xmlns:a16="http://schemas.microsoft.com/office/drawing/2014/main" id="{EDC08090-1336-47B4-B44B-6D6EFBBF6120}"/>
              </a:ext>
            </a:extLst>
          </p:cNvPr>
          <p:cNvSpPr txBox="1">
            <a:spLocks/>
          </p:cNvSpPr>
          <p:nvPr/>
        </p:nvSpPr>
        <p:spPr>
          <a:xfrm>
            <a:off x="0" y="4360250"/>
            <a:ext cx="9144000" cy="68235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dirty="0">
                <a:ea typeface="+mn-ea"/>
              </a:rPr>
              <a:t>ميلاداً عجيباً، ومولوداً عظيما، رأي الرئيس النجار، رباً متأنساً.</a:t>
            </a:r>
            <a:endParaRPr lang="en-GB" sz="3500" dirty="0"/>
          </a:p>
        </p:txBody>
      </p:sp>
    </p:spTree>
    <p:extLst>
      <p:ext uri="{BB962C8B-B14F-4D97-AF65-F5344CB8AC3E}">
        <p14:creationId xmlns:p14="http://schemas.microsoft.com/office/powerpoint/2010/main" val="123435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fontScale="90000"/>
          </a:bodyPr>
          <a:lstStyle/>
          <a:p>
            <a:r>
              <a:rPr lang="ar-EG" b="1" dirty="0"/>
              <a:t>انجيل الساعة السادسة</a:t>
            </a:r>
            <a:endParaRPr lang="en-US" b="1" dirty="0"/>
          </a:p>
        </p:txBody>
      </p:sp>
      <p:sp>
        <p:nvSpPr>
          <p:cNvPr id="2" name="Text Placeholder 1">
            <a:extLst>
              <a:ext uri="{FF2B5EF4-FFF2-40B4-BE49-F238E27FC236}">
                <a16:creationId xmlns:a16="http://schemas.microsoft.com/office/drawing/2014/main" id="{D1D91FB8-A003-4615-B72F-5AD5DB50CF4B}"/>
              </a:ext>
            </a:extLst>
          </p:cNvPr>
          <p:cNvSpPr>
            <a:spLocks noGrp="1"/>
          </p:cNvSpPr>
          <p:nvPr>
            <p:ph type="body" sz="quarter" idx="10"/>
          </p:nvPr>
        </p:nvSpPr>
        <p:spPr/>
        <p:txBody>
          <a:bodyPr/>
          <a:lstStyle/>
          <a:p>
            <a:pPr>
              <a:lnSpc>
                <a:spcPct val="100000"/>
              </a:lnSpc>
            </a:pPr>
            <a:r>
              <a:rPr lang="ar-EG" sz="4200" dirty="0"/>
              <a:t>فلما أبصر الجموع صعد إلى الجبل. وعندما جلس تقدم إليه تلاميذه، ففتح فاه وعلمهم قائلا: طوبى للمساكين بالروح، لأن لهم ملكوت السموات. طوبى للحزانى الآن، لأنهم يتعزون. </a:t>
            </a:r>
            <a:endParaRPr lang="en-US" sz="4200" dirty="0"/>
          </a:p>
        </p:txBody>
      </p:sp>
    </p:spTree>
    <p:extLst>
      <p:ext uri="{BB962C8B-B14F-4D97-AF65-F5344CB8AC3E}">
        <p14:creationId xmlns:p14="http://schemas.microsoft.com/office/powerpoint/2010/main" val="406418586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27B53D2-DAF6-4199-BB7E-E7785D326198}"/>
              </a:ext>
            </a:extLst>
          </p:cNvPr>
          <p:cNvSpPr>
            <a:spLocks noGrp="1"/>
          </p:cNvSpPr>
          <p:nvPr>
            <p:ph type="title"/>
          </p:nvPr>
        </p:nvSpPr>
        <p:spPr>
          <a:xfrm>
            <a:off x="0" y="4373366"/>
            <a:ext cx="9144000" cy="488882"/>
          </a:xfrm>
        </p:spPr>
        <p:txBody>
          <a:bodyPr>
            <a:noAutofit/>
          </a:bodyPr>
          <a:lstStyle/>
          <a:p>
            <a:r>
              <a:rPr lang="ar-EG" sz="2800" b="1" kern="1200" dirty="0">
                <a:solidFill>
                  <a:schemeClr val="bg1"/>
                </a:solidFill>
                <a:latin typeface="Times New Roman" pitchFamily="18" charset="0"/>
                <a:ea typeface="+mn-ea"/>
                <a:cs typeface="Times New Roman" pitchFamily="18" charset="0"/>
              </a:rPr>
              <a:t>حبلا سمائيا، وانحضارا بغير رجل، موضوعا مخفيا، وحقلا لابن الله الحقيقي.</a:t>
            </a:r>
            <a:endParaRPr lang="en-GB" sz="2800" dirty="0"/>
          </a:p>
        </p:txBody>
      </p:sp>
      <p:sp>
        <p:nvSpPr>
          <p:cNvPr id="3" name="Text Placeholder 2">
            <a:extLst>
              <a:ext uri="{FF2B5EF4-FFF2-40B4-BE49-F238E27FC236}">
                <a16:creationId xmlns:a16="http://schemas.microsoft.com/office/drawing/2014/main" id="{524BEDCC-340E-4E20-9424-72B84D2B54E5}"/>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كي أوفورون ايه بورانيون غاميليون تيه أنان</a:t>
            </a:r>
            <a:br>
              <a:rPr lang="ar-EG" sz="3600" b="1" kern="1200" dirty="0">
                <a:solidFill>
                  <a:schemeClr val="bg1"/>
                </a:solidFill>
                <a:latin typeface="Times New Roman" pitchFamily="18" charset="0"/>
                <a:ea typeface="+mn-ea"/>
                <a:cs typeface="Times New Roman" pitchFamily="18" charset="0"/>
              </a:rPr>
            </a:br>
            <a:r>
              <a:rPr lang="ar-EG" sz="3600" b="1" kern="1200" dirty="0">
                <a:solidFill>
                  <a:schemeClr val="bg1"/>
                </a:solidFill>
                <a:latin typeface="Times New Roman" pitchFamily="18" charset="0"/>
                <a:ea typeface="+mn-ea"/>
                <a:cs typeface="Times New Roman" pitchFamily="18" charset="0"/>
              </a:rPr>
              <a:t>ذروس: ميخوريس كيه خوريون: ايوس ثيؤس كيه آليثينو.</a:t>
            </a:r>
          </a:p>
        </p:txBody>
      </p:sp>
      <p:sp>
        <p:nvSpPr>
          <p:cNvPr id="4" name="Text Placeholder 3">
            <a:extLst>
              <a:ext uri="{FF2B5EF4-FFF2-40B4-BE49-F238E27FC236}">
                <a16:creationId xmlns:a16="http://schemas.microsoft.com/office/drawing/2014/main" id="{852C7474-A45E-4E48-98B0-CFDB2BF24B9B}"/>
              </a:ext>
            </a:extLst>
          </p:cNvPr>
          <p:cNvSpPr>
            <a:spLocks noGrp="1"/>
          </p:cNvSpPr>
          <p:nvPr>
            <p:ph type="body" sz="quarter" idx="3"/>
          </p:nvPr>
        </p:nvSpPr>
        <p:spPr>
          <a:xfrm>
            <a:off x="-1" y="4862247"/>
            <a:ext cx="9144000" cy="944813"/>
          </a:xfrm>
        </p:spPr>
        <p:txBody>
          <a:bodyPr/>
          <a:lstStyle/>
          <a:p>
            <a:r>
              <a:rPr lang="en-GB" dirty="0" err="1"/>
              <a:t>Kuovoron</a:t>
            </a:r>
            <a:r>
              <a:rPr lang="en-GB" dirty="0"/>
              <a:t> `</a:t>
            </a:r>
            <a:r>
              <a:rPr lang="en-GB" dirty="0" err="1"/>
              <a:t>epouranion</a:t>
            </a:r>
            <a:r>
              <a:rPr lang="en-GB" dirty="0"/>
              <a:t>@ </a:t>
            </a:r>
            <a:r>
              <a:rPr lang="en-GB" dirty="0" err="1"/>
              <a:t>gamylion</a:t>
            </a:r>
            <a:r>
              <a:rPr lang="en-GB" dirty="0"/>
              <a:t> </a:t>
            </a:r>
            <a:r>
              <a:rPr lang="en-GB" dirty="0" err="1"/>
              <a:t>te</a:t>
            </a:r>
            <a:r>
              <a:rPr lang="en-GB" dirty="0"/>
              <a:t> </a:t>
            </a:r>
            <a:r>
              <a:rPr lang="en-GB" dirty="0" err="1"/>
              <a:t>anan</a:t>
            </a:r>
            <a:r>
              <a:rPr lang="en-GB" dirty="0"/>
              <a:t> `</a:t>
            </a:r>
            <a:r>
              <a:rPr lang="en-GB" dirty="0" err="1"/>
              <a:t>droc</a:t>
            </a:r>
            <a:r>
              <a:rPr lang="en-GB" dirty="0"/>
              <a:t>@ </a:t>
            </a:r>
            <a:r>
              <a:rPr lang="en-GB" dirty="0" err="1"/>
              <a:t>my,wric</a:t>
            </a:r>
            <a:r>
              <a:rPr lang="en-GB" dirty="0"/>
              <a:t> </a:t>
            </a:r>
            <a:r>
              <a:rPr lang="en-GB" dirty="0" err="1"/>
              <a:t>ke</a:t>
            </a:r>
            <a:r>
              <a:rPr lang="en-GB" dirty="0"/>
              <a:t> &lt;</a:t>
            </a:r>
            <a:r>
              <a:rPr lang="en-GB" dirty="0" err="1"/>
              <a:t>wrion</a:t>
            </a:r>
            <a:r>
              <a:rPr lang="en-GB" dirty="0"/>
              <a:t>@ </a:t>
            </a:r>
            <a:r>
              <a:rPr lang="en-GB" dirty="0" err="1"/>
              <a:t>Uioc</a:t>
            </a:r>
            <a:r>
              <a:rPr lang="en-GB" dirty="0"/>
              <a:t> :</a:t>
            </a:r>
            <a:r>
              <a:rPr lang="en-GB" dirty="0" err="1"/>
              <a:t>eoc</a:t>
            </a:r>
            <a:r>
              <a:rPr lang="en-GB" dirty="0"/>
              <a:t> </a:t>
            </a:r>
            <a:r>
              <a:rPr lang="en-GB" dirty="0" err="1"/>
              <a:t>ke</a:t>
            </a:r>
            <a:r>
              <a:rPr lang="en-GB" dirty="0"/>
              <a:t> </a:t>
            </a:r>
            <a:r>
              <a:rPr lang="en-GB" dirty="0" err="1"/>
              <a:t>ali;ynou</a:t>
            </a:r>
            <a:r>
              <a:rPr lang="en-GB" dirty="0"/>
              <a:t>.</a:t>
            </a:r>
          </a:p>
        </p:txBody>
      </p:sp>
    </p:spTree>
    <p:extLst>
      <p:ext uri="{BB962C8B-B14F-4D97-AF65-F5344CB8AC3E}">
        <p14:creationId xmlns:p14="http://schemas.microsoft.com/office/powerpoint/2010/main" val="33357594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latin typeface="Times New Roman" pitchFamily="18" charset="0"/>
                <a:ea typeface="+mn-ea"/>
                <a:cs typeface="Times New Roman" pitchFamily="18" charset="0"/>
              </a:rPr>
              <a:t>أوران إنشوشو</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t">
            <a:noAutofit/>
          </a:bodyP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
        <p:nvSpPr>
          <p:cNvPr id="2" name="Text Placeholder 1">
            <a:extLst>
              <a:ext uri="{FF2B5EF4-FFF2-40B4-BE49-F238E27FC236}">
                <a16:creationId xmlns:a16="http://schemas.microsoft.com/office/drawing/2014/main" id="{2F8A7A4E-3CDE-4CC3-92BC-79C109EAF389}"/>
              </a:ext>
            </a:extLst>
          </p:cNvPr>
          <p:cNvSpPr>
            <a:spLocks noGrp="1"/>
          </p:cNvSpPr>
          <p:nvPr>
            <p:ph type="body" sz="quarter" idx="10"/>
          </p:nvPr>
        </p:nvSpPr>
        <p:spPr/>
        <p:txBody>
          <a:bodyPr/>
          <a:lstStyle/>
          <a:p>
            <a:r>
              <a:rPr lang="ar-EG" dirty="0">
                <a:latin typeface="Times New Roman" pitchFamily="18" charset="0"/>
              </a:rPr>
              <a:t>اسم فخر هو اسمك، يا نسيب عمانوئيل، </a:t>
            </a:r>
            <a:endParaRPr lang="en-GB" dirty="0"/>
          </a:p>
        </p:txBody>
      </p:sp>
      <p:sp>
        <p:nvSpPr>
          <p:cNvPr id="7" name="TextBox 6">
            <a:extLst>
              <a:ext uri="{FF2B5EF4-FFF2-40B4-BE49-F238E27FC236}">
                <a16:creationId xmlns:a16="http://schemas.microsoft.com/office/drawing/2014/main" id="{9243254B-9FE9-44E0-B864-2BC8030C881C}"/>
              </a:ext>
            </a:extLst>
          </p:cNvPr>
          <p:cNvSpPr txBox="1"/>
          <p:nvPr/>
        </p:nvSpPr>
        <p:spPr>
          <a:xfrm>
            <a:off x="5271247" y="3969656"/>
            <a:ext cx="2521622" cy="400110"/>
          </a:xfrm>
          <a:prstGeom prst="rect">
            <a:avLst/>
          </a:prstGeom>
          <a:noFill/>
        </p:spPr>
        <p:txBody>
          <a:bodyPr wrap="square" rtlCol="0">
            <a:spAutoFit/>
          </a:bodyPr>
          <a:lstStyle/>
          <a:p>
            <a:pPr algn="ctr" rtl="1"/>
            <a:r>
              <a:rPr lang="ar-EG" sz="2000" b="1" dirty="0">
                <a:solidFill>
                  <a:srgbClr val="FFC000"/>
                </a:solidFill>
              </a:rPr>
              <a:t>محير عيد الغطاس </a:t>
            </a:r>
            <a:r>
              <a:rPr lang="ar-EG" b="1" dirty="0">
                <a:solidFill>
                  <a:schemeClr val="bg1"/>
                </a:solidFill>
              </a:rPr>
              <a:t>(باشويس)</a:t>
            </a:r>
            <a:endParaRPr lang="en-GB" sz="2000" b="1" dirty="0">
              <a:solidFill>
                <a:schemeClr val="bg1"/>
              </a:solidFill>
            </a:endParaRPr>
          </a:p>
        </p:txBody>
      </p:sp>
      <p:sp>
        <p:nvSpPr>
          <p:cNvPr id="8" name="TextBox 7">
            <a:hlinkClick r:id="rId2" action="ppaction://hlinksldjump"/>
            <a:extLst>
              <a:ext uri="{FF2B5EF4-FFF2-40B4-BE49-F238E27FC236}">
                <a16:creationId xmlns:a16="http://schemas.microsoft.com/office/drawing/2014/main" id="{1FED75A8-D98A-4EA3-B8C1-7DDD71338919}"/>
              </a:ext>
            </a:extLst>
          </p:cNvPr>
          <p:cNvSpPr txBox="1"/>
          <p:nvPr/>
        </p:nvSpPr>
        <p:spPr>
          <a:xfrm>
            <a:off x="8175813" y="3969656"/>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1983919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a:xfrm>
            <a:off x="0" y="6158753"/>
            <a:ext cx="9143999" cy="699247"/>
          </a:xfrm>
        </p:spPr>
        <p:txBody>
          <a:bodyPr>
            <a:normAutofit/>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a:xfrm>
            <a:off x="0" y="5104294"/>
            <a:ext cx="9144000" cy="1054459"/>
          </a:xfrm>
        </p:spPr>
        <p:txBody>
          <a:bodyPr anchor="ctr">
            <a:noAutofit/>
          </a:bodyP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
        <p:nvSpPr>
          <p:cNvPr id="5" name="Text Placeholder 4">
            <a:extLst>
              <a:ext uri="{FF2B5EF4-FFF2-40B4-BE49-F238E27FC236}">
                <a16:creationId xmlns:a16="http://schemas.microsoft.com/office/drawing/2014/main" id="{F92CFF75-D51A-47D5-8B64-C0081849B53E}"/>
              </a:ext>
            </a:extLst>
          </p:cNvPr>
          <p:cNvSpPr>
            <a:spLocks noGrp="1"/>
          </p:cNvSpPr>
          <p:nvPr>
            <p:ph type="body" sz="quarter" idx="10"/>
          </p:nvPr>
        </p:nvSpPr>
        <p:spPr/>
        <p:txBody>
          <a:bodyPr/>
          <a:lstStyle/>
          <a:p>
            <a:r>
              <a:rPr lang="ar-EG" dirty="0">
                <a:latin typeface="Times New Roman" pitchFamily="18" charset="0"/>
              </a:rPr>
              <a:t>انت عظيم في جميع القديسين، يا يوحنا المعمدان.</a:t>
            </a:r>
            <a:endParaRPr lang="en-GB" dirty="0"/>
          </a:p>
        </p:txBody>
      </p:sp>
    </p:spTree>
    <p:extLst>
      <p:ext uri="{BB962C8B-B14F-4D97-AF65-F5344CB8AC3E}">
        <p14:creationId xmlns:p14="http://schemas.microsoft.com/office/powerpoint/2010/main" val="19637064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normAutofit/>
          </a:bodyP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
        <p:nvSpPr>
          <p:cNvPr id="5" name="Text Placeholder 4">
            <a:extLst>
              <a:ext uri="{FF2B5EF4-FFF2-40B4-BE49-F238E27FC236}">
                <a16:creationId xmlns:a16="http://schemas.microsoft.com/office/drawing/2014/main" id="{1B74BDC0-CB3A-4687-BC45-5078D57F9D7F}"/>
              </a:ext>
            </a:extLst>
          </p:cNvPr>
          <p:cNvSpPr>
            <a:spLocks noGrp="1"/>
          </p:cNvSpPr>
          <p:nvPr>
            <p:ph type="body" sz="quarter" idx="10"/>
          </p:nvPr>
        </p:nvSpPr>
        <p:spPr/>
        <p:txBody>
          <a:bodyPr>
            <a:normAutofit fontScale="92500"/>
          </a:bodyPr>
          <a:lstStyle/>
          <a:p>
            <a:r>
              <a:rPr lang="ar-EG" dirty="0">
                <a:latin typeface="Times New Roman" pitchFamily="18" charset="0"/>
              </a:rPr>
              <a:t>أنت مرتفع أكثر من رؤساء الآباء، ومكرم أكثر من الأنبياء، </a:t>
            </a:r>
            <a:endParaRPr lang="en-GB" dirty="0"/>
          </a:p>
        </p:txBody>
      </p:sp>
    </p:spTree>
    <p:extLst>
      <p:ext uri="{BB962C8B-B14F-4D97-AF65-F5344CB8AC3E}">
        <p14:creationId xmlns:p14="http://schemas.microsoft.com/office/powerpoint/2010/main" val="6929608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a:xfrm>
            <a:off x="0" y="5913187"/>
            <a:ext cx="9143999" cy="944813"/>
          </a:xfrm>
        </p:spPr>
        <p:txBody>
          <a:bodyPr anchor="ctr">
            <a:noAutofit/>
          </a:bodyPr>
          <a:lstStyle/>
          <a:p>
            <a:r>
              <a:rPr lang="ar-EG" sz="35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35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a:xfrm>
            <a:off x="0" y="5104294"/>
            <a:ext cx="9144000" cy="808893"/>
          </a:xfrm>
        </p:spPr>
        <p:txBody>
          <a:bodyPr anchor="ctr">
            <a:noAutofit/>
          </a:bodyPr>
          <a:lstStyle/>
          <a:p>
            <a:r>
              <a:rPr lang="en-GB" dirty="0"/>
              <a:t>je `</a:t>
            </a:r>
            <a:r>
              <a:rPr lang="en-GB" dirty="0" err="1"/>
              <a:t>mpeouon</a:t>
            </a:r>
            <a:r>
              <a:rPr lang="en-GB" dirty="0"/>
              <a:t> </a:t>
            </a:r>
            <a:r>
              <a:rPr lang="en-GB" dirty="0" err="1"/>
              <a:t>twnf</a:t>
            </a:r>
            <a:r>
              <a:rPr lang="en-GB" dirty="0"/>
              <a:t> </a:t>
            </a:r>
            <a:r>
              <a:rPr lang="en-GB" dirty="0" err="1"/>
              <a:t>qen</a:t>
            </a:r>
            <a:r>
              <a:rPr lang="en-GB" dirty="0"/>
              <a:t> </a:t>
            </a:r>
            <a:r>
              <a:rPr lang="en-GB" dirty="0" err="1"/>
              <a:t>nijinmici</a:t>
            </a:r>
            <a:r>
              <a:rPr lang="en-GB" dirty="0"/>
              <a:t>@ `</a:t>
            </a:r>
            <a:r>
              <a:rPr lang="en-GB" dirty="0" err="1"/>
              <a:t>nte</a:t>
            </a:r>
            <a:r>
              <a:rPr lang="en-GB" dirty="0"/>
              <a:t> </a:t>
            </a:r>
            <a:r>
              <a:rPr lang="en-GB" dirty="0" err="1"/>
              <a:t>nihiomi</a:t>
            </a:r>
            <a:r>
              <a:rPr lang="en-GB" dirty="0"/>
              <a:t> </a:t>
            </a:r>
            <a:r>
              <a:rPr lang="en-GB" dirty="0" err="1"/>
              <a:t>ef`oni</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6EA27AFA-3E57-4115-AFAA-16A76014987F}"/>
              </a:ext>
            </a:extLst>
          </p:cNvPr>
          <p:cNvSpPr>
            <a:spLocks noGrp="1"/>
          </p:cNvSpPr>
          <p:nvPr>
            <p:ph type="body" sz="quarter" idx="10"/>
          </p:nvPr>
        </p:nvSpPr>
        <p:spPr>
          <a:xfrm>
            <a:off x="0" y="4357688"/>
            <a:ext cx="9144000" cy="746606"/>
          </a:xfrm>
        </p:spPr>
        <p:txBody>
          <a:bodyPr>
            <a:normAutofit/>
          </a:bodyPr>
          <a:lstStyle/>
          <a:p>
            <a:r>
              <a:rPr lang="ar-EG" dirty="0">
                <a:latin typeface="Times New Roman" pitchFamily="18" charset="0"/>
              </a:rPr>
              <a:t>لأنه لم يقم في مواليد النساء، مَنْ يشبهك.</a:t>
            </a:r>
            <a:endParaRPr lang="en-GB" dirty="0"/>
          </a:p>
        </p:txBody>
      </p:sp>
    </p:spTree>
    <p:extLst>
      <p:ext uri="{BB962C8B-B14F-4D97-AF65-F5344CB8AC3E}">
        <p14:creationId xmlns:p14="http://schemas.microsoft.com/office/powerpoint/2010/main" val="23332247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normAutofit/>
          </a:bodyP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normAutofit/>
          </a:bodyP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
        <p:nvSpPr>
          <p:cNvPr id="6" name="Text Placeholder 5">
            <a:extLst>
              <a:ext uri="{FF2B5EF4-FFF2-40B4-BE49-F238E27FC236}">
                <a16:creationId xmlns:a16="http://schemas.microsoft.com/office/drawing/2014/main" id="{5007F931-2E3E-44B0-9545-257A2980EF31}"/>
              </a:ext>
            </a:extLst>
          </p:cNvPr>
          <p:cNvSpPr>
            <a:spLocks noGrp="1"/>
          </p:cNvSpPr>
          <p:nvPr>
            <p:ph type="body" sz="quarter" idx="10"/>
          </p:nvPr>
        </p:nvSpPr>
        <p:spPr/>
        <p:txBody>
          <a:bodyPr/>
          <a:lstStyle/>
          <a:p>
            <a:r>
              <a:rPr lang="ar-EG" dirty="0">
                <a:latin typeface="Times New Roman" pitchFamily="18" charset="0"/>
              </a:rPr>
              <a:t>تعالوا إسمعوا الحكيم، لسان الذهب ثاودوسيوس،</a:t>
            </a:r>
            <a:endParaRPr lang="en-GB" dirty="0"/>
          </a:p>
        </p:txBody>
      </p:sp>
    </p:spTree>
    <p:extLst>
      <p:ext uri="{BB962C8B-B14F-4D97-AF65-F5344CB8AC3E}">
        <p14:creationId xmlns:p14="http://schemas.microsoft.com/office/powerpoint/2010/main" val="5125009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normAutofit/>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normAutofit/>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
        <p:nvSpPr>
          <p:cNvPr id="5" name="Text Placeholder 4">
            <a:extLst>
              <a:ext uri="{FF2B5EF4-FFF2-40B4-BE49-F238E27FC236}">
                <a16:creationId xmlns:a16="http://schemas.microsoft.com/office/drawing/2014/main" id="{4F2A52A8-FE8B-4672-84FA-9FD0FF72A722}"/>
              </a:ext>
            </a:extLst>
          </p:cNvPr>
          <p:cNvSpPr>
            <a:spLocks noGrp="1"/>
          </p:cNvSpPr>
          <p:nvPr>
            <p:ph type="body" sz="quarter" idx="10"/>
          </p:nvPr>
        </p:nvSpPr>
        <p:spPr/>
        <p:txBody>
          <a:bodyPr/>
          <a:lstStyle/>
          <a:p>
            <a:r>
              <a:rPr lang="ar-EG" dirty="0">
                <a:latin typeface="Times New Roman" pitchFamily="18" charset="0"/>
              </a:rPr>
              <a:t>ينطق بكرامة الصابغ، يوحنا المعمدان.</a:t>
            </a:r>
            <a:endParaRPr lang="en-GB" dirty="0"/>
          </a:p>
        </p:txBody>
      </p:sp>
    </p:spTree>
    <p:extLst>
      <p:ext uri="{BB962C8B-B14F-4D97-AF65-F5344CB8AC3E}">
        <p14:creationId xmlns:p14="http://schemas.microsoft.com/office/powerpoint/2010/main" val="11451690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noAutofit/>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5002306"/>
            <a:ext cx="9144000" cy="944813"/>
          </a:xfrm>
        </p:spPr>
        <p:txBody>
          <a:bodyPr anchor="ctr">
            <a:noAutofit/>
          </a:bodyPr>
          <a:lstStyle/>
          <a:p>
            <a:r>
              <a:rPr lang="en-GB" sz="3400" dirty="0"/>
              <a:t>Je </a:t>
            </a:r>
            <a:r>
              <a:rPr lang="en-GB" sz="3400" dirty="0" err="1"/>
              <a:t>ainamou</a:t>
            </a:r>
            <a:r>
              <a:rPr lang="en-GB" sz="3400" dirty="0"/>
              <a:t>] `</a:t>
            </a:r>
            <a:r>
              <a:rPr lang="en-GB" sz="3400" dirty="0" err="1"/>
              <a:t>erok</a:t>
            </a:r>
            <a:r>
              <a:rPr lang="en-GB" sz="3400" dirty="0"/>
              <a:t>@ je </a:t>
            </a:r>
            <a:r>
              <a:rPr lang="en-GB" sz="3400" dirty="0" err="1"/>
              <a:t>nim</a:t>
            </a:r>
            <a:r>
              <a:rPr lang="en-GB" sz="3400" dirty="0"/>
              <a:t> </a:t>
            </a:r>
            <a:r>
              <a:rPr lang="en-GB" sz="3400" dirty="0" err="1"/>
              <a:t>ainataiok</a:t>
            </a:r>
            <a:r>
              <a:rPr lang="en-GB" sz="3400" dirty="0"/>
              <a:t> `</a:t>
            </a:r>
            <a:r>
              <a:rPr lang="en-GB" sz="3400" dirty="0" err="1"/>
              <a:t>nas</a:t>
            </a:r>
            <a:r>
              <a:rPr lang="en-GB" sz="3400" dirty="0"/>
              <a:t> `</a:t>
            </a:r>
            <a:r>
              <a:rPr lang="en-GB" sz="3400" dirty="0" err="1"/>
              <a:t>nry</a:t>
            </a:r>
            <a:r>
              <a:rPr lang="en-GB" sz="3400" dirty="0"/>
              <a:t>]@ </a:t>
            </a:r>
            <a:r>
              <a:rPr lang="en-GB" sz="3400" dirty="0" err="1"/>
              <a:t>aina,ak</a:t>
            </a:r>
            <a:r>
              <a:rPr lang="en-GB" sz="3400" dirty="0"/>
              <a:t> `</a:t>
            </a:r>
            <a:r>
              <a:rPr lang="en-GB" sz="3400" dirty="0" err="1"/>
              <a:t>nas</a:t>
            </a:r>
            <a:r>
              <a:rPr lang="en-GB" sz="3400" dirty="0"/>
              <a:t> `</a:t>
            </a:r>
            <a:r>
              <a:rPr lang="en-GB" sz="3400" dirty="0" err="1"/>
              <a:t>n`cmot</a:t>
            </a:r>
            <a:r>
              <a:rPr lang="en-GB" sz="3400" dirty="0"/>
              <a:t>@ `w </a:t>
            </a:r>
            <a:r>
              <a:rPr lang="en-GB" sz="3400" dirty="0" err="1"/>
              <a:t>vy`ete`m`psa</a:t>
            </a:r>
            <a:r>
              <a:rPr lang="en-GB" sz="3400" dirty="0"/>
              <a:t> `</a:t>
            </a:r>
            <a:r>
              <a:rPr lang="en-GB" sz="3400" dirty="0" err="1"/>
              <a:t>ntaio</a:t>
            </a:r>
            <a:r>
              <a:rPr lang="en-GB" sz="3400" dirty="0"/>
              <a:t> </a:t>
            </a:r>
            <a:r>
              <a:rPr lang="en-GB" sz="3400" dirty="0" err="1"/>
              <a:t>niben</a:t>
            </a:r>
            <a:r>
              <a:rPr lang="en-GB" sz="3400" dirty="0"/>
              <a:t>.</a:t>
            </a:r>
          </a:p>
        </p:txBody>
      </p:sp>
      <p:sp>
        <p:nvSpPr>
          <p:cNvPr id="5" name="Text Placeholder 4">
            <a:extLst>
              <a:ext uri="{FF2B5EF4-FFF2-40B4-BE49-F238E27FC236}">
                <a16:creationId xmlns:a16="http://schemas.microsoft.com/office/drawing/2014/main" id="{8FA52714-CC98-4022-AAD6-F64E930F01DA}"/>
              </a:ext>
            </a:extLst>
          </p:cNvPr>
          <p:cNvSpPr>
            <a:spLocks noGrp="1"/>
          </p:cNvSpPr>
          <p:nvPr>
            <p:ph type="body" sz="quarter" idx="10"/>
          </p:nvPr>
        </p:nvSpPr>
        <p:spPr>
          <a:xfrm>
            <a:off x="0" y="4357687"/>
            <a:ext cx="9144000" cy="644619"/>
          </a:xfrm>
        </p:spPr>
        <p:txBody>
          <a:bodyPr>
            <a:normAutofit/>
          </a:bodyPr>
          <a:lstStyle/>
          <a:p>
            <a:r>
              <a:rPr lang="ar-EG" sz="3000" dirty="0"/>
              <a:t>"</a:t>
            </a:r>
            <a:r>
              <a:rPr lang="ar-EG" sz="3000" dirty="0">
                <a:latin typeface="Times New Roman" pitchFamily="18" charset="0"/>
              </a:rPr>
              <a:t>ماذا أدعوك، وبأي نوع أكرمك، وبأي شبه أشبهك، يا مستحق كل كرامة.</a:t>
            </a:r>
            <a:endParaRPr lang="en-GB" sz="3000" dirty="0"/>
          </a:p>
        </p:txBody>
      </p:sp>
    </p:spTree>
    <p:extLst>
      <p:ext uri="{BB962C8B-B14F-4D97-AF65-F5344CB8AC3E}">
        <p14:creationId xmlns:p14="http://schemas.microsoft.com/office/powerpoint/2010/main" val="87132525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noAutofit/>
          </a:bodyP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
        <p:nvSpPr>
          <p:cNvPr id="5" name="Text Placeholder 4">
            <a:extLst>
              <a:ext uri="{FF2B5EF4-FFF2-40B4-BE49-F238E27FC236}">
                <a16:creationId xmlns:a16="http://schemas.microsoft.com/office/drawing/2014/main" id="{EC5E90D3-BB5A-40D0-B23C-BD6707A94E9E}"/>
              </a:ext>
            </a:extLst>
          </p:cNvPr>
          <p:cNvSpPr>
            <a:spLocks noGrp="1"/>
          </p:cNvSpPr>
          <p:nvPr>
            <p:ph type="body" sz="quarter" idx="10"/>
          </p:nvPr>
        </p:nvSpPr>
        <p:spPr/>
        <p:txBody>
          <a:bodyPr/>
          <a:lstStyle/>
          <a:p>
            <a:r>
              <a:rPr lang="ar-EG" dirty="0">
                <a:latin typeface="Times New Roman" pitchFamily="18" charset="0"/>
              </a:rPr>
              <a:t>أنتَ هو طيبة الأثمار، أنتَ هو مُحرِّك الأغصان، </a:t>
            </a:r>
            <a:endParaRPr lang="en-GB" dirty="0"/>
          </a:p>
        </p:txBody>
      </p:sp>
    </p:spTree>
    <p:extLst>
      <p:ext uri="{BB962C8B-B14F-4D97-AF65-F5344CB8AC3E}">
        <p14:creationId xmlns:p14="http://schemas.microsoft.com/office/powerpoint/2010/main" val="30226472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noAutofit/>
          </a:bodyP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p:txBody>
          <a:bodyPr anchor="ctr">
            <a:normAutofit fontScale="92500" lnSpcReduction="20000"/>
          </a:bodyP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
        <p:nvSpPr>
          <p:cNvPr id="5" name="Text Placeholder 4">
            <a:extLst>
              <a:ext uri="{FF2B5EF4-FFF2-40B4-BE49-F238E27FC236}">
                <a16:creationId xmlns:a16="http://schemas.microsoft.com/office/drawing/2014/main" id="{84CDC1DE-16C1-4283-B97F-E3CD2CD3ABAE}"/>
              </a:ext>
            </a:extLst>
          </p:cNvPr>
          <p:cNvSpPr>
            <a:spLocks noGrp="1"/>
          </p:cNvSpPr>
          <p:nvPr>
            <p:ph type="body" sz="quarter" idx="10"/>
          </p:nvPr>
        </p:nvSpPr>
        <p:spPr/>
        <p:txBody>
          <a:bodyPr>
            <a:normAutofit fontScale="92500"/>
          </a:bodyPr>
          <a:lstStyle/>
          <a:p>
            <a:r>
              <a:rPr lang="ar-EG" dirty="0">
                <a:latin typeface="Times New Roman" pitchFamily="18" charset="0"/>
              </a:rPr>
              <a:t>أنت هو الزاهر من الأشجار، النابتة في أرض السوسن."</a:t>
            </a:r>
            <a:endParaRPr lang="en-GB" dirty="0"/>
          </a:p>
        </p:txBody>
      </p:sp>
    </p:spTree>
    <p:extLst>
      <p:ext uri="{BB962C8B-B14F-4D97-AF65-F5344CB8AC3E}">
        <p14:creationId xmlns:p14="http://schemas.microsoft.com/office/powerpoint/2010/main" val="151355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2106BC1A-D7D5-4DE9-B7D0-6CFC99B4BBEA}"/>
              </a:ext>
            </a:extLst>
          </p:cNvPr>
          <p:cNvSpPr>
            <a:spLocks noGrp="1"/>
          </p:cNvSpPr>
          <p:nvPr>
            <p:ph type="body" sz="quarter" idx="10"/>
          </p:nvPr>
        </p:nvSpPr>
        <p:spPr/>
        <p:txBody>
          <a:bodyPr/>
          <a:lstStyle/>
          <a:p>
            <a:pPr>
              <a:lnSpc>
                <a:spcPct val="100000"/>
              </a:lnSpc>
            </a:pPr>
            <a:r>
              <a:rPr lang="ar-EG" dirty="0"/>
              <a:t>طوبى للودعاء، لأنهم يرثون الأرضَ. طوبى للجياع والعطاش إلى البر لأنهم يُشبعون. طوبى للرحماء لأنهم يُرحمون. طوبى لأنقياء القلب لأنهم يعاينون الله. طوبى لصانعي السلام، لأنهم يُدعَون أبناءَ الله. </a:t>
            </a:r>
            <a:endParaRPr lang="en-US" dirty="0"/>
          </a:p>
        </p:txBody>
      </p:sp>
    </p:spTree>
    <p:extLst>
      <p:ext uri="{BB962C8B-B14F-4D97-AF65-F5344CB8AC3E}">
        <p14:creationId xmlns:p14="http://schemas.microsoft.com/office/powerpoint/2010/main" val="123821450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noAutofit/>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1" y="4983270"/>
            <a:ext cx="9144000" cy="944813"/>
          </a:xfrm>
        </p:spPr>
        <p:txBody>
          <a:bodyPr>
            <a:normAutofit fontScale="92500" lnSpcReduction="10000"/>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
        <p:nvSpPr>
          <p:cNvPr id="5" name="Text Placeholder 4">
            <a:extLst>
              <a:ext uri="{FF2B5EF4-FFF2-40B4-BE49-F238E27FC236}">
                <a16:creationId xmlns:a16="http://schemas.microsoft.com/office/drawing/2014/main" id="{EF72682E-A480-4F5F-B1C1-BF637B562DAB}"/>
              </a:ext>
            </a:extLst>
          </p:cNvPr>
          <p:cNvSpPr>
            <a:spLocks noGrp="1"/>
          </p:cNvSpPr>
          <p:nvPr>
            <p:ph type="body" sz="quarter" idx="10"/>
          </p:nvPr>
        </p:nvSpPr>
        <p:spPr/>
        <p:txBody>
          <a:bodyPr>
            <a:normAutofit fontScale="70000" lnSpcReduction="20000"/>
          </a:bodyPr>
          <a:lstStyle/>
          <a:p>
            <a:r>
              <a:rPr lang="ar-EG" dirty="0">
                <a:latin typeface="Times New Roman" pitchFamily="18" charset="0"/>
              </a:rPr>
              <a:t>إشفع فينا أمام الرب، أيها السابق الصابغ، يوحنا المعمدان، ليغفر لنا خطايانا.</a:t>
            </a:r>
            <a:endParaRPr lang="en-GB" dirty="0"/>
          </a:p>
        </p:txBody>
      </p:sp>
    </p:spTree>
    <p:extLst>
      <p:ext uri="{BB962C8B-B14F-4D97-AF65-F5344CB8AC3E}">
        <p14:creationId xmlns:p14="http://schemas.microsoft.com/office/powerpoint/2010/main" val="39563105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764DA3B9-5AB8-44B0-A4CB-D1C1A27D096C}"/>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1203DF35-BEEA-4659-9504-DB6859387E81}"/>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3D22027-BC2F-4810-B6C3-5FA5B8B8BA51}"/>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F419777F-FE8B-460C-BFE4-69C67408FB6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296757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CDB607A-7E1A-4CB0-BCCA-BD93EAFFEE91}"/>
              </a:ext>
            </a:extLst>
          </p:cNvPr>
          <p:cNvSpPr>
            <a:spLocks noGrp="1"/>
          </p:cNvSpPr>
          <p:nvPr>
            <p:ph type="title"/>
          </p:nvPr>
        </p:nvSpPr>
        <p:spPr/>
        <p:txBody>
          <a:bodyPr/>
          <a:lstStyle/>
          <a:p>
            <a:r>
              <a:rPr lang="ar-EG" dirty="0"/>
              <a:t>ني خورا</a:t>
            </a:r>
            <a:endParaRPr lang="en-GB" dirty="0"/>
          </a:p>
        </p:txBody>
      </p:sp>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ني خورا تيرو إنتى</a:t>
            </a:r>
            <a:r>
              <a:rPr lang="ar-EG" sz="3200" b="1" kern="1200" baseline="0" dirty="0">
                <a:solidFill>
                  <a:schemeClr val="bg1"/>
                </a:solidFill>
                <a:latin typeface="Times New Roman" pitchFamily="18" charset="0"/>
                <a:ea typeface="+mn-ea"/>
                <a:cs typeface="Times New Roman" pitchFamily="18" charset="0"/>
              </a:rPr>
              <a:t> ني ريكو: نيم إبطؤو إنتى ني جويت ني يروساليم:</a:t>
            </a:r>
            <a:endParaRPr lang="en-GB" sz="32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5057776"/>
            <a:ext cx="9144000" cy="1141318"/>
          </a:xfrm>
        </p:spPr>
        <p:txBody>
          <a:bodyPr/>
          <a:lstStyle/>
          <a:p>
            <a:r>
              <a:rPr lang="pt-BR" sz="4000" dirty="0"/>
              <a:t>Ni,wra tyrou `nte Ieri,w@ nem `ptwou `nte nijwit nem Ieroucalym@</a:t>
            </a:r>
            <a:endParaRPr lang="en-GB" sz="4000"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45082"/>
            <a:ext cx="9144000" cy="658906"/>
          </a:xfrm>
        </p:spPr>
        <p:txBody>
          <a:bodyPr anchor="b">
            <a:normAutofit/>
          </a:bodyPr>
          <a:lstStyle/>
          <a:p>
            <a:r>
              <a:rPr lang="ar-EG" sz="4000" b="1" kern="1200" dirty="0">
                <a:solidFill>
                  <a:schemeClr val="bg1"/>
                </a:solidFill>
                <a:latin typeface="Times New Roman" pitchFamily="18" charset="0"/>
                <a:ea typeface="+mn-ea"/>
                <a:cs typeface="Times New Roman" pitchFamily="18" charset="0"/>
              </a:rPr>
              <a:t>يا كل كور إريحا، وجبل الزيتون وأورشليم،</a:t>
            </a:r>
            <a:endParaRPr lang="en-GB" dirty="0"/>
          </a:p>
        </p:txBody>
      </p:sp>
    </p:spTree>
    <p:extLst>
      <p:ext uri="{BB962C8B-B14F-4D97-AF65-F5344CB8AC3E}">
        <p14:creationId xmlns:p14="http://schemas.microsoft.com/office/powerpoint/2010/main" val="21768270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5876365"/>
            <a:ext cx="9143999" cy="981635"/>
          </a:xfrm>
        </p:spPr>
        <p:txBody>
          <a:bodyPr anchor="ctr"/>
          <a:lstStyle/>
          <a:p>
            <a:r>
              <a:rPr lang="ar-EG" sz="3400" b="1" kern="1200" baseline="0" dirty="0">
                <a:solidFill>
                  <a:schemeClr val="bg1"/>
                </a:solidFill>
                <a:latin typeface="Times New Roman" pitchFamily="18" charset="0"/>
                <a:ea typeface="+mn-ea"/>
                <a:cs typeface="Times New Roman" pitchFamily="18" charset="0"/>
              </a:rPr>
              <a:t>(آمويني آنا</a:t>
            </a:r>
            <a:r>
              <a:rPr lang="ar-EG" sz="3400" b="1" kern="1200" baseline="0" dirty="0">
                <a:solidFill>
                  <a:schemeClr val="bg1"/>
                </a:solidFill>
                <a:latin typeface="Times New Roman"/>
                <a:ea typeface="+mn-ea"/>
                <a:cs typeface="Times New Roman"/>
              </a:rPr>
              <a:t>ڤ)2 إيطاى نيشتي: إن إشفيري ثي إيطاس شوبي خين إبهوب إن إت كانا إنتى جاليليه آه.</a:t>
            </a:r>
            <a:endParaRPr lang="en-GB" sz="34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4969109"/>
            <a:ext cx="9144000" cy="859771"/>
          </a:xfrm>
        </p:spPr>
        <p:txBody>
          <a:bodyPr/>
          <a:lstStyle/>
          <a:p>
            <a:r>
              <a:rPr lang="pt-BR" dirty="0"/>
              <a:t>`amwini `anau `etainis] `n`svyri@ ;y`etacswpi qen `phop `n`Tkana `nte }galile`a.</a:t>
            </a:r>
            <a:endParaRPr lang="en-GB"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57687"/>
            <a:ext cx="9144000" cy="563937"/>
          </a:xfrm>
        </p:spPr>
        <p:txBody>
          <a:bodyPr anchor="ctr">
            <a:noAutofit/>
          </a:bodyPr>
          <a:lstStyle/>
          <a:p>
            <a:r>
              <a:rPr lang="ar-EG" sz="2900" b="1" kern="1200" dirty="0">
                <a:solidFill>
                  <a:schemeClr val="bg1"/>
                </a:solidFill>
                <a:latin typeface="Times New Roman" pitchFamily="18" charset="0"/>
                <a:ea typeface="+mn-ea"/>
                <a:cs typeface="Times New Roman" pitchFamily="18" charset="0"/>
              </a:rPr>
              <a:t>(تعالوا انظروا) 2 هذه الأُعجوبة العظيمة، التي صارت فى عرس قانا الجليل.</a:t>
            </a:r>
            <a:endParaRPr lang="en-GB" sz="2900" dirty="0"/>
          </a:p>
        </p:txBody>
      </p:sp>
    </p:spTree>
    <p:extLst>
      <p:ext uri="{BB962C8B-B14F-4D97-AF65-F5344CB8AC3E}">
        <p14:creationId xmlns:p14="http://schemas.microsoft.com/office/powerpoint/2010/main" val="121509674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4"/>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889E8374-30E4-41F6-BC06-C2C6047D9913}"/>
              </a:ext>
            </a:extLst>
          </p:cNvPr>
          <p:cNvSpPr>
            <a:spLocks noGrp="1"/>
          </p:cNvSpPr>
          <p:nvPr>
            <p:ph type="title"/>
          </p:nvPr>
        </p:nvSpPr>
        <p:spPr>
          <a:xfrm>
            <a:off x="0" y="4373850"/>
            <a:ext cx="9144000" cy="633193"/>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لما وردت مكاتبات السلام، التي لقسطنطين إلي الإسكندرية،</a:t>
            </a:r>
            <a:endParaRPr lang="en-GB" dirty="0"/>
          </a:p>
        </p:txBody>
      </p:sp>
      <p:sp>
        <p:nvSpPr>
          <p:cNvPr id="6" name="Text Placeholder 5">
            <a:extLst>
              <a:ext uri="{FF2B5EF4-FFF2-40B4-BE49-F238E27FC236}">
                <a16:creationId xmlns:a16="http://schemas.microsoft.com/office/drawing/2014/main" id="{B49494B2-B830-4CFC-9447-79FBCE592537}"/>
              </a:ext>
            </a:extLst>
          </p:cNvPr>
          <p:cNvSpPr>
            <a:spLocks noGrp="1"/>
          </p:cNvSpPr>
          <p:nvPr>
            <p:ph type="body" idx="1"/>
          </p:nvPr>
        </p:nvSpPr>
        <p:spPr>
          <a:xfrm>
            <a:off x="0" y="6185647"/>
            <a:ext cx="9143999" cy="672353"/>
          </a:xfrm>
        </p:spPr>
        <p:txBody>
          <a:bodyPr anchor="ctr"/>
          <a:lstStyle/>
          <a:p>
            <a:r>
              <a:rPr lang="ar-EG" sz="3100" b="1" kern="1200" dirty="0">
                <a:solidFill>
                  <a:schemeClr val="bg1"/>
                </a:solidFill>
                <a:latin typeface="Times New Roman" pitchFamily="18" charset="0"/>
                <a:ea typeface="+mn-ea"/>
                <a:cs typeface="Times New Roman" pitchFamily="18" charset="0"/>
              </a:rPr>
              <a:t>إيتاﭬين ني إسخاي إن هيرينيكون: إنتيه كوستانتينوس إيخون إيراكوتي:</a:t>
            </a:r>
            <a:endParaRPr lang="en-GB" sz="3100" dirty="0"/>
          </a:p>
        </p:txBody>
      </p:sp>
      <p:sp>
        <p:nvSpPr>
          <p:cNvPr id="7" name="Text Placeholder 6">
            <a:extLst>
              <a:ext uri="{FF2B5EF4-FFF2-40B4-BE49-F238E27FC236}">
                <a16:creationId xmlns:a16="http://schemas.microsoft.com/office/drawing/2014/main" id="{79A39C21-5D50-4099-9398-05B2D36ACA40}"/>
              </a:ext>
            </a:extLst>
          </p:cNvPr>
          <p:cNvSpPr>
            <a:spLocks noGrp="1"/>
          </p:cNvSpPr>
          <p:nvPr>
            <p:ph type="body" sz="quarter" idx="3"/>
          </p:nvPr>
        </p:nvSpPr>
        <p:spPr>
          <a:xfrm>
            <a:off x="-1" y="5007044"/>
            <a:ext cx="9144000" cy="1178604"/>
          </a:xfrm>
        </p:spPr>
        <p:txBody>
          <a:bodyPr anchor="ctr"/>
          <a:lstStyle/>
          <a:p>
            <a:r>
              <a:rPr lang="es-ES" sz="4000" dirty="0" err="1"/>
              <a:t>Etau`en</a:t>
            </a:r>
            <a:r>
              <a:rPr lang="es-ES" sz="4000" dirty="0"/>
              <a:t> </a:t>
            </a:r>
            <a:r>
              <a:rPr lang="es-ES" sz="4000" dirty="0" err="1"/>
              <a:t>ni`cqai</a:t>
            </a:r>
            <a:r>
              <a:rPr lang="es-ES" sz="4000" dirty="0"/>
              <a:t> `</a:t>
            </a:r>
            <a:r>
              <a:rPr lang="es-ES" sz="4000" dirty="0" err="1"/>
              <a:t>nhirynikon</a:t>
            </a:r>
            <a:r>
              <a:rPr lang="es-ES" sz="4000" dirty="0"/>
              <a:t>@ `</a:t>
            </a:r>
            <a:r>
              <a:rPr lang="es-ES" sz="4000" dirty="0" err="1"/>
              <a:t>nte</a:t>
            </a:r>
            <a:r>
              <a:rPr lang="ar-EG" sz="4000" dirty="0"/>
              <a:t> </a:t>
            </a:r>
            <a:r>
              <a:rPr lang="es-ES" sz="4000" dirty="0" err="1"/>
              <a:t>Kwctantinoc</a:t>
            </a:r>
            <a:r>
              <a:rPr lang="es-ES" sz="4000" dirty="0"/>
              <a:t> `</a:t>
            </a:r>
            <a:r>
              <a:rPr lang="es-ES" sz="4000" dirty="0" err="1"/>
              <a:t>eqoun</a:t>
            </a:r>
            <a:r>
              <a:rPr lang="es-ES" sz="4000" dirty="0"/>
              <a:t> </a:t>
            </a:r>
            <a:r>
              <a:rPr lang="es-ES" sz="4000" dirty="0" err="1"/>
              <a:t>eRako</a:t>
            </a:r>
            <a:r>
              <a:rPr lang="es-ES" sz="4000" dirty="0"/>
              <a:t>]@</a:t>
            </a:r>
            <a:endParaRPr lang="en-GB" sz="4000" dirty="0"/>
          </a:p>
        </p:txBody>
      </p:sp>
      <p:sp>
        <p:nvSpPr>
          <p:cNvPr id="9" name="TextBox 8">
            <a:hlinkClick r:id="rId2" action="ppaction://hlinksldjump"/>
            <a:extLst>
              <a:ext uri="{FF2B5EF4-FFF2-40B4-BE49-F238E27FC236}">
                <a16:creationId xmlns:a16="http://schemas.microsoft.com/office/drawing/2014/main" id="{45B3AFAD-10DE-4833-AEAB-0476EB87E9D9}"/>
              </a:ext>
            </a:extLst>
          </p:cNvPr>
          <p:cNvSpPr txBox="1"/>
          <p:nvPr/>
        </p:nvSpPr>
        <p:spPr>
          <a:xfrm>
            <a:off x="5136775" y="3973739"/>
            <a:ext cx="2622175" cy="400110"/>
          </a:xfrm>
          <a:prstGeom prst="rect">
            <a:avLst/>
          </a:prstGeom>
          <a:noFill/>
        </p:spPr>
        <p:txBody>
          <a:bodyPr wrap="square" rtlCol="0">
            <a:spAutoFit/>
          </a:bodyPr>
          <a:lstStyle/>
          <a:p>
            <a:pPr algn="r"/>
            <a:r>
              <a:rPr lang="ar-EG" sz="2000" b="1" dirty="0">
                <a:solidFill>
                  <a:srgbClr val="FFC000"/>
                </a:solidFill>
              </a:rPr>
              <a:t>محير عيد الصليب </a:t>
            </a:r>
            <a:r>
              <a:rPr lang="ar-EG" b="1" dirty="0">
                <a:solidFill>
                  <a:schemeClr val="bg1"/>
                </a:solidFill>
              </a:rPr>
              <a:t>(باتشويس)</a:t>
            </a:r>
            <a:endParaRPr lang="en-GB" sz="20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A55FC5-14F9-4DA7-92A8-9D42A0305897}"/>
              </a:ext>
            </a:extLst>
          </p:cNvPr>
          <p:cNvSpPr txBox="1"/>
          <p:nvPr/>
        </p:nvSpPr>
        <p:spPr>
          <a:xfrm>
            <a:off x="8081683" y="3940254"/>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0331871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4"/>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5FA90ACF-F8EB-418C-9F05-8D9097C470AA}"/>
              </a:ext>
            </a:extLst>
          </p:cNvPr>
          <p:cNvSpPr>
            <a:spLocks noGrp="1"/>
          </p:cNvSpPr>
          <p:nvPr>
            <p:ph type="title"/>
          </p:nvPr>
        </p:nvSpPr>
        <p:spPr>
          <a:xfrm>
            <a:off x="-1" y="4346956"/>
            <a:ext cx="9144000" cy="733209"/>
          </a:xfrm>
        </p:spPr>
        <p:txBody>
          <a:bodyPr/>
          <a:lstStyle/>
          <a:p>
            <a:r>
              <a:rPr lang="ar-EG" sz="4000" b="1" kern="1200" dirty="0">
                <a:solidFill>
                  <a:schemeClr val="bg1"/>
                </a:solidFill>
                <a:latin typeface="Times New Roman" pitchFamily="18" charset="0"/>
                <a:ea typeface="+mn-ea"/>
                <a:cs typeface="Times New Roman" pitchFamily="18" charset="0"/>
              </a:rPr>
              <a:t>قائلا</a:t>
            </a:r>
            <a:r>
              <a:rPr lang="ar-EG" dirty="0">
                <a:ea typeface="+mn-ea"/>
              </a:rPr>
              <a:t>ً</a:t>
            </a:r>
            <a:r>
              <a:rPr lang="ar-EG" sz="4000" b="1" kern="1200" dirty="0">
                <a:solidFill>
                  <a:schemeClr val="bg1"/>
                </a:solidFill>
                <a:latin typeface="Times New Roman" pitchFamily="18" charset="0"/>
                <a:ea typeface="+mn-ea"/>
                <a:cs typeface="Times New Roman" pitchFamily="18" charset="0"/>
              </a:rPr>
              <a:t> أبواب البرابي ،وإفتحوا أبواب الكنائس.</a:t>
            </a:r>
            <a:endParaRPr lang="en-GB" dirty="0"/>
          </a:p>
        </p:txBody>
      </p:sp>
      <p:sp>
        <p:nvSpPr>
          <p:cNvPr id="6" name="Text Placeholder 5">
            <a:extLst>
              <a:ext uri="{FF2B5EF4-FFF2-40B4-BE49-F238E27FC236}">
                <a16:creationId xmlns:a16="http://schemas.microsoft.com/office/drawing/2014/main" id="{F017C457-2C30-45F7-8CBF-6C9B8C54215D}"/>
              </a:ext>
            </a:extLst>
          </p:cNvPr>
          <p:cNvSpPr>
            <a:spLocks noGrp="1"/>
          </p:cNvSpPr>
          <p:nvPr>
            <p:ph type="body" idx="1"/>
          </p:nvPr>
        </p:nvSpPr>
        <p:spPr>
          <a:xfrm>
            <a:off x="0" y="6185647"/>
            <a:ext cx="9143999" cy="672353"/>
          </a:xfrm>
        </p:spPr>
        <p:txBody>
          <a:bodyPr anchor="ctr"/>
          <a:lstStyle/>
          <a:p>
            <a:r>
              <a:rPr lang="ar-EG" sz="3500" b="1" kern="1200" dirty="0">
                <a:solidFill>
                  <a:schemeClr val="bg1"/>
                </a:solidFill>
                <a:latin typeface="Times New Roman" pitchFamily="18" charset="0"/>
                <a:ea typeface="+mn-ea"/>
                <a:cs typeface="Times New Roman" pitchFamily="18" charset="0"/>
              </a:rPr>
              <a:t>ﭽيه ما إشتام إم إفرو إنني إيرفيؤي: آوؤن إم إفرو إنني إكليسيا.</a:t>
            </a:r>
            <a:endParaRPr lang="en-GB" sz="3500" dirty="0"/>
          </a:p>
        </p:txBody>
      </p:sp>
      <p:sp>
        <p:nvSpPr>
          <p:cNvPr id="7" name="Text Placeholder 6">
            <a:extLst>
              <a:ext uri="{FF2B5EF4-FFF2-40B4-BE49-F238E27FC236}">
                <a16:creationId xmlns:a16="http://schemas.microsoft.com/office/drawing/2014/main" id="{D1B19CB1-B8B0-4E14-AD4B-8B2B4548E499}"/>
              </a:ext>
            </a:extLst>
          </p:cNvPr>
          <p:cNvSpPr>
            <a:spLocks noGrp="1"/>
          </p:cNvSpPr>
          <p:nvPr>
            <p:ph type="body" sz="quarter" idx="3"/>
          </p:nvPr>
        </p:nvSpPr>
        <p:spPr>
          <a:xfrm>
            <a:off x="-1" y="5080165"/>
            <a:ext cx="9144000" cy="1105482"/>
          </a:xfrm>
        </p:spPr>
        <p:txBody>
          <a:bodyPr anchor="ctr"/>
          <a:lstStyle/>
          <a:p>
            <a:pPr>
              <a:lnSpc>
                <a:spcPct val="80000"/>
              </a:lnSpc>
              <a:spcBef>
                <a:spcPts val="0"/>
              </a:spcBef>
            </a:pPr>
            <a:r>
              <a:rPr lang="en-GB" sz="4000" dirty="0"/>
              <a:t>J</a:t>
            </a:r>
            <a:r>
              <a:rPr lang="en-US" sz="4000" dirty="0"/>
              <a:t>e</a:t>
            </a:r>
            <a:r>
              <a:rPr lang="en-GB" sz="4000" dirty="0"/>
              <a:t> </a:t>
            </a:r>
            <a:r>
              <a:rPr lang="en-GB" sz="4000" dirty="0" err="1"/>
              <a:t>ma`s;am</a:t>
            </a:r>
            <a:r>
              <a:rPr lang="en-GB" sz="4000" dirty="0"/>
              <a:t> `</a:t>
            </a:r>
            <a:r>
              <a:rPr lang="en-GB" sz="4000" dirty="0" err="1"/>
              <a:t>m`vro</a:t>
            </a:r>
            <a:r>
              <a:rPr lang="en-GB" sz="4000" dirty="0"/>
              <a:t> `</a:t>
            </a:r>
            <a:r>
              <a:rPr lang="en-GB" sz="4000" dirty="0" err="1"/>
              <a:t>nniervyou`i</a:t>
            </a:r>
            <a:r>
              <a:rPr lang="en-GB" sz="4000" dirty="0"/>
              <a:t>@</a:t>
            </a:r>
          </a:p>
          <a:p>
            <a:pPr>
              <a:lnSpc>
                <a:spcPct val="80000"/>
              </a:lnSpc>
              <a:spcBef>
                <a:spcPts val="0"/>
              </a:spcBef>
            </a:pPr>
            <a:r>
              <a:rPr lang="en-GB" sz="4000" dirty="0"/>
              <a:t> `</a:t>
            </a:r>
            <a:r>
              <a:rPr lang="en-GB" sz="4000" dirty="0" err="1"/>
              <a:t>awoun</a:t>
            </a:r>
            <a:r>
              <a:rPr lang="en-GB" sz="4000" dirty="0"/>
              <a:t> `</a:t>
            </a:r>
            <a:r>
              <a:rPr lang="en-GB" sz="4000" dirty="0" err="1"/>
              <a:t>m`vro</a:t>
            </a:r>
            <a:r>
              <a:rPr lang="en-GB" sz="4000" dirty="0"/>
              <a:t> `</a:t>
            </a:r>
            <a:r>
              <a:rPr lang="en-GB" sz="4000" dirty="0" err="1"/>
              <a:t>nniek`klyci`a</a:t>
            </a:r>
            <a:r>
              <a:rPr lang="en-GB" sz="4000" dirty="0"/>
              <a:t>.</a:t>
            </a:r>
          </a:p>
        </p:txBody>
      </p:sp>
      <p:sp>
        <p:nvSpPr>
          <p:cNvPr id="9" name="TextBox 8">
            <a:hlinkClick r:id="rId2" action="ppaction://hlinksldjump"/>
            <a:extLst>
              <a:ext uri="{FF2B5EF4-FFF2-40B4-BE49-F238E27FC236}">
                <a16:creationId xmlns:a16="http://schemas.microsoft.com/office/drawing/2014/main" id="{4592DC88-37C2-4B45-9EB8-9CD8AD3638B4}"/>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FBB214-DF51-453B-8DB9-A5BDFE8F8D01}"/>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9696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9F69C6C-99F4-4966-A4DB-F5656F6B6D0D}"/>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الاساقفة سمعوا ففرحوا والقساوسة ابتهجوا </a:t>
            </a:r>
            <a:endParaRPr lang="en-GB" dirty="0"/>
          </a:p>
        </p:txBody>
      </p:sp>
      <p:sp>
        <p:nvSpPr>
          <p:cNvPr id="3" name="Text Placeholder 2">
            <a:extLst>
              <a:ext uri="{FF2B5EF4-FFF2-40B4-BE49-F238E27FC236}">
                <a16:creationId xmlns:a16="http://schemas.microsoft.com/office/drawing/2014/main" id="{590EE8A4-C8B8-4B70-8C83-F1FA340EF58D}"/>
              </a:ext>
            </a:extLst>
          </p:cNvPr>
          <p:cNvSpPr>
            <a:spLocks noGrp="1"/>
          </p:cNvSpPr>
          <p:nvPr>
            <p:ph type="body" idx="1"/>
          </p:nvPr>
        </p:nvSpPr>
        <p:spPr>
          <a:xfrm>
            <a:off x="-80682" y="6175642"/>
            <a:ext cx="9291918" cy="682358"/>
          </a:xfrm>
        </p:spPr>
        <p:txBody>
          <a:bodyPr anchor="ctr"/>
          <a:lstStyle/>
          <a:p>
            <a:r>
              <a:rPr lang="ar-EG" sz="3200" b="1" kern="1200" dirty="0">
                <a:solidFill>
                  <a:schemeClr val="bg1"/>
                </a:solidFill>
                <a:latin typeface="Times New Roman" pitchFamily="18" charset="0"/>
                <a:ea typeface="+mn-ea"/>
                <a:cs typeface="Times New Roman" pitchFamily="18" charset="0"/>
              </a:rPr>
              <a:t>آني إيبيسكوبوس سوتيم آﭬراشي: آني إبريس ﭬيتيروس أونوف إمموؤ: </a:t>
            </a:r>
            <a:endParaRPr lang="en-GB" dirty="0"/>
          </a:p>
        </p:txBody>
      </p:sp>
      <p:sp>
        <p:nvSpPr>
          <p:cNvPr id="4" name="Text Placeholder 3">
            <a:extLst>
              <a:ext uri="{FF2B5EF4-FFF2-40B4-BE49-F238E27FC236}">
                <a16:creationId xmlns:a16="http://schemas.microsoft.com/office/drawing/2014/main" id="{899231D8-A5B1-4C97-A0D8-AD4ACC3FAF48}"/>
              </a:ext>
            </a:extLst>
          </p:cNvPr>
          <p:cNvSpPr>
            <a:spLocks noGrp="1"/>
          </p:cNvSpPr>
          <p:nvPr>
            <p:ph type="body" sz="quarter" idx="3"/>
          </p:nvPr>
        </p:nvSpPr>
        <p:spPr>
          <a:xfrm>
            <a:off x="0" y="5042763"/>
            <a:ext cx="9144000" cy="1132880"/>
          </a:xfrm>
        </p:spPr>
        <p:txBody>
          <a:bodyPr anchor="ctr"/>
          <a:lstStyle/>
          <a:p>
            <a:pPr>
              <a:lnSpc>
                <a:spcPct val="80000"/>
              </a:lnSpc>
              <a:spcBef>
                <a:spcPts val="0"/>
              </a:spcBef>
            </a:pPr>
            <a:r>
              <a:rPr lang="fr-FR" sz="4000" b="0" i="0" u="none" strike="noStrike" dirty="0">
                <a:effectLst/>
                <a:latin typeface="CS New Athanasius" pitchFamily="34" charset="0"/>
              </a:rPr>
              <a:t>A </a:t>
            </a:r>
            <a:r>
              <a:rPr lang="fr-FR" sz="4000" b="0" i="0" u="none" strike="noStrike" dirty="0" err="1">
                <a:effectLst/>
                <a:latin typeface="CS New Athanasius" pitchFamily="34" charset="0"/>
              </a:rPr>
              <a:t>ni`epickopoc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cwtem</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aurasi</a:t>
            </a:r>
            <a:r>
              <a:rPr lang="fr-FR" sz="4000" b="0" i="0" u="none" strike="noStrike" dirty="0">
                <a:effectLst/>
                <a:latin typeface="CS New Athanasius" pitchFamily="34" charset="0"/>
              </a:rPr>
              <a:t>@</a:t>
            </a:r>
            <a:endParaRPr lang="ar-EG" sz="4000" b="0" i="0" u="none" strike="noStrike" dirty="0">
              <a:effectLst/>
              <a:latin typeface="CS New Athanasius" pitchFamily="34" charset="0"/>
            </a:endParaRPr>
          </a:p>
          <a:p>
            <a:pPr>
              <a:lnSpc>
                <a:spcPct val="80000"/>
              </a:lnSpc>
              <a:spcBef>
                <a:spcPts val="0"/>
              </a:spcBef>
            </a:pPr>
            <a:r>
              <a:rPr lang="fr-FR" sz="4000" b="0" i="0" u="none" strike="noStrike" dirty="0">
                <a:effectLst/>
                <a:latin typeface="CS New Athanasius" pitchFamily="34" charset="0"/>
              </a:rPr>
              <a:t> `</a:t>
            </a:r>
            <a:r>
              <a:rPr lang="fr-FR" sz="4000" b="0" i="0" u="none" strike="noStrike" dirty="0" err="1">
                <a:effectLst/>
                <a:latin typeface="CS New Athanasius" pitchFamily="34" charset="0"/>
              </a:rPr>
              <a:t>ani`precbuteroc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ounof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mmwou</a:t>
            </a:r>
            <a:r>
              <a:rPr lang="fr-FR" sz="4000" b="0" i="0" u="none" strike="noStrike" dirty="0">
                <a:effectLst/>
                <a:latin typeface="CS New Athanasius" pitchFamily="34" charset="0"/>
              </a:rPr>
              <a:t>@</a:t>
            </a:r>
            <a:endParaRPr lang="en-GB" sz="4000" dirty="0"/>
          </a:p>
        </p:txBody>
      </p:sp>
      <p:sp>
        <p:nvSpPr>
          <p:cNvPr id="6" name="TextBox 5">
            <a:hlinkClick r:id="rId2" action="ppaction://hlinksldjump"/>
            <a:extLst>
              <a:ext uri="{FF2B5EF4-FFF2-40B4-BE49-F238E27FC236}">
                <a16:creationId xmlns:a16="http://schemas.microsoft.com/office/drawing/2014/main" id="{FA31BC76-B8BB-4CAE-8786-BA6B8870B5A6}"/>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7" name="TextBox 6">
            <a:hlinkClick r:id="rId3" action="ppaction://hlinksldjump"/>
            <a:extLst>
              <a:ext uri="{FF2B5EF4-FFF2-40B4-BE49-F238E27FC236}">
                <a16:creationId xmlns:a16="http://schemas.microsoft.com/office/drawing/2014/main" id="{2851097B-4F83-427A-B1A2-B6BAF0C3AAB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536879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A08D62D-F02C-4199-B814-67F2A06E5D67}"/>
              </a:ext>
            </a:extLst>
          </p:cNvPr>
          <p:cNvSpPr>
            <a:spLocks noGrp="1"/>
          </p:cNvSpPr>
          <p:nvPr>
            <p:ph type="title"/>
          </p:nvPr>
        </p:nvSpPr>
        <p:spPr>
          <a:xfrm>
            <a:off x="0" y="4360403"/>
            <a:ext cx="9144000" cy="682357"/>
          </a:xfrm>
        </p:spPr>
        <p:txBody>
          <a:bodyPr/>
          <a:lstStyle/>
          <a:p>
            <a:r>
              <a:rPr lang="ar-EG" sz="4000" b="1" kern="1200" dirty="0">
                <a:solidFill>
                  <a:schemeClr val="bg1"/>
                </a:solidFill>
                <a:latin typeface="Times New Roman" pitchFamily="18" charset="0"/>
                <a:ea typeface="+mn-ea"/>
                <a:cs typeface="Times New Roman" pitchFamily="18" charset="0"/>
              </a:rPr>
              <a:t>وسبع رتب الكنيسة مجدوا السماء.</a:t>
            </a:r>
            <a:endParaRPr lang="en-GB" dirty="0"/>
          </a:p>
        </p:txBody>
      </p:sp>
      <p:sp>
        <p:nvSpPr>
          <p:cNvPr id="3" name="Text Placeholder 2">
            <a:extLst>
              <a:ext uri="{FF2B5EF4-FFF2-40B4-BE49-F238E27FC236}">
                <a16:creationId xmlns:a16="http://schemas.microsoft.com/office/drawing/2014/main" id="{F2EDC12F-0E36-42C7-9902-DAE4D28FA8F0}"/>
              </a:ext>
            </a:extLst>
          </p:cNvPr>
          <p:cNvSpPr>
            <a:spLocks noGrp="1"/>
          </p:cNvSpPr>
          <p:nvPr>
            <p:ph type="body" idx="1"/>
          </p:nvPr>
        </p:nvSpPr>
        <p:spPr>
          <a:xfrm>
            <a:off x="0" y="6212541"/>
            <a:ext cx="9143999" cy="645459"/>
          </a:xfrm>
        </p:spPr>
        <p:txBody>
          <a:bodyPr anchor="ctr"/>
          <a:lstStyle/>
          <a:p>
            <a:r>
              <a:rPr lang="ar-EG" sz="3200" b="1" kern="1200" dirty="0">
                <a:solidFill>
                  <a:schemeClr val="bg1"/>
                </a:solidFill>
                <a:latin typeface="Times New Roman" pitchFamily="18" charset="0"/>
                <a:ea typeface="+mn-ea"/>
                <a:cs typeface="Times New Roman" pitchFamily="18" charset="0"/>
              </a:rPr>
              <a:t>آبي شاشف إنطاغما إنتيه تي إكليسيا : تي أوؤ إم إفنوتي إنتيه إتفيه.</a:t>
            </a:r>
            <a:endParaRPr lang="en-GB" dirty="0"/>
          </a:p>
        </p:txBody>
      </p:sp>
      <p:sp>
        <p:nvSpPr>
          <p:cNvPr id="4" name="Text Placeholder 3">
            <a:extLst>
              <a:ext uri="{FF2B5EF4-FFF2-40B4-BE49-F238E27FC236}">
                <a16:creationId xmlns:a16="http://schemas.microsoft.com/office/drawing/2014/main" id="{57CFB981-5BAA-4C4B-8693-D63A3C3A2875}"/>
              </a:ext>
            </a:extLst>
          </p:cNvPr>
          <p:cNvSpPr>
            <a:spLocks noGrp="1"/>
          </p:cNvSpPr>
          <p:nvPr>
            <p:ph type="body" sz="quarter" idx="3"/>
          </p:nvPr>
        </p:nvSpPr>
        <p:spPr>
          <a:xfrm>
            <a:off x="-1" y="5042760"/>
            <a:ext cx="9144000" cy="1169781"/>
          </a:xfrm>
        </p:spPr>
        <p:txBody>
          <a:bodyPr anchor="ctr"/>
          <a:lstStyle/>
          <a:p>
            <a:r>
              <a:rPr lang="en-GB" sz="4000" dirty="0"/>
              <a:t> `</a:t>
            </a:r>
            <a:r>
              <a:rPr lang="en-GB" sz="4000" dirty="0" err="1"/>
              <a:t>apisasf</a:t>
            </a:r>
            <a:r>
              <a:rPr lang="en-GB" sz="4000" dirty="0"/>
              <a:t> `</a:t>
            </a:r>
            <a:r>
              <a:rPr lang="en-GB" sz="4000" dirty="0" err="1"/>
              <a:t>ntagma</a:t>
            </a:r>
            <a:r>
              <a:rPr lang="en-GB" sz="4000" dirty="0"/>
              <a:t> `</a:t>
            </a:r>
            <a:r>
              <a:rPr lang="en-GB" sz="4000" dirty="0" err="1"/>
              <a:t>nte</a:t>
            </a:r>
            <a:r>
              <a:rPr lang="en-GB" sz="4000" dirty="0"/>
              <a:t> ]</a:t>
            </a:r>
            <a:r>
              <a:rPr lang="en-GB" sz="4000" dirty="0" err="1"/>
              <a:t>ek`klyci`a</a:t>
            </a:r>
            <a:r>
              <a:rPr lang="en-GB" sz="4000" dirty="0"/>
              <a:t>@ ]`</a:t>
            </a:r>
            <a:r>
              <a:rPr lang="en-GB" sz="4000" dirty="0" err="1"/>
              <a:t>wou</a:t>
            </a:r>
            <a:r>
              <a:rPr lang="en-GB" sz="4000" dirty="0"/>
              <a:t> `</a:t>
            </a:r>
            <a:r>
              <a:rPr lang="en-GB" sz="4000" dirty="0" err="1"/>
              <a:t>m`V</a:t>
            </a:r>
            <a:r>
              <a:rPr lang="en-GB" sz="4000" dirty="0"/>
              <a:t>] `</a:t>
            </a:r>
            <a:r>
              <a:rPr lang="en-GB" sz="4000" dirty="0" err="1"/>
              <a:t>nte</a:t>
            </a:r>
            <a:r>
              <a:rPr lang="en-GB" sz="4000" dirty="0"/>
              <a:t> `</a:t>
            </a:r>
            <a:r>
              <a:rPr lang="en-GB" sz="4000" dirty="0" err="1"/>
              <a:t>tve</a:t>
            </a:r>
            <a:r>
              <a:rPr lang="en-GB" sz="4000" dirty="0"/>
              <a:t>.</a:t>
            </a:r>
          </a:p>
        </p:txBody>
      </p:sp>
    </p:spTree>
    <p:extLst>
      <p:ext uri="{BB962C8B-B14F-4D97-AF65-F5344CB8AC3E}">
        <p14:creationId xmlns:p14="http://schemas.microsoft.com/office/powerpoint/2010/main" val="21100796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4B3F400-AA43-4BA4-8E74-21175C41CEAC}"/>
              </a:ext>
            </a:extLst>
          </p:cNvPr>
          <p:cNvSpPr>
            <a:spLocks noGrp="1"/>
          </p:cNvSpPr>
          <p:nvPr>
            <p:ph type="title"/>
          </p:nvPr>
        </p:nvSpPr>
        <p:spPr>
          <a:xfrm>
            <a:off x="-2" y="4333510"/>
            <a:ext cx="9144001" cy="780686"/>
          </a:xfrm>
        </p:spPr>
        <p:txBody>
          <a:bodyPr>
            <a:noAutofit/>
          </a:bodyPr>
          <a:lstStyle/>
          <a:p>
            <a:r>
              <a:rPr lang="ar-EG" b="1" kern="1200" dirty="0">
                <a:solidFill>
                  <a:schemeClr val="bg1"/>
                </a:solidFill>
                <a:latin typeface="Times New Roman" pitchFamily="18" charset="0"/>
                <a:ea typeface="+mn-ea"/>
                <a:cs typeface="Times New Roman" pitchFamily="18" charset="0"/>
              </a:rPr>
              <a:t>أي لسان جسدي يقدر أن ينطق بعظم سرورك</a:t>
            </a:r>
            <a:endParaRPr lang="en-GB" dirty="0"/>
          </a:p>
        </p:txBody>
      </p:sp>
      <p:sp>
        <p:nvSpPr>
          <p:cNvPr id="3" name="Text Placeholder 2">
            <a:extLst>
              <a:ext uri="{FF2B5EF4-FFF2-40B4-BE49-F238E27FC236}">
                <a16:creationId xmlns:a16="http://schemas.microsoft.com/office/drawing/2014/main" id="{39487F52-1E1D-4566-8BCB-50461018BD75}"/>
              </a:ext>
            </a:extLst>
          </p:cNvPr>
          <p:cNvSpPr>
            <a:spLocks noGrp="1"/>
          </p:cNvSpPr>
          <p:nvPr>
            <p:ph type="body" idx="1"/>
          </p:nvPr>
        </p:nvSpPr>
        <p:spPr>
          <a:xfrm>
            <a:off x="0" y="6098271"/>
            <a:ext cx="9143999" cy="759729"/>
          </a:xfrm>
        </p:spPr>
        <p:txBody>
          <a:bodyPr/>
          <a:lstStyle/>
          <a:p>
            <a:r>
              <a:rPr lang="ar-EG" sz="3600" b="1" kern="1200" dirty="0">
                <a:solidFill>
                  <a:schemeClr val="bg1"/>
                </a:solidFill>
                <a:latin typeface="Times New Roman" pitchFamily="18" charset="0"/>
                <a:ea typeface="+mn-ea"/>
                <a:cs typeface="Times New Roman" pitchFamily="18" charset="0"/>
              </a:rPr>
              <a:t>آش إنلاس إنسوماتيكوس نا إشصاﭽ</a:t>
            </a:r>
            <a:r>
              <a:rPr lang="ar-EG" sz="3600" dirty="0"/>
              <a:t>ـ</a:t>
            </a:r>
            <a:r>
              <a:rPr lang="ar-EG" sz="3600" b="1" kern="1200" dirty="0">
                <a:solidFill>
                  <a:schemeClr val="bg1"/>
                </a:solidFill>
                <a:latin typeface="Times New Roman" pitchFamily="18" charset="0"/>
                <a:ea typeface="+mn-ea"/>
                <a:cs typeface="Times New Roman" pitchFamily="18" charset="0"/>
              </a:rPr>
              <a:t>ي إيبيك نيشتي إن ثيليل :</a:t>
            </a:r>
            <a:endParaRPr lang="en-US"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40ECCFD-D42B-4988-B811-176CABE956D2}"/>
              </a:ext>
            </a:extLst>
          </p:cNvPr>
          <p:cNvSpPr>
            <a:spLocks noGrp="1"/>
          </p:cNvSpPr>
          <p:nvPr>
            <p:ph type="body" sz="quarter" idx="3"/>
          </p:nvPr>
        </p:nvSpPr>
        <p:spPr>
          <a:xfrm>
            <a:off x="0" y="5114196"/>
            <a:ext cx="9144000" cy="984075"/>
          </a:xfrm>
        </p:spPr>
        <p:txBody>
          <a:bodyPr anchor="ctr"/>
          <a:lstStyle/>
          <a:p>
            <a:pPr>
              <a:lnSpc>
                <a:spcPct val="80000"/>
              </a:lnSpc>
              <a:spcBef>
                <a:spcPts val="0"/>
              </a:spcBef>
            </a:pPr>
            <a:r>
              <a:rPr lang="en-GB" sz="3500" dirty="0"/>
              <a:t>As `</a:t>
            </a:r>
            <a:r>
              <a:rPr lang="en-GB" sz="3500" dirty="0" err="1"/>
              <a:t>nlac</a:t>
            </a:r>
            <a:r>
              <a:rPr lang="en-GB" sz="3500" dirty="0"/>
              <a:t> `</a:t>
            </a:r>
            <a:r>
              <a:rPr lang="en-GB" sz="3500" dirty="0" err="1"/>
              <a:t>ncwmatikoc</a:t>
            </a:r>
            <a:r>
              <a:rPr lang="en-GB" sz="3500" dirty="0"/>
              <a:t> </a:t>
            </a:r>
            <a:r>
              <a:rPr lang="en-GB" sz="3500" dirty="0" err="1"/>
              <a:t>na</a:t>
            </a:r>
            <a:r>
              <a:rPr lang="en-GB" sz="3500" dirty="0"/>
              <a:t> `</a:t>
            </a:r>
            <a:r>
              <a:rPr lang="en-GB" sz="3500" dirty="0" err="1"/>
              <a:t>scaji</a:t>
            </a:r>
            <a:r>
              <a:rPr lang="en-GB" sz="3500" dirty="0"/>
              <a:t> `</a:t>
            </a:r>
            <a:r>
              <a:rPr lang="en-GB" sz="3500" dirty="0" err="1"/>
              <a:t>epeknis</a:t>
            </a:r>
            <a:r>
              <a:rPr lang="en-GB" sz="3500" dirty="0"/>
              <a:t>] `</a:t>
            </a:r>
            <a:r>
              <a:rPr lang="en-GB" sz="3500" dirty="0" err="1"/>
              <a:t>n;elyl</a:t>
            </a:r>
            <a:r>
              <a:rPr lang="en-GB" sz="3500" dirty="0"/>
              <a:t>@</a:t>
            </a:r>
            <a:endParaRPr lang="ar-EG" sz="3500" dirty="0"/>
          </a:p>
        </p:txBody>
      </p:sp>
    </p:spTree>
    <p:extLst>
      <p:ext uri="{BB962C8B-B14F-4D97-AF65-F5344CB8AC3E}">
        <p14:creationId xmlns:p14="http://schemas.microsoft.com/office/powerpoint/2010/main" val="6468029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2EEF03F-EC48-4FD5-9BE5-3AF2F878A359}"/>
              </a:ext>
            </a:extLst>
          </p:cNvPr>
          <p:cNvSpPr>
            <a:spLocks noGrp="1"/>
          </p:cNvSpPr>
          <p:nvPr>
            <p:ph type="title"/>
          </p:nvPr>
        </p:nvSpPr>
        <p:spPr>
          <a:xfrm>
            <a:off x="-1" y="4346956"/>
            <a:ext cx="9144000" cy="682357"/>
          </a:xfrm>
        </p:spPr>
        <p:txBody>
          <a:bodyPr/>
          <a:lstStyle/>
          <a:p>
            <a:r>
              <a:rPr lang="ar-EG" sz="4000" b="1" kern="1200" dirty="0">
                <a:solidFill>
                  <a:schemeClr val="bg1"/>
                </a:solidFill>
                <a:latin typeface="Times New Roman" pitchFamily="18" charset="0"/>
                <a:ea typeface="+mn-ea"/>
                <a:cs typeface="Times New Roman" pitchFamily="18" charset="0"/>
              </a:rPr>
              <a:t>أيها الشعب المؤمن في جميع الكنائس.</a:t>
            </a:r>
            <a:endParaRPr lang="en-GB" dirty="0"/>
          </a:p>
        </p:txBody>
      </p:sp>
      <p:sp>
        <p:nvSpPr>
          <p:cNvPr id="3" name="Text Placeholder 2">
            <a:extLst>
              <a:ext uri="{FF2B5EF4-FFF2-40B4-BE49-F238E27FC236}">
                <a16:creationId xmlns:a16="http://schemas.microsoft.com/office/drawing/2014/main" id="{FE22B127-BCE0-411F-A80A-31627CD8AB13}"/>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بي لاؤس إمبيستوس خين ني إكليسيا تيرو.</a:t>
            </a:r>
            <a:endParaRPr lang="en-GB" sz="4000" dirty="0"/>
          </a:p>
        </p:txBody>
      </p:sp>
      <p:sp>
        <p:nvSpPr>
          <p:cNvPr id="4" name="Text Placeholder 3">
            <a:extLst>
              <a:ext uri="{FF2B5EF4-FFF2-40B4-BE49-F238E27FC236}">
                <a16:creationId xmlns:a16="http://schemas.microsoft.com/office/drawing/2014/main" id="{6006C70F-9C2C-43D2-9AA6-565181AD4C2F}"/>
              </a:ext>
            </a:extLst>
          </p:cNvPr>
          <p:cNvSpPr>
            <a:spLocks noGrp="1"/>
          </p:cNvSpPr>
          <p:nvPr>
            <p:ph type="body" sz="quarter" idx="3"/>
          </p:nvPr>
        </p:nvSpPr>
        <p:spPr>
          <a:xfrm>
            <a:off x="0" y="5029313"/>
            <a:ext cx="9144000" cy="1019794"/>
          </a:xfrm>
        </p:spPr>
        <p:txBody>
          <a:bodyPr anchor="ctr"/>
          <a:lstStyle/>
          <a:p>
            <a:pPr>
              <a:lnSpc>
                <a:spcPct val="80000"/>
              </a:lnSpc>
              <a:spcBef>
                <a:spcPts val="0"/>
              </a:spcBef>
            </a:pPr>
            <a:r>
              <a:rPr lang="en-US" sz="4000" dirty="0"/>
              <a:t>`</a:t>
            </a:r>
            <a:r>
              <a:rPr lang="en-GB" sz="4000" dirty="0"/>
              <a:t>w </a:t>
            </a:r>
            <a:r>
              <a:rPr lang="en-GB" sz="4000" dirty="0" err="1"/>
              <a:t>pilaoc</a:t>
            </a:r>
            <a:r>
              <a:rPr lang="en-GB" sz="4000" dirty="0"/>
              <a:t> `</a:t>
            </a:r>
            <a:r>
              <a:rPr lang="en-GB" sz="4000" dirty="0" err="1"/>
              <a:t>mpictoc</a:t>
            </a:r>
            <a:r>
              <a:rPr lang="en-GB" sz="4000" dirty="0"/>
              <a:t> </a:t>
            </a:r>
            <a:r>
              <a:rPr lang="en-GB" sz="4000" dirty="0" err="1"/>
              <a:t>qen</a:t>
            </a:r>
            <a:r>
              <a:rPr lang="en-GB" sz="4000" dirty="0"/>
              <a:t> </a:t>
            </a:r>
            <a:r>
              <a:rPr lang="en-GB" sz="4000" dirty="0" err="1"/>
              <a:t>niek`klyci`a</a:t>
            </a:r>
            <a:r>
              <a:rPr lang="en-GB" sz="4000" dirty="0"/>
              <a:t> </a:t>
            </a:r>
            <a:r>
              <a:rPr lang="en-GB" sz="4000" dirty="0" err="1"/>
              <a:t>tyrou</a:t>
            </a:r>
            <a:r>
              <a:rPr lang="en-GB" sz="4000" dirty="0"/>
              <a:t>.</a:t>
            </a:r>
          </a:p>
        </p:txBody>
      </p:sp>
    </p:spTree>
    <p:extLst>
      <p:ext uri="{BB962C8B-B14F-4D97-AF65-F5344CB8AC3E}">
        <p14:creationId xmlns:p14="http://schemas.microsoft.com/office/powerpoint/2010/main" val="2893219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32833F11-7C52-4E35-8F61-AE4DD9B6C72F}"/>
              </a:ext>
            </a:extLst>
          </p:cNvPr>
          <p:cNvSpPr>
            <a:spLocks noGrp="1"/>
          </p:cNvSpPr>
          <p:nvPr>
            <p:ph type="body" sz="quarter" idx="10"/>
          </p:nvPr>
        </p:nvSpPr>
        <p:spPr/>
        <p:txBody>
          <a:bodyPr/>
          <a:lstStyle/>
          <a:p>
            <a:r>
              <a:rPr lang="ar-EG" sz="4400" dirty="0"/>
              <a:t>طوبى للمطرودين من أجل البر لأن لهم ملكوت السموات. طوبى لكم إذا طردوكم وعيروكم وقالوا فيكم من أجلي كل شر كاذبين. افرحوا وتهللوا لأن أجركم عظيم في السموات،</a:t>
            </a:r>
            <a:endParaRPr lang="en-US" sz="4400" dirty="0"/>
          </a:p>
        </p:txBody>
      </p:sp>
    </p:spTree>
    <p:extLst>
      <p:ext uri="{BB962C8B-B14F-4D97-AF65-F5344CB8AC3E}">
        <p14:creationId xmlns:p14="http://schemas.microsoft.com/office/powerpoint/2010/main" val="413044099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05EBFB-BAA0-44F8-A5BF-2B4F02B3D328}"/>
              </a:ext>
            </a:extLst>
          </p:cNvPr>
          <p:cNvSpPr>
            <a:spLocks noGrp="1"/>
          </p:cNvSpPr>
          <p:nvPr>
            <p:ph type="title"/>
          </p:nvPr>
        </p:nvSpPr>
        <p:spPr>
          <a:xfrm>
            <a:off x="0" y="4346956"/>
            <a:ext cx="9144000" cy="854614"/>
          </a:xfrm>
        </p:spPr>
        <p:txBody>
          <a:bodyPr/>
          <a:lstStyle/>
          <a:p>
            <a:r>
              <a:rPr lang="ar-EG" sz="4000" b="1" kern="1200" dirty="0">
                <a:solidFill>
                  <a:schemeClr val="bg1"/>
                </a:solidFill>
                <a:latin typeface="Times New Roman" pitchFamily="18" charset="0"/>
                <a:ea typeface="+mn-ea"/>
                <a:cs typeface="Times New Roman" pitchFamily="18" charset="0"/>
              </a:rPr>
              <a:t>عندما سمعوا كتب قسطنطين الملك قائلاً:</a:t>
            </a:r>
            <a:endParaRPr lang="en-GB" dirty="0"/>
          </a:p>
        </p:txBody>
      </p:sp>
      <p:sp>
        <p:nvSpPr>
          <p:cNvPr id="3" name="Text Placeholder 2">
            <a:extLst>
              <a:ext uri="{FF2B5EF4-FFF2-40B4-BE49-F238E27FC236}">
                <a16:creationId xmlns:a16="http://schemas.microsoft.com/office/drawing/2014/main" id="{A7AD28DF-163E-4C78-B00E-F266DE206400}"/>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إم إفناﭫ إيتاﭫ سوتيم إينا إسخاي: إنتيه إب أورو كوستانتينوس:</a:t>
            </a:r>
            <a:endParaRPr lang="en-GB" sz="3400" dirty="0"/>
          </a:p>
        </p:txBody>
      </p:sp>
      <p:sp>
        <p:nvSpPr>
          <p:cNvPr id="4" name="Text Placeholder 3">
            <a:extLst>
              <a:ext uri="{FF2B5EF4-FFF2-40B4-BE49-F238E27FC236}">
                <a16:creationId xmlns:a16="http://schemas.microsoft.com/office/drawing/2014/main" id="{1243B3D1-0853-43F6-8976-8C3E3A8172F6}"/>
              </a:ext>
            </a:extLst>
          </p:cNvPr>
          <p:cNvSpPr>
            <a:spLocks noGrp="1"/>
          </p:cNvSpPr>
          <p:nvPr>
            <p:ph type="body" sz="quarter" idx="3"/>
          </p:nvPr>
        </p:nvSpPr>
        <p:spPr>
          <a:xfrm>
            <a:off x="-1" y="5201570"/>
            <a:ext cx="9144000" cy="970630"/>
          </a:xfrm>
        </p:spPr>
        <p:txBody>
          <a:bodyPr anchor="ctr"/>
          <a:lstStyle/>
          <a:p>
            <a:r>
              <a:rPr lang="en-GB" sz="4000" dirty="0" err="1"/>
              <a:t>M`vnau</a:t>
            </a:r>
            <a:r>
              <a:rPr lang="en-GB" sz="4000" dirty="0"/>
              <a:t> </a:t>
            </a:r>
            <a:r>
              <a:rPr lang="en-GB" sz="4000" dirty="0" err="1"/>
              <a:t>etaucwtem</a:t>
            </a:r>
            <a:r>
              <a:rPr lang="en-GB" sz="4000" dirty="0"/>
              <a:t> `</a:t>
            </a:r>
            <a:r>
              <a:rPr lang="en-GB" sz="4000" dirty="0" err="1"/>
              <a:t>eni`cqai</a:t>
            </a:r>
            <a:r>
              <a:rPr lang="en-GB" sz="4000" dirty="0"/>
              <a:t>@ `</a:t>
            </a:r>
            <a:r>
              <a:rPr lang="en-GB" sz="4000" dirty="0" err="1"/>
              <a:t>nte</a:t>
            </a:r>
            <a:r>
              <a:rPr lang="en-GB" sz="4000" dirty="0"/>
              <a:t> `</a:t>
            </a:r>
            <a:r>
              <a:rPr lang="en-GB" sz="4000" dirty="0" err="1"/>
              <a:t>pouro</a:t>
            </a:r>
            <a:r>
              <a:rPr lang="en-GB" sz="4000" dirty="0"/>
              <a:t> </a:t>
            </a:r>
            <a:r>
              <a:rPr lang="en-GB" sz="4000" dirty="0" err="1"/>
              <a:t>Kwctantinoc</a:t>
            </a:r>
            <a:r>
              <a:rPr lang="en-GB" sz="4000" dirty="0"/>
              <a:t>@</a:t>
            </a:r>
          </a:p>
        </p:txBody>
      </p:sp>
    </p:spTree>
    <p:extLst>
      <p:ext uri="{BB962C8B-B14F-4D97-AF65-F5344CB8AC3E}">
        <p14:creationId xmlns:p14="http://schemas.microsoft.com/office/powerpoint/2010/main" val="2536332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7C6D431-671A-40D2-AFD4-125BB6296F56}"/>
              </a:ext>
            </a:extLst>
          </p:cNvPr>
          <p:cNvSpPr>
            <a:spLocks noGrp="1"/>
          </p:cNvSpPr>
          <p:nvPr>
            <p:ph type="title"/>
          </p:nvPr>
        </p:nvSpPr>
        <p:spPr>
          <a:xfrm>
            <a:off x="-1" y="4373850"/>
            <a:ext cx="9144000" cy="682357"/>
          </a:xfrm>
        </p:spPr>
        <p:txBody>
          <a:bodyPr/>
          <a:lstStyle/>
          <a:p>
            <a:r>
              <a:rPr lang="ar-EG" sz="4000" b="1" kern="1200" dirty="0">
                <a:solidFill>
                  <a:schemeClr val="bg1"/>
                </a:solidFill>
                <a:latin typeface="Times New Roman" pitchFamily="18" charset="0"/>
                <a:ea typeface="+mn-ea"/>
                <a:cs typeface="Times New Roman" pitchFamily="18" charset="0"/>
              </a:rPr>
              <a:t>اغلقوا أبواب البراري وافتحوا أبواب الكنائس.</a:t>
            </a:r>
            <a:endParaRPr lang="en-GB" dirty="0"/>
          </a:p>
        </p:txBody>
      </p:sp>
      <p:sp>
        <p:nvSpPr>
          <p:cNvPr id="3" name="Text Placeholder 2">
            <a:extLst>
              <a:ext uri="{FF2B5EF4-FFF2-40B4-BE49-F238E27FC236}">
                <a16:creationId xmlns:a16="http://schemas.microsoft.com/office/drawing/2014/main" id="{57A0880D-54B6-4B81-AB62-2359AE779CBB}"/>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ﭽيه ما إشتام إم إفرو إنني إرفيؤي: آ أوؤون إم إفرو إنني إكليسيا.</a:t>
            </a:r>
            <a:endParaRPr lang="en-GB" sz="3400" dirty="0"/>
          </a:p>
        </p:txBody>
      </p:sp>
      <p:sp>
        <p:nvSpPr>
          <p:cNvPr id="4" name="Text Placeholder 3">
            <a:extLst>
              <a:ext uri="{FF2B5EF4-FFF2-40B4-BE49-F238E27FC236}">
                <a16:creationId xmlns:a16="http://schemas.microsoft.com/office/drawing/2014/main" id="{B131DB9E-07DA-4812-9BFA-4A89A603B0D0}"/>
              </a:ext>
            </a:extLst>
          </p:cNvPr>
          <p:cNvSpPr>
            <a:spLocks noGrp="1"/>
          </p:cNvSpPr>
          <p:nvPr>
            <p:ph type="body" sz="quarter" idx="3"/>
          </p:nvPr>
        </p:nvSpPr>
        <p:spPr>
          <a:xfrm>
            <a:off x="0" y="5056208"/>
            <a:ext cx="9144000" cy="1115992"/>
          </a:xfrm>
        </p:spPr>
        <p:txBody>
          <a:bodyPr anchor="ctr"/>
          <a:lstStyle/>
          <a:p>
            <a:pPr>
              <a:lnSpc>
                <a:spcPct val="80000"/>
              </a:lnSpc>
              <a:spcBef>
                <a:spcPts val="0"/>
              </a:spcBef>
            </a:pPr>
            <a:r>
              <a:rPr lang="en-GB" sz="4000" dirty="0"/>
              <a:t>je </a:t>
            </a:r>
            <a:r>
              <a:rPr lang="en-GB" sz="4000" dirty="0" err="1"/>
              <a:t>ma`s;am</a:t>
            </a:r>
            <a:r>
              <a:rPr lang="en-GB" sz="4000" dirty="0"/>
              <a:t> `</a:t>
            </a:r>
            <a:r>
              <a:rPr lang="en-GB" sz="4000" dirty="0" err="1"/>
              <a:t>m`vro</a:t>
            </a:r>
            <a:r>
              <a:rPr lang="en-GB" sz="4000" dirty="0"/>
              <a:t> `</a:t>
            </a:r>
            <a:r>
              <a:rPr lang="en-GB" sz="4000" dirty="0" err="1"/>
              <a:t>nniervyou`i</a:t>
            </a:r>
            <a:r>
              <a:rPr lang="en-GB" sz="4000" dirty="0"/>
              <a:t>@</a:t>
            </a:r>
            <a:endParaRPr lang="ar-EG" sz="4000" dirty="0"/>
          </a:p>
          <a:p>
            <a:pPr>
              <a:lnSpc>
                <a:spcPct val="80000"/>
              </a:lnSpc>
              <a:spcBef>
                <a:spcPts val="0"/>
              </a:spcBef>
            </a:pPr>
            <a:r>
              <a:rPr lang="en-GB" sz="4000" dirty="0"/>
              <a:t> `</a:t>
            </a:r>
            <a:r>
              <a:rPr lang="en-GB" sz="4000" dirty="0" err="1"/>
              <a:t>aouwn</a:t>
            </a:r>
            <a:r>
              <a:rPr lang="en-GB" sz="4000" dirty="0"/>
              <a:t> `</a:t>
            </a:r>
            <a:r>
              <a:rPr lang="en-GB" sz="4000" dirty="0" err="1"/>
              <a:t>m`vro</a:t>
            </a:r>
            <a:r>
              <a:rPr lang="en-GB" sz="4000" dirty="0"/>
              <a:t> `</a:t>
            </a:r>
            <a:r>
              <a:rPr lang="en-GB" sz="4000" dirty="0" err="1"/>
              <a:t>nn`iek`klyci`a</a:t>
            </a:r>
            <a:r>
              <a:rPr lang="en-GB" sz="4000" dirty="0"/>
              <a:t>.</a:t>
            </a:r>
          </a:p>
        </p:txBody>
      </p:sp>
    </p:spTree>
    <p:extLst>
      <p:ext uri="{BB962C8B-B14F-4D97-AF65-F5344CB8AC3E}">
        <p14:creationId xmlns:p14="http://schemas.microsoft.com/office/powerpoint/2010/main" val="20479685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FCFED94-168B-4385-9F5D-9757A50BF287}"/>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أغلقوا بيوت الشياطين وافتحوا بيوت الله.</a:t>
            </a:r>
            <a:endParaRPr lang="en-GB" dirty="0"/>
          </a:p>
        </p:txBody>
      </p:sp>
      <p:sp>
        <p:nvSpPr>
          <p:cNvPr id="3" name="Text Placeholder 2">
            <a:extLst>
              <a:ext uri="{FF2B5EF4-FFF2-40B4-BE49-F238E27FC236}">
                <a16:creationId xmlns:a16="http://schemas.microsoft.com/office/drawing/2014/main" id="{96271122-49A0-4C88-9D75-039FF775A824}"/>
              </a:ext>
            </a:extLst>
          </p:cNvPr>
          <p:cNvSpPr>
            <a:spLocks noGrp="1"/>
          </p:cNvSpPr>
          <p:nvPr>
            <p:ph type="body" idx="1"/>
          </p:nvPr>
        </p:nvSpPr>
        <p:spPr>
          <a:xfrm>
            <a:off x="0" y="6212541"/>
            <a:ext cx="9143999" cy="645459"/>
          </a:xfrm>
        </p:spPr>
        <p:txBody>
          <a:bodyPr anchor="ctr"/>
          <a:lstStyle/>
          <a:p>
            <a:r>
              <a:rPr lang="ar-EG" sz="3500" b="1" kern="1200" dirty="0">
                <a:solidFill>
                  <a:schemeClr val="bg1"/>
                </a:solidFill>
                <a:latin typeface="Times New Roman" pitchFamily="18" charset="0"/>
                <a:ea typeface="+mn-ea"/>
                <a:cs typeface="Times New Roman" pitchFamily="18" charset="0"/>
              </a:rPr>
              <a:t>ما إشتام إننيئو إنني ذيمون: اووه آؤون إنني أون إنتيه إفنوتي:</a:t>
            </a:r>
            <a:endParaRPr lang="en-GB" sz="3500" dirty="0"/>
          </a:p>
        </p:txBody>
      </p:sp>
      <p:sp>
        <p:nvSpPr>
          <p:cNvPr id="4" name="Text Placeholder 3">
            <a:extLst>
              <a:ext uri="{FF2B5EF4-FFF2-40B4-BE49-F238E27FC236}">
                <a16:creationId xmlns:a16="http://schemas.microsoft.com/office/drawing/2014/main" id="{A50FDC9B-B516-452D-A17C-6FB02F81CF49}"/>
              </a:ext>
            </a:extLst>
          </p:cNvPr>
          <p:cNvSpPr>
            <a:spLocks noGrp="1"/>
          </p:cNvSpPr>
          <p:nvPr>
            <p:ph type="body" sz="quarter" idx="3"/>
          </p:nvPr>
        </p:nvSpPr>
        <p:spPr>
          <a:xfrm>
            <a:off x="-1" y="5042762"/>
            <a:ext cx="9144000" cy="1169779"/>
          </a:xfrm>
        </p:spPr>
        <p:txBody>
          <a:bodyPr anchor="ctr"/>
          <a:lstStyle/>
          <a:p>
            <a:r>
              <a:rPr lang="en-GB" sz="4000" dirty="0" err="1"/>
              <a:t>Ma`s;am</a:t>
            </a:r>
            <a:r>
              <a:rPr lang="en-GB" sz="4000" dirty="0"/>
              <a:t> `</a:t>
            </a:r>
            <a:r>
              <a:rPr lang="en-GB" sz="4000" dirty="0" err="1"/>
              <a:t>nni`you</a:t>
            </a:r>
            <a:r>
              <a:rPr lang="en-GB" sz="4000" dirty="0"/>
              <a:t> `</a:t>
            </a:r>
            <a:r>
              <a:rPr lang="en-GB" sz="4000" dirty="0" err="1"/>
              <a:t>nnidemwn</a:t>
            </a:r>
            <a:r>
              <a:rPr lang="en-GB" sz="4000" dirty="0"/>
              <a:t>@ </a:t>
            </a:r>
            <a:r>
              <a:rPr lang="en-GB" sz="4000" dirty="0" err="1"/>
              <a:t>ouoh</a:t>
            </a:r>
            <a:r>
              <a:rPr lang="en-GB" sz="4000" dirty="0"/>
              <a:t> `</a:t>
            </a:r>
            <a:r>
              <a:rPr lang="en-GB" sz="4000" dirty="0" err="1"/>
              <a:t>aouwn</a:t>
            </a:r>
            <a:r>
              <a:rPr lang="en-GB" sz="4000" dirty="0"/>
              <a:t> `</a:t>
            </a:r>
            <a:r>
              <a:rPr lang="en-GB" sz="4000" dirty="0" err="1"/>
              <a:t>nni`yon</a:t>
            </a:r>
            <a:r>
              <a:rPr lang="en-GB" sz="4000" dirty="0"/>
              <a:t> `</a:t>
            </a:r>
            <a:r>
              <a:rPr lang="en-GB" sz="4000" dirty="0" err="1"/>
              <a:t>nte</a:t>
            </a:r>
            <a:r>
              <a:rPr lang="en-GB" sz="4000" dirty="0"/>
              <a:t> `V]@ </a:t>
            </a:r>
          </a:p>
        </p:txBody>
      </p:sp>
    </p:spTree>
    <p:extLst>
      <p:ext uri="{BB962C8B-B14F-4D97-AF65-F5344CB8AC3E}">
        <p14:creationId xmlns:p14="http://schemas.microsoft.com/office/powerpoint/2010/main" val="347280194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41DE391-7363-4175-BDD8-71010271E3AD}"/>
              </a:ext>
            </a:extLst>
          </p:cNvPr>
          <p:cNvSpPr>
            <a:spLocks noGrp="1"/>
          </p:cNvSpPr>
          <p:nvPr>
            <p:ph type="title"/>
          </p:nvPr>
        </p:nvSpPr>
        <p:spPr>
          <a:xfrm>
            <a:off x="0" y="4346957"/>
            <a:ext cx="9144000" cy="682358"/>
          </a:xfrm>
        </p:spPr>
        <p:txBody>
          <a:bodyPr/>
          <a:lstStyle/>
          <a:p>
            <a:r>
              <a:rPr lang="ar-EG" sz="4000" b="1" kern="1200" dirty="0">
                <a:solidFill>
                  <a:schemeClr val="bg1"/>
                </a:solidFill>
                <a:latin typeface="Times New Roman" pitchFamily="18" charset="0"/>
                <a:ea typeface="+mn-ea"/>
                <a:cs typeface="Times New Roman" pitchFamily="18" charset="0"/>
              </a:rPr>
              <a:t>مغبوط هذا الشعب الذي قيل له هذا الأمر.</a:t>
            </a:r>
            <a:endParaRPr lang="en-GB" dirty="0"/>
          </a:p>
        </p:txBody>
      </p:sp>
      <p:sp>
        <p:nvSpPr>
          <p:cNvPr id="3" name="Text Placeholder 2">
            <a:extLst>
              <a:ext uri="{FF2B5EF4-FFF2-40B4-BE49-F238E27FC236}">
                <a16:creationId xmlns:a16="http://schemas.microsoft.com/office/drawing/2014/main" id="{21B4D025-359A-40FB-B61A-D9799F2DF38F}"/>
              </a:ext>
            </a:extLst>
          </p:cNvPr>
          <p:cNvSpPr>
            <a:spLocks noGrp="1"/>
          </p:cNvSpPr>
          <p:nvPr>
            <p:ph type="body" idx="1"/>
          </p:nvPr>
        </p:nvSpPr>
        <p:spPr>
          <a:xfrm>
            <a:off x="0" y="6228544"/>
            <a:ext cx="9143999" cy="629456"/>
          </a:xfrm>
        </p:spPr>
        <p:txBody>
          <a:bodyPr/>
          <a:lstStyle/>
          <a:p>
            <a:r>
              <a:rPr lang="ar-EG" sz="3300" b="1" kern="1200" dirty="0">
                <a:solidFill>
                  <a:schemeClr val="bg1"/>
                </a:solidFill>
                <a:latin typeface="Times New Roman" pitchFamily="18" charset="0"/>
                <a:ea typeface="+mn-ea"/>
                <a:cs typeface="Times New Roman" pitchFamily="18" charset="0"/>
              </a:rPr>
              <a:t>أوؤنياتف إمباي لاؤس فاي: إيتاف جوس إمباي أو آهساهني ناف.</a:t>
            </a:r>
            <a:endParaRPr lang="en-GB" sz="3300" dirty="0"/>
          </a:p>
        </p:txBody>
      </p:sp>
      <p:sp>
        <p:nvSpPr>
          <p:cNvPr id="4" name="Text Placeholder 3">
            <a:extLst>
              <a:ext uri="{FF2B5EF4-FFF2-40B4-BE49-F238E27FC236}">
                <a16:creationId xmlns:a16="http://schemas.microsoft.com/office/drawing/2014/main" id="{CC94E240-55BE-431D-97ED-0824EF5F530C}"/>
              </a:ext>
            </a:extLst>
          </p:cNvPr>
          <p:cNvSpPr>
            <a:spLocks noGrp="1"/>
          </p:cNvSpPr>
          <p:nvPr>
            <p:ph type="body" sz="quarter" idx="3"/>
          </p:nvPr>
        </p:nvSpPr>
        <p:spPr>
          <a:xfrm>
            <a:off x="0" y="5029315"/>
            <a:ext cx="9144000" cy="1199229"/>
          </a:xfrm>
        </p:spPr>
        <p:txBody>
          <a:bodyPr anchor="ctr"/>
          <a:lstStyle/>
          <a:p>
            <a:pPr>
              <a:lnSpc>
                <a:spcPct val="80000"/>
              </a:lnSpc>
              <a:spcBef>
                <a:spcPts val="0"/>
              </a:spcBef>
            </a:pPr>
            <a:r>
              <a:rPr lang="en-GB" sz="4400" dirty="0"/>
              <a:t>`</a:t>
            </a:r>
            <a:r>
              <a:rPr lang="en-GB" sz="4400" dirty="0" err="1"/>
              <a:t>wouniatf</a:t>
            </a:r>
            <a:r>
              <a:rPr lang="en-GB" sz="4400" dirty="0"/>
              <a:t> `</a:t>
            </a:r>
            <a:r>
              <a:rPr lang="en-GB" sz="4400" dirty="0" err="1"/>
              <a:t>mpailaoc</a:t>
            </a:r>
            <a:r>
              <a:rPr lang="en-GB" sz="4400" dirty="0"/>
              <a:t> </a:t>
            </a:r>
            <a:r>
              <a:rPr lang="en-GB" sz="4400" dirty="0" err="1"/>
              <a:t>vai</a:t>
            </a:r>
            <a:r>
              <a:rPr lang="en-GB" sz="4400" dirty="0"/>
              <a:t>@</a:t>
            </a:r>
            <a:endParaRPr lang="ar-EG" sz="4400" dirty="0"/>
          </a:p>
          <a:p>
            <a:pPr>
              <a:lnSpc>
                <a:spcPct val="80000"/>
              </a:lnSpc>
              <a:spcBef>
                <a:spcPts val="0"/>
              </a:spcBef>
            </a:pPr>
            <a:r>
              <a:rPr lang="en-GB" sz="4400" dirty="0"/>
              <a:t> `</a:t>
            </a:r>
            <a:r>
              <a:rPr lang="en-GB" sz="4400" dirty="0" err="1"/>
              <a:t>etafjoc</a:t>
            </a:r>
            <a:r>
              <a:rPr lang="en-GB" sz="4400" dirty="0"/>
              <a:t> `</a:t>
            </a:r>
            <a:r>
              <a:rPr lang="en-GB" sz="4400" dirty="0" err="1"/>
              <a:t>mpai</a:t>
            </a:r>
            <a:r>
              <a:rPr lang="en-GB" sz="4400" dirty="0"/>
              <a:t> </a:t>
            </a:r>
            <a:r>
              <a:rPr lang="en-GB" sz="4400" dirty="0" err="1"/>
              <a:t>ouahcahni</a:t>
            </a:r>
            <a:r>
              <a:rPr lang="en-GB" sz="4400" dirty="0"/>
              <a:t> </a:t>
            </a:r>
            <a:r>
              <a:rPr lang="en-GB" sz="4400" dirty="0" err="1"/>
              <a:t>naf</a:t>
            </a:r>
            <a:r>
              <a:rPr lang="en-GB" sz="4400" dirty="0"/>
              <a:t>.</a:t>
            </a:r>
          </a:p>
        </p:txBody>
      </p:sp>
    </p:spTree>
    <p:extLst>
      <p:ext uri="{BB962C8B-B14F-4D97-AF65-F5344CB8AC3E}">
        <p14:creationId xmlns:p14="http://schemas.microsoft.com/office/powerpoint/2010/main" val="24809207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63A3131-950D-4407-9A30-32C755C03833}"/>
              </a:ext>
            </a:extLst>
          </p:cNvPr>
          <p:cNvSpPr>
            <a:spLocks noGrp="1"/>
          </p:cNvSpPr>
          <p:nvPr>
            <p:ph type="title"/>
          </p:nvPr>
        </p:nvSpPr>
        <p:spPr>
          <a:xfrm>
            <a:off x="-1" y="4332993"/>
            <a:ext cx="9144000" cy="808893"/>
          </a:xfrm>
        </p:spPr>
        <p:txBody>
          <a:bodyPr>
            <a:normAutofit/>
          </a:bodyPr>
          <a:lstStyle/>
          <a:p>
            <a:r>
              <a:rPr lang="ar-EG" sz="4400" b="1" kern="1200" dirty="0">
                <a:solidFill>
                  <a:schemeClr val="bg1"/>
                </a:solidFill>
                <a:latin typeface="Times New Roman" pitchFamily="18" charset="0"/>
                <a:ea typeface="+mn-ea"/>
                <a:cs typeface="Times New Roman" pitchFamily="18" charset="0"/>
              </a:rPr>
              <a:t>طوباك يا قسطنطين لأنك أحييت الإيمان، </a:t>
            </a:r>
            <a:endParaRPr lang="en-GB" sz="4400" dirty="0"/>
          </a:p>
        </p:txBody>
      </p:sp>
      <p:sp>
        <p:nvSpPr>
          <p:cNvPr id="3" name="Text Placeholder 2">
            <a:extLst>
              <a:ext uri="{FF2B5EF4-FFF2-40B4-BE49-F238E27FC236}">
                <a16:creationId xmlns:a16="http://schemas.microsoft.com/office/drawing/2014/main" id="{F56B6BC5-E8B0-426F-A2E6-9E5C6DA14C84}"/>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أؤنياتك أو كوستانتينوس: ﭽيه آكتانخو إمبي ناهتي:</a:t>
            </a:r>
            <a:endParaRPr lang="en-US" sz="40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6C88B36-A115-4D70-956D-9EBAA2D40116}"/>
              </a:ext>
            </a:extLst>
          </p:cNvPr>
          <p:cNvSpPr>
            <a:spLocks noGrp="1"/>
          </p:cNvSpPr>
          <p:nvPr>
            <p:ph type="body" sz="quarter" idx="3"/>
          </p:nvPr>
        </p:nvSpPr>
        <p:spPr>
          <a:xfrm>
            <a:off x="0" y="5191050"/>
            <a:ext cx="9144000" cy="808893"/>
          </a:xfrm>
        </p:spPr>
        <p:txBody>
          <a:bodyPr anchor="ctr"/>
          <a:lstStyle/>
          <a:p>
            <a:r>
              <a:rPr lang="en-GB" sz="3500" dirty="0" err="1"/>
              <a:t>Wouniatk</a:t>
            </a:r>
            <a:r>
              <a:rPr lang="en-GB" sz="3500" dirty="0"/>
              <a:t> `w </a:t>
            </a:r>
            <a:r>
              <a:rPr lang="en-GB" sz="3500" dirty="0" err="1"/>
              <a:t>Kwctantinoc</a:t>
            </a:r>
            <a:r>
              <a:rPr lang="en-GB" sz="3500" dirty="0"/>
              <a:t>@ je </a:t>
            </a:r>
            <a:r>
              <a:rPr lang="en-GB" sz="3500" dirty="0" err="1"/>
              <a:t>aktanqo</a:t>
            </a:r>
            <a:r>
              <a:rPr lang="en-GB" sz="3500" dirty="0"/>
              <a:t> `</a:t>
            </a:r>
            <a:r>
              <a:rPr lang="en-GB" sz="3500" dirty="0" err="1"/>
              <a:t>mpinah</a:t>
            </a:r>
            <a:r>
              <a:rPr lang="en-GB" sz="3500" dirty="0"/>
              <a:t>]@</a:t>
            </a:r>
          </a:p>
        </p:txBody>
      </p:sp>
    </p:spTree>
    <p:extLst>
      <p:ext uri="{BB962C8B-B14F-4D97-AF65-F5344CB8AC3E}">
        <p14:creationId xmlns:p14="http://schemas.microsoft.com/office/powerpoint/2010/main" val="37985202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D5D4BBC-3894-4E49-8D8E-9E7E2FA2289C}"/>
              </a:ext>
            </a:extLst>
          </p:cNvPr>
          <p:cNvSpPr>
            <a:spLocks noGrp="1"/>
          </p:cNvSpPr>
          <p:nvPr>
            <p:ph type="title"/>
          </p:nvPr>
        </p:nvSpPr>
        <p:spPr>
          <a:xfrm>
            <a:off x="0" y="4333509"/>
            <a:ext cx="9144000" cy="782371"/>
          </a:xfrm>
        </p:spPr>
        <p:txBody>
          <a:bodyPr/>
          <a:lstStyle/>
          <a:p>
            <a:r>
              <a:rPr lang="ar-EG" sz="4000" b="1" kern="1200" dirty="0">
                <a:solidFill>
                  <a:schemeClr val="bg1"/>
                </a:solidFill>
                <a:latin typeface="Times New Roman" pitchFamily="18" charset="0"/>
                <a:ea typeface="+mn-ea"/>
                <a:cs typeface="Times New Roman" pitchFamily="18" charset="0"/>
              </a:rPr>
              <a:t>فلذلك أحياك الله في ملكوت السماوات.</a:t>
            </a:r>
            <a:endParaRPr lang="en-GB" dirty="0"/>
          </a:p>
        </p:txBody>
      </p:sp>
      <p:sp>
        <p:nvSpPr>
          <p:cNvPr id="3" name="Text Placeholder 2">
            <a:extLst>
              <a:ext uri="{FF2B5EF4-FFF2-40B4-BE49-F238E27FC236}">
                <a16:creationId xmlns:a16="http://schemas.microsoft.com/office/drawing/2014/main" id="{C78C10C9-91E9-4730-85DD-79EE8ED993F1}"/>
              </a:ext>
            </a:extLst>
          </p:cNvPr>
          <p:cNvSpPr>
            <a:spLocks noGrp="1"/>
          </p:cNvSpPr>
          <p:nvPr>
            <p:ph type="body" idx="1"/>
          </p:nvPr>
        </p:nvSpPr>
        <p:spPr/>
        <p:txBody>
          <a:bodyPr anchor="ctr"/>
          <a:lstStyle/>
          <a:p>
            <a:r>
              <a:rPr lang="ar-EG" sz="3500" b="1" kern="1200" dirty="0">
                <a:solidFill>
                  <a:schemeClr val="bg1"/>
                </a:solidFill>
                <a:latin typeface="Times New Roman" pitchFamily="18" charset="0"/>
                <a:ea typeface="+mn-ea"/>
                <a:cs typeface="Times New Roman" pitchFamily="18" charset="0"/>
              </a:rPr>
              <a:t>إث</a:t>
            </a:r>
            <a:r>
              <a:rPr lang="ar-EG" sz="3500" b="1" kern="1200" dirty="0">
                <a:solidFill>
                  <a:schemeClr val="bg1"/>
                </a:solidFill>
                <a:latin typeface="Times New Roman"/>
                <a:ea typeface="+mn-ea"/>
                <a:cs typeface="Times New Roman"/>
              </a:rPr>
              <a:t>ڤ</a:t>
            </a:r>
            <a:r>
              <a:rPr lang="ar-EG" sz="3500" b="1" kern="1200" dirty="0">
                <a:solidFill>
                  <a:schemeClr val="bg1"/>
                </a:solidFill>
                <a:latin typeface="Times New Roman" pitchFamily="18" charset="0"/>
                <a:ea typeface="+mn-ea"/>
                <a:cs typeface="Times New Roman" pitchFamily="18" charset="0"/>
              </a:rPr>
              <a:t>يه فاي أه إفنوتي طانخوك: خين إثميت أورو إنتيه ني فيؤي.</a:t>
            </a:r>
            <a:endParaRPr lang="en-GB" sz="3500" dirty="0"/>
          </a:p>
        </p:txBody>
      </p:sp>
      <p:sp>
        <p:nvSpPr>
          <p:cNvPr id="4" name="Text Placeholder 3">
            <a:extLst>
              <a:ext uri="{FF2B5EF4-FFF2-40B4-BE49-F238E27FC236}">
                <a16:creationId xmlns:a16="http://schemas.microsoft.com/office/drawing/2014/main" id="{B67A5965-5E48-4BFD-8568-19A8EA3DAE61}"/>
              </a:ext>
            </a:extLst>
          </p:cNvPr>
          <p:cNvSpPr>
            <a:spLocks noGrp="1"/>
          </p:cNvSpPr>
          <p:nvPr>
            <p:ph type="body" sz="quarter" idx="3"/>
          </p:nvPr>
        </p:nvSpPr>
        <p:spPr>
          <a:xfrm>
            <a:off x="0" y="5115880"/>
            <a:ext cx="9144000" cy="884063"/>
          </a:xfrm>
        </p:spPr>
        <p:txBody>
          <a:bodyPr anchor="ctr"/>
          <a:lstStyle/>
          <a:p>
            <a:r>
              <a:rPr lang="en-GB" sz="3500" dirty="0" err="1"/>
              <a:t>e;be</a:t>
            </a:r>
            <a:r>
              <a:rPr lang="en-GB" sz="3500" dirty="0"/>
              <a:t> </a:t>
            </a:r>
            <a:r>
              <a:rPr lang="en-GB" sz="3500" dirty="0" err="1"/>
              <a:t>vai</a:t>
            </a:r>
            <a:r>
              <a:rPr lang="en-GB" sz="3500" dirty="0"/>
              <a:t> `</a:t>
            </a:r>
            <a:r>
              <a:rPr lang="en-GB" sz="3500" dirty="0" err="1"/>
              <a:t>a`V</a:t>
            </a:r>
            <a:r>
              <a:rPr lang="en-GB" sz="3500" dirty="0"/>
              <a:t>] </a:t>
            </a:r>
            <a:r>
              <a:rPr lang="en-GB" sz="3500" dirty="0" err="1"/>
              <a:t>tanqok</a:t>
            </a:r>
            <a:r>
              <a:rPr lang="en-GB" sz="3500" dirty="0"/>
              <a:t>@ </a:t>
            </a:r>
            <a:r>
              <a:rPr lang="en-GB" sz="3500" dirty="0" err="1"/>
              <a:t>qen</a:t>
            </a:r>
            <a:r>
              <a:rPr lang="en-GB" sz="3500" dirty="0"/>
              <a:t> `;</a:t>
            </a:r>
            <a:r>
              <a:rPr lang="en-GB" sz="3500" dirty="0" err="1"/>
              <a:t>metouro</a:t>
            </a:r>
            <a:r>
              <a:rPr lang="en-GB" sz="3500" dirty="0"/>
              <a:t> `</a:t>
            </a:r>
            <a:r>
              <a:rPr lang="en-GB" sz="3500" dirty="0" err="1"/>
              <a:t>nte</a:t>
            </a:r>
            <a:r>
              <a:rPr lang="en-GB" sz="3500" dirty="0"/>
              <a:t> </a:t>
            </a:r>
            <a:r>
              <a:rPr lang="en-GB" sz="3500" dirty="0" err="1"/>
              <a:t>nivyou`i</a:t>
            </a:r>
            <a:r>
              <a:rPr lang="en-GB" sz="3500" dirty="0"/>
              <a:t>.</a:t>
            </a:r>
          </a:p>
        </p:txBody>
      </p:sp>
    </p:spTree>
    <p:extLst>
      <p:ext uri="{BB962C8B-B14F-4D97-AF65-F5344CB8AC3E}">
        <p14:creationId xmlns:p14="http://schemas.microsoft.com/office/powerpoint/2010/main" val="9951084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C5562CD-AB9D-437F-90BB-314BC203F1B6}"/>
              </a:ext>
            </a:extLst>
          </p:cNvPr>
          <p:cNvSpPr>
            <a:spLocks noGrp="1"/>
          </p:cNvSpPr>
          <p:nvPr>
            <p:ph type="title"/>
          </p:nvPr>
        </p:nvSpPr>
        <p:spPr>
          <a:xfrm>
            <a:off x="0"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أطلب من الرب عنا يا سيدي الملك قسطنطين</a:t>
            </a:r>
            <a:endParaRPr lang="en-GB" dirty="0"/>
          </a:p>
        </p:txBody>
      </p:sp>
      <p:sp>
        <p:nvSpPr>
          <p:cNvPr id="3" name="Text Placeholder 2">
            <a:extLst>
              <a:ext uri="{FF2B5EF4-FFF2-40B4-BE49-F238E27FC236}">
                <a16:creationId xmlns:a16="http://schemas.microsoft.com/office/drawing/2014/main" id="{5E7D2624-43F8-4734-9CFC-C2021D8680A2}"/>
              </a:ext>
            </a:extLst>
          </p:cNvPr>
          <p:cNvSpPr>
            <a:spLocks noGrp="1"/>
          </p:cNvSpPr>
          <p:nvPr>
            <p:ph type="body" idx="1"/>
          </p:nvPr>
        </p:nvSpPr>
        <p:spPr>
          <a:xfrm>
            <a:off x="0" y="6225988"/>
            <a:ext cx="9143999" cy="632012"/>
          </a:xfrm>
        </p:spPr>
        <p:txBody>
          <a:bodyPr anchor="ctr"/>
          <a:lstStyle/>
          <a:p>
            <a:r>
              <a:rPr lang="ar-EG" sz="3100" b="1" kern="1200" dirty="0">
                <a:solidFill>
                  <a:schemeClr val="bg1"/>
                </a:solidFill>
                <a:latin typeface="Times New Roman" pitchFamily="18" charset="0"/>
                <a:ea typeface="+mn-ea"/>
                <a:cs typeface="Times New Roman" pitchFamily="18" charset="0"/>
              </a:rPr>
              <a:t>طوبه إم إبتشويس إي إهري إيجون: باتشويس إب أورو كوستانتينوس:</a:t>
            </a:r>
            <a:endParaRPr lang="en-GB" sz="3100" dirty="0"/>
          </a:p>
        </p:txBody>
      </p:sp>
      <p:sp>
        <p:nvSpPr>
          <p:cNvPr id="4" name="Text Placeholder 3">
            <a:extLst>
              <a:ext uri="{FF2B5EF4-FFF2-40B4-BE49-F238E27FC236}">
                <a16:creationId xmlns:a16="http://schemas.microsoft.com/office/drawing/2014/main" id="{2E905A62-EA69-4BBB-942B-1FB5B4DECFA3}"/>
              </a:ext>
            </a:extLst>
          </p:cNvPr>
          <p:cNvSpPr>
            <a:spLocks noGrp="1"/>
          </p:cNvSpPr>
          <p:nvPr>
            <p:ph type="body" sz="quarter" idx="3"/>
          </p:nvPr>
        </p:nvSpPr>
        <p:spPr>
          <a:xfrm>
            <a:off x="-1" y="5042763"/>
            <a:ext cx="9144000" cy="1183226"/>
          </a:xfrm>
        </p:spPr>
        <p:txBody>
          <a:bodyPr anchor="ctr"/>
          <a:lstStyle/>
          <a:p>
            <a:pPr>
              <a:lnSpc>
                <a:spcPct val="80000"/>
              </a:lnSpc>
              <a:spcBef>
                <a:spcPts val="0"/>
              </a:spcBef>
            </a:pPr>
            <a:r>
              <a:rPr lang="pt-BR" sz="4000" dirty="0"/>
              <a:t>Twbh `m`P=o=c `e`hryi `ejwn@</a:t>
            </a:r>
            <a:endParaRPr lang="ar-EG" sz="4000" dirty="0"/>
          </a:p>
          <a:p>
            <a:pPr>
              <a:lnSpc>
                <a:spcPct val="80000"/>
              </a:lnSpc>
              <a:spcBef>
                <a:spcPts val="0"/>
              </a:spcBef>
            </a:pPr>
            <a:r>
              <a:rPr lang="pt-BR" sz="4000" dirty="0"/>
              <a:t> pa=o=c `pouro Kwctantinoc@</a:t>
            </a:r>
          </a:p>
        </p:txBody>
      </p:sp>
    </p:spTree>
    <p:extLst>
      <p:ext uri="{BB962C8B-B14F-4D97-AF65-F5344CB8AC3E}">
        <p14:creationId xmlns:p14="http://schemas.microsoft.com/office/powerpoint/2010/main" val="3451550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B807BE5-C638-4D35-8DA0-140D99AE2C62}"/>
              </a:ext>
            </a:extLst>
          </p:cNvPr>
          <p:cNvSpPr>
            <a:spLocks noGrp="1"/>
          </p:cNvSpPr>
          <p:nvPr>
            <p:ph type="title"/>
          </p:nvPr>
        </p:nvSpPr>
        <p:spPr>
          <a:xfrm>
            <a:off x="0" y="432006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وهيلانة الملكة ليغفر لنا خطايانا.</a:t>
            </a:r>
            <a:endParaRPr lang="en-GB" sz="4400" dirty="0"/>
          </a:p>
        </p:txBody>
      </p:sp>
      <p:sp>
        <p:nvSpPr>
          <p:cNvPr id="3" name="Text Placeholder 2">
            <a:extLst>
              <a:ext uri="{FF2B5EF4-FFF2-40B4-BE49-F238E27FC236}">
                <a16:creationId xmlns:a16="http://schemas.microsoft.com/office/drawing/2014/main" id="{3E1F751F-7D34-444B-A902-CADD3AE5B4D6}"/>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نيم إيلاني تي أورو : إنتيف كانين نوﭬـي نان إي</a:t>
            </a:r>
            <a:r>
              <a:rPr lang="ar-EG" sz="4000" b="1" kern="1200" dirty="0">
                <a:solidFill>
                  <a:schemeClr val="bg1"/>
                </a:solidFill>
                <a:latin typeface="Times New Roman"/>
                <a:ea typeface="+mn-ea"/>
                <a:cs typeface="Times New Roman"/>
              </a:rPr>
              <a:t>ڤ</a:t>
            </a:r>
            <a:r>
              <a:rPr lang="ar-EG" sz="4000" b="1" kern="1200" dirty="0">
                <a:solidFill>
                  <a:schemeClr val="bg1"/>
                </a:solidFill>
                <a:latin typeface="Times New Roman" pitchFamily="18" charset="0"/>
                <a:ea typeface="+mn-ea"/>
                <a:cs typeface="Times New Roman" pitchFamily="18" charset="0"/>
              </a:rPr>
              <a:t>ول.</a:t>
            </a:r>
            <a:endParaRPr lang="en-GB" sz="4000" dirty="0"/>
          </a:p>
        </p:txBody>
      </p:sp>
      <p:sp>
        <p:nvSpPr>
          <p:cNvPr id="4" name="Text Placeholder 3">
            <a:extLst>
              <a:ext uri="{FF2B5EF4-FFF2-40B4-BE49-F238E27FC236}">
                <a16:creationId xmlns:a16="http://schemas.microsoft.com/office/drawing/2014/main" id="{8C2AD1B6-35CA-4BE4-9BD6-3528EB7FC801}"/>
              </a:ext>
            </a:extLst>
          </p:cNvPr>
          <p:cNvSpPr>
            <a:spLocks noGrp="1"/>
          </p:cNvSpPr>
          <p:nvPr>
            <p:ph type="body" sz="quarter" idx="3"/>
          </p:nvPr>
        </p:nvSpPr>
        <p:spPr>
          <a:xfrm>
            <a:off x="0" y="5127015"/>
            <a:ext cx="9144000" cy="897510"/>
          </a:xfrm>
        </p:spPr>
        <p:txBody>
          <a:bodyPr anchor="ctr"/>
          <a:lstStyle/>
          <a:p>
            <a:r>
              <a:rPr lang="pt-BR" sz="3900" dirty="0"/>
              <a:t>nem `Ylany ]ourw@ `ntef,a nennobi nan `ebol.</a:t>
            </a:r>
          </a:p>
        </p:txBody>
      </p:sp>
    </p:spTree>
    <p:extLst>
      <p:ext uri="{BB962C8B-B14F-4D97-AF65-F5344CB8AC3E}">
        <p14:creationId xmlns:p14="http://schemas.microsoft.com/office/powerpoint/2010/main" val="6177321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dirty="0">
                <a:solidFill>
                  <a:srgbClr val="FFC000"/>
                </a:solidFill>
              </a:rPr>
              <a:t>لحن ميغالو</a:t>
            </a:r>
          </a:p>
        </p:txBody>
      </p:sp>
      <p:sp>
        <p:nvSpPr>
          <p:cNvPr id="3" name="Text Placeholder 2"/>
          <p:cNvSpPr>
            <a:spLocks noGrp="1"/>
          </p:cNvSpPr>
          <p:nvPr>
            <p:ph type="body" idx="1"/>
          </p:nvPr>
        </p:nvSpPr>
        <p:spPr>
          <a:xfrm>
            <a:off x="0" y="6037292"/>
            <a:ext cx="9143999" cy="820708"/>
          </a:xfrm>
        </p:spPr>
        <p:txBody>
          <a:bodyPr/>
          <a:lstStyle/>
          <a:p>
            <a:r>
              <a:rPr lang="ar-EG" sz="3300" dirty="0"/>
              <a:t>ميغالو آرشي اريفس استوس اي أوناس أكرانتون أجيوس أوثيؤس</a:t>
            </a:r>
          </a:p>
        </p:txBody>
      </p:sp>
      <p:sp>
        <p:nvSpPr>
          <p:cNvPr id="5" name="Text Placeholder 4"/>
          <p:cNvSpPr>
            <a:spLocks noGrp="1"/>
          </p:cNvSpPr>
          <p:nvPr>
            <p:ph type="body" sz="quarter" idx="3"/>
          </p:nvPr>
        </p:nvSpPr>
        <p:spPr>
          <a:xfrm>
            <a:off x="-1" y="5172315"/>
            <a:ext cx="9144000" cy="847758"/>
          </a:xfrm>
        </p:spPr>
        <p:txBody>
          <a:bodyPr>
            <a:noAutofit/>
          </a:bodyPr>
          <a:lstStyle/>
          <a:p>
            <a:pPr>
              <a:spcBef>
                <a:spcPts val="0"/>
              </a:spcBef>
            </a:pPr>
            <a:r>
              <a:rPr lang="en-US" sz="4000" dirty="0" err="1">
                <a:latin typeface="CS New Athanasius" panose="020B0500000000000000" pitchFamily="34" charset="0"/>
              </a:rPr>
              <a:t>Megalou</a:t>
            </a:r>
            <a:r>
              <a:rPr lang="en-US" sz="4000" dirty="0">
                <a:latin typeface="CS New Athanasius" panose="020B0500000000000000" pitchFamily="34" charset="0"/>
              </a:rPr>
              <a:t> </a:t>
            </a:r>
            <a:r>
              <a:rPr lang="en-US" sz="4000" dirty="0" err="1">
                <a:latin typeface="CS New Athanasius" panose="020B0500000000000000" pitchFamily="34" charset="0"/>
              </a:rPr>
              <a:t>ar,iereuc</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a,ranton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o :</a:t>
            </a:r>
            <a:r>
              <a:rPr lang="en-US" sz="4000" dirty="0" err="1">
                <a:latin typeface="CS New Athanasius" panose="020B0500000000000000" pitchFamily="34" charset="0"/>
              </a:rPr>
              <a:t>eoc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2489785A-8C3C-40A9-8A28-BA910FAE1ED0}"/>
              </a:ext>
            </a:extLst>
          </p:cNvPr>
          <p:cNvSpPr>
            <a:spLocks noGrp="1"/>
          </p:cNvSpPr>
          <p:nvPr>
            <p:ph type="body" sz="quarter" idx="10"/>
          </p:nvPr>
        </p:nvSpPr>
        <p:spPr/>
        <p:txBody>
          <a:bodyPr/>
          <a:lstStyle/>
          <a:p>
            <a:r>
              <a:rPr lang="ar-EG" dirty="0"/>
              <a:t>رئيس الكهنة الاعظم الي الاباد الطاهر قدوس الله</a:t>
            </a:r>
          </a:p>
        </p:txBody>
      </p:sp>
      <p:sp>
        <p:nvSpPr>
          <p:cNvPr id="6" name="TextBox 5">
            <a:hlinkClick r:id="rId2" action="ppaction://hlinksldjump"/>
            <a:extLst>
              <a:ext uri="{FF2B5EF4-FFF2-40B4-BE49-F238E27FC236}">
                <a16:creationId xmlns:a16="http://schemas.microsoft.com/office/drawing/2014/main" id="{DBC45947-8A3B-4BB0-AA56-76242C1B31FA}"/>
              </a:ext>
            </a:extLst>
          </p:cNvPr>
          <p:cNvSpPr txBox="1"/>
          <p:nvPr/>
        </p:nvSpPr>
        <p:spPr>
          <a:xfrm>
            <a:off x="7839636" y="3932488"/>
            <a:ext cx="1304364"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1143263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D9BD20E1-1B1E-41D6-8476-00010C4EF516}"/>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94362"/>
            <a:ext cx="9143999" cy="663638"/>
          </a:xfrm>
        </p:spPr>
        <p:txBody>
          <a:bodyPr/>
          <a:lstStyle/>
          <a:p>
            <a:r>
              <a:rPr lang="ar-EG" sz="3500" dirty="0"/>
              <a:t>كاطا تين طاكسين تو ميلشي سيديك تيليوس أجيوس اسشيروس</a:t>
            </a:r>
          </a:p>
        </p:txBody>
      </p:sp>
      <p:sp>
        <p:nvSpPr>
          <p:cNvPr id="5" name="Text Placeholder 4"/>
          <p:cNvSpPr>
            <a:spLocks noGrp="1"/>
          </p:cNvSpPr>
          <p:nvPr>
            <p:ph type="body" sz="quarter" idx="3"/>
          </p:nvPr>
        </p:nvSpPr>
        <p:spPr>
          <a:xfrm>
            <a:off x="0" y="5150224"/>
            <a:ext cx="9144000" cy="1044138"/>
          </a:xfrm>
        </p:spPr>
        <p:txBody>
          <a:bodyPr>
            <a:noAutofit/>
          </a:bodyPr>
          <a:lstStyle/>
          <a:p>
            <a:pPr>
              <a:spcBef>
                <a:spcPts val="0"/>
              </a:spcBef>
            </a:pPr>
            <a:r>
              <a:rPr lang="en-US" sz="4000" dirty="0">
                <a:latin typeface="CS New Athanasius" panose="020B0500000000000000" pitchFamily="34" charset="0"/>
              </a:rPr>
              <a:t>Kata </a:t>
            </a:r>
            <a:r>
              <a:rPr lang="en-US" sz="4000" dirty="0" err="1">
                <a:latin typeface="CS New Athanasius" panose="020B0500000000000000" pitchFamily="34" charset="0"/>
              </a:rPr>
              <a:t>tyn</a:t>
            </a:r>
            <a:r>
              <a:rPr lang="en-US" sz="4000" dirty="0">
                <a:latin typeface="CS New Athanasius" panose="020B0500000000000000" pitchFamily="34" charset="0"/>
              </a:rPr>
              <a:t> </a:t>
            </a:r>
            <a:r>
              <a:rPr lang="en-US" sz="4000" dirty="0" err="1">
                <a:latin typeface="CS New Athanasius" panose="020B0500000000000000" pitchFamily="34" charset="0"/>
              </a:rPr>
              <a:t>taxin</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a:t>
            </a:r>
            <a:r>
              <a:rPr lang="en-US" sz="4000" dirty="0" err="1">
                <a:latin typeface="CS New Athanasius" panose="020B0500000000000000" pitchFamily="34" charset="0"/>
              </a:rPr>
              <a:t>Mel,icedek</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telioc</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ic,uroc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59CE32F7-AE08-4C47-BE20-324F0C170866}"/>
              </a:ext>
            </a:extLst>
          </p:cNvPr>
          <p:cNvSpPr>
            <a:spLocks noGrp="1"/>
          </p:cNvSpPr>
          <p:nvPr>
            <p:ph type="body" sz="quarter" idx="10"/>
          </p:nvPr>
        </p:nvSpPr>
        <p:spPr>
          <a:xfrm>
            <a:off x="0" y="4359275"/>
            <a:ext cx="9144000" cy="696819"/>
          </a:xfrm>
        </p:spPr>
        <p:txBody>
          <a:bodyPr/>
          <a:lstStyle/>
          <a:p>
            <a:r>
              <a:rPr lang="ar-EG" dirty="0"/>
              <a:t>علي طقس ملشي صادق الكامل قدوس القوي</a:t>
            </a:r>
          </a:p>
        </p:txBody>
      </p:sp>
    </p:spTree>
    <p:extLst>
      <p:ext uri="{BB962C8B-B14F-4D97-AF65-F5344CB8AC3E}">
        <p14:creationId xmlns:p14="http://schemas.microsoft.com/office/powerpoint/2010/main" val="139631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a:xfrm>
            <a:off x="0" y="5999945"/>
            <a:ext cx="9143999" cy="858056"/>
          </a:xfrm>
        </p:spPr>
        <p:txBody>
          <a:bodyPr anchor="ctr"/>
          <a:lstStyle/>
          <a:p>
            <a:r>
              <a:rPr lang="ar-EG" sz="3400" dirty="0">
                <a:latin typeface="Tahoma" pitchFamily="34" charset="0"/>
              </a:rPr>
              <a:t>إبشيرى إم إفنوتى خين أو ميثمى: آف تشى ساركس خين تى بارثينوس:</a:t>
            </a:r>
            <a:endParaRPr lang="en-GB" sz="3400" dirty="0"/>
          </a:p>
        </p:txBody>
      </p:sp>
      <p:sp>
        <p:nvSpPr>
          <p:cNvPr id="6" name="Text Placeholder 10"/>
          <p:cNvSpPr>
            <a:spLocks noGrp="1"/>
          </p:cNvSpPr>
          <p:nvPr>
            <p:ph type="body" sz="quarter" idx="3"/>
          </p:nvPr>
        </p:nvSpPr>
        <p:spPr>
          <a:xfrm>
            <a:off x="0" y="5092681"/>
            <a:ext cx="9144000" cy="907263"/>
          </a:xfrm>
        </p:spPr>
        <p:txBody>
          <a:bodyPr/>
          <a:lstStyle/>
          <a:p>
            <a:pPr>
              <a:lnSpc>
                <a:spcPct val="70000"/>
              </a:lnSpc>
            </a:pPr>
            <a:r>
              <a:rPr lang="da-DK" sz="3900" dirty="0"/>
              <a:t>` Psyri `mV] qen oume;myi@ af[icarx qen ]par;enoc@</a:t>
            </a:r>
            <a:endParaRPr lang="en-GB" sz="3900" dirty="0"/>
          </a:p>
        </p:txBody>
      </p:sp>
      <p:sp>
        <p:nvSpPr>
          <p:cNvPr id="2" name="Text Placeholder 1">
            <a:extLst>
              <a:ext uri="{FF2B5EF4-FFF2-40B4-BE49-F238E27FC236}">
                <a16:creationId xmlns:a16="http://schemas.microsoft.com/office/drawing/2014/main" id="{0E39B9C1-3685-4825-97F7-4F4042950649}"/>
              </a:ext>
            </a:extLst>
          </p:cNvPr>
          <p:cNvSpPr>
            <a:spLocks noGrp="1"/>
          </p:cNvSpPr>
          <p:nvPr>
            <p:ph type="body" sz="quarter" idx="10"/>
          </p:nvPr>
        </p:nvSpPr>
        <p:spPr>
          <a:xfrm>
            <a:off x="0" y="4359793"/>
            <a:ext cx="9144000" cy="732888"/>
          </a:xfrm>
        </p:spPr>
        <p:txBody>
          <a:bodyPr/>
          <a:lstStyle/>
          <a:p>
            <a:r>
              <a:rPr lang="ar-EG" dirty="0"/>
              <a:t>إبن الله بالحقيقة، تـجسد من العذراء،</a:t>
            </a:r>
            <a:endParaRPr lang="en-GB" dirty="0"/>
          </a:p>
        </p:txBody>
      </p:sp>
    </p:spTree>
    <p:extLst>
      <p:ext uri="{BB962C8B-B14F-4D97-AF65-F5344CB8AC3E}">
        <p14:creationId xmlns:p14="http://schemas.microsoft.com/office/powerpoint/2010/main" val="3044046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endParaRPr lang="en-US" dirty="0"/>
          </a:p>
        </p:txBody>
      </p:sp>
      <p:sp>
        <p:nvSpPr>
          <p:cNvPr id="2" name="Text Placeholder 1">
            <a:extLst>
              <a:ext uri="{FF2B5EF4-FFF2-40B4-BE49-F238E27FC236}">
                <a16:creationId xmlns:a16="http://schemas.microsoft.com/office/drawing/2014/main" id="{D51EFFAB-88D2-40FA-A955-99907B28B032}"/>
              </a:ext>
            </a:extLst>
          </p:cNvPr>
          <p:cNvSpPr>
            <a:spLocks noGrp="1"/>
          </p:cNvSpPr>
          <p:nvPr>
            <p:ph type="body" sz="quarter" idx="10"/>
          </p:nvPr>
        </p:nvSpPr>
        <p:spPr/>
        <p:txBody>
          <a:bodyPr anchor="t"/>
          <a:lstStyle/>
          <a:p>
            <a:r>
              <a:rPr lang="ar-EG" sz="4200" dirty="0"/>
              <a:t>فإنهم هكذا طردوا الأنبياء الذين كانوا قبلكم. أنتم مِلح الأرض، فإذا فسد المِلح فبماذا يُملح؟ لا يصلح بعد لشيء، إلا لأن يطرح خارجا وتدوسه الناس. أنتم نور العالم. لا يمكن أن تخفى مدينة  كائنة على جبل.</a:t>
            </a:r>
            <a:br>
              <a:rPr lang="ar-EG" sz="4200" dirty="0"/>
            </a:br>
            <a:endParaRPr lang="en-US" sz="4200" dirty="0"/>
          </a:p>
        </p:txBody>
      </p:sp>
    </p:spTree>
    <p:extLst>
      <p:ext uri="{BB962C8B-B14F-4D97-AF65-F5344CB8AC3E}">
        <p14:creationId xmlns:p14="http://schemas.microsoft.com/office/powerpoint/2010/main" val="272620872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C9D8E0D2-8E3E-4A26-B6D8-859AA97FAEA7}"/>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095360"/>
            <a:ext cx="9143999" cy="762640"/>
          </a:xfrm>
        </p:spPr>
        <p:txBody>
          <a:bodyPr/>
          <a:lstStyle/>
          <a:p>
            <a:r>
              <a:rPr lang="ar-EG" sz="3200" dirty="0"/>
              <a:t>أوصاركو ثيندا اك بنيفماتوس أجيو كي اجياس مارياس تيس بارثينو </a:t>
            </a:r>
            <a:endParaRPr lang="ar-EG" dirty="0"/>
          </a:p>
        </p:txBody>
      </p:sp>
      <p:sp>
        <p:nvSpPr>
          <p:cNvPr id="5" name="Text Placeholder 4"/>
          <p:cNvSpPr>
            <a:spLocks noGrp="1"/>
          </p:cNvSpPr>
          <p:nvPr>
            <p:ph type="body" sz="quarter" idx="3"/>
          </p:nvPr>
        </p:nvSpPr>
        <p:spPr>
          <a:xfrm>
            <a:off x="-1" y="5201348"/>
            <a:ext cx="9144000" cy="894011"/>
          </a:xfrm>
        </p:spPr>
        <p:txBody>
          <a:bodyPr/>
          <a:lstStyle/>
          <a:p>
            <a:pPr>
              <a:spcBef>
                <a:spcPts val="0"/>
              </a:spcBef>
            </a:pPr>
            <a:r>
              <a:rPr lang="en-US" sz="4000" dirty="0" err="1">
                <a:latin typeface="CS New Athanasius" panose="020B0500000000000000" pitchFamily="34" charset="0"/>
              </a:rPr>
              <a:t>Ocarkw;enta</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Pneumatoc</a:t>
            </a:r>
            <a:r>
              <a:rPr lang="en-US" sz="4000" dirty="0">
                <a:latin typeface="CS New Athanasius" panose="020B0500000000000000" pitchFamily="34" charset="0"/>
              </a:rPr>
              <a:t>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agiac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Mariac</a:t>
            </a:r>
            <a:r>
              <a:rPr lang="en-US" sz="4000" dirty="0">
                <a:latin typeface="CS New Athanasius" panose="020B0500000000000000" pitchFamily="34" charset="0"/>
              </a:rPr>
              <a:t> </a:t>
            </a:r>
            <a:r>
              <a:rPr lang="en-US" sz="4000" dirty="0" err="1">
                <a:latin typeface="CS New Athanasius" panose="020B0500000000000000" pitchFamily="34" charset="0"/>
              </a:rPr>
              <a:t>tyc</a:t>
            </a:r>
            <a:r>
              <a:rPr lang="en-US" sz="4000" dirty="0">
                <a:latin typeface="CS New Athanasius" panose="020B0500000000000000" pitchFamily="34" charset="0"/>
              </a:rPr>
              <a:t> </a:t>
            </a:r>
            <a:r>
              <a:rPr lang="en-US" sz="4000" dirty="0" err="1">
                <a:latin typeface="CS New Athanasius" panose="020B0500000000000000" pitchFamily="34" charset="0"/>
              </a:rPr>
              <a:t>par;enou</a:t>
            </a:r>
            <a:endParaRPr lang="en-US" sz="4000" dirty="0">
              <a:latin typeface="CS New Athanasius" panose="020B0500000000000000" pitchFamily="34" charset="0"/>
            </a:endParaRPr>
          </a:p>
        </p:txBody>
      </p:sp>
      <p:sp>
        <p:nvSpPr>
          <p:cNvPr id="4" name="Text Placeholder 3">
            <a:extLst>
              <a:ext uri="{FF2B5EF4-FFF2-40B4-BE49-F238E27FC236}">
                <a16:creationId xmlns:a16="http://schemas.microsoft.com/office/drawing/2014/main" id="{06B36D0A-4EA8-4DE4-A810-EB554AAB116B}"/>
              </a:ext>
            </a:extLst>
          </p:cNvPr>
          <p:cNvSpPr>
            <a:spLocks noGrp="1"/>
          </p:cNvSpPr>
          <p:nvPr>
            <p:ph type="body" sz="quarter" idx="10"/>
          </p:nvPr>
        </p:nvSpPr>
        <p:spPr/>
        <p:txBody>
          <a:bodyPr/>
          <a:lstStyle/>
          <a:p>
            <a:r>
              <a:rPr lang="ar-EG" dirty="0"/>
              <a:t>المتجسد من الروح القدس و من القديسة مريم البتول</a:t>
            </a:r>
            <a:endParaRPr lang="ar-EG" sz="4800" dirty="0"/>
          </a:p>
        </p:txBody>
      </p:sp>
    </p:spTree>
    <p:extLst>
      <p:ext uri="{BB962C8B-B14F-4D97-AF65-F5344CB8AC3E}">
        <p14:creationId xmlns:p14="http://schemas.microsoft.com/office/powerpoint/2010/main" val="24062045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99094"/>
            <a:ext cx="9143999" cy="658906"/>
          </a:xfrm>
        </p:spPr>
        <p:txBody>
          <a:bodyPr/>
          <a:lstStyle/>
          <a:p>
            <a:r>
              <a:rPr lang="ar-EG" sz="4000" dirty="0"/>
              <a:t>ميغا طو ميستيريون أجيوس أثاناتوس اليسون ايماس</a:t>
            </a:r>
          </a:p>
        </p:txBody>
      </p:sp>
      <p:sp>
        <p:nvSpPr>
          <p:cNvPr id="5" name="Text Placeholder 4"/>
          <p:cNvSpPr>
            <a:spLocks noGrp="1"/>
          </p:cNvSpPr>
          <p:nvPr>
            <p:ph type="body" sz="quarter" idx="3"/>
          </p:nvPr>
        </p:nvSpPr>
        <p:spPr>
          <a:xfrm>
            <a:off x="-2" y="5283882"/>
            <a:ext cx="9144000" cy="847758"/>
          </a:xfrm>
        </p:spPr>
        <p:txBody>
          <a:bodyPr/>
          <a:lstStyle/>
          <a:p>
            <a:r>
              <a:rPr lang="en-US" sz="4000" dirty="0">
                <a:latin typeface="CS New Athanasius" panose="020B0500000000000000" pitchFamily="34" charset="0"/>
              </a:rPr>
              <a:t>mega to </a:t>
            </a:r>
            <a:r>
              <a:rPr lang="en-US" sz="4000" dirty="0" err="1">
                <a:latin typeface="CS New Athanasius" panose="020B0500000000000000" pitchFamily="34" charset="0"/>
              </a:rPr>
              <a:t>muctyrion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a;anatoc</a:t>
            </a:r>
            <a:r>
              <a:rPr lang="en-US" sz="4000" dirty="0">
                <a:latin typeface="CS New Athanasius" panose="020B0500000000000000" pitchFamily="34" charset="0"/>
              </a:rPr>
              <a:t> </a:t>
            </a:r>
            <a:r>
              <a:rPr lang="en-US" sz="4000" dirty="0" err="1">
                <a:latin typeface="CS New Athanasius" panose="020B0500000000000000" pitchFamily="34" charset="0"/>
              </a:rPr>
              <a:t>eleycon</a:t>
            </a:r>
            <a:r>
              <a:rPr lang="en-US" sz="4000" dirty="0">
                <a:latin typeface="CS New Athanasius" panose="020B0500000000000000" pitchFamily="34" charset="0"/>
              </a:rPr>
              <a:t> </a:t>
            </a:r>
            <a:r>
              <a:rPr lang="en-US" sz="4000" dirty="0" err="1">
                <a:latin typeface="CS New Athanasius" panose="020B0500000000000000" pitchFamily="34" charset="0"/>
              </a:rPr>
              <a:t>ymac</a:t>
            </a:r>
            <a:endParaRPr lang="en-US"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84E65973-5B89-429B-8022-5B7C24B22FC6}"/>
              </a:ext>
            </a:extLst>
          </p:cNvPr>
          <p:cNvSpPr>
            <a:spLocks noGrp="1"/>
          </p:cNvSpPr>
          <p:nvPr>
            <p:ph type="body" sz="quarter" idx="10"/>
          </p:nvPr>
        </p:nvSpPr>
        <p:spPr/>
        <p:txBody>
          <a:bodyPr>
            <a:normAutofit/>
          </a:bodyPr>
          <a:lstStyle/>
          <a:p>
            <a:r>
              <a:rPr lang="ar-EG" sz="4400" dirty="0"/>
              <a:t>بسر عظيم قدوس الذي لا يموت ارحمنا</a:t>
            </a:r>
          </a:p>
        </p:txBody>
      </p:sp>
    </p:spTree>
    <p:extLst>
      <p:ext uri="{BB962C8B-B14F-4D97-AF65-F5344CB8AC3E}">
        <p14:creationId xmlns:p14="http://schemas.microsoft.com/office/powerpoint/2010/main" val="81051933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02FB3DB-0571-47AD-BFAA-7F2F6562F48F}"/>
              </a:ext>
            </a:extLst>
          </p:cNvPr>
          <p:cNvSpPr>
            <a:spLocks noGrp="1"/>
          </p:cNvSpPr>
          <p:nvPr>
            <p:ph type="title"/>
          </p:nvPr>
        </p:nvSpPr>
        <p:spPr>
          <a:xfrm>
            <a:off x="-1669776" y="-8475"/>
            <a:ext cx="1669776" cy="613593"/>
          </a:xfrm>
        </p:spPr>
        <p:txBody>
          <a:bodyPr>
            <a:normAutofit fontScale="90000"/>
          </a:bodyPr>
          <a:lstStyle/>
          <a:p>
            <a:r>
              <a:rPr kumimoji="0" lang="ar-EG" sz="2800" b="1" i="0" u="none" strike="noStrike" kern="1200" cap="none" normalizeH="0" baseline="0" dirty="0">
                <a:ln>
                  <a:noFill/>
                </a:ln>
                <a:effectLst/>
                <a:latin typeface="Times New Roman" pitchFamily="18" charset="0"/>
                <a:ea typeface="+mn-ea"/>
                <a:cs typeface="Times New Roman" pitchFamily="18" charset="0"/>
              </a:rPr>
              <a:t>إڤلوجيمينوس</a:t>
            </a:r>
            <a:endParaRPr lang="en-US" sz="2800" dirty="0"/>
          </a:p>
        </p:txBody>
      </p:sp>
      <p:sp>
        <p:nvSpPr>
          <p:cNvPr id="3" name="Text Placeholder 2">
            <a:extLst>
              <a:ext uri="{FF2B5EF4-FFF2-40B4-BE49-F238E27FC236}">
                <a16:creationId xmlns:a16="http://schemas.microsoft.com/office/drawing/2014/main" id="{E81AF1B4-4BEB-457E-9370-68A93890910F}"/>
              </a:ext>
            </a:extLst>
          </p:cNvPr>
          <p:cNvSpPr>
            <a:spLocks noGrp="1"/>
          </p:cNvSpPr>
          <p:nvPr>
            <p:ph type="body" idx="1"/>
          </p:nvPr>
        </p:nvSpPr>
        <p:spPr>
          <a:xfrm>
            <a:off x="0" y="5842000"/>
            <a:ext cx="9143999" cy="1016000"/>
          </a:xfrm>
        </p:spPr>
        <p:txBody>
          <a:bodyPr anchor="ctr"/>
          <a:lstStyle/>
          <a:p>
            <a:r>
              <a:rPr lang="ar-EG" sz="3600" dirty="0"/>
              <a:t>إڤلوجيمينوس أو إرخومينوس: إن أو نوماتي كيريو: بالين إن أو نوماتي كيريو. </a:t>
            </a:r>
          </a:p>
        </p:txBody>
      </p:sp>
      <p:sp>
        <p:nvSpPr>
          <p:cNvPr id="5" name="Text Placeholder 4">
            <a:extLst>
              <a:ext uri="{FF2B5EF4-FFF2-40B4-BE49-F238E27FC236}">
                <a16:creationId xmlns:a16="http://schemas.microsoft.com/office/drawing/2014/main" id="{B88ADFA3-5E2F-4484-AFC1-A771AC8DF4CB}"/>
              </a:ext>
            </a:extLst>
          </p:cNvPr>
          <p:cNvSpPr>
            <a:spLocks noGrp="1"/>
          </p:cNvSpPr>
          <p:nvPr>
            <p:ph type="body" sz="quarter" idx="3"/>
          </p:nvPr>
        </p:nvSpPr>
        <p:spPr>
          <a:xfrm>
            <a:off x="0" y="5060950"/>
            <a:ext cx="9144000" cy="858057"/>
          </a:xfrm>
        </p:spPr>
        <p:txBody>
          <a:bodyPr/>
          <a:lstStyle/>
          <a:p>
            <a:pPr>
              <a:lnSpc>
                <a:spcPct val="80000"/>
              </a:lnSpc>
            </a:pPr>
            <a:r>
              <a:rPr lang="fi-FI" dirty="0"/>
              <a:t>Eulogimenoc `o er,omenoc en `onomati kuriou@ palin en `onomati kuriou.</a:t>
            </a:r>
          </a:p>
        </p:txBody>
      </p:sp>
      <p:sp>
        <p:nvSpPr>
          <p:cNvPr id="4" name="Text Placeholder 3">
            <a:extLst>
              <a:ext uri="{FF2B5EF4-FFF2-40B4-BE49-F238E27FC236}">
                <a16:creationId xmlns:a16="http://schemas.microsoft.com/office/drawing/2014/main" id="{FDB55561-0A68-4FA8-A082-A89B8F05CA6C}"/>
              </a:ext>
            </a:extLst>
          </p:cNvPr>
          <p:cNvSpPr>
            <a:spLocks noGrp="1"/>
          </p:cNvSpPr>
          <p:nvPr>
            <p:ph type="body" sz="quarter" idx="10"/>
          </p:nvPr>
        </p:nvSpPr>
        <p:spPr>
          <a:xfrm>
            <a:off x="0" y="4359275"/>
            <a:ext cx="9144000" cy="701675"/>
          </a:xfrm>
        </p:spPr>
        <p:txBody>
          <a:bodyPr/>
          <a:lstStyle/>
          <a:p>
            <a:r>
              <a:rPr lang="ar-EG" sz="3900" dirty="0">
                <a:cs typeface="+mj-cs"/>
              </a:rPr>
              <a:t>مبارك الآتي بإسم الرب، وأيضاً مبارك الآتي بإسم الرب.</a:t>
            </a:r>
          </a:p>
        </p:txBody>
      </p:sp>
    </p:spTree>
    <p:extLst>
      <p:ext uri="{BB962C8B-B14F-4D97-AF65-F5344CB8AC3E}">
        <p14:creationId xmlns:p14="http://schemas.microsoft.com/office/powerpoint/2010/main" val="237113915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4C1622B-C5D2-4FD5-A6AA-C85222931004}"/>
              </a:ext>
            </a:extLst>
          </p:cNvPr>
          <p:cNvSpPr>
            <a:spLocks noGrp="1"/>
          </p:cNvSpPr>
          <p:nvPr>
            <p:ph type="body" idx="1"/>
          </p:nvPr>
        </p:nvSpPr>
        <p:spPr/>
        <p:txBody>
          <a:bodyPr/>
          <a:lstStyle/>
          <a:p>
            <a:r>
              <a:rPr lang="ar-EG" sz="4800" dirty="0"/>
              <a:t>أوصاننا طو إيو داڤيد : بالين طو إيو داڤيد. </a:t>
            </a:r>
          </a:p>
        </p:txBody>
      </p:sp>
      <p:sp>
        <p:nvSpPr>
          <p:cNvPr id="5" name="Text Placeholder 4">
            <a:extLst>
              <a:ext uri="{FF2B5EF4-FFF2-40B4-BE49-F238E27FC236}">
                <a16:creationId xmlns:a16="http://schemas.microsoft.com/office/drawing/2014/main" id="{691257B0-DA4E-4115-8F85-B0DF354E593C}"/>
              </a:ext>
            </a:extLst>
          </p:cNvPr>
          <p:cNvSpPr>
            <a:spLocks noGrp="1"/>
          </p:cNvSpPr>
          <p:nvPr>
            <p:ph type="body" sz="quarter" idx="3"/>
          </p:nvPr>
        </p:nvSpPr>
        <p:spPr/>
        <p:txBody>
          <a:bodyPr/>
          <a:lstStyle/>
          <a:p>
            <a:r>
              <a:rPr lang="pl-PL" sz="3800" dirty="0"/>
              <a:t>Wcanna tw `ui`w Dauid@ palin tw `ui`w Dauid.</a:t>
            </a:r>
          </a:p>
        </p:txBody>
      </p:sp>
      <p:sp>
        <p:nvSpPr>
          <p:cNvPr id="4" name="Text Placeholder 3">
            <a:extLst>
              <a:ext uri="{FF2B5EF4-FFF2-40B4-BE49-F238E27FC236}">
                <a16:creationId xmlns:a16="http://schemas.microsoft.com/office/drawing/2014/main" id="{2DF76A06-0E01-45EF-844D-92057C133D4C}"/>
              </a:ext>
            </a:extLst>
          </p:cNvPr>
          <p:cNvSpPr>
            <a:spLocks noGrp="1"/>
          </p:cNvSpPr>
          <p:nvPr>
            <p:ph type="body" sz="quarter" idx="10"/>
          </p:nvPr>
        </p:nvSpPr>
        <p:spPr/>
        <p:txBody>
          <a:bodyPr/>
          <a:lstStyle/>
          <a:p>
            <a:r>
              <a:rPr lang="ar-EG" sz="4800" dirty="0"/>
              <a:t>أوصنا لإبن داود، وأيضاً أوصنا لابن داود.</a:t>
            </a:r>
          </a:p>
        </p:txBody>
      </p:sp>
    </p:spTree>
    <p:extLst>
      <p:ext uri="{BB962C8B-B14F-4D97-AF65-F5344CB8AC3E}">
        <p14:creationId xmlns:p14="http://schemas.microsoft.com/office/powerpoint/2010/main" val="42080141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7566079-A7D5-4B81-8C1F-5DA9F7DF7C80}"/>
              </a:ext>
            </a:extLst>
          </p:cNvPr>
          <p:cNvSpPr>
            <a:spLocks noGrp="1"/>
          </p:cNvSpPr>
          <p:nvPr>
            <p:ph type="body" idx="1"/>
          </p:nvPr>
        </p:nvSpPr>
        <p:spPr/>
        <p:txBody>
          <a:bodyPr anchor="ctr"/>
          <a:lstStyle/>
          <a:p>
            <a:r>
              <a:rPr lang="ar-EG" sz="3700" dirty="0"/>
              <a:t>أوصاننا إن تيس إبسيس تيس: بالين إن تيس إبسيس تيس.</a:t>
            </a:r>
          </a:p>
        </p:txBody>
      </p:sp>
      <p:sp>
        <p:nvSpPr>
          <p:cNvPr id="5" name="Text Placeholder 4">
            <a:extLst>
              <a:ext uri="{FF2B5EF4-FFF2-40B4-BE49-F238E27FC236}">
                <a16:creationId xmlns:a16="http://schemas.microsoft.com/office/drawing/2014/main" id="{F80801B2-EAD5-4642-835A-2162B35AA1A0}"/>
              </a:ext>
            </a:extLst>
          </p:cNvPr>
          <p:cNvSpPr>
            <a:spLocks noGrp="1"/>
          </p:cNvSpPr>
          <p:nvPr>
            <p:ph type="body" sz="quarter" idx="3"/>
          </p:nvPr>
        </p:nvSpPr>
        <p:spPr/>
        <p:txBody>
          <a:bodyPr/>
          <a:lstStyle/>
          <a:p>
            <a:r>
              <a:rPr lang="en-US" sz="3900" dirty="0" err="1"/>
              <a:t>Wcanna</a:t>
            </a:r>
            <a:r>
              <a:rPr lang="en-US" sz="3900" dirty="0"/>
              <a:t> </a:t>
            </a:r>
            <a:r>
              <a:rPr lang="en-US" sz="3900" dirty="0" err="1"/>
              <a:t>en</a:t>
            </a:r>
            <a:r>
              <a:rPr lang="en-US" sz="3900" dirty="0"/>
              <a:t> tic `</a:t>
            </a:r>
            <a:r>
              <a:rPr lang="en-US" sz="3900" dirty="0" err="1"/>
              <a:t>u'ictic</a:t>
            </a:r>
            <a:r>
              <a:rPr lang="en-US" sz="3900" dirty="0"/>
              <a:t>@ </a:t>
            </a:r>
            <a:r>
              <a:rPr lang="en-US" sz="3900" dirty="0" err="1"/>
              <a:t>palin</a:t>
            </a:r>
            <a:r>
              <a:rPr lang="en-US" sz="3900" dirty="0"/>
              <a:t> </a:t>
            </a:r>
            <a:r>
              <a:rPr lang="en-US" sz="3900" dirty="0" err="1"/>
              <a:t>en</a:t>
            </a:r>
            <a:r>
              <a:rPr lang="en-US" sz="3900" dirty="0"/>
              <a:t> tic `</a:t>
            </a:r>
            <a:r>
              <a:rPr lang="en-US" sz="3900" dirty="0" err="1"/>
              <a:t>u'ictic</a:t>
            </a:r>
            <a:r>
              <a:rPr lang="en-US" sz="3900" dirty="0"/>
              <a:t>.</a:t>
            </a:r>
          </a:p>
        </p:txBody>
      </p:sp>
      <p:sp>
        <p:nvSpPr>
          <p:cNvPr id="4" name="Text Placeholder 3">
            <a:extLst>
              <a:ext uri="{FF2B5EF4-FFF2-40B4-BE49-F238E27FC236}">
                <a16:creationId xmlns:a16="http://schemas.microsoft.com/office/drawing/2014/main" id="{224D3160-356F-459A-81B3-A1757B9905BA}"/>
              </a:ext>
            </a:extLst>
          </p:cNvPr>
          <p:cNvSpPr>
            <a:spLocks noGrp="1"/>
          </p:cNvSpPr>
          <p:nvPr>
            <p:ph type="body" sz="quarter" idx="10"/>
          </p:nvPr>
        </p:nvSpPr>
        <p:spPr/>
        <p:txBody>
          <a:bodyPr/>
          <a:lstStyle/>
          <a:p>
            <a:r>
              <a:rPr lang="ar-EG" sz="4800" dirty="0">
                <a:cs typeface="+mj-cs"/>
              </a:rPr>
              <a:t>أوصنا في الأعالي، وأيضاً أوصنا في الأعالي.</a:t>
            </a:r>
          </a:p>
        </p:txBody>
      </p:sp>
    </p:spTree>
    <p:extLst>
      <p:ext uri="{BB962C8B-B14F-4D97-AF65-F5344CB8AC3E}">
        <p14:creationId xmlns:p14="http://schemas.microsoft.com/office/powerpoint/2010/main" val="8735765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2044ED0-40AB-4E48-B4AF-84B35D35641B}"/>
              </a:ext>
            </a:extLst>
          </p:cNvPr>
          <p:cNvSpPr>
            <a:spLocks noGrp="1"/>
          </p:cNvSpPr>
          <p:nvPr>
            <p:ph type="body" idx="1"/>
          </p:nvPr>
        </p:nvSpPr>
        <p:spPr>
          <a:xfrm>
            <a:off x="0" y="6172200"/>
            <a:ext cx="9143999" cy="685800"/>
          </a:xfrm>
        </p:spPr>
        <p:txBody>
          <a:bodyPr/>
          <a:lstStyle/>
          <a:p>
            <a:r>
              <a:rPr lang="ar-EG" sz="4200" dirty="0"/>
              <a:t>أوصاننا ڤاسيليتو إسرائيل: بالين ڤاسيليتو إسرائيل.</a:t>
            </a:r>
          </a:p>
        </p:txBody>
      </p:sp>
      <p:sp>
        <p:nvSpPr>
          <p:cNvPr id="5" name="Text Placeholder 4">
            <a:extLst>
              <a:ext uri="{FF2B5EF4-FFF2-40B4-BE49-F238E27FC236}">
                <a16:creationId xmlns:a16="http://schemas.microsoft.com/office/drawing/2014/main" id="{483D3A90-7739-40FD-BB28-F55FB493AF56}"/>
              </a:ext>
            </a:extLst>
          </p:cNvPr>
          <p:cNvSpPr>
            <a:spLocks noGrp="1"/>
          </p:cNvSpPr>
          <p:nvPr>
            <p:ph type="body" sz="quarter" idx="3"/>
          </p:nvPr>
        </p:nvSpPr>
        <p:spPr>
          <a:xfrm>
            <a:off x="0" y="5191050"/>
            <a:ext cx="9144000" cy="981150"/>
          </a:xfrm>
        </p:spPr>
        <p:txBody>
          <a:bodyPr/>
          <a:lstStyle/>
          <a:p>
            <a:r>
              <a:rPr lang="it-IT" sz="4000" dirty="0"/>
              <a:t>Wcanna bacili tou Icrayl@ palin bacili tou Icrayl.</a:t>
            </a:r>
          </a:p>
        </p:txBody>
      </p:sp>
      <p:sp>
        <p:nvSpPr>
          <p:cNvPr id="4" name="Text Placeholder 3">
            <a:extLst>
              <a:ext uri="{FF2B5EF4-FFF2-40B4-BE49-F238E27FC236}">
                <a16:creationId xmlns:a16="http://schemas.microsoft.com/office/drawing/2014/main" id="{C122672C-50BA-4CBE-AAFE-1114C65A0AF4}"/>
              </a:ext>
            </a:extLst>
          </p:cNvPr>
          <p:cNvSpPr>
            <a:spLocks noGrp="1"/>
          </p:cNvSpPr>
          <p:nvPr>
            <p:ph type="body" sz="quarter" idx="10"/>
          </p:nvPr>
        </p:nvSpPr>
        <p:spPr>
          <a:xfrm>
            <a:off x="0" y="4359275"/>
            <a:ext cx="9144000" cy="774137"/>
          </a:xfrm>
        </p:spPr>
        <p:txBody>
          <a:bodyPr/>
          <a:lstStyle/>
          <a:p>
            <a:r>
              <a:rPr lang="ar-EG" sz="4400" dirty="0"/>
              <a:t>أوصنا ملك إسرائيل، وأيضاً أوصنا ملك إسرائيل.</a:t>
            </a:r>
          </a:p>
        </p:txBody>
      </p:sp>
    </p:spTree>
    <p:extLst>
      <p:ext uri="{BB962C8B-B14F-4D97-AF65-F5344CB8AC3E}">
        <p14:creationId xmlns:p14="http://schemas.microsoft.com/office/powerpoint/2010/main" val="31534269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184EF1B-8143-41AB-BB71-8717C7257A94}"/>
              </a:ext>
            </a:extLst>
          </p:cNvPr>
          <p:cNvSpPr>
            <a:spLocks noGrp="1"/>
          </p:cNvSpPr>
          <p:nvPr>
            <p:ph type="body" idx="1"/>
          </p:nvPr>
        </p:nvSpPr>
        <p:spPr>
          <a:xfrm>
            <a:off x="0" y="6239435"/>
            <a:ext cx="9143999" cy="618565"/>
          </a:xfrm>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تين إيريبصالين إنجو امموس الليلويا الليلويا الليلويا :</a:t>
            </a:r>
            <a:endParaRPr lang="ar-EG" sz="4000" dirty="0"/>
          </a:p>
        </p:txBody>
      </p:sp>
      <p:sp>
        <p:nvSpPr>
          <p:cNvPr id="5" name="Text Placeholder 4">
            <a:extLst>
              <a:ext uri="{FF2B5EF4-FFF2-40B4-BE49-F238E27FC236}">
                <a16:creationId xmlns:a16="http://schemas.microsoft.com/office/drawing/2014/main" id="{1FF952B3-0070-4F8D-B5C2-E9857E92B019}"/>
              </a:ext>
            </a:extLst>
          </p:cNvPr>
          <p:cNvSpPr>
            <a:spLocks noGrp="1"/>
          </p:cNvSpPr>
          <p:nvPr>
            <p:ph type="body" sz="quarter" idx="3"/>
          </p:nvPr>
        </p:nvSpPr>
        <p:spPr>
          <a:xfrm>
            <a:off x="0" y="5191050"/>
            <a:ext cx="9144000" cy="1048385"/>
          </a:xfrm>
        </p:spPr>
        <p:txBody>
          <a:bodyPr/>
          <a:lstStyle/>
          <a:p>
            <a:pPr>
              <a:lnSpc>
                <a:spcPct val="80000"/>
              </a:lnSpc>
            </a:pPr>
            <a:r>
              <a:rPr lang="en-US" sz="4000" dirty="0" err="1"/>
              <a:t>Tener'alin</a:t>
            </a:r>
            <a:r>
              <a:rPr lang="en-US" sz="4000" dirty="0"/>
              <a:t> </a:t>
            </a:r>
            <a:r>
              <a:rPr lang="en-US" sz="4000" dirty="0" err="1"/>
              <a:t>enjw</a:t>
            </a:r>
            <a:r>
              <a:rPr lang="en-US" sz="4000" dirty="0"/>
              <a:t> `</a:t>
            </a:r>
            <a:r>
              <a:rPr lang="en-US" sz="4000" dirty="0" err="1"/>
              <a:t>mmoc</a:t>
            </a:r>
            <a:r>
              <a:rPr lang="en-US" sz="4000" dirty="0"/>
              <a:t>@</a:t>
            </a:r>
          </a:p>
          <a:p>
            <a:pPr>
              <a:lnSpc>
                <a:spcPct val="80000"/>
              </a:lnSpc>
            </a:pPr>
            <a:r>
              <a:rPr lang="en-US" sz="4000" dirty="0" err="1"/>
              <a:t>Allyloui`a</a:t>
            </a:r>
            <a:r>
              <a:rPr lang="en-US" sz="4000" dirty="0"/>
              <a:t> =a=l =a=l </a:t>
            </a:r>
          </a:p>
        </p:txBody>
      </p:sp>
      <p:sp>
        <p:nvSpPr>
          <p:cNvPr id="4" name="Text Placeholder 3">
            <a:extLst>
              <a:ext uri="{FF2B5EF4-FFF2-40B4-BE49-F238E27FC236}">
                <a16:creationId xmlns:a16="http://schemas.microsoft.com/office/drawing/2014/main" id="{DF7B395E-2443-4FC8-8209-0FF9661FF625}"/>
              </a:ext>
            </a:extLst>
          </p:cNvPr>
          <p:cNvSpPr>
            <a:spLocks noGrp="1"/>
          </p:cNvSpPr>
          <p:nvPr>
            <p:ph type="body" sz="quarter" idx="10"/>
          </p:nvPr>
        </p:nvSpPr>
        <p:spPr/>
        <p:txBody>
          <a:bodyPr/>
          <a:lstStyle/>
          <a:p>
            <a:r>
              <a:rPr lang="ar-EG" sz="4400" dirty="0"/>
              <a:t>فلنرتل قائلين، هلليلويا هلليلويا هلليلويا،</a:t>
            </a:r>
            <a:endParaRPr lang="en-US" sz="4400" dirty="0"/>
          </a:p>
        </p:txBody>
      </p:sp>
    </p:spTree>
    <p:extLst>
      <p:ext uri="{BB962C8B-B14F-4D97-AF65-F5344CB8AC3E}">
        <p14:creationId xmlns:p14="http://schemas.microsoft.com/office/powerpoint/2010/main" val="374861666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8843A2B-9019-4CFD-824D-2AA4A1004738}"/>
              </a:ext>
            </a:extLst>
          </p:cNvPr>
          <p:cNvSpPr>
            <a:spLocks noGrp="1"/>
          </p:cNvSpPr>
          <p:nvPr>
            <p:ph type="body" idx="1"/>
          </p:nvPr>
        </p:nvSpPr>
        <p:spPr>
          <a:xfrm>
            <a:off x="0" y="6158753"/>
            <a:ext cx="9143999" cy="699247"/>
          </a:xfrm>
        </p:spPr>
        <p:txBody>
          <a:bodyPr anchor="ctr"/>
          <a:lstStyle/>
          <a:p>
            <a:r>
              <a:rPr lang="ar-EG" sz="3700" dirty="0"/>
              <a:t>بي أوأوو فا بين نوتي بي : بالين بي أوأوو فا بين نوتي بي.</a:t>
            </a:r>
          </a:p>
        </p:txBody>
      </p:sp>
      <p:sp>
        <p:nvSpPr>
          <p:cNvPr id="5" name="Text Placeholder 4">
            <a:extLst>
              <a:ext uri="{FF2B5EF4-FFF2-40B4-BE49-F238E27FC236}">
                <a16:creationId xmlns:a16="http://schemas.microsoft.com/office/drawing/2014/main" id="{F8DA5196-B975-41ED-BB0C-A8F6189D03C1}"/>
              </a:ext>
            </a:extLst>
          </p:cNvPr>
          <p:cNvSpPr>
            <a:spLocks noGrp="1"/>
          </p:cNvSpPr>
          <p:nvPr>
            <p:ph type="body" sz="quarter" idx="3"/>
          </p:nvPr>
        </p:nvSpPr>
        <p:spPr>
          <a:xfrm>
            <a:off x="-1" y="5191050"/>
            <a:ext cx="9144000" cy="967703"/>
          </a:xfrm>
        </p:spPr>
        <p:txBody>
          <a:bodyPr/>
          <a:lstStyle/>
          <a:p>
            <a:r>
              <a:rPr lang="it-IT" sz="4000" dirty="0"/>
              <a:t>pi`wou va Pennou] pe palin pi`wou va Pennou] pe.</a:t>
            </a:r>
          </a:p>
        </p:txBody>
      </p:sp>
      <p:sp>
        <p:nvSpPr>
          <p:cNvPr id="4" name="Text Placeholder 3">
            <a:extLst>
              <a:ext uri="{FF2B5EF4-FFF2-40B4-BE49-F238E27FC236}">
                <a16:creationId xmlns:a16="http://schemas.microsoft.com/office/drawing/2014/main" id="{07BEB3FB-98ED-4B55-9960-81F6254BD5F2}"/>
              </a:ext>
            </a:extLst>
          </p:cNvPr>
          <p:cNvSpPr>
            <a:spLocks noGrp="1"/>
          </p:cNvSpPr>
          <p:nvPr>
            <p:ph type="body" sz="quarter" idx="10"/>
          </p:nvPr>
        </p:nvSpPr>
        <p:spPr>
          <a:xfrm>
            <a:off x="0" y="4359275"/>
            <a:ext cx="9144000" cy="831775"/>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المجد هو لإلهنا، وأيضاً المجد هو لإلهنا.</a:t>
            </a:r>
            <a:endParaRPr lang="en-US" sz="4400" dirty="0"/>
          </a:p>
        </p:txBody>
      </p:sp>
    </p:spTree>
    <p:extLst>
      <p:ext uri="{BB962C8B-B14F-4D97-AF65-F5344CB8AC3E}">
        <p14:creationId xmlns:p14="http://schemas.microsoft.com/office/powerpoint/2010/main" val="112805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A96CCC4-96F6-43A4-A751-42C18292AB27}"/>
              </a:ext>
            </a:extLst>
          </p:cNvPr>
          <p:cNvSpPr>
            <a:spLocks noGrp="1"/>
          </p:cNvSpPr>
          <p:nvPr>
            <p:ph type="title"/>
          </p:nvPr>
        </p:nvSpPr>
        <p:spPr>
          <a:xfrm>
            <a:off x="-1586753" y="0"/>
            <a:ext cx="1586754" cy="1304365"/>
          </a:xfrm>
        </p:spPr>
        <p:txBody>
          <a:bodyPr anchor="t">
            <a:noAutofit/>
          </a:bodyPr>
          <a:lstStyle/>
          <a:p>
            <a:r>
              <a:rPr lang="ar-EG" sz="2800" dirty="0"/>
              <a:t>قطع الساعة الثالثة (عيد العنصرة)</a:t>
            </a:r>
            <a:endParaRPr lang="en-GB" sz="2800" dirty="0"/>
          </a:p>
        </p:txBody>
      </p:sp>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Tree>
    <p:extLst>
      <p:ext uri="{BB962C8B-B14F-4D97-AF65-F5344CB8AC3E}">
        <p14:creationId xmlns:p14="http://schemas.microsoft.com/office/powerpoint/2010/main" val="17366345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5578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ext Placeholder 1">
            <a:extLst>
              <a:ext uri="{FF2B5EF4-FFF2-40B4-BE49-F238E27FC236}">
                <a16:creationId xmlns:a16="http://schemas.microsoft.com/office/drawing/2014/main" id="{4988D5BB-4D32-4744-AE1D-A48CD8DC7559}"/>
              </a:ext>
            </a:extLst>
          </p:cNvPr>
          <p:cNvSpPr>
            <a:spLocks noGrp="1"/>
          </p:cNvSpPr>
          <p:nvPr>
            <p:ph type="body" sz="quarter" idx="10"/>
          </p:nvPr>
        </p:nvSpPr>
        <p:spPr/>
        <p:txBody>
          <a:bodyPr anchor="t"/>
          <a:lstStyle/>
          <a:p>
            <a:r>
              <a:rPr lang="ar-EG" sz="4200" dirty="0"/>
              <a:t>ولا يوقدون سراجا ويضعونه تحت المكيال، بل يضعونه على المنارة فيضيء لكل من في البيت. هكذا فليضئ نوركم قدام الناس، لكي يروا أعمالكم الصالحة فيمجدوا أباكم الذي في السموات.</a:t>
            </a:r>
            <a:r>
              <a:rPr lang="ar-EG" sz="4200" i="1" dirty="0">
                <a:solidFill>
                  <a:srgbClr val="FFC000"/>
                </a:solidFill>
                <a:latin typeface="Calibri" panose="020F0502020204030204" pitchFamily="34" charset="0"/>
              </a:rPr>
              <a:t> والمجد للـه دائما</a:t>
            </a:r>
            <a:endParaRPr lang="en-US" sz="4200" i="1" dirty="0">
              <a:solidFill>
                <a:srgbClr val="FFC000"/>
              </a:solidFill>
              <a:latin typeface="Calibri" panose="020F0502020204030204" pitchFamily="34" charset="0"/>
            </a:endParaRPr>
          </a:p>
          <a:p>
            <a:endParaRPr lang="en-US" sz="4200" dirty="0"/>
          </a:p>
        </p:txBody>
      </p:sp>
    </p:spTree>
    <p:extLst>
      <p:ext uri="{BB962C8B-B14F-4D97-AF65-F5344CB8AC3E}">
        <p14:creationId xmlns:p14="http://schemas.microsoft.com/office/powerpoint/2010/main" val="17470117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7599321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788926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814396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6483132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703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04540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183522028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FADE2D0-CB76-43EB-8F70-68FE99C6004D}"/>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3BAD2BF3-5905-46DC-9395-FD5937F6881C}"/>
              </a:ext>
            </a:extLst>
          </p:cNvPr>
          <p:cNvSpPr>
            <a:spLocks noGrp="1"/>
          </p:cNvSpPr>
          <p:nvPr>
            <p:ph type="body" idx="1"/>
          </p:nvPr>
        </p:nvSpPr>
        <p:spPr>
          <a:xfrm>
            <a:off x="0" y="5995319"/>
            <a:ext cx="9143999" cy="862681"/>
          </a:xfrm>
        </p:spPr>
        <p:txBody>
          <a:bodyPr anchor="ctr"/>
          <a:lstStyle/>
          <a:p>
            <a:r>
              <a:rPr lang="ar-EG" sz="3200" b="1" kern="1200" dirty="0">
                <a:solidFill>
                  <a:schemeClr val="bg1"/>
                </a:solidFill>
                <a:latin typeface="Times New Roman" pitchFamily="18" charset="0"/>
                <a:ea typeface="+mn-ea"/>
                <a:cs typeface="Times New Roman" pitchFamily="18" charset="0"/>
              </a:rPr>
              <a:t>أوهيت إفؤواب إك إسونتف إن خيت إفنوتى. أو إبني</a:t>
            </a:r>
            <a:r>
              <a:rPr lang="ar-EG" sz="3200" b="1" dirty="0">
                <a:solidFill>
                  <a:srgbClr val="FFFFFF"/>
                </a:solidFill>
                <a:latin typeface="Times New Roman"/>
                <a:cs typeface="Times New Roman"/>
              </a:rPr>
              <a:t>ڤ</a:t>
            </a:r>
            <a:r>
              <a:rPr lang="ar-EG" sz="3200" b="1" kern="1200" dirty="0">
                <a:solidFill>
                  <a:schemeClr val="bg1"/>
                </a:solidFill>
                <a:latin typeface="Times New Roman" pitchFamily="18" charset="0"/>
                <a:ea typeface="+mn-ea"/>
                <a:cs typeface="Times New Roman" pitchFamily="18" charset="0"/>
              </a:rPr>
              <a:t>ما إيف سوتون إرتف إمفيرى خين نى إتساخون إمموى. </a:t>
            </a:r>
            <a:endParaRPr lang="en-GB" sz="3200" dirty="0"/>
          </a:p>
        </p:txBody>
      </p:sp>
      <p:sp>
        <p:nvSpPr>
          <p:cNvPr id="4" name="Text Placeholder 3">
            <a:extLst>
              <a:ext uri="{FF2B5EF4-FFF2-40B4-BE49-F238E27FC236}">
                <a16:creationId xmlns:a16="http://schemas.microsoft.com/office/drawing/2014/main" id="{8EB55F89-BDF8-4060-AB86-23ABC3186430}"/>
              </a:ext>
            </a:extLst>
          </p:cNvPr>
          <p:cNvSpPr>
            <a:spLocks noGrp="1"/>
          </p:cNvSpPr>
          <p:nvPr>
            <p:ph type="body" sz="quarter" idx="3"/>
          </p:nvPr>
        </p:nvSpPr>
        <p:spPr>
          <a:xfrm>
            <a:off x="-2" y="5019601"/>
            <a:ext cx="9144000" cy="975718"/>
          </a:xfrm>
        </p:spPr>
        <p:txBody>
          <a:bodyPr/>
          <a:lstStyle/>
          <a:p>
            <a:r>
              <a:rPr lang="en-US" sz="3500" b="0" i="0" u="none" strike="noStrike" dirty="0" err="1">
                <a:effectLst/>
                <a:latin typeface="CS New Athanasius" pitchFamily="34" charset="0"/>
              </a:rPr>
              <a:t>Ouhyt</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efouab</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ek`econtf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nqytf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Vnou</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ou`pneuma</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efcoutwn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e`aritf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mberi</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qen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nyetcaqoun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mmoi</a:t>
            </a:r>
            <a:r>
              <a:rPr lang="en-US" sz="35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FD3E2620-76C2-4F66-8604-78A2F927EC2A}"/>
              </a:ext>
            </a:extLst>
          </p:cNvPr>
          <p:cNvSpPr>
            <a:spLocks noGrp="1"/>
          </p:cNvSpPr>
          <p:nvPr>
            <p:ph type="body" sz="quarter" idx="10"/>
          </p:nvPr>
        </p:nvSpPr>
        <p:spPr>
          <a:xfrm>
            <a:off x="-2" y="4363211"/>
            <a:ext cx="9144000" cy="710178"/>
          </a:xfrm>
        </p:spPr>
        <p:txBody>
          <a:bodyPr/>
          <a:lstStyle/>
          <a:p>
            <a:r>
              <a:rPr lang="ar-EG" sz="3800" dirty="0"/>
              <a:t>قلباً نقياً اخلق فيَّ يا الله، وروحاً مستقيماً جدد في أحشائي</a:t>
            </a:r>
            <a:endParaRPr lang="en-GB" sz="3800" dirty="0"/>
          </a:p>
        </p:txBody>
      </p:sp>
    </p:spTree>
    <p:extLst>
      <p:ext uri="{BB962C8B-B14F-4D97-AF65-F5344CB8AC3E}">
        <p14:creationId xmlns:p14="http://schemas.microsoft.com/office/powerpoint/2010/main" val="32011739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031B114-6CB7-4F99-8B4B-B10AB7B542CA}"/>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4B3667E2-838D-4E1F-BC8C-00CAFC4FF7EF}"/>
              </a:ext>
            </a:extLst>
          </p:cNvPr>
          <p:cNvSpPr>
            <a:spLocks noGrp="1"/>
          </p:cNvSpPr>
          <p:nvPr>
            <p:ph type="body" idx="1"/>
          </p:nvPr>
        </p:nvSpPr>
        <p:spPr>
          <a:xfrm>
            <a:off x="0" y="5952531"/>
            <a:ext cx="9143999" cy="905469"/>
          </a:xfrm>
        </p:spPr>
        <p:txBody>
          <a:bodyPr anchor="ctr"/>
          <a:lstStyle/>
          <a:p>
            <a:r>
              <a:rPr lang="ar-EG" sz="3600" b="1" kern="1200" dirty="0">
                <a:solidFill>
                  <a:schemeClr val="bg1"/>
                </a:solidFill>
                <a:latin typeface="Times New Roman" pitchFamily="18" charset="0"/>
                <a:ea typeface="+mn-ea"/>
                <a:cs typeface="Times New Roman" pitchFamily="18" charset="0"/>
              </a:rPr>
              <a:t>إمبير فيرفورت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هابيكهو أووه بيك إبني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ما إثؤواب إمبير أولف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هاروى. </a:t>
            </a:r>
            <a:endParaRPr lang="en-GB" sz="3600" dirty="0"/>
          </a:p>
        </p:txBody>
      </p:sp>
      <p:sp>
        <p:nvSpPr>
          <p:cNvPr id="4" name="Text Placeholder 3">
            <a:extLst>
              <a:ext uri="{FF2B5EF4-FFF2-40B4-BE49-F238E27FC236}">
                <a16:creationId xmlns:a16="http://schemas.microsoft.com/office/drawing/2014/main" id="{F1C32218-DD82-452C-BB40-C7C8A2F1756C}"/>
              </a:ext>
            </a:extLst>
          </p:cNvPr>
          <p:cNvSpPr>
            <a:spLocks noGrp="1"/>
          </p:cNvSpPr>
          <p:nvPr>
            <p:ph type="body" sz="quarter" idx="3"/>
          </p:nvPr>
        </p:nvSpPr>
        <p:spPr>
          <a:xfrm>
            <a:off x="-2" y="4976813"/>
            <a:ext cx="9144000" cy="905469"/>
          </a:xfrm>
        </p:spPr>
        <p:txBody>
          <a:bodyPr/>
          <a:lstStyle/>
          <a:p>
            <a:r>
              <a:rPr lang="en-US" b="0" i="0" u="none" strike="noStrike" dirty="0">
                <a:effectLst/>
                <a:latin typeface="CS New Athanasius" pitchFamily="34" charset="0"/>
              </a:rPr>
              <a:t>`</a:t>
            </a:r>
            <a:r>
              <a:rPr lang="en-US" b="0" i="0" u="none" strike="noStrike" dirty="0" err="1">
                <a:effectLst/>
                <a:latin typeface="CS New Athanasius" pitchFamily="34" charset="0"/>
              </a:rPr>
              <a:t>mperberbwrt</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ha </a:t>
            </a:r>
            <a:r>
              <a:rPr lang="en-US" b="0" i="0" u="none" strike="noStrike" dirty="0" err="1">
                <a:effectLst/>
                <a:latin typeface="CS New Athanasius" pitchFamily="34" charset="0"/>
              </a:rPr>
              <a:t>pekho</a:t>
            </a:r>
            <a:r>
              <a:rPr lang="en-US" b="0" i="0" u="none" strike="noStrike" dirty="0">
                <a:effectLst/>
                <a:latin typeface="CS New Athanasius" pitchFamily="34" charset="0"/>
              </a:rPr>
              <a:t>@ </a:t>
            </a:r>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a:t>
            </a:r>
            <a:r>
              <a:rPr lang="en-US" b="0" i="0" u="none" strike="noStrike" dirty="0" err="1">
                <a:effectLst/>
                <a:latin typeface="CS New Athanasius" pitchFamily="34" charset="0"/>
              </a:rPr>
              <a:t>mperolf</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haroi</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E7410855-D812-4557-B7F4-22B9B16E0518}"/>
              </a:ext>
            </a:extLst>
          </p:cNvPr>
          <p:cNvSpPr>
            <a:spLocks noGrp="1"/>
          </p:cNvSpPr>
          <p:nvPr>
            <p:ph type="body" sz="quarter" idx="10"/>
          </p:nvPr>
        </p:nvSpPr>
        <p:spPr>
          <a:xfrm>
            <a:off x="-2" y="4363211"/>
            <a:ext cx="9144000" cy="613602"/>
          </a:xfrm>
        </p:spPr>
        <p:txBody>
          <a:bodyPr/>
          <a:lstStyle/>
          <a:p>
            <a:r>
              <a:rPr lang="ar-EG" dirty="0"/>
              <a:t>لا تطرحني من قدام وجهك، وروحك القدوس لا تنزعه مني.</a:t>
            </a:r>
            <a:endParaRPr lang="en-GB" dirty="0"/>
          </a:p>
        </p:txBody>
      </p:sp>
    </p:spTree>
    <p:extLst>
      <p:ext uri="{BB962C8B-B14F-4D97-AF65-F5344CB8AC3E}">
        <p14:creationId xmlns:p14="http://schemas.microsoft.com/office/powerpoint/2010/main" val="129809388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1795169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fontScale="90000"/>
          </a:bodyPr>
          <a:lstStyle/>
          <a:p>
            <a:r>
              <a:rPr lang="ar-EG" b="1" dirty="0"/>
              <a:t>قطع الساعة السادسة</a:t>
            </a:r>
            <a:endParaRPr lang="en-US" b="1" dirty="0"/>
          </a:p>
        </p:txBody>
      </p:sp>
      <p:sp>
        <p:nvSpPr>
          <p:cNvPr id="4" name="Text Placeholder 3">
            <a:extLst>
              <a:ext uri="{FF2B5EF4-FFF2-40B4-BE49-F238E27FC236}">
                <a16:creationId xmlns:a16="http://schemas.microsoft.com/office/drawing/2014/main" id="{73D49E01-3CBD-4C4E-9BCD-6C483DA7052B}"/>
              </a:ext>
            </a:extLst>
          </p:cNvPr>
          <p:cNvSpPr>
            <a:spLocks noGrp="1"/>
          </p:cNvSpPr>
          <p:nvPr>
            <p:ph type="body" sz="quarter" idx="10"/>
          </p:nvPr>
        </p:nvSpPr>
        <p:spPr/>
        <p:txBody>
          <a:bodyPr anchor="t"/>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من في اليوم السادس وفى الساعة السادسة سمرت على الصليب، من أجل الخطية التي تجرأ عليها أبونا أدم في الفردوس، مزق صك خطايانا أيها المسيح إلهنا وخلصنا</a:t>
            </a:r>
            <a:r>
              <a:rPr lang="ar-EG" dirty="0"/>
              <a:t>. </a:t>
            </a:r>
            <a:r>
              <a:rPr lang="ar-SA" dirty="0"/>
              <a:t>أنا صرخت إلى الله والرب سمعني.</a:t>
            </a:r>
            <a:br>
              <a:rPr lang="ar-EG" dirty="0"/>
            </a:br>
            <a:endParaRPr lang="en-US" dirty="0"/>
          </a:p>
        </p:txBody>
      </p:sp>
    </p:spTree>
    <p:extLst>
      <p:ext uri="{BB962C8B-B14F-4D97-AF65-F5344CB8AC3E}">
        <p14:creationId xmlns:p14="http://schemas.microsoft.com/office/powerpoint/2010/main" val="43847960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 </a:t>
            </a:r>
            <a:br>
              <a:rPr lang="ar-EG" sz="4400" dirty="0"/>
            </a:br>
            <a:endParaRPr lang="en-GB" sz="4400" dirty="0"/>
          </a:p>
        </p:txBody>
      </p:sp>
    </p:spTree>
    <p:extLst>
      <p:ext uri="{BB962C8B-B14F-4D97-AF65-F5344CB8AC3E}">
        <p14:creationId xmlns:p14="http://schemas.microsoft.com/office/powerpoint/2010/main" val="19424681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endParaRPr lang="en-GB" sz="4400" dirty="0"/>
          </a:p>
        </p:txBody>
      </p:sp>
    </p:spTree>
    <p:extLst>
      <p:ext uri="{BB962C8B-B14F-4D97-AF65-F5344CB8AC3E}">
        <p14:creationId xmlns:p14="http://schemas.microsoft.com/office/powerpoint/2010/main" val="40373198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361048387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9AA4F93-40D9-4713-9B62-4F4F18A2C738}"/>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58E34C16-A82E-449A-AE94-B3A97F312E14}"/>
              </a:ext>
            </a:extLst>
          </p:cNvPr>
          <p:cNvSpPr>
            <a:spLocks noGrp="1"/>
          </p:cNvSpPr>
          <p:nvPr>
            <p:ph type="body" sz="quarter" idx="10"/>
          </p:nvPr>
        </p:nvSpPr>
        <p:spPr>
          <a:xfrm>
            <a:off x="0" y="4363210"/>
            <a:ext cx="9144000" cy="2494789"/>
          </a:xfrm>
        </p:spPr>
        <p:txBody>
          <a:bodyPr anchor="t"/>
          <a:lstStyle/>
          <a:p>
            <a:pPr algn="justLow"/>
            <a:r>
              <a:rPr lang="ar-EG" sz="4300" dirty="0">
                <a:solidFill>
                  <a:srgbClr val="FFFFFF"/>
                </a:solidFill>
                <a:latin typeface="CS New Athanasius" panose="020B0500000000000000" pitchFamily="34" charset="0"/>
              </a:rPr>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a:t>
            </a:r>
            <a:br>
              <a:rPr lang="en-US" sz="4300" dirty="0">
                <a:solidFill>
                  <a:srgbClr val="FFFFFF"/>
                </a:solidFill>
                <a:latin typeface="CS New Athanasius" panose="020B0500000000000000" pitchFamily="34" charset="0"/>
              </a:rPr>
            </a:br>
            <a:endParaRPr lang="en-GB" sz="4300" dirty="0"/>
          </a:p>
        </p:txBody>
      </p:sp>
    </p:spTree>
    <p:extLst>
      <p:ext uri="{BB962C8B-B14F-4D97-AF65-F5344CB8AC3E}">
        <p14:creationId xmlns:p14="http://schemas.microsoft.com/office/powerpoint/2010/main" val="6942229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29267717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6D2CC5F-2A6C-4F45-BA72-B8F66BC2AB55}"/>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38259392-88E6-42BA-9AEE-4FADCD690E5B}"/>
              </a:ext>
            </a:extLst>
          </p:cNvPr>
          <p:cNvSpPr>
            <a:spLocks noGrp="1"/>
          </p:cNvSpPr>
          <p:nvPr>
            <p:ph type="body" sz="quarter" idx="10"/>
          </p:nvPr>
        </p:nvSpPr>
        <p:spPr>
          <a:xfrm>
            <a:off x="-2" y="4363211"/>
            <a:ext cx="9144000" cy="2494789"/>
          </a:xfrm>
        </p:spPr>
        <p:txBody>
          <a:bodyPr/>
          <a:lstStyle/>
          <a:p>
            <a:pPr algn="justLow"/>
            <a:r>
              <a:rPr lang="ar-EG" sz="4400" dirty="0">
                <a:solidFill>
                  <a:srgbClr val="FFFFFF"/>
                </a:solidFill>
                <a:latin typeface="CS New Athanasius" panose="020B0500000000000000" pitchFamily="34" charset="0"/>
              </a:rPr>
              <a:t>أيها الملك السمائي المعزى، روح الحق، الحاضر في كل مكان والمالئ الكل، كنز الصالحات، ومعطى الحياة، هلم تفضل وحل فينا، وطهرنا من كل دنس أيها الصالح، وخلص نفوسنا.</a:t>
            </a:r>
            <a:endParaRPr lang="en-GB" sz="4400" dirty="0"/>
          </a:p>
        </p:txBody>
      </p:sp>
    </p:spTree>
    <p:extLst>
      <p:ext uri="{BB962C8B-B14F-4D97-AF65-F5344CB8AC3E}">
        <p14:creationId xmlns:p14="http://schemas.microsoft.com/office/powerpoint/2010/main" val="41295040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29374831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F0D2BFB-FE47-4496-9517-E1E62BCDECC9}"/>
              </a:ext>
            </a:extLst>
          </p:cNvPr>
          <p:cNvSpPr>
            <a:spLocks noGrp="1"/>
          </p:cNvSpPr>
          <p:nvPr>
            <p:ph type="title"/>
          </p:nvPr>
        </p:nvSpPr>
        <p:spPr/>
        <p:txBody>
          <a:bodyPr>
            <a:normAutofit/>
          </a:bodyPr>
          <a:lstStyle/>
          <a:p>
            <a:endParaRPr lang="en-GB" sz="4800" dirty="0"/>
          </a:p>
        </p:txBody>
      </p:sp>
      <p:sp>
        <p:nvSpPr>
          <p:cNvPr id="6" name="Text Placeholder 5">
            <a:extLst>
              <a:ext uri="{FF2B5EF4-FFF2-40B4-BE49-F238E27FC236}">
                <a16:creationId xmlns:a16="http://schemas.microsoft.com/office/drawing/2014/main" id="{7809C9AA-C38B-466A-BC1E-DC0F5AA3CB80}"/>
              </a:ext>
            </a:extLst>
          </p:cNvPr>
          <p:cNvSpPr>
            <a:spLocks noGrp="1"/>
          </p:cNvSpPr>
          <p:nvPr>
            <p:ph type="body" sz="quarter" idx="10"/>
          </p:nvPr>
        </p:nvSpPr>
        <p:spPr>
          <a:xfrm>
            <a:off x="-2" y="4363210"/>
            <a:ext cx="9144000" cy="2494789"/>
          </a:xfrm>
        </p:spPr>
        <p:txBody>
          <a:bodyPr anchor="t"/>
          <a:lstStyle/>
          <a:p>
            <a:pPr algn="justLow"/>
            <a:r>
              <a:rPr lang="ar-EG" sz="6000" dirty="0">
                <a:solidFill>
                  <a:srgbClr val="FFFFFF"/>
                </a:solidFill>
                <a:latin typeface="CS New Athanasius" panose="020B0500000000000000" pitchFamily="34" charset="0"/>
              </a:rPr>
              <a:t>كما كنت تلاميذك أيها المخلص وأعطيتهم السلام، هلُّم أيضاً كن معنا وامنحنا سلامك وخلصنا ونج نفوسنا.</a:t>
            </a:r>
            <a:br>
              <a:rPr lang="en-US" sz="6000" dirty="0">
                <a:solidFill>
                  <a:srgbClr val="FFFFFF"/>
                </a:solidFill>
                <a:latin typeface="CS New Athanasius" panose="020B0500000000000000" pitchFamily="34" charset="0"/>
              </a:rPr>
            </a:br>
            <a:endParaRPr lang="en-GB" sz="6000" dirty="0"/>
          </a:p>
        </p:txBody>
      </p:sp>
    </p:spTree>
    <p:extLst>
      <p:ext uri="{BB962C8B-B14F-4D97-AF65-F5344CB8AC3E}">
        <p14:creationId xmlns:p14="http://schemas.microsoft.com/office/powerpoint/2010/main" val="34816573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16076748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7A94BA9-2505-4B2F-A760-CD2FFCB19824}"/>
              </a:ext>
            </a:extLst>
          </p:cNvPr>
          <p:cNvSpPr>
            <a:spLocks noGrp="1"/>
          </p:cNvSpPr>
          <p:nvPr>
            <p:ph type="title"/>
          </p:nvPr>
        </p:nvSpPr>
        <p:spPr/>
        <p:txBody>
          <a:bodyPr>
            <a:normAutofit/>
          </a:bodyPr>
          <a:lstStyle/>
          <a:p>
            <a:endParaRPr lang="en-GB" sz="5400" dirty="0"/>
          </a:p>
        </p:txBody>
      </p:sp>
      <p:sp>
        <p:nvSpPr>
          <p:cNvPr id="6" name="Text Placeholder 5">
            <a:extLst>
              <a:ext uri="{FF2B5EF4-FFF2-40B4-BE49-F238E27FC236}">
                <a16:creationId xmlns:a16="http://schemas.microsoft.com/office/drawing/2014/main" id="{DF8DBB29-1948-41AF-BEC9-8DA030ABF350}"/>
              </a:ext>
            </a:extLst>
          </p:cNvPr>
          <p:cNvSpPr>
            <a:spLocks noGrp="1"/>
          </p:cNvSpPr>
          <p:nvPr>
            <p:ph type="body" sz="quarter" idx="10"/>
          </p:nvPr>
        </p:nvSpPr>
        <p:spPr>
          <a:xfrm>
            <a:off x="-2" y="4424082"/>
            <a:ext cx="9144000" cy="2433917"/>
          </a:xfrm>
        </p:spPr>
        <p:txBody>
          <a:bodyPr anchor="t"/>
          <a:lstStyle/>
          <a:p>
            <a:pPr algn="justLow"/>
            <a:r>
              <a:rPr lang="ar-EG" sz="5600" dirty="0">
                <a:solidFill>
                  <a:srgbClr val="FFFFFF"/>
                </a:solidFill>
                <a:latin typeface="CS New Athanasius" panose="020B0500000000000000" pitchFamily="34" charset="0"/>
              </a:rPr>
              <a:t>إذا ما وقفنا في هيكلك المقدس نُحسب كالقيام في السماء. يا والدة الإله، أنت هي باب السماء، إفتحي لنا باب الرحمة.</a:t>
            </a:r>
            <a:br>
              <a:rPr lang="en-US" sz="5600" dirty="0">
                <a:solidFill>
                  <a:srgbClr val="FFFFFF"/>
                </a:solidFill>
                <a:latin typeface="CS New Athanasius" panose="020B0500000000000000" pitchFamily="34" charset="0"/>
              </a:rPr>
            </a:br>
            <a:endParaRPr lang="en-GB" sz="5600" dirty="0"/>
          </a:p>
        </p:txBody>
      </p:sp>
    </p:spTree>
    <p:extLst>
      <p:ext uri="{BB962C8B-B14F-4D97-AF65-F5344CB8AC3E}">
        <p14:creationId xmlns:p14="http://schemas.microsoft.com/office/powerpoint/2010/main" val="130641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rmAutofit/>
          </a:bodyPr>
          <a:lstStyle/>
          <a:p>
            <a:endParaRPr lang="en-US" dirty="0"/>
          </a:p>
        </p:txBody>
      </p:sp>
      <p:sp>
        <p:nvSpPr>
          <p:cNvPr id="4" name="Text Placeholder 3">
            <a:extLst>
              <a:ext uri="{FF2B5EF4-FFF2-40B4-BE49-F238E27FC236}">
                <a16:creationId xmlns:a16="http://schemas.microsoft.com/office/drawing/2014/main" id="{5A3B0AC0-C474-4F90-BD31-254E4ED012FF}"/>
              </a:ext>
            </a:extLst>
          </p:cNvPr>
          <p:cNvSpPr>
            <a:spLocks noGrp="1"/>
          </p:cNvSpPr>
          <p:nvPr>
            <p:ph type="body" sz="quarter" idx="10"/>
          </p:nvPr>
        </p:nvSpPr>
        <p:spPr/>
        <p:txBody>
          <a:bodyPr/>
          <a:lstStyle/>
          <a:p>
            <a:r>
              <a:rPr lang="ar-SA" sz="4400" dirty="0"/>
              <a:t>اللهم استجب صلاتي ولا ترفض طلبتي. التفت إليّ واسمعني. عشية وباكر ووقت الظهر، كلامي أقوله فيسمع صوتي، ويخلص نفسي بسلام. </a:t>
            </a:r>
            <a:r>
              <a:rPr lang="ar-SA" sz="4400" dirty="0">
                <a:solidFill>
                  <a:srgbClr val="FFC000"/>
                </a:solidFill>
              </a:rPr>
              <a:t>(ذوكصابترى..)</a:t>
            </a:r>
            <a:endParaRPr lang="en-US" sz="4400" dirty="0"/>
          </a:p>
        </p:txBody>
      </p:sp>
    </p:spTree>
    <p:extLst>
      <p:ext uri="{BB962C8B-B14F-4D97-AF65-F5344CB8AC3E}">
        <p14:creationId xmlns:p14="http://schemas.microsoft.com/office/powerpoint/2010/main" val="177323115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a:xfrm>
            <a:off x="-1600199" y="0"/>
            <a:ext cx="1600200" cy="1210235"/>
          </a:xfrm>
        </p:spPr>
        <p:txBody>
          <a:bodyPr anchor="ctr">
            <a:noAutofit/>
          </a:bodyPr>
          <a:lstStyle/>
          <a:p>
            <a:r>
              <a:rPr lang="ar-EG" sz="2800" b="1" dirty="0">
                <a:solidFill>
                  <a:srgbClr val="FFC000"/>
                </a:solidFill>
              </a:rPr>
              <a:t>لحن الروح القدس</a:t>
            </a:r>
            <a:br>
              <a:rPr lang="en-GB" sz="2800" b="1" dirty="0">
                <a:solidFill>
                  <a:srgbClr val="FFC000"/>
                </a:solidFill>
              </a:rPr>
            </a:br>
            <a:r>
              <a:rPr lang="ar-EG" sz="2800" b="1" dirty="0">
                <a:solidFill>
                  <a:srgbClr val="FFC000"/>
                </a:solidFill>
              </a:rPr>
              <a:t>- بي ابنفما</a:t>
            </a:r>
            <a:endParaRPr lang="en-GB" sz="2800" dirty="0"/>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5923705"/>
            <a:ext cx="9143999" cy="934296"/>
          </a:xfrm>
        </p:spPr>
        <p:txBody>
          <a:bodyPr anchor="ctr"/>
          <a:lstStyle/>
          <a:p>
            <a:r>
              <a:rPr lang="ar-EG" dirty="0">
                <a:effectLst/>
                <a:latin typeface="Tahoma" panose="020B0604030504040204" pitchFamily="34" charset="0"/>
              </a:rPr>
              <a:t>بي إبنيـﭭما إمباراكليتون : في إيطاف إي إيـﭽين ني آبوسطولوس : خين إبشاي إنتي بين تيكوستي : آﭭصاﭼـي خين هان ميش إنلاس . </a:t>
            </a:r>
            <a:endParaRPr lang="en-GB" dirty="0"/>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0" y="4947986"/>
            <a:ext cx="9144000" cy="975718"/>
          </a:xfrm>
        </p:spPr>
        <p:txBody>
          <a:bodyPr anchor="ctr"/>
          <a:lstStyle/>
          <a:p>
            <a:pPr>
              <a:spcBef>
                <a:spcPts val="0"/>
              </a:spcBef>
            </a:pPr>
            <a:r>
              <a:rPr lang="en-GB" sz="3350" dirty="0" err="1">
                <a:effectLst/>
                <a:latin typeface="CS New Athanasius" panose="020B0500000000000000" pitchFamily="34" charset="0"/>
              </a:rPr>
              <a:t>Pi`pneuma</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mparaklyton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vy`etaf`i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ejen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ni`apoctoloc</a:t>
            </a:r>
            <a:r>
              <a:rPr lang="en-GB" sz="3350" dirty="0">
                <a:effectLst/>
                <a:latin typeface="CS New Athanasius" panose="020B0500000000000000" pitchFamily="34" charset="0"/>
              </a:rPr>
              <a:t>@</a:t>
            </a:r>
          </a:p>
          <a:p>
            <a:pPr>
              <a:spcBef>
                <a:spcPts val="0"/>
              </a:spcBef>
            </a:pP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psai</a:t>
            </a:r>
            <a:r>
              <a:rPr lang="en-GB" sz="3350" dirty="0">
                <a:effectLst/>
                <a:latin typeface="CS New Athanasius" panose="020B0500000000000000" pitchFamily="34" charset="0"/>
              </a:rPr>
              <a:t> `n]</a:t>
            </a:r>
            <a:r>
              <a:rPr lang="en-GB" sz="3350" dirty="0" err="1">
                <a:effectLst/>
                <a:latin typeface="CS New Athanasius" panose="020B0500000000000000" pitchFamily="34" charset="0"/>
              </a:rPr>
              <a:t>pentykocty</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aucaji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hanmys</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nlac</a:t>
            </a:r>
            <a:r>
              <a:rPr lang="en-GB" sz="335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8B374247-862F-4882-A0C9-2E18D18BFDE5}"/>
              </a:ext>
            </a:extLst>
          </p:cNvPr>
          <p:cNvSpPr>
            <a:spLocks noGrp="1"/>
          </p:cNvSpPr>
          <p:nvPr>
            <p:ph type="body" sz="quarter" idx="10"/>
          </p:nvPr>
        </p:nvSpPr>
        <p:spPr>
          <a:xfrm>
            <a:off x="-53790" y="4363211"/>
            <a:ext cx="9251578" cy="584775"/>
          </a:xfrm>
        </p:spPr>
        <p:txBody>
          <a:bodyPr/>
          <a:lstStyle/>
          <a:p>
            <a:r>
              <a:rPr lang="ar-EG" sz="2900" dirty="0">
                <a:latin typeface="Tahoma" panose="020B0604030504040204" pitchFamily="34" charset="0"/>
              </a:rPr>
              <a:t>الروح المعزى الذي حلًّ علي الرسل في عيد البنطيقستى فتكلّموا بألسنةٍ كثيرة.</a:t>
            </a:r>
            <a:endParaRPr lang="en-GB" sz="2900" dirty="0"/>
          </a:p>
        </p:txBody>
      </p:sp>
    </p:spTree>
    <p:extLst>
      <p:ext uri="{BB962C8B-B14F-4D97-AF65-F5344CB8AC3E}">
        <p14:creationId xmlns:p14="http://schemas.microsoft.com/office/powerpoint/2010/main" val="10986283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AE534A-09DC-4FDD-9D3E-C1B484CE40BC}"/>
              </a:ext>
            </a:extLst>
          </p:cNvPr>
          <p:cNvSpPr>
            <a:spLocks noGrp="1"/>
          </p:cNvSpPr>
          <p:nvPr>
            <p:ph type="title"/>
          </p:nvPr>
        </p:nvSpPr>
        <p:spPr/>
        <p:txBody>
          <a:bodyPr>
            <a:noAutofit/>
          </a:bodyPr>
          <a:lstStyle/>
          <a:p>
            <a:endParaRPr lang="en-GB" dirty="0"/>
          </a:p>
        </p:txBody>
      </p:sp>
      <p:sp>
        <p:nvSpPr>
          <p:cNvPr id="3" name="Text Placeholder 2">
            <a:extLst>
              <a:ext uri="{FF2B5EF4-FFF2-40B4-BE49-F238E27FC236}">
                <a16:creationId xmlns:a16="http://schemas.microsoft.com/office/drawing/2014/main" id="{E2C693BC-D425-44E6-AE71-70086B50B4A7}"/>
              </a:ext>
            </a:extLst>
          </p:cNvPr>
          <p:cNvSpPr>
            <a:spLocks noGrp="1"/>
          </p:cNvSpPr>
          <p:nvPr>
            <p:ph type="body" idx="1"/>
          </p:nvPr>
        </p:nvSpPr>
        <p:spPr>
          <a:xfrm>
            <a:off x="-67236" y="6147822"/>
            <a:ext cx="9265022" cy="710178"/>
          </a:xfrm>
        </p:spPr>
        <p:txBody>
          <a:bodyPr anchor="ctr"/>
          <a:lstStyle/>
          <a:p>
            <a:pPr>
              <a:spcBef>
                <a:spcPts val="0"/>
              </a:spcBef>
            </a:pPr>
            <a:r>
              <a:rPr lang="ar-EG" sz="3000" dirty="0">
                <a:effectLst/>
                <a:latin typeface="Tahoma" panose="020B0604030504040204" pitchFamily="34" charset="0"/>
              </a:rPr>
              <a:t>آس إشوبي إيطاف جوك إيـﭬول: إنـﭽيه ني إيهوأوو إنتيه تي بين تيكوستي:</a:t>
            </a:r>
            <a:endParaRPr lang="en-GB" sz="3000" dirty="0"/>
          </a:p>
        </p:txBody>
      </p:sp>
      <p:sp>
        <p:nvSpPr>
          <p:cNvPr id="4" name="Text Placeholder 3">
            <a:extLst>
              <a:ext uri="{FF2B5EF4-FFF2-40B4-BE49-F238E27FC236}">
                <a16:creationId xmlns:a16="http://schemas.microsoft.com/office/drawing/2014/main" id="{66DD9191-EA1A-4E30-8B46-AC60659DD902}"/>
              </a:ext>
            </a:extLst>
          </p:cNvPr>
          <p:cNvSpPr>
            <a:spLocks noGrp="1"/>
          </p:cNvSpPr>
          <p:nvPr>
            <p:ph type="body" sz="quarter" idx="3"/>
          </p:nvPr>
        </p:nvSpPr>
        <p:spPr>
          <a:xfrm>
            <a:off x="-6725" y="5172104"/>
            <a:ext cx="9144000" cy="975718"/>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etaujok</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ni`ehoou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pentykocty</a:t>
            </a:r>
            <a:r>
              <a:rPr lang="en-GB" sz="400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D4533915-6A84-4F8D-A20E-65994AF4D639}"/>
              </a:ext>
            </a:extLst>
          </p:cNvPr>
          <p:cNvSpPr>
            <a:spLocks noGrp="1"/>
          </p:cNvSpPr>
          <p:nvPr>
            <p:ph type="body" sz="quarter" idx="10"/>
          </p:nvPr>
        </p:nvSpPr>
        <p:spPr>
          <a:xfrm>
            <a:off x="0" y="4423363"/>
            <a:ext cx="9144000" cy="710178"/>
          </a:xfrm>
        </p:spPr>
        <p:txBody>
          <a:bodyPr/>
          <a:lstStyle/>
          <a:p>
            <a:r>
              <a:rPr lang="ar-EG" sz="4400" dirty="0">
                <a:latin typeface="Tahoma" panose="020B0604030504040204" pitchFamily="34" charset="0"/>
              </a:rPr>
              <a:t>وكان لما كمُلت، أيام الخمسين،</a:t>
            </a:r>
            <a:endParaRPr lang="en-GB" sz="4400" dirty="0"/>
          </a:p>
        </p:txBody>
      </p:sp>
      <p:sp>
        <p:nvSpPr>
          <p:cNvPr id="7" name="TextBox 6">
            <a:hlinkClick r:id="rId2" action="ppaction://hlinksldjump"/>
            <a:extLst>
              <a:ext uri="{FF2B5EF4-FFF2-40B4-BE49-F238E27FC236}">
                <a16:creationId xmlns:a16="http://schemas.microsoft.com/office/drawing/2014/main" id="{D725C1CA-8F15-4FB0-B914-E5DE0F67D23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BFFE119C-966B-4F80-AED7-D90772DF5149}"/>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9" name="TextBox 8">
            <a:hlinkClick r:id="rId4" action="ppaction://hlinksldjump"/>
            <a:extLst>
              <a:ext uri="{FF2B5EF4-FFF2-40B4-BE49-F238E27FC236}">
                <a16:creationId xmlns:a16="http://schemas.microsoft.com/office/drawing/2014/main" id="{41F5F306-CC5E-4AF0-8AF7-6E9244B7553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9834511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D65A87F-6F82-4249-B1F2-13279C5DA42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398360A-2547-4E14-A3D6-99E056362CA0}"/>
              </a:ext>
            </a:extLst>
          </p:cNvPr>
          <p:cNvSpPr>
            <a:spLocks noGrp="1"/>
          </p:cNvSpPr>
          <p:nvPr>
            <p:ph type="body" idx="1"/>
          </p:nvPr>
        </p:nvSpPr>
        <p:spPr>
          <a:xfrm>
            <a:off x="0" y="6147822"/>
            <a:ext cx="9143999" cy="710178"/>
          </a:xfrm>
        </p:spPr>
        <p:txBody>
          <a:bodyPr anchor="ctr"/>
          <a:lstStyle/>
          <a:p>
            <a:r>
              <a:rPr lang="ar-EG" sz="3500" dirty="0">
                <a:effectLst/>
                <a:latin typeface="Tahoma" panose="020B0604030504040204" pitchFamily="34" charset="0"/>
              </a:rPr>
              <a:t>ناﭪ ثويت تيرو هيوما إنـﭽيه بي ميت إسناﭪ إن آبوسطولوس .</a:t>
            </a:r>
            <a:endParaRPr lang="en-GB" sz="3500" dirty="0"/>
          </a:p>
        </p:txBody>
      </p:sp>
      <p:sp>
        <p:nvSpPr>
          <p:cNvPr id="4" name="Text Placeholder 3">
            <a:extLst>
              <a:ext uri="{FF2B5EF4-FFF2-40B4-BE49-F238E27FC236}">
                <a16:creationId xmlns:a16="http://schemas.microsoft.com/office/drawing/2014/main" id="{D83DD58D-AA1D-4A59-9F23-F60C2447CDE4}"/>
              </a:ext>
            </a:extLst>
          </p:cNvPr>
          <p:cNvSpPr>
            <a:spLocks noGrp="1"/>
          </p:cNvSpPr>
          <p:nvPr>
            <p:ph type="body" sz="quarter" idx="3"/>
          </p:nvPr>
        </p:nvSpPr>
        <p:spPr>
          <a:xfrm>
            <a:off x="-2" y="5122746"/>
            <a:ext cx="9144000" cy="975718"/>
          </a:xfrm>
        </p:spPr>
        <p:txBody>
          <a:bodyPr anchor="ctr"/>
          <a:lstStyle/>
          <a:p>
            <a:r>
              <a:rPr lang="en-GB" sz="4400" dirty="0" err="1">
                <a:effectLst/>
                <a:latin typeface="CS New Athanasius" panose="020B0500000000000000" pitchFamily="34" charset="0"/>
              </a:rPr>
              <a:t>nau;ouyt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tyrou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hiouma</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nje</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pimyt`cnau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n`apoctoloc</a:t>
            </a:r>
            <a:r>
              <a:rPr lang="en-GB" sz="4400" dirty="0">
                <a:effectLst/>
                <a:latin typeface="CS New Athanasius" panose="020B0500000000000000" pitchFamily="34" charset="0"/>
              </a:rPr>
              <a:t>.</a:t>
            </a:r>
            <a:endParaRPr lang="en-GB" sz="4400" dirty="0"/>
          </a:p>
        </p:txBody>
      </p:sp>
      <p:sp>
        <p:nvSpPr>
          <p:cNvPr id="5" name="Text Placeholder 4">
            <a:extLst>
              <a:ext uri="{FF2B5EF4-FFF2-40B4-BE49-F238E27FC236}">
                <a16:creationId xmlns:a16="http://schemas.microsoft.com/office/drawing/2014/main" id="{B793AF43-16CC-4645-9CEA-55075E86D0FA}"/>
              </a:ext>
            </a:extLst>
          </p:cNvPr>
          <p:cNvSpPr>
            <a:spLocks noGrp="1"/>
          </p:cNvSpPr>
          <p:nvPr>
            <p:ph type="body" sz="quarter" idx="10"/>
          </p:nvPr>
        </p:nvSpPr>
        <p:spPr>
          <a:xfrm>
            <a:off x="-2" y="4387889"/>
            <a:ext cx="9144000" cy="710178"/>
          </a:xfrm>
        </p:spPr>
        <p:txBody>
          <a:bodyPr/>
          <a:lstStyle/>
          <a:p>
            <a:r>
              <a:rPr lang="ar-EG" sz="4000" dirty="0">
                <a:latin typeface="Tahoma" panose="020B0604030504040204" pitchFamily="34" charset="0"/>
              </a:rPr>
              <a:t>كانوا</a:t>
            </a:r>
            <a:r>
              <a:rPr lang="en-US" sz="4000" dirty="0">
                <a:latin typeface="Tahoma" panose="020B0604030504040204" pitchFamily="34" charset="0"/>
              </a:rPr>
              <a:t> </a:t>
            </a:r>
            <a:r>
              <a:rPr lang="ar-EG" sz="4000" dirty="0">
                <a:latin typeface="Tahoma" panose="020B0604030504040204" pitchFamily="34" charset="0"/>
              </a:rPr>
              <a:t>مجتمعين كلهم معاً، الإثني عشر رسولاً.</a:t>
            </a:r>
            <a:endParaRPr lang="en-GB" sz="4000" dirty="0"/>
          </a:p>
        </p:txBody>
      </p:sp>
    </p:spTree>
    <p:extLst>
      <p:ext uri="{BB962C8B-B14F-4D97-AF65-F5344CB8AC3E}">
        <p14:creationId xmlns:p14="http://schemas.microsoft.com/office/powerpoint/2010/main" val="2221529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p:txBody>
          <a:bodyPr anchor="t">
            <a:noAutofit/>
          </a:bodyPr>
          <a:lstStyle/>
          <a:p>
            <a:endParaRPr lang="ar-EG" dirty="0">
              <a:effectLst/>
              <a:latin typeface="Tahoma" panose="020B0604030504040204" pitchFamily="34" charset="0"/>
            </a:endParaRPr>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6147822"/>
            <a:ext cx="9143999" cy="710178"/>
          </a:xfrm>
        </p:spPr>
        <p:txBody>
          <a:bodyPr anchor="ctr"/>
          <a:lstStyle/>
          <a:p>
            <a:r>
              <a:rPr lang="ar-EG" sz="3400" dirty="0">
                <a:effectLst/>
                <a:latin typeface="Tahoma" panose="020B0604030504040204" pitchFamily="34" charset="0"/>
              </a:rPr>
              <a:t>بي إبنيـﭬما إمباراكليطون: إيطاف إي إيه بيسيت إيـڤول خين إتفيه:</a:t>
            </a:r>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2" y="5172104"/>
            <a:ext cx="9144000" cy="975718"/>
          </a:xfrm>
        </p:spPr>
        <p:txBody>
          <a:bodyPr anchor="ctr"/>
          <a:lstStyle/>
          <a:p>
            <a:pPr>
              <a:spcBef>
                <a:spcPts val="0"/>
              </a:spcBef>
            </a:pPr>
            <a:r>
              <a:rPr lang="en-GB" sz="4000" dirty="0" err="1">
                <a:effectLst/>
                <a:latin typeface="CS New Athanasius" panose="020B0500000000000000" pitchFamily="34" charset="0"/>
              </a:rPr>
              <a:t>Pi`pneuma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mparaklyton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etaf`i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epecyt</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p>
        </p:txBody>
      </p:sp>
      <p:sp>
        <p:nvSpPr>
          <p:cNvPr id="7" name="Text Placeholder 6">
            <a:extLst>
              <a:ext uri="{FF2B5EF4-FFF2-40B4-BE49-F238E27FC236}">
                <a16:creationId xmlns:a16="http://schemas.microsoft.com/office/drawing/2014/main" id="{C47E2590-0129-4F71-8859-C1E5723E7DA6}"/>
              </a:ext>
            </a:extLst>
          </p:cNvPr>
          <p:cNvSpPr>
            <a:spLocks noGrp="1"/>
          </p:cNvSpPr>
          <p:nvPr>
            <p:ph type="body" sz="quarter" idx="10"/>
          </p:nvPr>
        </p:nvSpPr>
        <p:spPr>
          <a:xfrm>
            <a:off x="-2" y="4388487"/>
            <a:ext cx="9144000" cy="710178"/>
          </a:xfrm>
        </p:spPr>
        <p:txBody>
          <a:bodyPr/>
          <a:lstStyle/>
          <a:p>
            <a:r>
              <a:rPr lang="ar-EG" sz="4400" dirty="0">
                <a:latin typeface="Tahoma" panose="020B0604030504040204" pitchFamily="34" charset="0"/>
              </a:rPr>
              <a:t>الروح المعزي، لما نزل من السماء،</a:t>
            </a:r>
          </a:p>
        </p:txBody>
      </p:sp>
      <p:sp>
        <p:nvSpPr>
          <p:cNvPr id="5" name="TextBox 4">
            <a:extLst>
              <a:ext uri="{FF2B5EF4-FFF2-40B4-BE49-F238E27FC236}">
                <a16:creationId xmlns:a16="http://schemas.microsoft.com/office/drawing/2014/main" id="{0D431D46-BFA1-46A9-AAF9-8DB340239FE1}"/>
              </a:ext>
            </a:extLst>
          </p:cNvPr>
          <p:cNvSpPr txBox="1"/>
          <p:nvPr/>
        </p:nvSpPr>
        <p:spPr>
          <a:xfrm>
            <a:off x="3300411" y="0"/>
            <a:ext cx="2543175" cy="584775"/>
          </a:xfrm>
          <a:prstGeom prst="rect">
            <a:avLst/>
          </a:prstGeom>
          <a:solidFill>
            <a:schemeClr val="tx1"/>
          </a:solidFill>
        </p:spPr>
        <p:txBody>
          <a:bodyPr wrap="square" rtlCol="0">
            <a:spAutoFit/>
          </a:bodyPr>
          <a:lstStyle/>
          <a:p>
            <a:r>
              <a:rPr lang="ar-EG" sz="3200" b="1" dirty="0">
                <a:solidFill>
                  <a:srgbClr val="FFC000"/>
                </a:solidFill>
              </a:rPr>
              <a:t>لحن الروح القدس</a:t>
            </a:r>
            <a:endParaRPr lang="en-GB" sz="3200" b="1" dirty="0">
              <a:solidFill>
                <a:srgbClr val="FFC000"/>
              </a:solidFill>
            </a:endParaRPr>
          </a:p>
        </p:txBody>
      </p:sp>
      <p:sp>
        <p:nvSpPr>
          <p:cNvPr id="8" name="TextBox 7">
            <a:hlinkClick r:id="rId2" action="ppaction://hlinksldjump"/>
            <a:extLst>
              <a:ext uri="{FF2B5EF4-FFF2-40B4-BE49-F238E27FC236}">
                <a16:creationId xmlns:a16="http://schemas.microsoft.com/office/drawing/2014/main" id="{02BAD91C-7E63-4A00-A5C9-62C314E60B0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D068843B-C50C-4989-A060-5E760574B345}"/>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0" name="TextBox 9">
            <a:hlinkClick r:id="rId4" action="ppaction://hlinksldjump"/>
            <a:extLst>
              <a:ext uri="{FF2B5EF4-FFF2-40B4-BE49-F238E27FC236}">
                <a16:creationId xmlns:a16="http://schemas.microsoft.com/office/drawing/2014/main" id="{92D25DA9-00C4-4473-B960-90D30BDE240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47805869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B176CE7-1C80-4193-A9C8-B572757A07F6}"/>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27F6F77-0D2B-49D8-AFEA-E80997437AB9}"/>
              </a:ext>
            </a:extLst>
          </p:cNvPr>
          <p:cNvSpPr>
            <a:spLocks noGrp="1"/>
          </p:cNvSpPr>
          <p:nvPr>
            <p:ph type="body" idx="1"/>
          </p:nvPr>
        </p:nvSpPr>
        <p:spPr>
          <a:xfrm>
            <a:off x="0" y="6215931"/>
            <a:ext cx="9143999" cy="642069"/>
          </a:xfrm>
        </p:spPr>
        <p:txBody>
          <a:bodyPr anchor="ctr"/>
          <a:lstStyle/>
          <a:p>
            <a:r>
              <a:rPr lang="ar-EG" sz="3100" dirty="0">
                <a:effectLst/>
                <a:latin typeface="Tahoma" panose="020B0604030504040204" pitchFamily="34" charset="0"/>
              </a:rPr>
              <a:t>آففورش إيـﭽين إف أوواي إف أوواي: آﭬصاﭽـي خين هان ميش إنلاس.</a:t>
            </a:r>
            <a:endParaRPr lang="en-GB" sz="3100" dirty="0"/>
          </a:p>
        </p:txBody>
      </p:sp>
      <p:sp>
        <p:nvSpPr>
          <p:cNvPr id="4" name="Text Placeholder 3">
            <a:extLst>
              <a:ext uri="{FF2B5EF4-FFF2-40B4-BE49-F238E27FC236}">
                <a16:creationId xmlns:a16="http://schemas.microsoft.com/office/drawing/2014/main" id="{884F338A-F846-4E3C-8D8B-2BC480E83334}"/>
              </a:ext>
            </a:extLst>
          </p:cNvPr>
          <p:cNvSpPr>
            <a:spLocks noGrp="1"/>
          </p:cNvSpPr>
          <p:nvPr>
            <p:ph type="body" sz="quarter" idx="3"/>
          </p:nvPr>
        </p:nvSpPr>
        <p:spPr>
          <a:xfrm>
            <a:off x="-2" y="5240213"/>
            <a:ext cx="9144000" cy="808894"/>
          </a:xfrm>
        </p:spPr>
        <p:txBody>
          <a:bodyPr anchor="ctr"/>
          <a:lstStyle/>
          <a:p>
            <a:pPr>
              <a:spcBef>
                <a:spcPts val="0"/>
              </a:spcBef>
            </a:pPr>
            <a:r>
              <a:rPr lang="en-GB" sz="4000" dirty="0" err="1">
                <a:effectLst/>
                <a:latin typeface="CS New Athanasius" panose="020B0500000000000000" pitchFamily="34" charset="0"/>
              </a:rPr>
              <a:t>afvwrs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ejen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aucaji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hanmys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nlac</a:t>
            </a:r>
            <a:r>
              <a:rPr lang="en-GB" sz="4000" dirty="0">
                <a:effectLst/>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BF4F2CEC-016C-4938-ADDD-61EF018DA769}"/>
              </a:ext>
            </a:extLst>
          </p:cNvPr>
          <p:cNvSpPr>
            <a:spLocks noGrp="1"/>
          </p:cNvSpPr>
          <p:nvPr>
            <p:ph type="body" sz="quarter" idx="10"/>
          </p:nvPr>
        </p:nvSpPr>
        <p:spPr/>
        <p:txBody>
          <a:bodyPr anchor="t"/>
          <a:lstStyle/>
          <a:p>
            <a:r>
              <a:rPr lang="ar-EG" sz="4800" dirty="0">
                <a:latin typeface="Tahoma" panose="020B0604030504040204" pitchFamily="34" charset="0"/>
              </a:rPr>
              <a:t>إنبسط على كل واحد، فنطقوا بأسنة كثيرة.</a:t>
            </a:r>
            <a:endParaRPr lang="en-GB" sz="4800" dirty="0"/>
          </a:p>
        </p:txBody>
      </p:sp>
    </p:spTree>
    <p:extLst>
      <p:ext uri="{BB962C8B-B14F-4D97-AF65-F5344CB8AC3E}">
        <p14:creationId xmlns:p14="http://schemas.microsoft.com/office/powerpoint/2010/main" val="24187318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5"/>
          <a:stretch>
            <a:fillRect/>
          </a:stretch>
        </p:blipFill>
        <p:spPr>
          <a:xfrm>
            <a:off x="0" y="1810800"/>
            <a:ext cx="9152542" cy="5052966"/>
          </a:xfrm>
          <a:prstGeom prst="rect">
            <a:avLst/>
          </a:prstGeom>
        </p:spPr>
      </p:pic>
      <p:sp>
        <p:nvSpPr>
          <p:cNvPr id="7" name="Title 1">
            <a:extLst>
              <a:ext uri="{FF2B5EF4-FFF2-40B4-BE49-F238E27FC236}">
                <a16:creationId xmlns:a16="http://schemas.microsoft.com/office/drawing/2014/main" id="{535C8864-4B7C-408A-9DFC-5BDD768325E1}"/>
              </a:ext>
            </a:extLst>
          </p:cNvPr>
          <p:cNvSpPr>
            <a:spLocks noGrp="1"/>
          </p:cNvSpPr>
          <p:nvPr>
            <p:ph type="title"/>
          </p:nvPr>
        </p:nvSpPr>
        <p:spPr/>
        <p:txBody>
          <a:bodyPr>
            <a:noAutofit/>
          </a:bodyPr>
          <a:lstStyle/>
          <a:p>
            <a:endParaRPr lang="en-GB" sz="3600" dirty="0"/>
          </a:p>
        </p:txBody>
      </p:sp>
      <p:sp>
        <p:nvSpPr>
          <p:cNvPr id="8" name="Text Placeholder 2">
            <a:extLst>
              <a:ext uri="{FF2B5EF4-FFF2-40B4-BE49-F238E27FC236}">
                <a16:creationId xmlns:a16="http://schemas.microsoft.com/office/drawing/2014/main" id="{EB2AFFD9-2244-4842-B85C-5839420358D0}"/>
              </a:ext>
            </a:extLst>
          </p:cNvPr>
          <p:cNvSpPr>
            <a:spLocks noGrp="1"/>
          </p:cNvSpPr>
          <p:nvPr>
            <p:ph type="body" idx="1"/>
          </p:nvPr>
        </p:nvSpPr>
        <p:spPr/>
        <p:txBody>
          <a:bodyPr anchor="ctr"/>
          <a:lstStyle/>
          <a:p>
            <a:r>
              <a:rPr lang="ar-EG" dirty="0">
                <a:effectLst/>
                <a:latin typeface="Tahoma" panose="020B0604030504040204" pitchFamily="34" charset="0"/>
              </a:rPr>
              <a:t>آس شوبي إنـﭽيه أوونيشتي إنهوتي: اووإسمي إسشوبي إيـﭬول خين إتفيه:</a:t>
            </a:r>
            <a:endParaRPr lang="en-GB" dirty="0"/>
          </a:p>
        </p:txBody>
      </p:sp>
      <p:sp>
        <p:nvSpPr>
          <p:cNvPr id="9" name="Text Placeholder 3">
            <a:extLst>
              <a:ext uri="{FF2B5EF4-FFF2-40B4-BE49-F238E27FC236}">
                <a16:creationId xmlns:a16="http://schemas.microsoft.com/office/drawing/2014/main" id="{D47BF94F-3379-48B1-BD9A-8802F2BE1B47}"/>
              </a:ext>
            </a:extLst>
          </p:cNvPr>
          <p:cNvSpPr>
            <a:spLocks noGrp="1"/>
          </p:cNvSpPr>
          <p:nvPr>
            <p:ph type="body" sz="quarter" idx="3"/>
          </p:nvPr>
        </p:nvSpPr>
        <p:spPr>
          <a:xfrm>
            <a:off x="-2" y="5104131"/>
            <a:ext cx="9144000" cy="944976"/>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ounis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nho</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ou`cmy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acswpi</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endParaRPr lang="ar-EG" sz="40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44E22EEC-FC4C-408E-8CB9-F7356B01E1E3}"/>
              </a:ext>
            </a:extLst>
          </p:cNvPr>
          <p:cNvSpPr>
            <a:spLocks noGrp="1"/>
          </p:cNvSpPr>
          <p:nvPr>
            <p:ph type="body" sz="quarter" idx="10"/>
          </p:nvPr>
        </p:nvSpPr>
        <p:spPr>
          <a:xfrm>
            <a:off x="-2" y="4403552"/>
            <a:ext cx="9144000" cy="710178"/>
          </a:xfrm>
        </p:spPr>
        <p:txBody>
          <a:bodyPr/>
          <a:lstStyle/>
          <a:p>
            <a:r>
              <a:rPr lang="ar-EG" sz="4400" dirty="0">
                <a:latin typeface="Tahoma" panose="020B0604030504040204" pitchFamily="34" charset="0"/>
              </a:rPr>
              <a:t>وكانت مخافة عظيمة، وصار صوت من السماء،</a:t>
            </a:r>
            <a:endParaRPr lang="en-GB" sz="4400" dirty="0"/>
          </a:p>
        </p:txBody>
      </p:sp>
      <p:sp>
        <p:nvSpPr>
          <p:cNvPr id="10" name="TextBox 9">
            <a:hlinkClick r:id="rId2" action="ppaction://hlinksldjump"/>
            <a:extLst>
              <a:ext uri="{FF2B5EF4-FFF2-40B4-BE49-F238E27FC236}">
                <a16:creationId xmlns:a16="http://schemas.microsoft.com/office/drawing/2014/main" id="{8C6CFF0E-3BB1-4DED-BA22-6D26F41183F8}"/>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11" name="TextBox 10">
            <a:hlinkClick r:id="rId3" action="ppaction://hlinksldjump"/>
            <a:extLst>
              <a:ext uri="{FF2B5EF4-FFF2-40B4-BE49-F238E27FC236}">
                <a16:creationId xmlns:a16="http://schemas.microsoft.com/office/drawing/2014/main" id="{498BAE3B-369D-4F75-8A51-B45DC2A8BCAC}"/>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2" name="TextBox 11">
            <a:hlinkClick r:id="rId4" action="ppaction://hlinksldjump"/>
            <a:extLst>
              <a:ext uri="{FF2B5EF4-FFF2-40B4-BE49-F238E27FC236}">
                <a16:creationId xmlns:a16="http://schemas.microsoft.com/office/drawing/2014/main" id="{84E33589-8A03-4BDE-B270-0FF27DE1905F}"/>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08905271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2664324-4916-40F2-8C1E-59CA5657B2D9}"/>
              </a:ext>
            </a:extLst>
          </p:cNvPr>
          <p:cNvSpPr>
            <a:spLocks noGrp="1"/>
          </p:cNvSpPr>
          <p:nvPr>
            <p:ph type="title"/>
          </p:nvPr>
        </p:nvSpPr>
        <p:spPr/>
        <p:txBody>
          <a:bodyPr>
            <a:normAutofit/>
          </a:bodyPr>
          <a:lstStyle/>
          <a:p>
            <a:endParaRPr lang="en-GB" sz="3600" dirty="0"/>
          </a:p>
        </p:txBody>
      </p:sp>
      <p:sp>
        <p:nvSpPr>
          <p:cNvPr id="3" name="Text Placeholder 2">
            <a:extLst>
              <a:ext uri="{FF2B5EF4-FFF2-40B4-BE49-F238E27FC236}">
                <a16:creationId xmlns:a16="http://schemas.microsoft.com/office/drawing/2014/main" id="{E737A018-36FE-4782-BBFD-90248FD9D58C}"/>
              </a:ext>
            </a:extLst>
          </p:cNvPr>
          <p:cNvSpPr>
            <a:spLocks noGrp="1"/>
          </p:cNvSpPr>
          <p:nvPr>
            <p:ph type="body" idx="1"/>
          </p:nvPr>
        </p:nvSpPr>
        <p:spPr>
          <a:xfrm>
            <a:off x="1" y="6147822"/>
            <a:ext cx="9144000" cy="710178"/>
          </a:xfrm>
        </p:spPr>
        <p:txBody>
          <a:bodyPr anchor="ctr"/>
          <a:lstStyle/>
          <a:p>
            <a:r>
              <a:rPr lang="ar-EG" sz="3100" dirty="0">
                <a:effectLst/>
                <a:latin typeface="Tahoma" panose="020B0604030504040204" pitchFamily="34" charset="0"/>
              </a:rPr>
              <a:t>آسماه نيما إيه باﭬـكي إنخيتف: إنـﭽيه بي ماثيتيس إنتيه بي خريستوس.</a:t>
            </a:r>
            <a:endParaRPr lang="en-GB" sz="3100" dirty="0"/>
          </a:p>
        </p:txBody>
      </p:sp>
      <p:sp>
        <p:nvSpPr>
          <p:cNvPr id="4" name="Text Placeholder 3">
            <a:extLst>
              <a:ext uri="{FF2B5EF4-FFF2-40B4-BE49-F238E27FC236}">
                <a16:creationId xmlns:a16="http://schemas.microsoft.com/office/drawing/2014/main" id="{3AA35444-AC22-40C2-87C0-5DA255D3AEFE}"/>
              </a:ext>
            </a:extLst>
          </p:cNvPr>
          <p:cNvSpPr>
            <a:spLocks noGrp="1"/>
          </p:cNvSpPr>
          <p:nvPr>
            <p:ph type="body" sz="quarter" idx="3"/>
          </p:nvPr>
        </p:nvSpPr>
        <p:spPr>
          <a:xfrm>
            <a:off x="-2" y="5271246"/>
            <a:ext cx="9144000" cy="876575"/>
          </a:xfrm>
        </p:spPr>
        <p:txBody>
          <a:bodyPr anchor="ctr"/>
          <a:lstStyle/>
          <a:p>
            <a:r>
              <a:rPr lang="en-GB" sz="3700" dirty="0">
                <a:effectLst/>
                <a:latin typeface="CS New Athanasius" panose="020B0500000000000000" pitchFamily="34" charset="0"/>
              </a:rPr>
              <a:t> </a:t>
            </a:r>
            <a:r>
              <a:rPr lang="en-GB" sz="3700" dirty="0" err="1">
                <a:effectLst/>
                <a:latin typeface="CS New Athanasius" panose="020B0500000000000000" pitchFamily="34" charset="0"/>
              </a:rPr>
              <a:t>acmah</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pima</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enau,y</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nqytf</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nje</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nima;ytyc</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nte</a:t>
            </a:r>
            <a:r>
              <a:rPr lang="en-GB" sz="3700" dirty="0">
                <a:effectLst/>
                <a:latin typeface="CS New Athanasius" panose="020B0500000000000000" pitchFamily="34" charset="0"/>
              </a:rPr>
              <a:t> Pi`,</a:t>
            </a:r>
            <a:r>
              <a:rPr lang="en-GB" sz="3700" dirty="0" err="1">
                <a:effectLst/>
                <a:latin typeface="CS New Athanasius" panose="020B0500000000000000" pitchFamily="34" charset="0"/>
              </a:rPr>
              <a:t>rictoc</a:t>
            </a:r>
            <a:r>
              <a:rPr lang="en-GB" sz="3700" dirty="0">
                <a:effectLst/>
                <a:latin typeface="CS New Athanasius" panose="020B0500000000000000" pitchFamily="34" charset="0"/>
              </a:rPr>
              <a:t>.</a:t>
            </a:r>
            <a:endParaRPr lang="en-GB" sz="37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9F084218-FF8E-49B5-A190-11211798355C}"/>
              </a:ext>
            </a:extLst>
          </p:cNvPr>
          <p:cNvSpPr>
            <a:spLocks noGrp="1"/>
          </p:cNvSpPr>
          <p:nvPr>
            <p:ph type="body" sz="quarter" idx="10"/>
          </p:nvPr>
        </p:nvSpPr>
        <p:spPr>
          <a:xfrm>
            <a:off x="0" y="4430446"/>
            <a:ext cx="9144000" cy="710178"/>
          </a:xfrm>
        </p:spPr>
        <p:txBody>
          <a:bodyPr/>
          <a:lstStyle/>
          <a:p>
            <a:r>
              <a:rPr lang="ar-EG" sz="4400" dirty="0">
                <a:latin typeface="Tahoma" panose="020B0604030504040204" pitchFamily="34" charset="0"/>
              </a:rPr>
              <a:t>فملأ الموضع الذي، كان فيه تلاميذ المسيح.</a:t>
            </a:r>
            <a:endParaRPr lang="en-GB" sz="4400" dirty="0"/>
          </a:p>
        </p:txBody>
      </p:sp>
    </p:spTree>
    <p:extLst>
      <p:ext uri="{BB962C8B-B14F-4D97-AF65-F5344CB8AC3E}">
        <p14:creationId xmlns:p14="http://schemas.microsoft.com/office/powerpoint/2010/main" val="10835330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F9A211D-0A23-47F2-9083-81D77E18DFE0}"/>
              </a:ext>
            </a:extLst>
          </p:cNvPr>
          <p:cNvSpPr>
            <a:spLocks noGrp="1"/>
          </p:cNvSpPr>
          <p:nvPr>
            <p:ph type="title"/>
          </p:nvPr>
        </p:nvSpPr>
        <p:spPr/>
        <p:txBody>
          <a:bodyPr anchor="ctr">
            <a:noAutofit/>
          </a:bodyPr>
          <a:lstStyle/>
          <a:p>
            <a:endParaRPr lang="en-GB" sz="3600" dirty="0"/>
          </a:p>
        </p:txBody>
      </p:sp>
      <p:sp>
        <p:nvSpPr>
          <p:cNvPr id="3" name="Text Placeholder 2">
            <a:extLst>
              <a:ext uri="{FF2B5EF4-FFF2-40B4-BE49-F238E27FC236}">
                <a16:creationId xmlns:a16="http://schemas.microsoft.com/office/drawing/2014/main" id="{06530E41-11F8-4D10-B7C9-77BDF6B2ED74}"/>
              </a:ext>
            </a:extLst>
          </p:cNvPr>
          <p:cNvSpPr>
            <a:spLocks noGrp="1"/>
          </p:cNvSpPr>
          <p:nvPr>
            <p:ph type="body" idx="1"/>
          </p:nvPr>
        </p:nvSpPr>
        <p:spPr>
          <a:xfrm>
            <a:off x="0" y="6252883"/>
            <a:ext cx="9143999" cy="605118"/>
          </a:xfrm>
        </p:spPr>
        <p:txBody>
          <a:bodyPr anchor="ctr"/>
          <a:lstStyle/>
          <a:p>
            <a:r>
              <a:rPr lang="ar-EG" sz="3500" dirty="0">
                <a:effectLst/>
                <a:latin typeface="Tahoma" panose="020B0604030504040204" pitchFamily="34" charset="0"/>
              </a:rPr>
              <a:t>اووه باﭪ أووأوناهو إيروأوو: إم إفريتي إنهان لاس إن إكروم:</a:t>
            </a:r>
            <a:endParaRPr lang="en-GB" sz="3500" dirty="0"/>
          </a:p>
        </p:txBody>
      </p:sp>
      <p:sp>
        <p:nvSpPr>
          <p:cNvPr id="4" name="Text Placeholder 3">
            <a:extLst>
              <a:ext uri="{FF2B5EF4-FFF2-40B4-BE49-F238E27FC236}">
                <a16:creationId xmlns:a16="http://schemas.microsoft.com/office/drawing/2014/main" id="{E190922F-8E46-4806-9BBC-4F0FE54C1BE9}"/>
              </a:ext>
            </a:extLst>
          </p:cNvPr>
          <p:cNvSpPr>
            <a:spLocks noGrp="1"/>
          </p:cNvSpPr>
          <p:nvPr>
            <p:ph type="body" sz="quarter" idx="3"/>
          </p:nvPr>
        </p:nvSpPr>
        <p:spPr>
          <a:xfrm>
            <a:off x="-2" y="5217459"/>
            <a:ext cx="9144000" cy="1033583"/>
          </a:xfrm>
        </p:spPr>
        <p:txBody>
          <a:bodyPr anchor="ctr"/>
          <a:lstStyle/>
          <a:p>
            <a:pPr>
              <a:spcBef>
                <a:spcPts val="0"/>
              </a:spcBef>
            </a:pPr>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nauouonhou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erwou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m`vry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nhanlac</a:t>
            </a:r>
            <a:r>
              <a:rPr lang="en-GB" sz="4000" dirty="0">
                <a:effectLst/>
                <a:latin typeface="CS New Athanasius" panose="020B0500000000000000" pitchFamily="34" charset="0"/>
              </a:rPr>
              <a:t> </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`n`,</a:t>
            </a:r>
            <a:r>
              <a:rPr lang="en-GB" sz="4000" dirty="0" err="1">
                <a:effectLst/>
                <a:latin typeface="CS New Athanasius" panose="020B0500000000000000" pitchFamily="34" charset="0"/>
              </a:rPr>
              <a:t>rwm</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4F0E3CA-8D22-4A92-A727-C46DEBB5F6AC}"/>
              </a:ext>
            </a:extLst>
          </p:cNvPr>
          <p:cNvSpPr>
            <a:spLocks noGrp="1"/>
          </p:cNvSpPr>
          <p:nvPr>
            <p:ph type="body" sz="quarter" idx="10"/>
          </p:nvPr>
        </p:nvSpPr>
        <p:spPr>
          <a:xfrm>
            <a:off x="-2" y="4428606"/>
            <a:ext cx="9144000" cy="710178"/>
          </a:xfrm>
        </p:spPr>
        <p:txBody>
          <a:bodyPr/>
          <a:lstStyle/>
          <a:p>
            <a:r>
              <a:rPr lang="ar-EG" sz="4800" dirty="0">
                <a:latin typeface="Tahoma" panose="020B0604030504040204" pitchFamily="34" charset="0"/>
              </a:rPr>
              <a:t>وظهرت لهم، مثل ألسنة نار،</a:t>
            </a:r>
            <a:endParaRPr lang="en-GB" sz="4800" dirty="0"/>
          </a:p>
        </p:txBody>
      </p:sp>
      <p:sp>
        <p:nvSpPr>
          <p:cNvPr id="6" name="TextBox 5">
            <a:hlinkClick r:id="rId2" action="ppaction://hlinksldjump"/>
            <a:extLst>
              <a:ext uri="{FF2B5EF4-FFF2-40B4-BE49-F238E27FC236}">
                <a16:creationId xmlns:a16="http://schemas.microsoft.com/office/drawing/2014/main" id="{D6828FB1-7E17-4DDB-92CF-12F52E5C4194}"/>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7841608-F969-4717-A9A8-5B04E28BD01B}"/>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8F1116C5-3951-4C98-898E-B21C6704A612}"/>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68033729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E8CEC80-C23F-419D-B298-8B6D73990F6C}"/>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77B445F6-A861-4550-AE2F-2A3160D90DDE}"/>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اووه ناﭪ فيش تيرو إيـﭽين إف أوواي إف أوواي: إنتيه ني ماثيتيس إتطايوت.</a:t>
            </a:r>
            <a:endParaRPr lang="en-GB" dirty="0"/>
          </a:p>
        </p:txBody>
      </p:sp>
      <p:sp>
        <p:nvSpPr>
          <p:cNvPr id="4" name="Text Placeholder 3">
            <a:extLst>
              <a:ext uri="{FF2B5EF4-FFF2-40B4-BE49-F238E27FC236}">
                <a16:creationId xmlns:a16="http://schemas.microsoft.com/office/drawing/2014/main" id="{FB6657A6-6944-4BBD-BE2B-6E11C2656017}"/>
              </a:ext>
            </a:extLst>
          </p:cNvPr>
          <p:cNvSpPr>
            <a:spLocks noGrp="1"/>
          </p:cNvSpPr>
          <p:nvPr>
            <p:ph type="body" sz="quarter" idx="3"/>
          </p:nvPr>
        </p:nvSpPr>
        <p:spPr/>
        <p:txBody>
          <a:bodyPr anchor="ctr"/>
          <a:lstStyle/>
          <a:p>
            <a:pPr>
              <a:spcBef>
                <a:spcPts val="0"/>
              </a:spcBef>
            </a:pPr>
            <a:r>
              <a:rPr lang="en-GB" sz="4000" dirty="0" err="1">
                <a:latin typeface="CS New Athanasius" panose="020B0500000000000000" pitchFamily="34" charset="0"/>
              </a:rPr>
              <a:t>ouoh</a:t>
            </a:r>
            <a:r>
              <a:rPr lang="en-GB" sz="4000" dirty="0">
                <a:latin typeface="CS New Athanasius" panose="020B0500000000000000" pitchFamily="34" charset="0"/>
              </a:rPr>
              <a:t> </a:t>
            </a:r>
            <a:r>
              <a:rPr lang="en-GB" sz="4000" dirty="0" err="1">
                <a:latin typeface="CS New Athanasius" panose="020B0500000000000000" pitchFamily="34" charset="0"/>
              </a:rPr>
              <a:t>nauvys</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ejen</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nima;ytyc</a:t>
            </a:r>
            <a:r>
              <a:rPr lang="en-GB" sz="4000" dirty="0">
                <a:latin typeface="CS New Athanasius" panose="020B0500000000000000" pitchFamily="34" charset="0"/>
              </a:rPr>
              <a:t> </a:t>
            </a:r>
            <a:r>
              <a:rPr lang="en-GB" sz="4000" dirty="0" err="1">
                <a:latin typeface="CS New Athanasius" panose="020B0500000000000000" pitchFamily="34" charset="0"/>
              </a:rPr>
              <a:t>ettaiyout</a:t>
            </a:r>
            <a:r>
              <a:rPr lang="en-GB" sz="40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3C14E65C-41B3-4D1C-90EC-2571A655D100}"/>
              </a:ext>
            </a:extLst>
          </p:cNvPr>
          <p:cNvSpPr>
            <a:spLocks noGrp="1"/>
          </p:cNvSpPr>
          <p:nvPr>
            <p:ph type="body" sz="quarter" idx="10"/>
          </p:nvPr>
        </p:nvSpPr>
        <p:spPr/>
        <p:txBody>
          <a:bodyPr/>
          <a:lstStyle/>
          <a:p>
            <a:r>
              <a:rPr lang="ar-EG" dirty="0">
                <a:latin typeface="Tahoma" panose="020B0604030504040204" pitchFamily="34" charset="0"/>
              </a:rPr>
              <a:t>وكانت تنقسم جميعها على كل واحد، من تلاميذه الكرام.</a:t>
            </a:r>
            <a:endParaRPr lang="en-GB" dirty="0"/>
          </a:p>
        </p:txBody>
      </p:sp>
    </p:spTree>
    <p:extLst>
      <p:ext uri="{BB962C8B-B14F-4D97-AF65-F5344CB8AC3E}">
        <p14:creationId xmlns:p14="http://schemas.microsoft.com/office/powerpoint/2010/main" val="25478346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8C7D037-B606-42D0-A703-F56693FC4BB8}"/>
              </a:ext>
            </a:extLst>
          </p:cNvPr>
          <p:cNvSpPr>
            <a:spLocks noGrp="1"/>
          </p:cNvSpPr>
          <p:nvPr>
            <p:ph type="title"/>
          </p:nvPr>
        </p:nvSpPr>
        <p:spPr/>
        <p:txBody>
          <a:bodyPr anchor="t">
            <a:noAutofit/>
          </a:bodyPr>
          <a:lstStyle/>
          <a:p>
            <a:endParaRPr lang="en-GB" dirty="0"/>
          </a:p>
        </p:txBody>
      </p:sp>
      <p:sp>
        <p:nvSpPr>
          <p:cNvPr id="3" name="Text Placeholder 2">
            <a:extLst>
              <a:ext uri="{FF2B5EF4-FFF2-40B4-BE49-F238E27FC236}">
                <a16:creationId xmlns:a16="http://schemas.microsoft.com/office/drawing/2014/main" id="{CB2817D5-56F3-4583-8AA8-E870673FB36C}"/>
              </a:ext>
            </a:extLst>
          </p:cNvPr>
          <p:cNvSpPr>
            <a:spLocks noGrp="1"/>
          </p:cNvSpPr>
          <p:nvPr>
            <p:ph type="body" idx="1"/>
          </p:nvPr>
        </p:nvSpPr>
        <p:spPr/>
        <p:txBody>
          <a:bodyPr anchor="ctr"/>
          <a:lstStyle/>
          <a:p>
            <a:r>
              <a:rPr lang="ar-EG" sz="4200" dirty="0">
                <a:effectLst/>
                <a:latin typeface="Tahoma" panose="020B0604030504040204" pitchFamily="34" charset="0"/>
              </a:rPr>
              <a:t>آبي بنيـﭬما إثؤواب: ماه بي ميت إسناﭪ إمماثيتيس:</a:t>
            </a:r>
            <a:endParaRPr lang="en-GB" sz="4200" dirty="0"/>
          </a:p>
        </p:txBody>
      </p:sp>
      <p:sp>
        <p:nvSpPr>
          <p:cNvPr id="4" name="Text Placeholder 3">
            <a:extLst>
              <a:ext uri="{FF2B5EF4-FFF2-40B4-BE49-F238E27FC236}">
                <a16:creationId xmlns:a16="http://schemas.microsoft.com/office/drawing/2014/main" id="{4E8DC3C9-338F-4F17-83AB-B1A3BFC98F76}"/>
              </a:ext>
            </a:extLst>
          </p:cNvPr>
          <p:cNvSpPr>
            <a:spLocks noGrp="1"/>
          </p:cNvSpPr>
          <p:nvPr>
            <p:ph type="body" sz="quarter" idx="3"/>
          </p:nvPr>
        </p:nvSpPr>
        <p:spPr>
          <a:xfrm>
            <a:off x="-2" y="5240216"/>
            <a:ext cx="9144000" cy="808892"/>
          </a:xfrm>
        </p:spPr>
        <p:txBody>
          <a:bodyPr/>
          <a:lstStyle/>
          <a:p>
            <a:r>
              <a:rPr lang="en-GB" dirty="0">
                <a:effectLst/>
                <a:latin typeface="CS New Athanasius" panose="020B0500000000000000" pitchFamily="34" charset="0"/>
              </a:rPr>
              <a:t>A </a:t>
            </a:r>
            <a:r>
              <a:rPr lang="en-GB" dirty="0" err="1">
                <a:effectLst/>
                <a:latin typeface="CS New Athanasius" panose="020B0500000000000000" pitchFamily="34" charset="0"/>
              </a:rPr>
              <a:t>Pi`pneuma</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mah</a:t>
            </a:r>
            <a:r>
              <a:rPr lang="en-GB" dirty="0">
                <a:effectLst/>
                <a:latin typeface="CS New Athanasius" panose="020B0500000000000000" pitchFamily="34" charset="0"/>
              </a:rPr>
              <a:t> </a:t>
            </a:r>
            <a:r>
              <a:rPr lang="en-GB" dirty="0" err="1">
                <a:effectLst/>
                <a:latin typeface="CS New Athanasius" panose="020B0500000000000000" pitchFamily="34" charset="0"/>
              </a:rPr>
              <a:t>pimyt`cnau</a:t>
            </a:r>
            <a:r>
              <a:rPr lang="en-GB" dirty="0">
                <a:effectLst/>
                <a:latin typeface="CS New Athanasius" panose="020B0500000000000000" pitchFamily="34" charset="0"/>
              </a:rPr>
              <a:t> `</a:t>
            </a:r>
            <a:r>
              <a:rPr lang="en-GB" dirty="0" err="1">
                <a:effectLst/>
                <a:latin typeface="CS New Athanasius" panose="020B0500000000000000" pitchFamily="34" charset="0"/>
              </a:rPr>
              <a:t>mma;ytyc</a:t>
            </a:r>
            <a:r>
              <a:rPr lang="en-GB" dirty="0">
                <a:effectLst/>
                <a:latin typeface="CS New Athanasius" panose="020B0500000000000000" pitchFamily="34" charset="0"/>
              </a:rPr>
              <a:t>@ </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DF4E8DF-A22A-4AF4-9F4E-79B81B658575}"/>
              </a:ext>
            </a:extLst>
          </p:cNvPr>
          <p:cNvSpPr>
            <a:spLocks noGrp="1"/>
          </p:cNvSpPr>
          <p:nvPr>
            <p:ph type="body" sz="quarter" idx="10"/>
          </p:nvPr>
        </p:nvSpPr>
        <p:spPr>
          <a:xfrm>
            <a:off x="-2" y="4464581"/>
            <a:ext cx="9144000" cy="808892"/>
          </a:xfrm>
        </p:spPr>
        <p:txBody>
          <a:bodyPr/>
          <a:lstStyle/>
          <a:p>
            <a:r>
              <a:rPr lang="ar-EG" sz="4800" dirty="0">
                <a:latin typeface="Tahoma" panose="020B0604030504040204" pitchFamily="34" charset="0"/>
              </a:rPr>
              <a:t>الروح القدس، ملأ الإثنى عشر تلميذاً،</a:t>
            </a:r>
            <a:endParaRPr lang="en-GB" sz="4800" dirty="0"/>
          </a:p>
        </p:txBody>
      </p:sp>
      <p:sp>
        <p:nvSpPr>
          <p:cNvPr id="6" name="TextBox 5">
            <a:hlinkClick r:id="rId2" action="ppaction://hlinksldjump"/>
            <a:extLst>
              <a:ext uri="{FF2B5EF4-FFF2-40B4-BE49-F238E27FC236}">
                <a16:creationId xmlns:a16="http://schemas.microsoft.com/office/drawing/2014/main" id="{28C18725-1546-4AC9-915B-30FA62B024D2}"/>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C5BF1589-3F08-44A1-91BC-E08DD277603F}"/>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43B48ED6-3D66-442C-A2E7-A5B3BF2FBE31}"/>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878213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7AA37DB4-9474-40E2-9631-E0ECD00A8581}"/>
              </a:ext>
            </a:extLst>
          </p:cNvPr>
          <p:cNvSpPr>
            <a:spLocks noGrp="1"/>
          </p:cNvSpPr>
          <p:nvPr>
            <p:ph type="body" sz="quarter" idx="10"/>
          </p:nvPr>
        </p:nvSpPr>
        <p:spPr/>
        <p:txBody>
          <a:bodyPr/>
          <a:lstStyle/>
          <a:p>
            <a:r>
              <a:rPr lang="en-US" sz="4400" dirty="0">
                <a:solidFill>
                  <a:srgbClr val="FFC000"/>
                </a:solidFill>
                <a:latin typeface="Abraam" pitchFamily="2" charset="0"/>
                <a:cs typeface="+mj-cs"/>
              </a:rPr>
              <a:t>$</a:t>
            </a:r>
            <a:r>
              <a:rPr lang="ar-EG" sz="4400" dirty="0">
                <a:solidFill>
                  <a:srgbClr val="FFC000"/>
                </a:solidFill>
                <a:latin typeface="Abraam" pitchFamily="2" charset="0"/>
                <a:cs typeface="+mj-cs"/>
              </a:rPr>
              <a:t> </a:t>
            </a:r>
            <a:r>
              <a:rPr lang="ar-SA" sz="4400" dirty="0">
                <a:cs typeface="+mj-cs"/>
              </a:rPr>
              <a:t>يا يسوع المسيح إلهنا الذي سمرتَ على الصليب في الساعة السادسة، وقتلت الخطية بالخشبة، وأحييت الميت بموتك، الذي هو الإنسان الذي خلقته بيديك، الذي مات بالخطية.</a:t>
            </a:r>
            <a:endParaRPr lang="en-US" sz="4400" dirty="0">
              <a:cs typeface="+mj-cs"/>
            </a:endParaRPr>
          </a:p>
        </p:txBody>
      </p:sp>
    </p:spTree>
    <p:extLst>
      <p:ext uri="{BB962C8B-B14F-4D97-AF65-F5344CB8AC3E}">
        <p14:creationId xmlns:p14="http://schemas.microsoft.com/office/powerpoint/2010/main" val="21977128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648DDA7-0089-4A0E-96B1-EF09E49EF762}"/>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110D615A-CB7E-4833-ADEB-911EFF417E8B}"/>
              </a:ext>
            </a:extLst>
          </p:cNvPr>
          <p:cNvSpPr>
            <a:spLocks noGrp="1"/>
          </p:cNvSpPr>
          <p:nvPr>
            <p:ph type="body" idx="1"/>
          </p:nvPr>
        </p:nvSpPr>
        <p:spPr>
          <a:xfrm>
            <a:off x="0" y="6049106"/>
            <a:ext cx="9143999" cy="808893"/>
          </a:xfrm>
        </p:spPr>
        <p:txBody>
          <a:bodyPr anchor="ctr"/>
          <a:lstStyle/>
          <a:p>
            <a:r>
              <a:rPr lang="ar-EG" sz="3400" dirty="0">
                <a:effectLst/>
                <a:latin typeface="Tahoma" panose="020B0604030504040204" pitchFamily="34" charset="0"/>
              </a:rPr>
              <a:t>آﭬصاﭽـي خين هان ميش إنلاس: كاطا إف أوو آهصاهني إمبي بنيـﭬما إثؤواب.</a:t>
            </a:r>
            <a:endParaRPr lang="en-GB" sz="3400" dirty="0"/>
          </a:p>
        </p:txBody>
      </p:sp>
      <p:sp>
        <p:nvSpPr>
          <p:cNvPr id="4" name="Text Placeholder 3">
            <a:extLst>
              <a:ext uri="{FF2B5EF4-FFF2-40B4-BE49-F238E27FC236}">
                <a16:creationId xmlns:a16="http://schemas.microsoft.com/office/drawing/2014/main" id="{32642743-09AD-42EC-85EF-F6F2C34888C4}"/>
              </a:ext>
            </a:extLst>
          </p:cNvPr>
          <p:cNvSpPr>
            <a:spLocks noGrp="1"/>
          </p:cNvSpPr>
          <p:nvPr>
            <p:ph type="body" sz="quarter" idx="3"/>
          </p:nvPr>
        </p:nvSpPr>
        <p:spPr>
          <a:xfrm>
            <a:off x="-2" y="5090684"/>
            <a:ext cx="9144000" cy="808893"/>
          </a:xfrm>
        </p:spPr>
        <p:txBody>
          <a:bodyPr anchor="ctr"/>
          <a:lstStyle/>
          <a:p>
            <a:pPr>
              <a:lnSpc>
                <a:spcPct val="85000"/>
              </a:lnSpc>
              <a:spcBef>
                <a:spcPts val="0"/>
              </a:spcBef>
            </a:pPr>
            <a:r>
              <a:rPr lang="en-GB" sz="3800" dirty="0" err="1">
                <a:latin typeface="CS New Athanasius" panose="020B0500000000000000" pitchFamily="34" charset="0"/>
              </a:rPr>
              <a:t>aucaji</a:t>
            </a:r>
            <a:r>
              <a:rPr lang="en-GB" sz="3800" dirty="0">
                <a:latin typeface="CS New Athanasius" panose="020B0500000000000000" pitchFamily="34" charset="0"/>
              </a:rPr>
              <a:t> </a:t>
            </a:r>
            <a:r>
              <a:rPr lang="en-GB" sz="3800" dirty="0" err="1">
                <a:latin typeface="CS New Athanasius" panose="020B0500000000000000" pitchFamily="34" charset="0"/>
              </a:rPr>
              <a:t>qen</a:t>
            </a:r>
            <a:r>
              <a:rPr lang="en-GB" sz="3800" dirty="0">
                <a:latin typeface="CS New Athanasius" panose="020B0500000000000000" pitchFamily="34" charset="0"/>
              </a:rPr>
              <a:t> </a:t>
            </a:r>
            <a:r>
              <a:rPr lang="en-GB" sz="3800" dirty="0" err="1">
                <a:latin typeface="CS New Athanasius" panose="020B0500000000000000" pitchFamily="34" charset="0"/>
              </a:rPr>
              <a:t>hanmys</a:t>
            </a:r>
            <a:r>
              <a:rPr lang="en-GB" sz="3800" dirty="0">
                <a:latin typeface="CS New Athanasius" panose="020B0500000000000000" pitchFamily="34" charset="0"/>
              </a:rPr>
              <a:t> `</a:t>
            </a:r>
            <a:r>
              <a:rPr lang="en-GB" sz="3800" dirty="0" err="1">
                <a:latin typeface="CS New Athanasius" panose="020B0500000000000000" pitchFamily="34" charset="0"/>
              </a:rPr>
              <a:t>nlac</a:t>
            </a:r>
            <a:r>
              <a:rPr lang="en-GB" sz="3800" dirty="0">
                <a:latin typeface="CS New Athanasius" panose="020B0500000000000000" pitchFamily="34" charset="0"/>
              </a:rPr>
              <a:t>@ kata `</a:t>
            </a:r>
            <a:r>
              <a:rPr lang="en-GB" sz="3800" dirty="0" err="1">
                <a:latin typeface="CS New Athanasius" panose="020B0500000000000000" pitchFamily="34" charset="0"/>
              </a:rPr>
              <a:t>vouahcahni</a:t>
            </a:r>
            <a:endParaRPr lang="en-GB" sz="3800" dirty="0">
              <a:latin typeface="CS New Athanasius" panose="020B0500000000000000" pitchFamily="34" charset="0"/>
            </a:endParaRPr>
          </a:p>
          <a:p>
            <a:pPr>
              <a:lnSpc>
                <a:spcPct val="85000"/>
              </a:lnSpc>
              <a:spcBef>
                <a:spcPts val="0"/>
              </a:spcBef>
            </a:pPr>
            <a:r>
              <a:rPr lang="en-GB" sz="3800" dirty="0">
                <a:latin typeface="CS New Athanasius" panose="020B0500000000000000" pitchFamily="34" charset="0"/>
              </a:rPr>
              <a:t> `</a:t>
            </a:r>
            <a:r>
              <a:rPr lang="en-GB" sz="3800" dirty="0" err="1">
                <a:latin typeface="CS New Athanasius" panose="020B0500000000000000" pitchFamily="34" charset="0"/>
              </a:rPr>
              <a:t>mPi`pneuma</a:t>
            </a:r>
            <a:r>
              <a:rPr lang="en-GB" sz="3800" dirty="0">
                <a:latin typeface="CS New Athanasius" panose="020B0500000000000000" pitchFamily="34" charset="0"/>
              </a:rPr>
              <a:t> </a:t>
            </a:r>
            <a:r>
              <a:rPr lang="en-GB" sz="3800" dirty="0" err="1">
                <a:latin typeface="CS New Athanasius" panose="020B0500000000000000" pitchFamily="34" charset="0"/>
              </a:rPr>
              <a:t>E;ouab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00684E29-7473-4228-BF6D-0BA51F3ACEA8}"/>
              </a:ext>
            </a:extLst>
          </p:cNvPr>
          <p:cNvSpPr>
            <a:spLocks noGrp="1"/>
          </p:cNvSpPr>
          <p:nvPr>
            <p:ph type="body" sz="quarter" idx="10"/>
          </p:nvPr>
        </p:nvSpPr>
        <p:spPr/>
        <p:txBody>
          <a:bodyPr/>
          <a:lstStyle/>
          <a:p>
            <a:r>
              <a:rPr lang="ar-EG" sz="4400" dirty="0">
                <a:latin typeface="Tahoma" panose="020B0604030504040204" pitchFamily="34" charset="0"/>
              </a:rPr>
              <a:t>ونطقوا بألسنة كثيرة، كأمر الروح القدس.</a:t>
            </a:r>
            <a:endParaRPr lang="en-GB" sz="4400" dirty="0"/>
          </a:p>
        </p:txBody>
      </p:sp>
    </p:spTree>
    <p:extLst>
      <p:ext uri="{BB962C8B-B14F-4D97-AF65-F5344CB8AC3E}">
        <p14:creationId xmlns:p14="http://schemas.microsoft.com/office/powerpoint/2010/main" val="20221413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a:xfrm>
            <a:off x="-1311967" y="-1"/>
            <a:ext cx="1311967" cy="2608729"/>
          </a:xfrm>
        </p:spPr>
        <p:txBody>
          <a:bodyPr>
            <a:normAutofit/>
          </a:bodyPr>
          <a:lstStyle/>
          <a:p>
            <a:r>
              <a:rPr lang="ar-EG" dirty="0"/>
              <a:t>شا ني رومبي - الى منتهى الاعوام</a:t>
            </a:r>
            <a:endParaRPr lang="en-GB" dirty="0"/>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شا نيرومبي أو بي لاس انتي بي ستوي نوفي: شا ني رومبي ان نوب:</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S</a:t>
            </a:r>
            <a:r>
              <a:rPr lang="en-GB" sz="3700" dirty="0"/>
              <a:t>a </a:t>
            </a:r>
            <a:r>
              <a:rPr lang="en-GB" sz="3700" dirty="0" err="1"/>
              <a:t>nirompi</a:t>
            </a:r>
            <a:r>
              <a:rPr lang="en-GB" sz="3700" dirty="0"/>
              <a:t> w </a:t>
            </a:r>
            <a:r>
              <a:rPr lang="en-GB" sz="3700" dirty="0" err="1"/>
              <a:t>pilac</a:t>
            </a:r>
            <a:r>
              <a:rPr lang="en-GB" sz="3700" dirty="0"/>
              <a:t> `</a:t>
            </a:r>
            <a:r>
              <a:rPr lang="en-GB" sz="3700" dirty="0" err="1"/>
              <a:t>nte</a:t>
            </a:r>
            <a:r>
              <a:rPr lang="en-GB" sz="3700" dirty="0"/>
              <a:t> </a:t>
            </a:r>
            <a:r>
              <a:rPr lang="en-GB" sz="3700" dirty="0" err="1"/>
              <a:t>pic;oinoufi</a:t>
            </a:r>
            <a:r>
              <a:rPr lang="en-GB" sz="3700" dirty="0"/>
              <a:t>@ </a:t>
            </a:r>
            <a:r>
              <a:rPr lang="en-GB" sz="3700" dirty="0" err="1"/>
              <a:t>sa</a:t>
            </a:r>
            <a:r>
              <a:rPr lang="en-GB" sz="3700" dirty="0"/>
              <a:t> </a:t>
            </a:r>
            <a:r>
              <a:rPr lang="en-GB" sz="3700" dirty="0" err="1"/>
              <a:t>nirompi</a:t>
            </a:r>
            <a:endParaRPr lang="en-GB" sz="3700" dirty="0"/>
          </a:p>
          <a:p>
            <a:pPr>
              <a:spcBef>
                <a:spcPts val="0"/>
              </a:spcBef>
            </a:pPr>
            <a:r>
              <a:rPr lang="en-GB" sz="3700" dirty="0"/>
              <a:t> `</a:t>
            </a:r>
            <a:r>
              <a:rPr lang="en-GB" sz="3700" dirty="0" err="1"/>
              <a:t>nnoub</a:t>
            </a:r>
            <a:r>
              <a:rPr lang="en-GB" sz="3700" dirty="0"/>
              <a:t>@</a:t>
            </a:r>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53788" y="4363211"/>
            <a:ext cx="9251574" cy="612202"/>
          </a:xfrm>
        </p:spPr>
        <p:txBody>
          <a:bodyPr/>
          <a:lstStyle/>
          <a:p>
            <a:r>
              <a:rPr lang="ar-EG" sz="3200" b="1" dirty="0">
                <a:solidFill>
                  <a:srgbClr val="FFFFFF"/>
                </a:solidFill>
                <a:latin typeface="CS Avva Shenouda" panose="020B7200000000000000" pitchFamily="34" charset="0"/>
                <a:cs typeface="Times New Roman" panose="02020603050405020304" pitchFamily="18" charset="0"/>
              </a:rPr>
              <a:t>إلى مُنتهى الأعوام. يا لسانَ العطر. إلى مُنتهى الأعوام. يا لسانَ الذهب.</a:t>
            </a:r>
          </a:p>
        </p:txBody>
      </p:sp>
    </p:spTree>
    <p:extLst>
      <p:ext uri="{BB962C8B-B14F-4D97-AF65-F5344CB8AC3E}">
        <p14:creationId xmlns:p14="http://schemas.microsoft.com/office/powerpoint/2010/main" val="203251197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أو بي ذياذوكوس امبي أجيوس ماركوس بي أبوسطولوس: (...) بي أرشي اريفس . </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w </a:t>
            </a:r>
            <a:r>
              <a:rPr lang="en-US" sz="3700" dirty="0" err="1"/>
              <a:t>pidiado,oc</a:t>
            </a:r>
            <a:r>
              <a:rPr lang="en-US" sz="3700" dirty="0"/>
              <a:t> `</a:t>
            </a:r>
            <a:r>
              <a:rPr lang="en-US" sz="3700" dirty="0" err="1"/>
              <a:t>mpi`ajioc</a:t>
            </a:r>
            <a:r>
              <a:rPr lang="en-US" sz="3700" dirty="0"/>
              <a:t> </a:t>
            </a:r>
            <a:r>
              <a:rPr lang="en-US" sz="3700" dirty="0" err="1"/>
              <a:t>Markoc</a:t>
            </a:r>
            <a:r>
              <a:rPr lang="en-US" sz="3700" dirty="0"/>
              <a:t> </a:t>
            </a:r>
            <a:r>
              <a:rPr lang="en-US" sz="3700" dirty="0" err="1"/>
              <a:t>piapoctoloc</a:t>
            </a:r>
            <a:r>
              <a:rPr lang="en-US" sz="3700" dirty="0"/>
              <a:t>@ abba (...) </a:t>
            </a:r>
            <a:r>
              <a:rPr lang="en-US" sz="3700" dirty="0" err="1"/>
              <a:t>piar,iereuc</a:t>
            </a:r>
            <a:r>
              <a:rPr lang="en-US" sz="3700" dirty="0"/>
              <a:t>.</a:t>
            </a:r>
            <a:endParaRPr lang="en-GB" sz="3700" dirty="0"/>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0" y="4363211"/>
            <a:ext cx="9144000" cy="612202"/>
          </a:xfrm>
        </p:spPr>
        <p:txBody>
          <a:bodyPr/>
          <a:lstStyle/>
          <a:p>
            <a:r>
              <a:rPr lang="ar-EG" sz="3500" b="1" dirty="0">
                <a:solidFill>
                  <a:srgbClr val="FFFFFF"/>
                </a:solidFill>
                <a:latin typeface="CS Avva Shenouda" panose="020B7200000000000000" pitchFamily="34" charset="0"/>
                <a:cs typeface="Times New Roman" panose="02020603050405020304" pitchFamily="18" charset="0"/>
              </a:rPr>
              <a:t>يا خليفة َ القديس مَرقـُسَ الرسول بابا أنبا ( ... ) رئيسَ الكهنه</a:t>
            </a:r>
            <a:r>
              <a:rPr lang="ar-EG" sz="3500" dirty="0">
                <a:solidFill>
                  <a:srgbClr val="FFFFFF"/>
                </a:solidFill>
                <a:latin typeface="CS Avva Shenouda" panose="020B7200000000000000" pitchFamily="34" charset="0"/>
              </a:rPr>
              <a:t>.</a:t>
            </a:r>
            <a:endParaRPr lang="ar-EG" sz="3500" b="1" dirty="0">
              <a:solidFill>
                <a:srgbClr val="FFFFFF"/>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206649059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9" name="Title 8">
            <a:extLst>
              <a:ext uri="{FF2B5EF4-FFF2-40B4-BE49-F238E27FC236}">
                <a16:creationId xmlns:a16="http://schemas.microsoft.com/office/drawing/2014/main" id="{616941C0-DBDB-488E-9CBC-659377DEB997}"/>
              </a:ext>
            </a:extLst>
          </p:cNvPr>
          <p:cNvSpPr>
            <a:spLocks noGrp="1"/>
          </p:cNvSpPr>
          <p:nvPr>
            <p:ph type="title"/>
          </p:nvPr>
        </p:nvSpPr>
        <p:spPr/>
        <p:txBody>
          <a:bodyPr/>
          <a:lstStyle/>
          <a:p>
            <a:r>
              <a:rPr lang="ar-EG" dirty="0"/>
              <a:t>لا تزيل هذه الصفحة</a:t>
            </a:r>
            <a:endParaRPr lang="en-GB" dirty="0"/>
          </a:p>
        </p:txBody>
      </p:sp>
      <p:sp>
        <p:nvSpPr>
          <p:cNvPr id="10" name="Text Placeholder 9">
            <a:extLst>
              <a:ext uri="{FF2B5EF4-FFF2-40B4-BE49-F238E27FC236}">
                <a16:creationId xmlns:a16="http://schemas.microsoft.com/office/drawing/2014/main" id="{E4035C03-AE98-4CD7-A26F-C6D5B598EDF2}"/>
              </a:ext>
            </a:extLst>
          </p:cNvPr>
          <p:cNvSpPr>
            <a:spLocks noGrp="1"/>
          </p:cNvSpPr>
          <p:nvPr>
            <p:ph type="body" idx="1"/>
          </p:nvPr>
        </p:nvSpPr>
        <p:spPr/>
        <p:txBody>
          <a:bodyPr/>
          <a:lstStyle/>
          <a:p>
            <a:endParaRPr lang="en-GB"/>
          </a:p>
        </p:txBody>
      </p:sp>
      <p:sp>
        <p:nvSpPr>
          <p:cNvPr id="11" name="Text Placeholder 10">
            <a:extLst>
              <a:ext uri="{FF2B5EF4-FFF2-40B4-BE49-F238E27FC236}">
                <a16:creationId xmlns:a16="http://schemas.microsoft.com/office/drawing/2014/main" id="{A334954E-03F2-4696-B2E8-52BE1AD8F409}"/>
              </a:ext>
            </a:extLst>
          </p:cNvPr>
          <p:cNvSpPr>
            <a:spLocks noGrp="1"/>
          </p:cNvSpPr>
          <p:nvPr>
            <p:ph type="body" sz="quarter" idx="3"/>
          </p:nvPr>
        </p:nvSpPr>
        <p:spPr/>
        <p:txBody>
          <a:bodyPr/>
          <a:lstStyle/>
          <a:p>
            <a:endParaRPr lang="en-GB"/>
          </a:p>
        </p:txBody>
      </p:sp>
      <p:sp>
        <p:nvSpPr>
          <p:cNvPr id="12" name="Text Placeholder 11">
            <a:extLst>
              <a:ext uri="{FF2B5EF4-FFF2-40B4-BE49-F238E27FC236}">
                <a16:creationId xmlns:a16="http://schemas.microsoft.com/office/drawing/2014/main" id="{79C1723B-66F6-4835-9DE6-B42A2D4084A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6301439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A4AD685-8AE7-4F7C-AFA3-55BDB66AA5FF}"/>
              </a:ext>
            </a:extLst>
          </p:cNvPr>
          <p:cNvSpPr>
            <a:spLocks noGrp="1"/>
          </p:cNvSpPr>
          <p:nvPr>
            <p:ph type="title"/>
          </p:nvPr>
        </p:nvSpPr>
        <p:spPr/>
        <p:txBody>
          <a:bodyPr>
            <a:noAutofit/>
          </a:bodyPr>
          <a:lstStyle/>
          <a:p>
            <a:r>
              <a:rPr lang="ar-EG" sz="4000" dirty="0">
                <a:effectLst/>
                <a:latin typeface="Tahoma" panose="020B0604030504040204" pitchFamily="34" charset="0"/>
              </a:rPr>
              <a:t>أيها الرجال الراكبون السفن المقلعون في البحيرة</a:t>
            </a:r>
            <a:r>
              <a:rPr lang="ar-EG" sz="4000" dirty="0">
                <a:latin typeface="Tahoma" panose="020B0604030504040204" pitchFamily="34" charset="0"/>
              </a:rPr>
              <a:t>،</a:t>
            </a:r>
            <a:endParaRPr lang="en-GB" sz="4000" dirty="0"/>
          </a:p>
        </p:txBody>
      </p:sp>
      <p:sp>
        <p:nvSpPr>
          <p:cNvPr id="3" name="Text Placeholder 2">
            <a:extLst>
              <a:ext uri="{FF2B5EF4-FFF2-40B4-BE49-F238E27FC236}">
                <a16:creationId xmlns:a16="http://schemas.microsoft.com/office/drawing/2014/main" id="{6C5634CE-6030-4196-B177-C42EEC90F22F}"/>
              </a:ext>
            </a:extLst>
          </p:cNvPr>
          <p:cNvSpPr>
            <a:spLocks noGrp="1"/>
          </p:cNvSpPr>
          <p:nvPr>
            <p:ph type="body" idx="1"/>
          </p:nvPr>
        </p:nvSpPr>
        <p:spPr>
          <a:xfrm>
            <a:off x="0" y="6239435"/>
            <a:ext cx="9143999" cy="618565"/>
          </a:xfrm>
        </p:spPr>
        <p:txBody>
          <a:bodyPr anchor="ctr"/>
          <a:lstStyle/>
          <a:p>
            <a:r>
              <a:rPr lang="ar-EG" sz="3500" dirty="0">
                <a:effectLst/>
                <a:latin typeface="Tahoma" panose="020B0604030504040204" pitchFamily="34" charset="0"/>
              </a:rPr>
              <a:t>ني رومي إتطاليوت إيه ني إيجي أوو ني إت إيرهوت هي ثالاصا</a:t>
            </a:r>
            <a:endParaRPr lang="en-GB" sz="3500" dirty="0"/>
          </a:p>
        </p:txBody>
      </p:sp>
      <p:sp>
        <p:nvSpPr>
          <p:cNvPr id="4" name="Text Placeholder 3">
            <a:extLst>
              <a:ext uri="{FF2B5EF4-FFF2-40B4-BE49-F238E27FC236}">
                <a16:creationId xmlns:a16="http://schemas.microsoft.com/office/drawing/2014/main" id="{A15F74A1-B5DD-4E73-9684-3015D74A4B58}"/>
              </a:ext>
            </a:extLst>
          </p:cNvPr>
          <p:cNvSpPr>
            <a:spLocks noGrp="1"/>
          </p:cNvSpPr>
          <p:nvPr>
            <p:ph type="body" sz="quarter" idx="3"/>
          </p:nvPr>
        </p:nvSpPr>
        <p:spPr>
          <a:xfrm>
            <a:off x="0" y="5055722"/>
            <a:ext cx="9144000" cy="1183713"/>
          </a:xfrm>
        </p:spPr>
        <p:txBody>
          <a:bodyPr/>
          <a:lstStyle/>
          <a:p>
            <a:r>
              <a:rPr lang="en-GB" sz="4000" dirty="0" err="1">
                <a:effectLst/>
              </a:rPr>
              <a:t>Nirwmi</a:t>
            </a:r>
            <a:r>
              <a:rPr lang="en-GB" sz="4000" dirty="0">
                <a:effectLst/>
              </a:rPr>
              <a:t> </a:t>
            </a:r>
            <a:r>
              <a:rPr lang="en-GB" sz="4000" dirty="0" err="1">
                <a:effectLst/>
              </a:rPr>
              <a:t>ettalyout</a:t>
            </a:r>
            <a:r>
              <a:rPr lang="en-GB" sz="4000" dirty="0">
                <a:effectLst/>
              </a:rPr>
              <a:t> `</a:t>
            </a:r>
            <a:r>
              <a:rPr lang="en-GB" sz="4000" dirty="0" err="1">
                <a:effectLst/>
              </a:rPr>
              <a:t>eni`ejyou</a:t>
            </a:r>
            <a:r>
              <a:rPr lang="en-GB" sz="4000" dirty="0">
                <a:effectLst/>
              </a:rPr>
              <a:t> </a:t>
            </a:r>
            <a:r>
              <a:rPr lang="en-GB" sz="4000" dirty="0" err="1">
                <a:effectLst/>
              </a:rPr>
              <a:t>nyeterhwt</a:t>
            </a:r>
            <a:r>
              <a:rPr lang="en-GB" sz="4000" dirty="0">
                <a:effectLst/>
              </a:rPr>
              <a:t> hi ;</a:t>
            </a:r>
            <a:r>
              <a:rPr lang="en-GB" sz="4000" dirty="0" err="1">
                <a:effectLst/>
              </a:rPr>
              <a:t>alacca</a:t>
            </a:r>
            <a:r>
              <a:rPr lang="en-GB" sz="4000" dirty="0">
                <a:effectLst/>
              </a:rPr>
              <a:t>@</a:t>
            </a:r>
            <a:endParaRPr lang="en-GB" sz="4000" dirty="0"/>
          </a:p>
        </p:txBody>
      </p:sp>
    </p:spTree>
    <p:extLst>
      <p:ext uri="{BB962C8B-B14F-4D97-AF65-F5344CB8AC3E}">
        <p14:creationId xmlns:p14="http://schemas.microsoft.com/office/powerpoint/2010/main" val="2556574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1068FE2-4258-4732-93E9-FFC158A8331B}"/>
              </a:ext>
            </a:extLst>
          </p:cNvPr>
          <p:cNvSpPr>
            <a:spLocks noGrp="1"/>
          </p:cNvSpPr>
          <p:nvPr>
            <p:ph type="title"/>
          </p:nvPr>
        </p:nvSpPr>
        <p:spPr/>
        <p:txBody>
          <a:bodyPr/>
          <a:lstStyle/>
          <a:p>
            <a:r>
              <a:rPr lang="ar-EG" sz="4000" dirty="0">
                <a:effectLst/>
                <a:latin typeface="Tahoma" panose="020B0604030504040204" pitchFamily="34" charset="0"/>
              </a:rPr>
              <a:t>تعالوا إتبعوني لأجعلكم تصيدون الناس .</a:t>
            </a:r>
            <a:endParaRPr lang="en-GB" dirty="0"/>
          </a:p>
        </p:txBody>
      </p:sp>
      <p:sp>
        <p:nvSpPr>
          <p:cNvPr id="3" name="Text Placeholder 2">
            <a:extLst>
              <a:ext uri="{FF2B5EF4-FFF2-40B4-BE49-F238E27FC236}">
                <a16:creationId xmlns:a16="http://schemas.microsoft.com/office/drawing/2014/main" id="{17C1D9B3-986E-4CC0-8CBF-4C01D92AFD32}"/>
              </a:ext>
            </a:extLst>
          </p:cNvPr>
          <p:cNvSpPr>
            <a:spLocks noGrp="1"/>
          </p:cNvSpPr>
          <p:nvPr>
            <p:ph type="body" idx="1"/>
          </p:nvPr>
        </p:nvSpPr>
        <p:spPr>
          <a:xfrm>
            <a:off x="0" y="6239435"/>
            <a:ext cx="9143999" cy="618565"/>
          </a:xfrm>
        </p:spPr>
        <p:txBody>
          <a:bodyPr anchor="ctr"/>
          <a:lstStyle/>
          <a:p>
            <a:r>
              <a:rPr lang="ar-EG" sz="2900" dirty="0">
                <a:effectLst/>
                <a:latin typeface="Tahoma" panose="020B0604030504040204" pitchFamily="34" charset="0"/>
              </a:rPr>
              <a:t>آمويني أوو آهثينو إنصوي إنطا إيرثينو إن أوو أوهي إنريف طاه إيه رومي</a:t>
            </a:r>
            <a:endParaRPr lang="en-GB" sz="2900" dirty="0"/>
          </a:p>
        </p:txBody>
      </p:sp>
      <p:sp>
        <p:nvSpPr>
          <p:cNvPr id="4" name="Text Placeholder 3">
            <a:extLst>
              <a:ext uri="{FF2B5EF4-FFF2-40B4-BE49-F238E27FC236}">
                <a16:creationId xmlns:a16="http://schemas.microsoft.com/office/drawing/2014/main" id="{B47E2192-7532-49F4-A403-1814CBBCAC41}"/>
              </a:ext>
            </a:extLst>
          </p:cNvPr>
          <p:cNvSpPr>
            <a:spLocks noGrp="1"/>
          </p:cNvSpPr>
          <p:nvPr>
            <p:ph type="body" sz="quarter" idx="3"/>
          </p:nvPr>
        </p:nvSpPr>
        <p:spPr>
          <a:xfrm>
            <a:off x="0" y="5104294"/>
            <a:ext cx="9144000" cy="1135141"/>
          </a:xfrm>
        </p:spPr>
        <p:txBody>
          <a:bodyPr/>
          <a:lstStyle/>
          <a:p>
            <a:r>
              <a:rPr lang="en-GB" sz="4000" dirty="0">
                <a:effectLst/>
              </a:rPr>
              <a:t>`</a:t>
            </a:r>
            <a:r>
              <a:rPr lang="en-GB" sz="4000" dirty="0" err="1">
                <a:effectLst/>
              </a:rPr>
              <a:t>amwini</a:t>
            </a:r>
            <a:r>
              <a:rPr lang="en-GB" sz="4000" dirty="0">
                <a:effectLst/>
              </a:rPr>
              <a:t> </a:t>
            </a:r>
            <a:r>
              <a:rPr lang="en-GB" sz="4000" dirty="0" err="1">
                <a:effectLst/>
              </a:rPr>
              <a:t>ouah</a:t>
            </a:r>
            <a:r>
              <a:rPr lang="en-GB" sz="4000" dirty="0">
                <a:effectLst/>
              </a:rPr>
              <a:t> ;</a:t>
            </a:r>
            <a:r>
              <a:rPr lang="en-GB" sz="4000" dirty="0" err="1">
                <a:effectLst/>
              </a:rPr>
              <a:t>ynou</a:t>
            </a:r>
            <a:r>
              <a:rPr lang="en-GB" sz="4000" dirty="0">
                <a:effectLst/>
              </a:rPr>
              <a:t> `</a:t>
            </a:r>
            <a:r>
              <a:rPr lang="en-GB" sz="4000" dirty="0" err="1">
                <a:effectLst/>
              </a:rPr>
              <a:t>ncwi</a:t>
            </a:r>
            <a:r>
              <a:rPr lang="en-GB" sz="4000" dirty="0">
                <a:effectLst/>
              </a:rPr>
              <a:t> `</a:t>
            </a:r>
            <a:r>
              <a:rPr lang="en-GB" sz="4000" dirty="0" err="1">
                <a:effectLst/>
              </a:rPr>
              <a:t>ntaer</a:t>
            </a:r>
            <a:r>
              <a:rPr lang="en-GB" sz="4000" dirty="0"/>
              <a:t> </a:t>
            </a:r>
            <a:r>
              <a:rPr lang="en-GB" sz="4000" dirty="0">
                <a:effectLst/>
              </a:rPr>
              <a:t>;</a:t>
            </a:r>
            <a:r>
              <a:rPr lang="en-GB" sz="4000" dirty="0" err="1">
                <a:effectLst/>
              </a:rPr>
              <a:t>ynou</a:t>
            </a:r>
            <a:r>
              <a:rPr lang="en-GB" sz="4000" dirty="0">
                <a:effectLst/>
              </a:rPr>
              <a:t> `</a:t>
            </a:r>
            <a:r>
              <a:rPr lang="en-GB" sz="4000" dirty="0" err="1">
                <a:effectLst/>
              </a:rPr>
              <a:t>nou`ohi</a:t>
            </a:r>
            <a:endParaRPr lang="en-GB" sz="4000" dirty="0">
              <a:effectLst/>
            </a:endParaRPr>
          </a:p>
          <a:p>
            <a:r>
              <a:rPr lang="en-GB" sz="4000" dirty="0">
                <a:effectLst/>
              </a:rPr>
              <a:t> `</a:t>
            </a:r>
            <a:r>
              <a:rPr lang="en-GB" sz="4000" dirty="0" err="1">
                <a:effectLst/>
              </a:rPr>
              <a:t>nreftahe</a:t>
            </a:r>
            <a:r>
              <a:rPr lang="en-GB" sz="4000" dirty="0">
                <a:effectLst/>
              </a:rPr>
              <a:t> </a:t>
            </a:r>
            <a:r>
              <a:rPr lang="en-GB" sz="4000" dirty="0" err="1">
                <a:effectLst/>
              </a:rPr>
              <a:t>rwmi</a:t>
            </a:r>
            <a:r>
              <a:rPr lang="en-GB" sz="4000" dirty="0">
                <a:effectLst/>
              </a:rPr>
              <a:t>.</a:t>
            </a:r>
            <a:endParaRPr lang="en-GB" sz="4000" dirty="0"/>
          </a:p>
        </p:txBody>
      </p:sp>
    </p:spTree>
    <p:extLst>
      <p:ext uri="{BB962C8B-B14F-4D97-AF65-F5344CB8AC3E}">
        <p14:creationId xmlns:p14="http://schemas.microsoft.com/office/powerpoint/2010/main" val="35340828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0DE1541-663B-4C6E-BBED-BC5719BA8424}"/>
              </a:ext>
            </a:extLst>
          </p:cNvPr>
          <p:cNvSpPr>
            <a:spLocks noGrp="1"/>
          </p:cNvSpPr>
          <p:nvPr>
            <p:ph type="title"/>
          </p:nvPr>
        </p:nvSpPr>
        <p:spPr>
          <a:xfrm>
            <a:off x="0" y="4332652"/>
            <a:ext cx="9144000" cy="682357"/>
          </a:xfrm>
        </p:spPr>
        <p:txBody>
          <a:bodyPr>
            <a:normAutofit/>
          </a:bodyPr>
          <a:lstStyle/>
          <a:p>
            <a:r>
              <a:rPr lang="ar-EG" dirty="0">
                <a:effectLst/>
                <a:latin typeface="Tahoma" panose="020B0604030504040204" pitchFamily="34" charset="0"/>
              </a:rPr>
              <a:t>فإن ما تربطونه على الأرض يكون مربوطاَ في السموات، </a:t>
            </a:r>
            <a:endParaRPr lang="en-GB" dirty="0"/>
          </a:p>
        </p:txBody>
      </p:sp>
      <p:sp>
        <p:nvSpPr>
          <p:cNvPr id="3" name="Text Placeholder 2">
            <a:extLst>
              <a:ext uri="{FF2B5EF4-FFF2-40B4-BE49-F238E27FC236}">
                <a16:creationId xmlns:a16="http://schemas.microsoft.com/office/drawing/2014/main" id="{CFD50A63-7153-48D9-A037-26214D453124}"/>
              </a:ext>
            </a:extLst>
          </p:cNvPr>
          <p:cNvSpPr>
            <a:spLocks noGrp="1"/>
          </p:cNvSpPr>
          <p:nvPr>
            <p:ph type="body" idx="1"/>
          </p:nvPr>
        </p:nvSpPr>
        <p:spPr>
          <a:xfrm>
            <a:off x="0" y="5972175"/>
            <a:ext cx="9143999" cy="885825"/>
          </a:xfrm>
        </p:spPr>
        <p:txBody>
          <a:bodyPr anchor="ctr"/>
          <a:lstStyle/>
          <a:p>
            <a:r>
              <a:rPr lang="ar-EG" sz="3200" b="1" kern="1200" dirty="0">
                <a:solidFill>
                  <a:schemeClr val="bg1"/>
                </a:solidFill>
                <a:latin typeface="Times New Roman" pitchFamily="18" charset="0"/>
                <a:ea typeface="+mn-ea"/>
                <a:cs typeface="Times New Roman" pitchFamily="18" charset="0"/>
              </a:rPr>
              <a:t>چيه ني إ تيتين سون هوو هيچين بيكاهي إڤ إشوبي إڤ سونه خين ني في اُوي: </a:t>
            </a:r>
            <a:endParaRPr lang="en-GB" sz="3200" dirty="0"/>
          </a:p>
        </p:txBody>
      </p:sp>
      <p:sp>
        <p:nvSpPr>
          <p:cNvPr id="4" name="Text Placeholder 3">
            <a:extLst>
              <a:ext uri="{FF2B5EF4-FFF2-40B4-BE49-F238E27FC236}">
                <a16:creationId xmlns:a16="http://schemas.microsoft.com/office/drawing/2014/main" id="{270C14A2-5B6F-4075-A7AE-CFB407446D00}"/>
              </a:ext>
            </a:extLst>
          </p:cNvPr>
          <p:cNvSpPr>
            <a:spLocks noGrp="1"/>
          </p:cNvSpPr>
          <p:nvPr>
            <p:ph type="body" sz="quarter" idx="3"/>
          </p:nvPr>
        </p:nvSpPr>
        <p:spPr>
          <a:xfrm>
            <a:off x="0" y="5015009"/>
            <a:ext cx="9144000" cy="957166"/>
          </a:xfrm>
        </p:spPr>
        <p:txBody>
          <a:bodyPr/>
          <a:lstStyle/>
          <a:p>
            <a:r>
              <a:rPr lang="en-GB" dirty="0">
                <a:effectLst/>
              </a:rPr>
              <a:t>Je </a:t>
            </a:r>
            <a:r>
              <a:rPr lang="en-GB" dirty="0" err="1">
                <a:effectLst/>
              </a:rPr>
              <a:t>ny`etetennaconhou</a:t>
            </a:r>
            <a:r>
              <a:rPr lang="en-GB" dirty="0">
                <a:effectLst/>
              </a:rPr>
              <a:t> </a:t>
            </a:r>
            <a:r>
              <a:rPr lang="en-GB" dirty="0" err="1">
                <a:effectLst/>
              </a:rPr>
              <a:t>hijen</a:t>
            </a:r>
            <a:r>
              <a:rPr lang="en-GB" dirty="0">
                <a:effectLst/>
              </a:rPr>
              <a:t> </a:t>
            </a:r>
            <a:r>
              <a:rPr lang="en-GB" dirty="0" err="1">
                <a:effectLst/>
              </a:rPr>
              <a:t>pikahi</a:t>
            </a:r>
            <a:r>
              <a:rPr lang="en-GB" dirty="0">
                <a:effectLst/>
              </a:rPr>
              <a:t> </a:t>
            </a:r>
            <a:r>
              <a:rPr lang="en-GB" dirty="0" err="1">
                <a:effectLst/>
              </a:rPr>
              <a:t>eu`eswpi</a:t>
            </a:r>
            <a:r>
              <a:rPr lang="en-GB" dirty="0">
                <a:effectLst/>
              </a:rPr>
              <a:t> </a:t>
            </a:r>
            <a:r>
              <a:rPr lang="en-GB" dirty="0" err="1">
                <a:effectLst/>
              </a:rPr>
              <a:t>euconh</a:t>
            </a:r>
            <a:r>
              <a:rPr lang="en-GB" dirty="0">
                <a:effectLst/>
              </a:rPr>
              <a:t> </a:t>
            </a:r>
            <a:r>
              <a:rPr lang="en-GB" dirty="0" err="1">
                <a:effectLst/>
              </a:rPr>
              <a:t>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69997092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C350508-6098-487D-935A-2FBECD66D3B0}"/>
              </a:ext>
            </a:extLst>
          </p:cNvPr>
          <p:cNvSpPr>
            <a:spLocks noGrp="1"/>
          </p:cNvSpPr>
          <p:nvPr>
            <p:ph type="title"/>
          </p:nvPr>
        </p:nvSpPr>
        <p:spPr>
          <a:xfrm>
            <a:off x="0" y="4373366"/>
            <a:ext cx="9144000" cy="668538"/>
          </a:xfrm>
        </p:spPr>
        <p:txBody>
          <a:bodyPr>
            <a:normAutofit/>
          </a:bodyPr>
          <a:lstStyle/>
          <a:p>
            <a:r>
              <a:rPr lang="ar-EG" sz="4000" dirty="0">
                <a:effectLst/>
                <a:latin typeface="Tahoma" panose="020B0604030504040204" pitchFamily="34" charset="0"/>
              </a:rPr>
              <a:t>وما تحلونه على الأرض محلولاً في السموات .</a:t>
            </a:r>
            <a:endParaRPr lang="en-GB" sz="4000" dirty="0"/>
          </a:p>
        </p:txBody>
      </p:sp>
      <p:sp>
        <p:nvSpPr>
          <p:cNvPr id="3" name="Text Placeholder 2">
            <a:extLst>
              <a:ext uri="{FF2B5EF4-FFF2-40B4-BE49-F238E27FC236}">
                <a16:creationId xmlns:a16="http://schemas.microsoft.com/office/drawing/2014/main" id="{3BEA0D1D-6201-4DA9-AFE3-911D1BC10838}"/>
              </a:ext>
            </a:extLst>
          </p:cNvPr>
          <p:cNvSpPr>
            <a:spLocks noGrp="1"/>
          </p:cNvSpPr>
          <p:nvPr>
            <p:ph type="body" idx="1"/>
          </p:nvPr>
        </p:nvSpPr>
        <p:spPr>
          <a:xfrm>
            <a:off x="0" y="5962651"/>
            <a:ext cx="9143999" cy="895350"/>
          </a:xfrm>
        </p:spPr>
        <p:txBody>
          <a:bodyPr anchor="ctr"/>
          <a:lstStyle/>
          <a:p>
            <a:r>
              <a:rPr lang="ar-EG" sz="3200" b="1" kern="1200" dirty="0">
                <a:solidFill>
                  <a:schemeClr val="bg1"/>
                </a:solidFill>
                <a:latin typeface="Times New Roman" pitchFamily="18" charset="0"/>
                <a:ea typeface="+mn-ea"/>
                <a:cs typeface="Times New Roman" pitchFamily="18" charset="0"/>
              </a:rPr>
              <a:t>اووه إ تيتينا ڤولو إڤول هيچين بيكاهي إڤ إ شوبي إڤ ڤيل خين ني في اُوي.</a:t>
            </a:r>
            <a:endParaRPr lang="en-GB" sz="3200" dirty="0"/>
          </a:p>
        </p:txBody>
      </p:sp>
      <p:sp>
        <p:nvSpPr>
          <p:cNvPr id="4" name="Text Placeholder 3">
            <a:extLst>
              <a:ext uri="{FF2B5EF4-FFF2-40B4-BE49-F238E27FC236}">
                <a16:creationId xmlns:a16="http://schemas.microsoft.com/office/drawing/2014/main" id="{B5A365B5-E900-4813-9025-42D90156C09F}"/>
              </a:ext>
            </a:extLst>
          </p:cNvPr>
          <p:cNvSpPr>
            <a:spLocks noGrp="1"/>
          </p:cNvSpPr>
          <p:nvPr>
            <p:ph type="body" sz="quarter" idx="3"/>
          </p:nvPr>
        </p:nvSpPr>
        <p:spPr>
          <a:xfrm>
            <a:off x="0" y="5041903"/>
            <a:ext cx="9144000" cy="920748"/>
          </a:xfrm>
        </p:spPr>
        <p:txBody>
          <a:bodyPr/>
          <a:lstStyle/>
          <a:p>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ny`etetennabolou</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hijen</a:t>
            </a:r>
            <a:r>
              <a:rPr lang="en-US" b="0" i="0" u="none" strike="noStrike" dirty="0">
                <a:effectLst/>
                <a:latin typeface="CS New Athanasius" pitchFamily="34" charset="0"/>
              </a:rPr>
              <a:t> </a:t>
            </a:r>
            <a:r>
              <a:rPr lang="en-US" b="0" i="0" u="none" strike="noStrike" dirty="0" err="1">
                <a:effectLst/>
                <a:latin typeface="CS New Athanasius" pitchFamily="34" charset="0"/>
              </a:rPr>
              <a:t>pikahi</a:t>
            </a:r>
            <a:r>
              <a:rPr lang="en-US" b="0" i="0" u="none" strike="noStrike" dirty="0">
                <a:effectLst/>
                <a:latin typeface="CS New Athanasius" pitchFamily="34" charset="0"/>
              </a:rPr>
              <a:t> </a:t>
            </a:r>
            <a:r>
              <a:rPr lang="en-US" b="0" i="0" u="none" strike="noStrike" dirty="0" err="1">
                <a:effectLst/>
                <a:latin typeface="CS New Athanasius" pitchFamily="34" charset="0"/>
              </a:rPr>
              <a:t>eu`eswpi</a:t>
            </a:r>
            <a:r>
              <a:rPr lang="en-US" b="0" i="0" u="none" strike="noStrike" dirty="0">
                <a:effectLst/>
                <a:latin typeface="CS New Athanasius" pitchFamily="34" charset="0"/>
              </a:rPr>
              <a:t> </a:t>
            </a:r>
            <a:r>
              <a:rPr lang="en-US" b="0" i="0" u="none" strike="noStrike" dirty="0" err="1">
                <a:effectLst/>
                <a:latin typeface="CS New Athanasius" pitchFamily="34" charset="0"/>
              </a:rPr>
              <a:t>eubyl</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nivyou`i</a:t>
            </a:r>
            <a:r>
              <a:rPr lang="en-US" b="0" i="0" u="none" strike="noStrike" dirty="0">
                <a:effectLst/>
                <a:latin typeface="CS New Athanasius" pitchFamily="34" charset="0"/>
              </a:rPr>
              <a:t>.</a:t>
            </a:r>
            <a:endParaRPr lang="en-GB" dirty="0"/>
          </a:p>
        </p:txBody>
      </p:sp>
    </p:spTree>
    <p:extLst>
      <p:ext uri="{BB962C8B-B14F-4D97-AF65-F5344CB8AC3E}">
        <p14:creationId xmlns:p14="http://schemas.microsoft.com/office/powerpoint/2010/main" val="151572724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82AFFC-B770-449A-87D8-BD836D28C96E}"/>
              </a:ext>
            </a:extLst>
          </p:cNvPr>
          <p:cNvSpPr>
            <a:spLocks noGrp="1"/>
          </p:cNvSpPr>
          <p:nvPr>
            <p:ph type="title"/>
          </p:nvPr>
        </p:nvSpPr>
        <p:spPr>
          <a:xfrm>
            <a:off x="0" y="4373366"/>
            <a:ext cx="9144000" cy="682356"/>
          </a:xfrm>
        </p:spPr>
        <p:txBody>
          <a:bodyPr>
            <a:noAutofit/>
          </a:bodyPr>
          <a:lstStyle/>
          <a:p>
            <a:r>
              <a:rPr lang="ar-EG" sz="4000" b="1" kern="1200" dirty="0">
                <a:solidFill>
                  <a:schemeClr val="bg1"/>
                </a:solidFill>
                <a:latin typeface="Times New Roman" pitchFamily="18" charset="0"/>
                <a:ea typeface="+mn-ea"/>
                <a:cs typeface="Times New Roman" pitchFamily="18" charset="0"/>
              </a:rPr>
              <a:t>الرب يسوع المسيح، اختار رسله، </a:t>
            </a:r>
            <a:endParaRPr lang="en-GB" sz="4000" dirty="0"/>
          </a:p>
        </p:txBody>
      </p:sp>
      <p:sp>
        <p:nvSpPr>
          <p:cNvPr id="3" name="Text Placeholder 2">
            <a:extLst>
              <a:ext uri="{FF2B5EF4-FFF2-40B4-BE49-F238E27FC236}">
                <a16:creationId xmlns:a16="http://schemas.microsoft.com/office/drawing/2014/main" id="{B07FC8D2-AF58-41ED-8103-A69A26B24318}"/>
              </a:ext>
            </a:extLst>
          </p:cNvPr>
          <p:cNvSpPr>
            <a:spLocks noGrp="1"/>
          </p:cNvSpPr>
          <p:nvPr>
            <p:ph type="body" idx="1"/>
          </p:nvPr>
        </p:nvSpPr>
        <p:spPr>
          <a:xfrm>
            <a:off x="1" y="6049107"/>
            <a:ext cx="9144000" cy="808893"/>
          </a:xfrm>
        </p:spPr>
        <p:txBody>
          <a:bodyPr anchor="ctr"/>
          <a:lstStyle/>
          <a:p>
            <a:r>
              <a:rPr lang="ar-EG" sz="3500" b="1" dirty="0">
                <a:solidFill>
                  <a:srgbClr val="FFFFFF"/>
                </a:solidFill>
                <a:latin typeface="Times New Roman" panose="02020603050405020304" pitchFamily="18" charset="0"/>
                <a:cs typeface="Times New Roman" panose="02020603050405020304" pitchFamily="18" charset="0"/>
              </a:rPr>
              <a:t>كيريوس إيسوس بخرستوس: اف سوتب إن نيف آبوسطولوس:</a:t>
            </a:r>
          </a:p>
        </p:txBody>
      </p:sp>
      <p:sp>
        <p:nvSpPr>
          <p:cNvPr id="4" name="Text Placeholder 3">
            <a:extLst>
              <a:ext uri="{FF2B5EF4-FFF2-40B4-BE49-F238E27FC236}">
                <a16:creationId xmlns:a16="http://schemas.microsoft.com/office/drawing/2014/main" id="{1EBC10D0-14BE-4B5D-866F-F29A346C5532}"/>
              </a:ext>
            </a:extLst>
          </p:cNvPr>
          <p:cNvSpPr>
            <a:spLocks noGrp="1"/>
          </p:cNvSpPr>
          <p:nvPr>
            <p:ph type="body" sz="quarter" idx="3"/>
          </p:nvPr>
        </p:nvSpPr>
        <p:spPr>
          <a:xfrm>
            <a:off x="0" y="5211235"/>
            <a:ext cx="9144000" cy="682358"/>
          </a:xfrm>
        </p:spPr>
        <p:txBody>
          <a:bodyPr/>
          <a:lstStyle/>
          <a:p>
            <a:r>
              <a:rPr lang="en-GB" dirty="0" err="1"/>
              <a:t>Kurioc</a:t>
            </a:r>
            <a:r>
              <a:rPr lang="en-GB" dirty="0"/>
              <a:t> </a:t>
            </a:r>
            <a:r>
              <a:rPr lang="en-GB" dirty="0" err="1"/>
              <a:t>Iycouc</a:t>
            </a:r>
            <a:r>
              <a:rPr lang="en-GB" dirty="0"/>
              <a:t> Pi`,</a:t>
            </a:r>
            <a:r>
              <a:rPr lang="en-GB" dirty="0" err="1"/>
              <a:t>rictoc</a:t>
            </a:r>
            <a:r>
              <a:rPr lang="en-GB" dirty="0"/>
              <a:t>@ </a:t>
            </a:r>
            <a:r>
              <a:rPr lang="en-GB" dirty="0" err="1"/>
              <a:t>afcwtp</a:t>
            </a:r>
            <a:r>
              <a:rPr lang="en-GB" dirty="0"/>
              <a:t> `</a:t>
            </a:r>
            <a:r>
              <a:rPr lang="en-GB" dirty="0" err="1"/>
              <a:t>nnef`apoctloc</a:t>
            </a:r>
            <a:r>
              <a:rPr lang="en-GB" dirty="0"/>
              <a:t>@</a:t>
            </a:r>
          </a:p>
        </p:txBody>
      </p:sp>
      <p:sp>
        <p:nvSpPr>
          <p:cNvPr id="5" name="TextBox 4">
            <a:hlinkClick r:id="rId2" action="ppaction://hlinksldjump"/>
            <a:extLst>
              <a:ext uri="{FF2B5EF4-FFF2-40B4-BE49-F238E27FC236}">
                <a16:creationId xmlns:a16="http://schemas.microsoft.com/office/drawing/2014/main" id="{2E00C614-76FB-4073-86AF-09F054B9B67C}"/>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38491863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A8749A-260D-4F95-A2FF-5E2575553E40}"/>
              </a:ext>
            </a:extLst>
          </p:cNvPr>
          <p:cNvSpPr>
            <a:spLocks noGrp="1"/>
          </p:cNvSpPr>
          <p:nvPr>
            <p:ph type="title"/>
          </p:nvPr>
        </p:nvSpPr>
        <p:spPr/>
        <p:txBody>
          <a:bodyPr/>
          <a:lstStyle/>
          <a:p>
            <a:r>
              <a:rPr lang="ar-EG" sz="3600" b="1" kern="1200" dirty="0">
                <a:solidFill>
                  <a:schemeClr val="bg1"/>
                </a:solidFill>
                <a:latin typeface="Times New Roman" pitchFamily="18" charset="0"/>
                <a:ea typeface="+mn-ea"/>
                <a:cs typeface="Times New Roman" pitchFamily="18" charset="0"/>
              </a:rPr>
              <a:t>وهم بطرس واندراوس، ويوحنا ويعقوب.</a:t>
            </a:r>
            <a:endParaRPr lang="en-GB" dirty="0"/>
          </a:p>
        </p:txBody>
      </p:sp>
      <p:sp>
        <p:nvSpPr>
          <p:cNvPr id="3" name="Text Placeholder 2">
            <a:extLst>
              <a:ext uri="{FF2B5EF4-FFF2-40B4-BE49-F238E27FC236}">
                <a16:creationId xmlns:a16="http://schemas.microsoft.com/office/drawing/2014/main" id="{C2C6BD74-0E61-47F7-81D6-05C664AF67C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ايتى بيتروس نيم أنذرياس: يؤانس نيم ياكوبوس.</a:t>
            </a:r>
            <a:endParaRPr lang="en-GB" dirty="0"/>
          </a:p>
        </p:txBody>
      </p:sp>
      <p:sp>
        <p:nvSpPr>
          <p:cNvPr id="4" name="Text Placeholder 3">
            <a:extLst>
              <a:ext uri="{FF2B5EF4-FFF2-40B4-BE49-F238E27FC236}">
                <a16:creationId xmlns:a16="http://schemas.microsoft.com/office/drawing/2014/main" id="{DA6C3044-3278-4645-B82D-620E81502005}"/>
              </a:ext>
            </a:extLst>
          </p:cNvPr>
          <p:cNvSpPr>
            <a:spLocks noGrp="1"/>
          </p:cNvSpPr>
          <p:nvPr>
            <p:ph type="body" sz="quarter" idx="3"/>
          </p:nvPr>
        </p:nvSpPr>
        <p:spPr/>
        <p:txBody>
          <a:bodyPr/>
          <a:lstStyle/>
          <a:p>
            <a:r>
              <a:rPr lang="en-GB" dirty="0"/>
              <a:t>`</a:t>
            </a:r>
            <a:r>
              <a:rPr lang="en-GB" dirty="0" err="1"/>
              <a:t>ete</a:t>
            </a:r>
            <a:r>
              <a:rPr lang="en-GB" dirty="0"/>
              <a:t> </a:t>
            </a:r>
            <a:r>
              <a:rPr lang="en-GB" dirty="0" err="1"/>
              <a:t>Petroc</a:t>
            </a:r>
            <a:r>
              <a:rPr lang="en-GB" dirty="0"/>
              <a:t> </a:t>
            </a:r>
            <a:r>
              <a:rPr lang="en-GB" dirty="0" err="1"/>
              <a:t>nem</a:t>
            </a:r>
            <a:r>
              <a:rPr lang="en-GB" dirty="0"/>
              <a:t> </a:t>
            </a:r>
            <a:r>
              <a:rPr lang="en-GB" dirty="0" err="1"/>
              <a:t>Andreac</a:t>
            </a:r>
            <a:r>
              <a:rPr lang="en-GB" dirty="0"/>
              <a:t>@ </a:t>
            </a:r>
            <a:r>
              <a:rPr lang="en-GB" dirty="0" err="1"/>
              <a:t>Iwannyc</a:t>
            </a:r>
            <a:r>
              <a:rPr lang="en-GB" dirty="0"/>
              <a:t> </a:t>
            </a:r>
            <a:r>
              <a:rPr lang="en-GB" dirty="0" err="1"/>
              <a:t>nem</a:t>
            </a:r>
            <a:r>
              <a:rPr lang="en-GB" dirty="0"/>
              <a:t> </a:t>
            </a:r>
            <a:r>
              <a:rPr lang="en-GB" dirty="0" err="1"/>
              <a:t>Iakwboc</a:t>
            </a:r>
            <a:r>
              <a:rPr lang="en-GB" dirty="0"/>
              <a:t>.</a:t>
            </a:r>
          </a:p>
        </p:txBody>
      </p:sp>
      <p:sp>
        <p:nvSpPr>
          <p:cNvPr id="5" name="TextBox 4">
            <a:hlinkClick r:id="rId2" action="ppaction://hlinksldjump"/>
            <a:extLst>
              <a:ext uri="{FF2B5EF4-FFF2-40B4-BE49-F238E27FC236}">
                <a16:creationId xmlns:a16="http://schemas.microsoft.com/office/drawing/2014/main" id="{9AD05078-C799-4CFA-A75D-2786C5A4E85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959282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645FA52C-12A5-43EB-A8C6-9A779B592BAC}"/>
              </a:ext>
            </a:extLst>
          </p:cNvPr>
          <p:cNvSpPr>
            <a:spLocks noGrp="1"/>
          </p:cNvSpPr>
          <p:nvPr>
            <p:ph type="body" sz="quarter" idx="10"/>
          </p:nvPr>
        </p:nvSpPr>
        <p:spPr/>
        <p:txBody>
          <a:bodyPr/>
          <a:lstStyle/>
          <a:p>
            <a:r>
              <a:rPr lang="ar-SA" sz="4400" b="1" dirty="0"/>
              <a:t>اقتل أوجاعنا بآلامك الشافية المحيية، وبالمسامير التي سمرت بها، أنقذ عقولنا من طياشة الأعمال الهيولية والشهوات العالمية، إلى تذكر أحكامك السمائية كرأفتك.</a:t>
            </a:r>
            <a:r>
              <a:rPr lang="ar-EG" sz="4400" b="1" dirty="0"/>
              <a:t> </a:t>
            </a:r>
            <a:r>
              <a:rPr lang="ar-SA" sz="4400" b="1" dirty="0">
                <a:solidFill>
                  <a:srgbClr val="FFC000"/>
                </a:solidFill>
              </a:rPr>
              <a:t>(كى نين.. )</a:t>
            </a:r>
            <a:endParaRPr lang="en-GB" sz="4400" dirty="0"/>
          </a:p>
        </p:txBody>
      </p:sp>
    </p:spTree>
    <p:extLst>
      <p:ext uri="{BB962C8B-B14F-4D97-AF65-F5344CB8AC3E}">
        <p14:creationId xmlns:p14="http://schemas.microsoft.com/office/powerpoint/2010/main" val="12719472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DAC4A85-C966-4A6F-AC49-22E95177686B}"/>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وفيلبس ومتي، وبرثلماوس وتوما،</a:t>
            </a:r>
            <a:endParaRPr lang="en-GB" sz="4400" dirty="0"/>
          </a:p>
        </p:txBody>
      </p:sp>
      <p:sp>
        <p:nvSpPr>
          <p:cNvPr id="3" name="Text Placeholder 2">
            <a:extLst>
              <a:ext uri="{FF2B5EF4-FFF2-40B4-BE49-F238E27FC236}">
                <a16:creationId xmlns:a16="http://schemas.microsoft.com/office/drawing/2014/main" id="{495E756B-1EB4-47C0-BD43-D36ACBE70FA1}"/>
              </a:ext>
            </a:extLst>
          </p:cNvPr>
          <p:cNvSpPr>
            <a:spLocks noGrp="1"/>
          </p:cNvSpPr>
          <p:nvPr>
            <p:ph type="body" idx="1"/>
          </p:nvPr>
        </p:nvSpPr>
        <p:spPr>
          <a:xfrm>
            <a:off x="1" y="6175643"/>
            <a:ext cx="9144000" cy="682357"/>
          </a:xfrm>
        </p:spPr>
        <p:txBody>
          <a:bodyPr/>
          <a:lstStyle/>
          <a:p>
            <a:r>
              <a:rPr lang="ar-EG" sz="3800" b="1" kern="1200" dirty="0">
                <a:solidFill>
                  <a:schemeClr val="bg1"/>
                </a:solidFill>
                <a:latin typeface="Times New Roman" pitchFamily="18" charset="0"/>
                <a:ea typeface="+mn-ea"/>
                <a:cs typeface="Times New Roman" pitchFamily="18" charset="0"/>
              </a:rPr>
              <a:t>ليبون فيليبوس نيم ماتثيؤس: بارثولوميؤس نيم توماس:</a:t>
            </a:r>
            <a:endParaRPr lang="en-GB" sz="3800" dirty="0"/>
          </a:p>
        </p:txBody>
      </p:sp>
      <p:sp>
        <p:nvSpPr>
          <p:cNvPr id="4" name="Text Placeholder 3">
            <a:extLst>
              <a:ext uri="{FF2B5EF4-FFF2-40B4-BE49-F238E27FC236}">
                <a16:creationId xmlns:a16="http://schemas.microsoft.com/office/drawing/2014/main" id="{5C119206-6FD3-4EDD-A6A0-2ADBF14934B4}"/>
              </a:ext>
            </a:extLst>
          </p:cNvPr>
          <p:cNvSpPr>
            <a:spLocks noGrp="1"/>
          </p:cNvSpPr>
          <p:nvPr>
            <p:ph type="body" sz="quarter" idx="3"/>
          </p:nvPr>
        </p:nvSpPr>
        <p:spPr>
          <a:xfrm>
            <a:off x="0" y="5167086"/>
            <a:ext cx="9144000" cy="1008557"/>
          </a:xfrm>
        </p:spPr>
        <p:txBody>
          <a:bodyPr/>
          <a:lstStyle/>
          <a:p>
            <a:r>
              <a:rPr lang="en-GB" dirty="0" err="1"/>
              <a:t>Loipon</a:t>
            </a:r>
            <a:r>
              <a:rPr lang="en-GB" dirty="0"/>
              <a:t> </a:t>
            </a:r>
            <a:r>
              <a:rPr lang="en-GB" dirty="0" err="1"/>
              <a:t>Villippoc</a:t>
            </a:r>
            <a:r>
              <a:rPr lang="en-GB" dirty="0"/>
              <a:t> </a:t>
            </a:r>
            <a:r>
              <a:rPr lang="en-GB" dirty="0" err="1"/>
              <a:t>nem</a:t>
            </a:r>
            <a:r>
              <a:rPr lang="en-GB" dirty="0"/>
              <a:t> </a:t>
            </a:r>
            <a:r>
              <a:rPr lang="en-GB" dirty="0" err="1"/>
              <a:t>Ma;eoc</a:t>
            </a:r>
            <a:r>
              <a:rPr lang="en-GB" dirty="0"/>
              <a:t>@ </a:t>
            </a:r>
            <a:r>
              <a:rPr lang="en-GB" dirty="0" err="1"/>
              <a:t>Bar;olomeoc</a:t>
            </a:r>
            <a:r>
              <a:rPr lang="en-GB" dirty="0"/>
              <a:t> </a:t>
            </a:r>
            <a:r>
              <a:rPr lang="en-GB" dirty="0" err="1"/>
              <a:t>nem</a:t>
            </a:r>
            <a:r>
              <a:rPr lang="en-GB" dirty="0"/>
              <a:t> :</a:t>
            </a:r>
            <a:r>
              <a:rPr lang="en-GB" dirty="0" err="1"/>
              <a:t>wmac</a:t>
            </a:r>
            <a:r>
              <a:rPr lang="en-GB" dirty="0"/>
              <a:t>@</a:t>
            </a:r>
          </a:p>
        </p:txBody>
      </p:sp>
      <p:sp>
        <p:nvSpPr>
          <p:cNvPr id="5" name="TextBox 4">
            <a:hlinkClick r:id="rId2" action="ppaction://hlinksldjump"/>
            <a:extLst>
              <a:ext uri="{FF2B5EF4-FFF2-40B4-BE49-F238E27FC236}">
                <a16:creationId xmlns:a16="http://schemas.microsoft.com/office/drawing/2014/main" id="{67E11E05-8DE1-4163-ADF6-CE8D52842577}"/>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236251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4EF4B2A4-3B96-4BD9-A1C1-49C9CF7D3B6F}"/>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ويعقوب بن حلفي، وسمعان القانوي.</a:t>
            </a:r>
            <a:endParaRPr lang="en-GB" sz="4000" dirty="0"/>
          </a:p>
        </p:txBody>
      </p:sp>
      <p:sp>
        <p:nvSpPr>
          <p:cNvPr id="6" name="Text Placeholder 5">
            <a:extLst>
              <a:ext uri="{FF2B5EF4-FFF2-40B4-BE49-F238E27FC236}">
                <a16:creationId xmlns:a16="http://schemas.microsoft.com/office/drawing/2014/main" id="{A029B959-C2C5-4D8D-B03A-0D9C07CBA7FE}"/>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ياكوبوس انتى ألفيؤس: نيم سيمون بى كانانيؤس.</a:t>
            </a:r>
            <a:endParaRPr lang="en-GB" dirty="0"/>
          </a:p>
        </p:txBody>
      </p:sp>
      <p:sp>
        <p:nvSpPr>
          <p:cNvPr id="7" name="Text Placeholder 6">
            <a:extLst>
              <a:ext uri="{FF2B5EF4-FFF2-40B4-BE49-F238E27FC236}">
                <a16:creationId xmlns:a16="http://schemas.microsoft.com/office/drawing/2014/main" id="{0B458979-C0BC-45C4-8C04-8FD10DAC5D32}"/>
              </a:ext>
            </a:extLst>
          </p:cNvPr>
          <p:cNvSpPr>
            <a:spLocks noGrp="1"/>
          </p:cNvSpPr>
          <p:nvPr>
            <p:ph type="body" sz="quarter" idx="3"/>
          </p:nvPr>
        </p:nvSpPr>
        <p:spPr/>
        <p:txBody>
          <a:bodyPr/>
          <a:lstStyle/>
          <a:p>
            <a:r>
              <a:rPr lang="en-GB" sz="3800" dirty="0" err="1"/>
              <a:t>Iakwboc</a:t>
            </a:r>
            <a:r>
              <a:rPr lang="en-GB" sz="3800" dirty="0"/>
              <a:t> `</a:t>
            </a:r>
            <a:r>
              <a:rPr lang="en-GB" sz="3800" dirty="0" err="1"/>
              <a:t>nte</a:t>
            </a:r>
            <a:r>
              <a:rPr lang="en-GB" sz="3800" dirty="0"/>
              <a:t> </a:t>
            </a:r>
            <a:r>
              <a:rPr lang="en-GB" sz="3800" dirty="0" err="1"/>
              <a:t>Alveoc</a:t>
            </a:r>
            <a:r>
              <a:rPr lang="en-GB" sz="3800" dirty="0"/>
              <a:t>@ </a:t>
            </a:r>
            <a:r>
              <a:rPr lang="en-GB" sz="3800" dirty="0" err="1"/>
              <a:t>nem</a:t>
            </a:r>
            <a:r>
              <a:rPr lang="en-GB" sz="3800" dirty="0"/>
              <a:t> </a:t>
            </a:r>
            <a:r>
              <a:rPr lang="en-GB" sz="3800" dirty="0" err="1"/>
              <a:t>Cimwn</a:t>
            </a:r>
            <a:r>
              <a:rPr lang="en-GB" sz="3800" dirty="0"/>
              <a:t> </a:t>
            </a:r>
            <a:r>
              <a:rPr lang="en-GB" sz="3800" dirty="0" err="1"/>
              <a:t>pikananeoc</a:t>
            </a:r>
            <a:r>
              <a:rPr lang="en-GB" sz="3800" dirty="0"/>
              <a:t>.</a:t>
            </a:r>
          </a:p>
        </p:txBody>
      </p:sp>
      <p:sp>
        <p:nvSpPr>
          <p:cNvPr id="8" name="TextBox 7">
            <a:hlinkClick r:id="rId2" action="ppaction://hlinksldjump"/>
            <a:extLst>
              <a:ext uri="{FF2B5EF4-FFF2-40B4-BE49-F238E27FC236}">
                <a16:creationId xmlns:a16="http://schemas.microsoft.com/office/drawing/2014/main" id="{F12B46C3-71D4-44DC-B1F1-B7368D03E293}"/>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4406406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FF099D9-5A56-492A-9A83-5A831EACD143}"/>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وتداوس ومتياس، وبولس ومرقس ولوقا،</a:t>
            </a:r>
            <a:endParaRPr lang="en-GB" sz="4400" dirty="0"/>
          </a:p>
        </p:txBody>
      </p:sp>
      <p:sp>
        <p:nvSpPr>
          <p:cNvPr id="3" name="Text Placeholder 2">
            <a:extLst>
              <a:ext uri="{FF2B5EF4-FFF2-40B4-BE49-F238E27FC236}">
                <a16:creationId xmlns:a16="http://schemas.microsoft.com/office/drawing/2014/main" id="{994149DB-D443-4848-BAED-C51BA69A97B3}"/>
              </a:ext>
            </a:extLst>
          </p:cNvPr>
          <p:cNvSpPr>
            <a:spLocks noGrp="1"/>
          </p:cNvSpPr>
          <p:nvPr>
            <p:ph type="body" idx="1"/>
          </p:nvPr>
        </p:nvSpPr>
        <p:spPr>
          <a:xfrm>
            <a:off x="0" y="6241143"/>
            <a:ext cx="9143999" cy="616857"/>
          </a:xfrm>
        </p:spPr>
        <p:txBody>
          <a:bodyPr/>
          <a:lstStyle/>
          <a:p>
            <a:r>
              <a:rPr lang="ar-EG" sz="4000" b="1" kern="1200" dirty="0">
                <a:solidFill>
                  <a:schemeClr val="bg1"/>
                </a:solidFill>
                <a:latin typeface="Times New Roman" pitchFamily="18" charset="0"/>
                <a:ea typeface="+mn-ea"/>
                <a:cs typeface="Times New Roman" pitchFamily="18" charset="0"/>
              </a:rPr>
              <a:t>تاديؤس نيم ماتثياس: بافلوس نيم ماركوس نيم لوكاس: </a:t>
            </a:r>
            <a:endParaRPr lang="en-GB" dirty="0"/>
          </a:p>
        </p:txBody>
      </p:sp>
      <p:sp>
        <p:nvSpPr>
          <p:cNvPr id="4" name="Text Placeholder 3">
            <a:extLst>
              <a:ext uri="{FF2B5EF4-FFF2-40B4-BE49-F238E27FC236}">
                <a16:creationId xmlns:a16="http://schemas.microsoft.com/office/drawing/2014/main" id="{5336EDBD-69BF-4725-A74C-F496FC21179D}"/>
              </a:ext>
            </a:extLst>
          </p:cNvPr>
          <p:cNvSpPr>
            <a:spLocks noGrp="1"/>
          </p:cNvSpPr>
          <p:nvPr>
            <p:ph type="body" sz="quarter" idx="3"/>
          </p:nvPr>
        </p:nvSpPr>
        <p:spPr>
          <a:xfrm>
            <a:off x="-1" y="5151740"/>
            <a:ext cx="9144000" cy="993384"/>
          </a:xfrm>
        </p:spPr>
        <p:txBody>
          <a:bodyPr/>
          <a:lstStyle/>
          <a:p>
            <a:r>
              <a:rPr lang="pt-BR" dirty="0"/>
              <a:t>:addeoc nem Mat;iac@ Pauloc nem Markoc nem Loukac@</a:t>
            </a:r>
            <a:endParaRPr lang="en-GB" dirty="0"/>
          </a:p>
        </p:txBody>
      </p:sp>
      <p:sp>
        <p:nvSpPr>
          <p:cNvPr id="5" name="TextBox 4">
            <a:hlinkClick r:id="rId2" action="ppaction://hlinksldjump"/>
            <a:extLst>
              <a:ext uri="{FF2B5EF4-FFF2-40B4-BE49-F238E27FC236}">
                <a16:creationId xmlns:a16="http://schemas.microsoft.com/office/drawing/2014/main" id="{C210FC61-3D49-4038-B289-03B99035D344}"/>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5811162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5823CDB-D952-4C28-B735-E6A1CD2C1CF8}"/>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وبقية التلاميذ، الذين تبعوا مخلصنا.</a:t>
            </a:r>
            <a:endParaRPr lang="en-GB" sz="4000" dirty="0"/>
          </a:p>
        </p:txBody>
      </p:sp>
      <p:sp>
        <p:nvSpPr>
          <p:cNvPr id="3" name="Text Placeholder 2">
            <a:extLst>
              <a:ext uri="{FF2B5EF4-FFF2-40B4-BE49-F238E27FC236}">
                <a16:creationId xmlns:a16="http://schemas.microsoft.com/office/drawing/2014/main" id="{050E19D7-0662-407E-9BA9-519BC76B6049}"/>
              </a:ext>
            </a:extLst>
          </p:cNvPr>
          <p:cNvSpPr>
            <a:spLocks noGrp="1"/>
          </p:cNvSpPr>
          <p:nvPr>
            <p:ph type="body" idx="1"/>
          </p:nvPr>
        </p:nvSpPr>
        <p:spPr>
          <a:xfrm>
            <a:off x="0" y="6212114"/>
            <a:ext cx="9144000" cy="645886"/>
          </a:xfrm>
        </p:spPr>
        <p:txBody>
          <a:bodyPr/>
          <a:lstStyle/>
          <a:p>
            <a:r>
              <a:rPr lang="ar-EG" sz="3400" b="1" kern="1200" dirty="0">
                <a:solidFill>
                  <a:schemeClr val="bg1"/>
                </a:solidFill>
                <a:latin typeface="Times New Roman" pitchFamily="18" charset="0"/>
                <a:ea typeface="+mn-ea"/>
                <a:cs typeface="Times New Roman" pitchFamily="18" charset="0"/>
              </a:rPr>
              <a:t>نيم إبسيبى إنتى نى ماثيتيس: نى إيطاف موشى إنسا بين سوتير. </a:t>
            </a:r>
            <a:endParaRPr lang="en-GB" sz="3400" dirty="0"/>
          </a:p>
        </p:txBody>
      </p:sp>
      <p:sp>
        <p:nvSpPr>
          <p:cNvPr id="4" name="Text Placeholder 3">
            <a:extLst>
              <a:ext uri="{FF2B5EF4-FFF2-40B4-BE49-F238E27FC236}">
                <a16:creationId xmlns:a16="http://schemas.microsoft.com/office/drawing/2014/main" id="{B0041D13-3C02-445B-97FF-3ECCEE4661B9}"/>
              </a:ext>
            </a:extLst>
          </p:cNvPr>
          <p:cNvSpPr>
            <a:spLocks noGrp="1"/>
          </p:cNvSpPr>
          <p:nvPr>
            <p:ph type="body" sz="quarter" idx="3"/>
          </p:nvPr>
        </p:nvSpPr>
        <p:spPr>
          <a:xfrm>
            <a:off x="0" y="5104294"/>
            <a:ext cx="9144000" cy="1107820"/>
          </a:xfrm>
        </p:spPr>
        <p:txBody>
          <a:bodyPr/>
          <a:lstStyle/>
          <a:p>
            <a:r>
              <a:rPr lang="en-GB" sz="4000" dirty="0" err="1"/>
              <a:t>nem</a:t>
            </a:r>
            <a:r>
              <a:rPr lang="en-GB" sz="4000" dirty="0"/>
              <a:t> `</a:t>
            </a:r>
            <a:r>
              <a:rPr lang="en-GB" sz="4000" dirty="0" err="1"/>
              <a:t>pcepi</a:t>
            </a:r>
            <a:r>
              <a:rPr lang="en-GB" sz="4000" dirty="0"/>
              <a:t> `</a:t>
            </a:r>
            <a:r>
              <a:rPr lang="en-GB" sz="4000" dirty="0" err="1"/>
              <a:t>nte</a:t>
            </a:r>
            <a:r>
              <a:rPr lang="en-GB" sz="4000" dirty="0"/>
              <a:t> </a:t>
            </a:r>
            <a:r>
              <a:rPr lang="en-GB" sz="4000" dirty="0" err="1"/>
              <a:t>nyma;ytyc</a:t>
            </a:r>
            <a:r>
              <a:rPr lang="en-GB" sz="4000" dirty="0"/>
              <a:t>@ </a:t>
            </a:r>
            <a:r>
              <a:rPr lang="en-GB" sz="4000" dirty="0" err="1"/>
              <a:t>ny`etaumosi</a:t>
            </a:r>
            <a:r>
              <a:rPr lang="en-GB" sz="4000" dirty="0"/>
              <a:t> `</a:t>
            </a:r>
            <a:r>
              <a:rPr lang="en-GB" sz="4000" dirty="0" err="1"/>
              <a:t>nca</a:t>
            </a:r>
            <a:r>
              <a:rPr lang="en-GB" sz="4000" dirty="0"/>
              <a:t> </a:t>
            </a:r>
            <a:r>
              <a:rPr lang="en-GB" sz="4000" dirty="0" err="1"/>
              <a:t>penCwtyr</a:t>
            </a:r>
            <a:r>
              <a:rPr lang="en-GB" sz="4000" dirty="0"/>
              <a:t>.</a:t>
            </a:r>
          </a:p>
        </p:txBody>
      </p:sp>
      <p:sp>
        <p:nvSpPr>
          <p:cNvPr id="5" name="TextBox 4">
            <a:hlinkClick r:id="rId2" action="ppaction://hlinksldjump"/>
            <a:extLst>
              <a:ext uri="{FF2B5EF4-FFF2-40B4-BE49-F238E27FC236}">
                <a16:creationId xmlns:a16="http://schemas.microsoft.com/office/drawing/2014/main" id="{D70D7705-90C1-46B1-A2DA-C6AF5676A53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600195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3D4B4D9-CAB2-4340-B5A1-A370286E425E}"/>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متياس الذي صار، عِوضاً عن يهوذا، </a:t>
            </a:r>
            <a:endParaRPr lang="en-GB" sz="4400" dirty="0"/>
          </a:p>
        </p:txBody>
      </p:sp>
      <p:sp>
        <p:nvSpPr>
          <p:cNvPr id="3" name="Text Placeholder 2">
            <a:extLst>
              <a:ext uri="{FF2B5EF4-FFF2-40B4-BE49-F238E27FC236}">
                <a16:creationId xmlns:a16="http://schemas.microsoft.com/office/drawing/2014/main" id="{DB4D6533-19C7-453D-ABE1-E606BFD5BEB8}"/>
              </a:ext>
            </a:extLst>
          </p:cNvPr>
          <p:cNvSpPr>
            <a:spLocks noGrp="1"/>
          </p:cNvSpPr>
          <p:nvPr>
            <p:ph type="body" idx="1"/>
          </p:nvPr>
        </p:nvSpPr>
        <p:spPr/>
        <p:txBody>
          <a:bodyPr/>
          <a:lstStyle/>
          <a:p>
            <a:r>
              <a:rPr lang="ar-EG" b="1" kern="1200" dirty="0">
                <a:solidFill>
                  <a:schemeClr val="bg1"/>
                </a:solidFill>
                <a:latin typeface="Times New Roman" pitchFamily="18" charset="0"/>
                <a:ea typeface="+mn-ea"/>
                <a:cs typeface="Times New Roman" pitchFamily="18" charset="0"/>
              </a:rPr>
              <a:t>ما تثياس فى إيطاف شوبى: إن إتشيفيو إن يوداس :</a:t>
            </a:r>
          </a:p>
        </p:txBody>
      </p:sp>
      <p:sp>
        <p:nvSpPr>
          <p:cNvPr id="4" name="Text Placeholder 3">
            <a:extLst>
              <a:ext uri="{FF2B5EF4-FFF2-40B4-BE49-F238E27FC236}">
                <a16:creationId xmlns:a16="http://schemas.microsoft.com/office/drawing/2014/main" id="{B1C040E9-5C31-4109-BBD6-58D5C87AD5C4}"/>
              </a:ext>
            </a:extLst>
          </p:cNvPr>
          <p:cNvSpPr>
            <a:spLocks noGrp="1"/>
          </p:cNvSpPr>
          <p:nvPr>
            <p:ph type="body" sz="quarter" idx="3"/>
          </p:nvPr>
        </p:nvSpPr>
        <p:spPr>
          <a:xfrm>
            <a:off x="0" y="5104294"/>
            <a:ext cx="9143999" cy="944813"/>
          </a:xfrm>
        </p:spPr>
        <p:txBody>
          <a:bodyPr/>
          <a:lstStyle/>
          <a:p>
            <a:r>
              <a:rPr lang="en-GB" sz="4000" dirty="0" err="1"/>
              <a:t>Mat;iac</a:t>
            </a:r>
            <a:r>
              <a:rPr lang="en-GB" sz="4000" dirty="0"/>
              <a:t> </a:t>
            </a:r>
            <a:r>
              <a:rPr lang="en-GB" sz="4000" dirty="0" err="1"/>
              <a:t>vy`etafswpi</a:t>
            </a:r>
            <a:r>
              <a:rPr lang="en-GB" sz="4000" dirty="0"/>
              <a:t>@ `</a:t>
            </a:r>
            <a:r>
              <a:rPr lang="en-GB" sz="4000" dirty="0" err="1"/>
              <a:t>n`tsebiw</a:t>
            </a:r>
            <a:r>
              <a:rPr lang="en-GB" sz="4000" dirty="0"/>
              <a:t> `</a:t>
            </a:r>
            <a:r>
              <a:rPr lang="en-GB" sz="4000" dirty="0" err="1"/>
              <a:t>nIoudac</a:t>
            </a:r>
            <a:r>
              <a:rPr lang="en-GB" sz="4000" dirty="0"/>
              <a:t>@</a:t>
            </a:r>
          </a:p>
        </p:txBody>
      </p:sp>
      <p:sp>
        <p:nvSpPr>
          <p:cNvPr id="5" name="TextBox 4">
            <a:hlinkClick r:id="rId2" action="ppaction://hlinksldjump"/>
            <a:extLst>
              <a:ext uri="{FF2B5EF4-FFF2-40B4-BE49-F238E27FC236}">
                <a16:creationId xmlns:a16="http://schemas.microsoft.com/office/drawing/2014/main" id="{B253E086-C657-4285-8E85-9FE1CA439B0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8761421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615DD98-83E3-4952-90B8-DF9372EEC9F1}"/>
              </a:ext>
            </a:extLst>
          </p:cNvPr>
          <p:cNvSpPr>
            <a:spLocks noGrp="1"/>
          </p:cNvSpPr>
          <p:nvPr>
            <p:ph type="title"/>
          </p:nvPr>
        </p:nvSpPr>
        <p:spPr>
          <a:xfrm>
            <a:off x="0" y="4373365"/>
            <a:ext cx="9144000" cy="835879"/>
          </a:xfrm>
        </p:spPr>
        <p:txBody>
          <a:bodyPr>
            <a:normAutofit/>
          </a:bodyPr>
          <a:lstStyle/>
          <a:p>
            <a:r>
              <a:rPr lang="ar-EG" sz="4000" b="1" kern="1200" dirty="0">
                <a:solidFill>
                  <a:schemeClr val="bg1"/>
                </a:solidFill>
                <a:latin typeface="Times New Roman" pitchFamily="18" charset="0"/>
                <a:ea typeface="+mn-ea"/>
                <a:cs typeface="Times New Roman" pitchFamily="18" charset="0"/>
              </a:rPr>
              <a:t>وكامل وبقية التلاميذ، الذين تبعوا السيد.</a:t>
            </a:r>
            <a:endParaRPr lang="en-GB" sz="4000" dirty="0"/>
          </a:p>
        </p:txBody>
      </p:sp>
      <p:sp>
        <p:nvSpPr>
          <p:cNvPr id="3" name="Text Placeholder 2">
            <a:extLst>
              <a:ext uri="{FF2B5EF4-FFF2-40B4-BE49-F238E27FC236}">
                <a16:creationId xmlns:a16="http://schemas.microsoft.com/office/drawing/2014/main" id="{C81CD3AB-7551-4DA1-B16B-43611B64F341}"/>
              </a:ext>
            </a:extLst>
          </p:cNvPr>
          <p:cNvSpPr>
            <a:spLocks noGrp="1"/>
          </p:cNvSpPr>
          <p:nvPr>
            <p:ph type="body" idx="1"/>
          </p:nvPr>
        </p:nvSpPr>
        <p:spPr>
          <a:xfrm>
            <a:off x="0" y="6154057"/>
            <a:ext cx="9143999" cy="703943"/>
          </a:xfrm>
        </p:spPr>
        <p:txBody>
          <a:bodyPr/>
          <a:lstStyle/>
          <a:p>
            <a:r>
              <a:rPr lang="ar-EG" sz="3500" b="1" kern="1200" dirty="0">
                <a:solidFill>
                  <a:schemeClr val="bg1"/>
                </a:solidFill>
                <a:latin typeface="Times New Roman" pitchFamily="18" charset="0"/>
                <a:ea typeface="+mn-ea"/>
                <a:cs typeface="Times New Roman" pitchFamily="18" charset="0"/>
              </a:rPr>
              <a:t>نيم إبجوك إيفول نيم إبسيبى : نى إيطاف موشى إنساذيس بوطا.</a:t>
            </a:r>
            <a:endParaRPr lang="en-GB" sz="3500" dirty="0"/>
          </a:p>
        </p:txBody>
      </p:sp>
      <p:sp>
        <p:nvSpPr>
          <p:cNvPr id="4" name="Text Placeholder 3">
            <a:extLst>
              <a:ext uri="{FF2B5EF4-FFF2-40B4-BE49-F238E27FC236}">
                <a16:creationId xmlns:a16="http://schemas.microsoft.com/office/drawing/2014/main" id="{6DB9E9EF-401C-42B9-B56B-E99A851F67DC}"/>
              </a:ext>
            </a:extLst>
          </p:cNvPr>
          <p:cNvSpPr>
            <a:spLocks noGrp="1"/>
          </p:cNvSpPr>
          <p:nvPr>
            <p:ph type="body" sz="quarter" idx="3"/>
          </p:nvPr>
        </p:nvSpPr>
        <p:spPr>
          <a:xfrm>
            <a:off x="0" y="5209244"/>
            <a:ext cx="9144000" cy="944813"/>
          </a:xfrm>
        </p:spPr>
        <p:txBody>
          <a:bodyPr/>
          <a:lstStyle/>
          <a:p>
            <a:r>
              <a:rPr lang="en-GB" dirty="0" err="1"/>
              <a:t>nem</a:t>
            </a:r>
            <a:r>
              <a:rPr lang="en-GB" dirty="0"/>
              <a:t> `</a:t>
            </a:r>
            <a:r>
              <a:rPr lang="en-GB" dirty="0" err="1"/>
              <a:t>pjwk</a:t>
            </a:r>
            <a:r>
              <a:rPr lang="en-GB" dirty="0"/>
              <a:t> `</a:t>
            </a:r>
            <a:r>
              <a:rPr lang="en-GB" dirty="0" err="1"/>
              <a:t>ebol</a:t>
            </a:r>
            <a:r>
              <a:rPr lang="en-GB" dirty="0"/>
              <a:t> </a:t>
            </a:r>
            <a:r>
              <a:rPr lang="en-GB" dirty="0" err="1"/>
              <a:t>nem</a:t>
            </a:r>
            <a:r>
              <a:rPr lang="en-GB" dirty="0"/>
              <a:t> `</a:t>
            </a:r>
            <a:r>
              <a:rPr lang="en-GB" dirty="0" err="1"/>
              <a:t>pcepi</a:t>
            </a:r>
            <a:r>
              <a:rPr lang="en-GB" dirty="0"/>
              <a:t>@ </a:t>
            </a:r>
            <a:r>
              <a:rPr lang="en-GB" dirty="0" err="1"/>
              <a:t>ny`etaumosi</a:t>
            </a:r>
            <a:r>
              <a:rPr lang="en-GB" dirty="0"/>
              <a:t> `</a:t>
            </a:r>
            <a:r>
              <a:rPr lang="en-GB" dirty="0" err="1"/>
              <a:t>nca</a:t>
            </a:r>
            <a:r>
              <a:rPr lang="en-GB" dirty="0"/>
              <a:t> </a:t>
            </a:r>
            <a:r>
              <a:rPr lang="en-GB" dirty="0" err="1"/>
              <a:t>Decpota</a:t>
            </a:r>
            <a:r>
              <a:rPr lang="en-GB" dirty="0"/>
              <a:t>.</a:t>
            </a:r>
          </a:p>
        </p:txBody>
      </p:sp>
      <p:sp>
        <p:nvSpPr>
          <p:cNvPr id="5" name="TextBox 4">
            <a:hlinkClick r:id="rId2" action="ppaction://hlinksldjump"/>
            <a:extLst>
              <a:ext uri="{FF2B5EF4-FFF2-40B4-BE49-F238E27FC236}">
                <a16:creationId xmlns:a16="http://schemas.microsoft.com/office/drawing/2014/main" id="{2DCA3260-6880-4BFA-9D7C-69AB68F28D82}"/>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85566690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B31FA38-FBCB-4829-8256-91793A22D65D}"/>
              </a:ext>
            </a:extLst>
          </p:cNvPr>
          <p:cNvSpPr>
            <a:spLocks noGrp="1"/>
          </p:cNvSpPr>
          <p:nvPr>
            <p:ph type="title"/>
          </p:nvPr>
        </p:nvSpPr>
        <p:spPr>
          <a:xfrm>
            <a:off x="0" y="4373365"/>
            <a:ext cx="9260114" cy="566935"/>
          </a:xfrm>
        </p:spPr>
        <p:txBody>
          <a:bodyPr>
            <a:noAutofit/>
          </a:bodyPr>
          <a:lstStyle/>
          <a:p>
            <a:r>
              <a:rPr lang="ar-EG" sz="3000" b="1" kern="1200" dirty="0">
                <a:solidFill>
                  <a:schemeClr val="bg1"/>
                </a:solidFill>
                <a:latin typeface="Times New Roman" pitchFamily="18" charset="0"/>
                <a:ea typeface="+mn-ea"/>
                <a:cs typeface="Times New Roman" pitchFamily="18" charset="0"/>
              </a:rPr>
              <a:t>خرجت أصواتهم، إلي وجه</a:t>
            </a:r>
            <a:r>
              <a:rPr lang="en-US" sz="3000" dirty="0">
                <a:ea typeface="+mn-ea"/>
              </a:rPr>
              <a:t> </a:t>
            </a:r>
            <a:r>
              <a:rPr lang="ar-EG" sz="3000" b="1" kern="1200" dirty="0">
                <a:solidFill>
                  <a:schemeClr val="bg1"/>
                </a:solidFill>
                <a:latin typeface="Times New Roman" pitchFamily="18" charset="0"/>
                <a:ea typeface="+mn-ea"/>
                <a:cs typeface="Times New Roman" pitchFamily="18" charset="0"/>
              </a:rPr>
              <a:t>الأرض كلها، وبلغ كلامهم، إلي أقطار المسكونة.</a:t>
            </a:r>
            <a:endParaRPr lang="en-GB" sz="3000" dirty="0"/>
          </a:p>
        </p:txBody>
      </p:sp>
      <p:sp>
        <p:nvSpPr>
          <p:cNvPr id="3" name="Text Placeholder 2">
            <a:extLst>
              <a:ext uri="{FF2B5EF4-FFF2-40B4-BE49-F238E27FC236}">
                <a16:creationId xmlns:a16="http://schemas.microsoft.com/office/drawing/2014/main" id="{DD1EDAA6-4D6C-453A-97A4-77F4053C8665}"/>
              </a:ext>
            </a:extLst>
          </p:cNvPr>
          <p:cNvSpPr>
            <a:spLocks noGrp="1"/>
          </p:cNvSpPr>
          <p:nvPr>
            <p:ph type="body" idx="1"/>
          </p:nvPr>
        </p:nvSpPr>
        <p:spPr>
          <a:xfrm>
            <a:off x="0" y="5988050"/>
            <a:ext cx="9143999" cy="869950"/>
          </a:xfrm>
        </p:spPr>
        <p:txBody>
          <a:bodyPr anchor="ctr"/>
          <a:lstStyle/>
          <a:p>
            <a:r>
              <a:rPr lang="ar-EG" sz="3200" b="1" kern="1200" dirty="0">
                <a:solidFill>
                  <a:schemeClr val="bg1"/>
                </a:solidFill>
                <a:latin typeface="Times New Roman" pitchFamily="18" charset="0"/>
                <a:ea typeface="+mn-ea"/>
                <a:cs typeface="Times New Roman" pitchFamily="18" charset="0"/>
              </a:rPr>
              <a:t>آبو إخروؤ شيناف إيفول : هيجين إبهو إم إبكاهى تيرف: إووه نو</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ساجى أف فوه: شاأف رجس إنتى ايكومينى. </a:t>
            </a:r>
          </a:p>
        </p:txBody>
      </p:sp>
      <p:sp>
        <p:nvSpPr>
          <p:cNvPr id="4" name="Text Placeholder 3">
            <a:extLst>
              <a:ext uri="{FF2B5EF4-FFF2-40B4-BE49-F238E27FC236}">
                <a16:creationId xmlns:a16="http://schemas.microsoft.com/office/drawing/2014/main" id="{A1E8A731-DCD7-4FBF-BEB5-BB04C709F112}"/>
              </a:ext>
            </a:extLst>
          </p:cNvPr>
          <p:cNvSpPr>
            <a:spLocks noGrp="1"/>
          </p:cNvSpPr>
          <p:nvPr>
            <p:ph type="body" sz="quarter" idx="3"/>
          </p:nvPr>
        </p:nvSpPr>
        <p:spPr>
          <a:xfrm>
            <a:off x="-1" y="4940300"/>
            <a:ext cx="9144000" cy="1047750"/>
          </a:xfrm>
        </p:spPr>
        <p:txBody>
          <a:bodyPr/>
          <a:lstStyle/>
          <a:p>
            <a:r>
              <a:rPr lang="en-GB" dirty="0" err="1"/>
              <a:t>Apou`qrwou</a:t>
            </a:r>
            <a:r>
              <a:rPr lang="en-GB" dirty="0"/>
              <a:t> </a:t>
            </a:r>
            <a:r>
              <a:rPr lang="en-GB" dirty="0" err="1"/>
              <a:t>senaf</a:t>
            </a:r>
            <a:r>
              <a:rPr lang="en-GB" dirty="0"/>
              <a:t> `</a:t>
            </a:r>
            <a:r>
              <a:rPr lang="en-GB" dirty="0" err="1"/>
              <a:t>ebol</a:t>
            </a:r>
            <a:r>
              <a:rPr lang="en-GB" dirty="0"/>
              <a:t>@ </a:t>
            </a:r>
            <a:r>
              <a:rPr lang="en-GB" dirty="0" err="1"/>
              <a:t>hijen</a:t>
            </a:r>
            <a:r>
              <a:rPr lang="en-GB" dirty="0"/>
              <a:t> `pho `</a:t>
            </a:r>
            <a:r>
              <a:rPr lang="en-GB" dirty="0" err="1"/>
              <a:t>m`pkahi</a:t>
            </a:r>
            <a:r>
              <a:rPr lang="en-GB" dirty="0"/>
              <a:t> </a:t>
            </a:r>
            <a:r>
              <a:rPr lang="en-GB" dirty="0" err="1"/>
              <a:t>tyrf</a:t>
            </a:r>
            <a:r>
              <a:rPr lang="en-GB" dirty="0"/>
              <a:t>@ </a:t>
            </a:r>
            <a:r>
              <a:rPr lang="en-GB" dirty="0" err="1"/>
              <a:t>ouoh</a:t>
            </a:r>
            <a:r>
              <a:rPr lang="en-GB" dirty="0"/>
              <a:t> </a:t>
            </a:r>
            <a:r>
              <a:rPr lang="en-GB" dirty="0" err="1"/>
              <a:t>noucaji</a:t>
            </a:r>
            <a:r>
              <a:rPr lang="en-GB" dirty="0"/>
              <a:t> </a:t>
            </a:r>
            <a:r>
              <a:rPr lang="en-GB" dirty="0" err="1"/>
              <a:t>auvoh</a:t>
            </a:r>
            <a:r>
              <a:rPr lang="en-GB" dirty="0"/>
              <a:t>@ </a:t>
            </a:r>
            <a:r>
              <a:rPr lang="en-GB" dirty="0" err="1"/>
              <a:t>sa</a:t>
            </a:r>
            <a:r>
              <a:rPr lang="en-GB" dirty="0"/>
              <a:t> </a:t>
            </a:r>
            <a:r>
              <a:rPr lang="en-GB" dirty="0" err="1"/>
              <a:t>auryjc</a:t>
            </a:r>
            <a:r>
              <a:rPr lang="en-GB" dirty="0"/>
              <a:t> `n]</a:t>
            </a:r>
            <a:r>
              <a:rPr lang="en-GB" dirty="0" err="1"/>
              <a:t>oikoumeny</a:t>
            </a:r>
            <a:r>
              <a:rPr lang="en-GB" dirty="0"/>
              <a:t>.</a:t>
            </a:r>
          </a:p>
        </p:txBody>
      </p:sp>
      <p:sp>
        <p:nvSpPr>
          <p:cNvPr id="5" name="TextBox 4">
            <a:hlinkClick r:id="rId2" action="ppaction://hlinksldjump"/>
            <a:extLst>
              <a:ext uri="{FF2B5EF4-FFF2-40B4-BE49-F238E27FC236}">
                <a16:creationId xmlns:a16="http://schemas.microsoft.com/office/drawing/2014/main" id="{FE92EE4C-8981-4AC2-A225-AAB0B7C2D22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225765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2096420-B3DA-4FBA-BF8C-E7171F848F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B4E2D-B770-48D5-B8D3-9C46154F31D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88F6F74-8445-44E2-9E04-3BC30D6253AE}"/>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7410411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84D9F7-07E6-41E8-BF21-F78BE31AC0D8}"/>
              </a:ext>
            </a:extLst>
          </p:cNvPr>
          <p:cNvSpPr>
            <a:spLocks noGrp="1"/>
          </p:cNvSpPr>
          <p:nvPr>
            <p:ph type="title"/>
          </p:nvPr>
        </p:nvSpPr>
        <p:spPr/>
        <p:txBody>
          <a:bodyPr anchor="t">
            <a:noAutofit/>
          </a:bodyPr>
          <a:lstStyle/>
          <a:p>
            <a:r>
              <a:rPr lang="ar-EG" sz="4400" dirty="0">
                <a:effectLst/>
                <a:latin typeface="Tahoma" panose="020B0604030504040204" pitchFamily="34" charset="0"/>
              </a:rPr>
              <a:t>وأنتم الذين ثبتم معي في تجاربي، </a:t>
            </a:r>
          </a:p>
        </p:txBody>
      </p:sp>
      <p:sp>
        <p:nvSpPr>
          <p:cNvPr id="3" name="Text Placeholder 2">
            <a:extLst>
              <a:ext uri="{FF2B5EF4-FFF2-40B4-BE49-F238E27FC236}">
                <a16:creationId xmlns:a16="http://schemas.microsoft.com/office/drawing/2014/main" id="{2B4DB98A-BC71-4522-B12E-2B2ABB422473}"/>
              </a:ext>
            </a:extLst>
          </p:cNvPr>
          <p:cNvSpPr>
            <a:spLocks noGrp="1"/>
          </p:cNvSpPr>
          <p:nvPr>
            <p:ph type="body" idx="1"/>
          </p:nvPr>
        </p:nvSpPr>
        <p:spPr>
          <a:xfrm>
            <a:off x="0" y="6226629"/>
            <a:ext cx="9143999" cy="631371"/>
          </a:xfrm>
        </p:spPr>
        <p:txBody>
          <a:bodyPr anchor="ctr"/>
          <a:lstStyle/>
          <a:p>
            <a:r>
              <a:rPr lang="ar-EG" sz="3600" b="1" kern="1200" dirty="0">
                <a:solidFill>
                  <a:schemeClr val="bg1"/>
                </a:solidFill>
                <a:latin typeface="Times New Roman" pitchFamily="18" charset="0"/>
                <a:ea typeface="+mn-ea"/>
                <a:cs typeface="Times New Roman" pitchFamily="18" charset="0"/>
              </a:rPr>
              <a:t>إنثوتين ذيه خا ني إ طاڤ </a:t>
            </a:r>
            <a:r>
              <a:rPr lang="en-US" sz="3600" b="1" kern="1200" dirty="0">
                <a:solidFill>
                  <a:schemeClr val="bg1"/>
                </a:solidFill>
                <a:latin typeface="Times New Roman" pitchFamily="18" charset="0"/>
                <a:ea typeface="+mn-ea"/>
                <a:cs typeface="Times New Roman" pitchFamily="18" charset="0"/>
              </a:rPr>
              <a:t>)</a:t>
            </a:r>
            <a:r>
              <a:rPr lang="ar-EG" sz="3600" b="1" kern="1200" dirty="0">
                <a:solidFill>
                  <a:schemeClr val="bg1"/>
                </a:solidFill>
                <a:latin typeface="Times New Roman" pitchFamily="18" charset="0"/>
                <a:ea typeface="+mn-ea"/>
                <a:cs typeface="Times New Roman" pitchFamily="18" charset="0"/>
              </a:rPr>
              <a:t>نيمي</a:t>
            </a:r>
            <a:r>
              <a:rPr lang="en-US" sz="3600" b="1" kern="1200" dirty="0">
                <a:solidFill>
                  <a:schemeClr val="bg1"/>
                </a:solidFill>
                <a:latin typeface="Times New Roman" pitchFamily="18" charset="0"/>
                <a:ea typeface="+mn-ea"/>
                <a:cs typeface="Times New Roman" pitchFamily="18" charset="0"/>
              </a:rPr>
              <a:t>(</a:t>
            </a:r>
            <a:r>
              <a:rPr lang="ar-EG" sz="3600" dirty="0"/>
              <a:t>(3) </a:t>
            </a:r>
            <a:r>
              <a:rPr lang="ar-EG" sz="3600" b="1" kern="1200" dirty="0">
                <a:solidFill>
                  <a:schemeClr val="bg1"/>
                </a:solidFill>
                <a:latin typeface="Times New Roman" pitchFamily="18" charset="0"/>
                <a:ea typeface="+mn-ea"/>
                <a:cs typeface="Times New Roman" pitchFamily="18" charset="0"/>
              </a:rPr>
              <a:t>خين نا بي راسموس:</a:t>
            </a:r>
            <a:endParaRPr lang="en-GB" sz="3400" dirty="0"/>
          </a:p>
        </p:txBody>
      </p:sp>
      <p:sp>
        <p:nvSpPr>
          <p:cNvPr id="4" name="Text Placeholder 3">
            <a:extLst>
              <a:ext uri="{FF2B5EF4-FFF2-40B4-BE49-F238E27FC236}">
                <a16:creationId xmlns:a16="http://schemas.microsoft.com/office/drawing/2014/main" id="{B567A834-4FEC-4B5A-A797-190B1F9F902D}"/>
              </a:ext>
            </a:extLst>
          </p:cNvPr>
          <p:cNvSpPr>
            <a:spLocks noGrp="1"/>
          </p:cNvSpPr>
          <p:nvPr>
            <p:ph type="body" sz="quarter" idx="3"/>
          </p:nvPr>
        </p:nvSpPr>
        <p:spPr>
          <a:xfrm>
            <a:off x="0" y="5104294"/>
            <a:ext cx="9144000" cy="1122335"/>
          </a:xfrm>
        </p:spPr>
        <p:txBody>
          <a:bodyPr/>
          <a:lstStyle/>
          <a:p>
            <a:r>
              <a:rPr lang="en-GB" sz="4000" dirty="0">
                <a:effectLst/>
              </a:rPr>
              <a:t>`</a:t>
            </a:r>
            <a:r>
              <a:rPr lang="en-GB" sz="4000" dirty="0" err="1">
                <a:effectLst/>
              </a:rPr>
              <a:t>N;wten</a:t>
            </a:r>
            <a:r>
              <a:rPr lang="en-GB" sz="4000" dirty="0">
                <a:effectLst/>
              </a:rPr>
              <a:t> de </a:t>
            </a:r>
            <a:r>
              <a:rPr lang="en-GB" sz="4000" dirty="0" err="1">
                <a:effectLst/>
              </a:rPr>
              <a:t>qa</a:t>
            </a:r>
            <a:r>
              <a:rPr lang="en-GB" sz="4000" dirty="0">
                <a:effectLst/>
              </a:rPr>
              <a:t> </a:t>
            </a:r>
            <a:r>
              <a:rPr lang="en-GB" sz="4000" dirty="0" err="1">
                <a:effectLst/>
              </a:rPr>
              <a:t>ny`etau`ohi</a:t>
            </a:r>
            <a:r>
              <a:rPr lang="en-GB" sz="4000" dirty="0">
                <a:effectLst/>
              </a:rPr>
              <a:t> (</a:t>
            </a:r>
            <a:r>
              <a:rPr lang="en-GB" sz="4000" dirty="0" err="1">
                <a:effectLst/>
              </a:rPr>
              <a:t>nemyi</a:t>
            </a:r>
            <a:r>
              <a:rPr lang="en-GB" sz="4000" dirty="0">
                <a:effectLst/>
              </a:rPr>
              <a:t>) (=g) </a:t>
            </a:r>
            <a:r>
              <a:rPr lang="en-GB" sz="4000" dirty="0" err="1">
                <a:effectLst/>
              </a:rPr>
              <a:t>qen</a:t>
            </a:r>
            <a:r>
              <a:rPr lang="en-GB" sz="4000" dirty="0">
                <a:effectLst/>
              </a:rPr>
              <a:t> </a:t>
            </a:r>
            <a:r>
              <a:rPr lang="en-GB" sz="4000" dirty="0" err="1">
                <a:effectLst/>
              </a:rPr>
              <a:t>napiracmoc</a:t>
            </a:r>
            <a:r>
              <a:rPr lang="en-GB" sz="4000" dirty="0">
                <a:effectLst/>
              </a:rPr>
              <a:t>@</a:t>
            </a:r>
          </a:p>
        </p:txBody>
      </p:sp>
    </p:spTree>
    <p:extLst>
      <p:ext uri="{BB962C8B-B14F-4D97-AF65-F5344CB8AC3E}">
        <p14:creationId xmlns:p14="http://schemas.microsoft.com/office/powerpoint/2010/main" val="36766844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739F13D-398C-4E24-8BFB-91DC366E79EA}"/>
              </a:ext>
            </a:extLst>
          </p:cNvPr>
          <p:cNvSpPr>
            <a:spLocks noGrp="1"/>
          </p:cNvSpPr>
          <p:nvPr>
            <p:ph type="title"/>
          </p:nvPr>
        </p:nvSpPr>
        <p:spPr>
          <a:xfrm>
            <a:off x="0" y="4373366"/>
            <a:ext cx="9144000" cy="677606"/>
          </a:xfrm>
        </p:spPr>
        <p:txBody>
          <a:bodyPr/>
          <a:lstStyle/>
          <a:p>
            <a:r>
              <a:rPr lang="ar-EG" sz="4000" dirty="0">
                <a:effectLst/>
                <a:latin typeface="Tahoma" panose="020B0604030504040204" pitchFamily="34" charset="0"/>
              </a:rPr>
              <a:t>أنا اُقرر لكم عهدي المقدس إلى الأبد.</a:t>
            </a:r>
            <a:endParaRPr lang="en-GB" dirty="0"/>
          </a:p>
        </p:txBody>
      </p:sp>
      <p:sp>
        <p:nvSpPr>
          <p:cNvPr id="3" name="Text Placeholder 2">
            <a:extLst>
              <a:ext uri="{FF2B5EF4-FFF2-40B4-BE49-F238E27FC236}">
                <a16:creationId xmlns:a16="http://schemas.microsoft.com/office/drawing/2014/main" id="{719C40A6-F5BF-4C21-BD7C-80C9E5525427}"/>
              </a:ext>
            </a:extLst>
          </p:cNvPr>
          <p:cNvSpPr>
            <a:spLocks noGrp="1"/>
          </p:cNvSpPr>
          <p:nvPr>
            <p:ph type="body" idx="1"/>
          </p:nvPr>
        </p:nvSpPr>
        <p:spPr/>
        <p:txBody>
          <a:bodyPr/>
          <a:lstStyle/>
          <a:p>
            <a:r>
              <a:rPr lang="ar-EG" sz="4400" dirty="0">
                <a:effectLst/>
                <a:latin typeface="Tahoma" panose="020B0604030504040204" pitchFamily="34" charset="0"/>
              </a:rPr>
              <a:t>تي ناسيمني نيموتين إنطاذياثيكي إثؤواب شا إينيه</a:t>
            </a:r>
            <a:r>
              <a:rPr lang="en-US" sz="4400" dirty="0">
                <a:effectLst/>
                <a:latin typeface="Tahoma" panose="020B0604030504040204" pitchFamily="34" charset="0"/>
              </a:rPr>
              <a:t>.</a:t>
            </a:r>
            <a:endParaRPr lang="en-GB" sz="4400" dirty="0"/>
          </a:p>
        </p:txBody>
      </p:sp>
      <p:sp>
        <p:nvSpPr>
          <p:cNvPr id="4" name="Text Placeholder 3">
            <a:extLst>
              <a:ext uri="{FF2B5EF4-FFF2-40B4-BE49-F238E27FC236}">
                <a16:creationId xmlns:a16="http://schemas.microsoft.com/office/drawing/2014/main" id="{4F6A4717-BF73-4219-95AE-BED270E99455}"/>
              </a:ext>
            </a:extLst>
          </p:cNvPr>
          <p:cNvSpPr>
            <a:spLocks noGrp="1"/>
          </p:cNvSpPr>
          <p:nvPr>
            <p:ph type="body" sz="quarter" idx="3"/>
          </p:nvPr>
        </p:nvSpPr>
        <p:spPr>
          <a:xfrm>
            <a:off x="0" y="5050972"/>
            <a:ext cx="9144000" cy="998135"/>
          </a:xfrm>
        </p:spPr>
        <p:txBody>
          <a:bodyPr/>
          <a:lstStyle/>
          <a:p>
            <a:r>
              <a:rPr lang="en-GB" sz="4000" dirty="0">
                <a:effectLst/>
              </a:rPr>
              <a:t>]</a:t>
            </a:r>
            <a:r>
              <a:rPr lang="en-GB" sz="4000" dirty="0" err="1">
                <a:effectLst/>
              </a:rPr>
              <a:t>nacemni</a:t>
            </a:r>
            <a:r>
              <a:rPr lang="en-GB" sz="4000" dirty="0">
                <a:effectLst/>
              </a:rPr>
              <a:t> </a:t>
            </a:r>
            <a:r>
              <a:rPr lang="en-GB" sz="4000" dirty="0" err="1">
                <a:effectLst/>
              </a:rPr>
              <a:t>nemwten</a:t>
            </a:r>
            <a:r>
              <a:rPr lang="en-GB" sz="4000" dirty="0">
                <a:effectLst/>
              </a:rPr>
              <a:t> `</a:t>
            </a:r>
            <a:r>
              <a:rPr lang="en-GB" sz="4000" dirty="0" err="1">
                <a:effectLst/>
              </a:rPr>
              <a:t>ntadia;yky</a:t>
            </a:r>
            <a:r>
              <a:rPr lang="en-GB" sz="4000" dirty="0">
                <a:effectLst/>
              </a:rPr>
              <a:t> =e=;=u </a:t>
            </a:r>
            <a:r>
              <a:rPr lang="en-GB" sz="4000" dirty="0" err="1">
                <a:effectLst/>
              </a:rPr>
              <a:t>sa</a:t>
            </a:r>
            <a:r>
              <a:rPr lang="en-GB" sz="4000" dirty="0">
                <a:effectLst/>
              </a:rPr>
              <a:t> `</a:t>
            </a:r>
            <a:r>
              <a:rPr lang="en-GB" sz="4000" dirty="0" err="1">
                <a:effectLst/>
              </a:rPr>
              <a:t>eneh</a:t>
            </a:r>
            <a:r>
              <a:rPr lang="en-GB" sz="4000" dirty="0">
                <a:effectLst/>
              </a:rPr>
              <a:t>.</a:t>
            </a:r>
            <a:endParaRPr lang="en-GB" sz="4000" dirty="0"/>
          </a:p>
        </p:txBody>
      </p:sp>
    </p:spTree>
    <p:extLst>
      <p:ext uri="{BB962C8B-B14F-4D97-AF65-F5344CB8AC3E}">
        <p14:creationId xmlns:p14="http://schemas.microsoft.com/office/powerpoint/2010/main" val="2476899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BE98A414-4925-41AE-84E3-719094F84050}"/>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إذ ليس لنا دالة ولا حجة ولا معذرة من أجل كثرة خطايانا، فنحن بك نتوسل إلى الذي ولد منك يا والدة الإله العذراء. لأن كثيرة هي شفاعتك، قوية ومقبولة عند مخلصنا. أيتها الأم الطاهرة،</a:t>
            </a:r>
            <a:endParaRPr lang="en-US" sz="4400" dirty="0"/>
          </a:p>
        </p:txBody>
      </p:sp>
    </p:spTree>
    <p:extLst>
      <p:ext uri="{BB962C8B-B14F-4D97-AF65-F5344CB8AC3E}">
        <p14:creationId xmlns:p14="http://schemas.microsoft.com/office/powerpoint/2010/main" val="266953689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912B83D-60CD-4261-9DBD-32B502513151}"/>
              </a:ext>
            </a:extLst>
          </p:cNvPr>
          <p:cNvSpPr>
            <a:spLocks noGrp="1"/>
          </p:cNvSpPr>
          <p:nvPr>
            <p:ph type="title"/>
          </p:nvPr>
        </p:nvSpPr>
        <p:spPr/>
        <p:txBody>
          <a:bodyPr anchor="t">
            <a:normAutofit fontScale="90000"/>
          </a:bodyPr>
          <a:lstStyle/>
          <a:p>
            <a:r>
              <a:rPr lang="ar-EG" sz="4400" b="1" kern="1200" dirty="0">
                <a:solidFill>
                  <a:schemeClr val="bg1"/>
                </a:solidFill>
                <a:latin typeface="Times New Roman" pitchFamily="18" charset="0"/>
                <a:ea typeface="+mn-ea"/>
                <a:cs typeface="Times New Roman" pitchFamily="18" charset="0"/>
              </a:rPr>
              <a:t>وأجعلكم تأكلون معي على مائدتي في ملكوتي،</a:t>
            </a:r>
            <a:endParaRPr lang="en-GB" sz="4400" dirty="0"/>
          </a:p>
        </p:txBody>
      </p:sp>
      <p:sp>
        <p:nvSpPr>
          <p:cNvPr id="3" name="Text Placeholder 2">
            <a:extLst>
              <a:ext uri="{FF2B5EF4-FFF2-40B4-BE49-F238E27FC236}">
                <a16:creationId xmlns:a16="http://schemas.microsoft.com/office/drawing/2014/main" id="{A26AB040-7B49-4757-A916-8AE314B04DFF}"/>
              </a:ext>
            </a:extLst>
          </p:cNvPr>
          <p:cNvSpPr>
            <a:spLocks noGrp="1"/>
          </p:cNvSpPr>
          <p:nvPr>
            <p:ph type="body" idx="1"/>
          </p:nvPr>
        </p:nvSpPr>
        <p:spPr>
          <a:xfrm>
            <a:off x="0" y="5938838"/>
            <a:ext cx="9143999" cy="919162"/>
          </a:xfrm>
        </p:spPr>
        <p:txBody>
          <a:bodyPr anchor="ctr"/>
          <a:lstStyle/>
          <a:p>
            <a:r>
              <a:rPr lang="ar-EG" sz="3600" b="1" kern="1200" dirty="0">
                <a:solidFill>
                  <a:schemeClr val="bg1"/>
                </a:solidFill>
                <a:latin typeface="Times New Roman" pitchFamily="18" charset="0"/>
                <a:ea typeface="+mn-ea"/>
                <a:cs typeface="Times New Roman" pitchFamily="18" charset="0"/>
              </a:rPr>
              <a:t>تي نا إثريه تيتين ؤ اوم (نيمي)</a:t>
            </a:r>
            <a:r>
              <a:rPr lang="ar-EG" sz="3600" dirty="0"/>
              <a:t>(3)</a:t>
            </a:r>
            <a:r>
              <a:rPr lang="ar-EG" sz="3600" b="1" kern="1200" dirty="0">
                <a:solidFill>
                  <a:schemeClr val="bg1"/>
                </a:solidFill>
                <a:latin typeface="Times New Roman" pitchFamily="18" charset="0"/>
                <a:ea typeface="+mn-ea"/>
                <a:cs typeface="Times New Roman" pitchFamily="18" charset="0"/>
              </a:rPr>
              <a:t> هيچين طا إترا بيظا خين طا ميت اُورو:</a:t>
            </a:r>
            <a:endParaRPr lang="en-GB" sz="3600" dirty="0"/>
          </a:p>
        </p:txBody>
      </p:sp>
      <p:sp>
        <p:nvSpPr>
          <p:cNvPr id="4" name="Text Placeholder 3">
            <a:extLst>
              <a:ext uri="{FF2B5EF4-FFF2-40B4-BE49-F238E27FC236}">
                <a16:creationId xmlns:a16="http://schemas.microsoft.com/office/drawing/2014/main" id="{0FCE1DDB-99E3-4D45-8FAC-02744E9614CF}"/>
              </a:ext>
            </a:extLst>
          </p:cNvPr>
          <p:cNvSpPr>
            <a:spLocks noGrp="1"/>
          </p:cNvSpPr>
          <p:nvPr>
            <p:ph type="body" sz="quarter" idx="3"/>
          </p:nvPr>
        </p:nvSpPr>
        <p:spPr>
          <a:xfrm>
            <a:off x="0" y="5055722"/>
            <a:ext cx="9144000" cy="857465"/>
          </a:xfrm>
        </p:spPr>
        <p:txBody>
          <a:bodyPr/>
          <a:lstStyle/>
          <a:p>
            <a:r>
              <a:rPr lang="en-GB" dirty="0">
                <a:effectLst/>
              </a:rPr>
              <a:t>}</a:t>
            </a:r>
            <a:r>
              <a:rPr lang="en-GB" dirty="0" err="1">
                <a:effectLst/>
              </a:rPr>
              <a:t>na</a:t>
            </a:r>
            <a:r>
              <a:rPr lang="en-GB" dirty="0">
                <a:effectLst/>
              </a:rPr>
              <a:t>`;</a:t>
            </a:r>
            <a:r>
              <a:rPr lang="en-GB" dirty="0" err="1">
                <a:effectLst/>
              </a:rPr>
              <a:t>retetenouwm</a:t>
            </a:r>
            <a:r>
              <a:rPr lang="en-GB" dirty="0">
                <a:effectLst/>
              </a:rPr>
              <a:t> (</a:t>
            </a:r>
            <a:r>
              <a:rPr lang="en-GB" dirty="0" err="1">
                <a:effectLst/>
              </a:rPr>
              <a:t>nemyi</a:t>
            </a:r>
            <a:r>
              <a:rPr lang="en-GB" dirty="0">
                <a:effectLst/>
              </a:rPr>
              <a:t>) (=g) </a:t>
            </a:r>
            <a:r>
              <a:rPr lang="en-GB" dirty="0" err="1">
                <a:effectLst/>
              </a:rPr>
              <a:t>hijen</a:t>
            </a:r>
            <a:r>
              <a:rPr lang="en-GB" dirty="0">
                <a:effectLst/>
              </a:rPr>
              <a:t> </a:t>
            </a:r>
            <a:r>
              <a:rPr lang="en-GB" dirty="0" err="1">
                <a:effectLst/>
              </a:rPr>
              <a:t>ta`trapeza</a:t>
            </a:r>
            <a:r>
              <a:rPr lang="en-GB" dirty="0">
                <a:effectLst/>
              </a:rPr>
              <a:t> </a:t>
            </a:r>
            <a:r>
              <a:rPr lang="en-GB" dirty="0" err="1">
                <a:effectLst/>
              </a:rPr>
              <a:t>qen</a:t>
            </a:r>
            <a:r>
              <a:rPr lang="en-GB" dirty="0">
                <a:effectLst/>
              </a:rPr>
              <a:t> </a:t>
            </a:r>
            <a:r>
              <a:rPr lang="en-GB" dirty="0" err="1">
                <a:effectLst/>
              </a:rPr>
              <a:t>tametouro</a:t>
            </a:r>
            <a:r>
              <a:rPr lang="en-GB" dirty="0">
                <a:effectLst/>
              </a:rPr>
              <a:t>@ </a:t>
            </a:r>
            <a:endParaRPr lang="en-GB" dirty="0"/>
          </a:p>
        </p:txBody>
      </p:sp>
    </p:spTree>
    <p:extLst>
      <p:ext uri="{BB962C8B-B14F-4D97-AF65-F5344CB8AC3E}">
        <p14:creationId xmlns:p14="http://schemas.microsoft.com/office/powerpoint/2010/main" val="176149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D1CD001-A775-48EB-9552-85A3ADB66E6A}"/>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وأجلِسكم على إثنى عشر كرسياً</a:t>
            </a:r>
            <a:endParaRPr lang="en-GB" sz="4000" dirty="0"/>
          </a:p>
        </p:txBody>
      </p:sp>
      <p:sp>
        <p:nvSpPr>
          <p:cNvPr id="3" name="Text Placeholder 2">
            <a:extLst>
              <a:ext uri="{FF2B5EF4-FFF2-40B4-BE49-F238E27FC236}">
                <a16:creationId xmlns:a16="http://schemas.microsoft.com/office/drawing/2014/main" id="{A7211328-8522-43AA-AA5D-97116F524258}"/>
              </a:ext>
            </a:extLst>
          </p:cNvPr>
          <p:cNvSpPr>
            <a:spLocks noGrp="1"/>
          </p:cNvSpPr>
          <p:nvPr>
            <p:ph type="body" idx="1"/>
          </p:nvPr>
        </p:nvSpPr>
        <p:spPr/>
        <p:txBody>
          <a:bodyPr/>
          <a:lstStyle/>
          <a:p>
            <a:r>
              <a:rPr lang="ar-EG" sz="4000" dirty="0">
                <a:effectLst/>
                <a:latin typeface="Tahoma" panose="020B0604030504040204" pitchFamily="34" charset="0"/>
              </a:rPr>
              <a:t>تينا إتهيمسيه ثينو إيـﭽين ميت إسناﭫ إن إثرونوس</a:t>
            </a:r>
            <a:endParaRPr lang="en-GB" sz="4000" dirty="0"/>
          </a:p>
        </p:txBody>
      </p:sp>
      <p:sp>
        <p:nvSpPr>
          <p:cNvPr id="4" name="Text Placeholder 3">
            <a:extLst>
              <a:ext uri="{FF2B5EF4-FFF2-40B4-BE49-F238E27FC236}">
                <a16:creationId xmlns:a16="http://schemas.microsoft.com/office/drawing/2014/main" id="{5954C328-BCED-463F-8E71-80EB08E8EA27}"/>
              </a:ext>
            </a:extLst>
          </p:cNvPr>
          <p:cNvSpPr>
            <a:spLocks noGrp="1"/>
          </p:cNvSpPr>
          <p:nvPr>
            <p:ph type="body" sz="quarter" idx="3"/>
          </p:nvPr>
        </p:nvSpPr>
        <p:spPr/>
        <p:txBody>
          <a:bodyPr/>
          <a:lstStyle/>
          <a:p>
            <a:r>
              <a:rPr lang="en-US" sz="4300" b="0" i="0" u="none" strike="noStrike" dirty="0">
                <a:effectLst/>
                <a:latin typeface="CS New Athanasius" pitchFamily="34" charset="0"/>
              </a:rPr>
              <a:t>]</a:t>
            </a:r>
            <a:r>
              <a:rPr lang="en-US" sz="4300" b="0" i="0" u="none" strike="noStrike" dirty="0" err="1">
                <a:effectLst/>
                <a:latin typeface="CS New Athanasius" pitchFamily="34" charset="0"/>
              </a:rPr>
              <a:t>na`themce</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ynou</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ejen</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myt`cnau</a:t>
            </a:r>
            <a:r>
              <a:rPr lang="en-US" sz="4300" b="0" i="0" u="none" strike="noStrike" dirty="0">
                <a:effectLst/>
                <a:latin typeface="CS New Athanasius" pitchFamily="34" charset="0"/>
              </a:rPr>
              <a:t> `n`;</a:t>
            </a:r>
            <a:r>
              <a:rPr lang="en-US" sz="4300" b="0" i="0" u="none" strike="noStrike" dirty="0" err="1">
                <a:effectLst/>
                <a:latin typeface="CS New Athanasius" pitchFamily="34" charset="0"/>
              </a:rPr>
              <a:t>ronoc</a:t>
            </a:r>
            <a:endParaRPr lang="en-GB" sz="4300" dirty="0"/>
          </a:p>
        </p:txBody>
      </p:sp>
    </p:spTree>
    <p:extLst>
      <p:ext uri="{BB962C8B-B14F-4D97-AF65-F5344CB8AC3E}">
        <p14:creationId xmlns:p14="http://schemas.microsoft.com/office/powerpoint/2010/main" val="24998681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277FA0-E615-4A2A-BB3D-D4C674C34807}"/>
              </a:ext>
            </a:extLst>
          </p:cNvPr>
          <p:cNvSpPr>
            <a:spLocks noGrp="1"/>
          </p:cNvSpPr>
          <p:nvPr>
            <p:ph type="title"/>
          </p:nvPr>
        </p:nvSpPr>
        <p:spPr>
          <a:xfrm>
            <a:off x="0" y="4373365"/>
            <a:ext cx="9144000" cy="774603"/>
          </a:xfrm>
        </p:spPr>
        <p:txBody>
          <a:bodyPr>
            <a:normAutofit/>
          </a:bodyPr>
          <a:lstStyle/>
          <a:p>
            <a:r>
              <a:rPr lang="ar-EG" sz="4400" dirty="0">
                <a:effectLst/>
                <a:latin typeface="Tahoma" panose="020B0604030504040204" pitchFamily="34" charset="0"/>
              </a:rPr>
              <a:t>وتدينون الإثنى عشر سبط إسرائيل.</a:t>
            </a:r>
            <a:endParaRPr lang="en-GB" sz="4000" dirty="0"/>
          </a:p>
        </p:txBody>
      </p:sp>
      <p:sp>
        <p:nvSpPr>
          <p:cNvPr id="3" name="Text Placeholder 2">
            <a:extLst>
              <a:ext uri="{FF2B5EF4-FFF2-40B4-BE49-F238E27FC236}">
                <a16:creationId xmlns:a16="http://schemas.microsoft.com/office/drawing/2014/main" id="{662A0508-C4F8-4700-B29A-59FB8ED92A91}"/>
              </a:ext>
            </a:extLst>
          </p:cNvPr>
          <p:cNvSpPr>
            <a:spLocks noGrp="1"/>
          </p:cNvSpPr>
          <p:nvPr>
            <p:ph type="body" idx="1"/>
          </p:nvPr>
        </p:nvSpPr>
        <p:spPr>
          <a:xfrm>
            <a:off x="0" y="6049107"/>
            <a:ext cx="9144000" cy="808893"/>
          </a:xfrm>
        </p:spPr>
        <p:txBody>
          <a:bodyPr anchor="ctr"/>
          <a:lstStyle/>
          <a:p>
            <a:r>
              <a:rPr lang="ar-EG" sz="3500" dirty="0">
                <a:effectLst/>
                <a:latin typeface="Tahoma" panose="020B0604030504040204" pitchFamily="34" charset="0"/>
              </a:rPr>
              <a:t>إيريتين إيه تي هاب إيه تي ميت إسناﭫ إمفيلي إنتيه بي إسرائيل</a:t>
            </a:r>
            <a:endParaRPr lang="en-GB" sz="3500" dirty="0"/>
          </a:p>
        </p:txBody>
      </p:sp>
      <p:sp>
        <p:nvSpPr>
          <p:cNvPr id="4" name="Text Placeholder 3">
            <a:extLst>
              <a:ext uri="{FF2B5EF4-FFF2-40B4-BE49-F238E27FC236}">
                <a16:creationId xmlns:a16="http://schemas.microsoft.com/office/drawing/2014/main" id="{2E3D7BFF-D267-485B-BC69-CEB1B8695EA4}"/>
              </a:ext>
            </a:extLst>
          </p:cNvPr>
          <p:cNvSpPr>
            <a:spLocks noGrp="1"/>
          </p:cNvSpPr>
          <p:nvPr>
            <p:ph type="body" sz="quarter" idx="3"/>
          </p:nvPr>
        </p:nvSpPr>
        <p:spPr>
          <a:xfrm>
            <a:off x="0" y="5147968"/>
            <a:ext cx="9144000" cy="901139"/>
          </a:xfrm>
        </p:spPr>
        <p:txBody>
          <a:bodyPr/>
          <a:lstStyle/>
          <a:p>
            <a:r>
              <a:rPr lang="en-US" sz="3800" b="0" i="0" u="none" strike="noStrike" dirty="0">
                <a:effectLst/>
                <a:latin typeface="CS New Athanasius" pitchFamily="34" charset="0"/>
              </a:rPr>
              <a:t>`</a:t>
            </a:r>
            <a:r>
              <a:rPr lang="en-US" sz="3800" b="0" i="0" u="none" strike="noStrike" dirty="0" err="1">
                <a:effectLst/>
                <a:latin typeface="CS New Athanasius" pitchFamily="34" charset="0"/>
              </a:rPr>
              <a:t>ereten`e</a:t>
            </a:r>
            <a:r>
              <a:rPr lang="en-US" sz="3800" b="0" i="0" u="none" strike="noStrike" dirty="0">
                <a:effectLst/>
                <a:latin typeface="CS New Athanasius" pitchFamily="34" charset="0"/>
              </a:rPr>
              <a:t>]hap `e]</a:t>
            </a:r>
            <a:r>
              <a:rPr lang="en-US" sz="3800" b="0" i="0" u="none" strike="noStrike" dirty="0" err="1">
                <a:effectLst/>
                <a:latin typeface="CS New Athanasius" pitchFamily="34" charset="0"/>
              </a:rPr>
              <a:t>myt`cnau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mvuly</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Picrayl</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84976058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1A1F53D-C2A9-4311-95F6-D4FD4B09A671}"/>
              </a:ext>
            </a:extLst>
          </p:cNvPr>
          <p:cNvSpPr>
            <a:spLocks noGrp="1"/>
          </p:cNvSpPr>
          <p:nvPr>
            <p:ph type="title"/>
          </p:nvPr>
        </p:nvSpPr>
        <p:spPr/>
        <p:txBody>
          <a:bodyPr>
            <a:noAutofit/>
          </a:bodyPr>
          <a:lstStyle/>
          <a:p>
            <a:r>
              <a:rPr lang="ar-EG" sz="4400" dirty="0">
                <a:effectLst/>
                <a:latin typeface="Tahoma" panose="020B0604030504040204" pitchFamily="34" charset="0"/>
              </a:rPr>
              <a:t>تعالوا اسمعوا الجوهر اللؤلؤ الكثير الثمن</a:t>
            </a:r>
            <a:endParaRPr lang="en-GB" sz="4400" dirty="0"/>
          </a:p>
        </p:txBody>
      </p:sp>
      <p:sp>
        <p:nvSpPr>
          <p:cNvPr id="3" name="Text Placeholder 2">
            <a:extLst>
              <a:ext uri="{FF2B5EF4-FFF2-40B4-BE49-F238E27FC236}">
                <a16:creationId xmlns:a16="http://schemas.microsoft.com/office/drawing/2014/main" id="{7E7DAAA5-0318-4A5F-9708-B1C265771942}"/>
              </a:ext>
            </a:extLst>
          </p:cNvPr>
          <p:cNvSpPr>
            <a:spLocks noGrp="1"/>
          </p:cNvSpPr>
          <p:nvPr>
            <p:ph type="body" idx="1"/>
          </p:nvPr>
        </p:nvSpPr>
        <p:spPr/>
        <p:txBody>
          <a:bodyPr anchor="ctr"/>
          <a:lstStyle/>
          <a:p>
            <a:r>
              <a:rPr lang="ar-EG" sz="3400" dirty="0">
                <a:effectLst/>
                <a:latin typeface="Tahoma" panose="020B0604030504040204" pitchFamily="34" charset="0"/>
              </a:rPr>
              <a:t>آمويني سوتيم إيه بي آنامي بي مارغاريتيس إيه ناشيه إنسو إنف</a:t>
            </a:r>
            <a:endParaRPr lang="en-GB" sz="3400" dirty="0"/>
          </a:p>
        </p:txBody>
      </p:sp>
      <p:sp>
        <p:nvSpPr>
          <p:cNvPr id="4" name="Text Placeholder 3">
            <a:extLst>
              <a:ext uri="{FF2B5EF4-FFF2-40B4-BE49-F238E27FC236}">
                <a16:creationId xmlns:a16="http://schemas.microsoft.com/office/drawing/2014/main" id="{A998CB62-085C-4A05-AAA6-9220300AF8DE}"/>
              </a:ext>
            </a:extLst>
          </p:cNvPr>
          <p:cNvSpPr>
            <a:spLocks noGrp="1"/>
          </p:cNvSpPr>
          <p:nvPr>
            <p:ph type="body" sz="quarter" idx="3"/>
          </p:nvPr>
        </p:nvSpPr>
        <p:spPr/>
        <p:txBody>
          <a:bodyPr/>
          <a:lstStyle/>
          <a:p>
            <a:r>
              <a:rPr lang="en-GB" sz="4000" dirty="0" err="1">
                <a:effectLst/>
              </a:rPr>
              <a:t>Amwini</a:t>
            </a:r>
            <a:r>
              <a:rPr lang="en-GB" sz="4000" dirty="0">
                <a:effectLst/>
              </a:rPr>
              <a:t> </a:t>
            </a:r>
            <a:r>
              <a:rPr lang="en-GB" sz="4000" dirty="0" err="1">
                <a:effectLst/>
              </a:rPr>
              <a:t>cwtem</a:t>
            </a:r>
            <a:r>
              <a:rPr lang="en-GB" sz="4000" dirty="0">
                <a:effectLst/>
              </a:rPr>
              <a:t> `</a:t>
            </a:r>
            <a:r>
              <a:rPr lang="en-GB" sz="4000" dirty="0" err="1">
                <a:effectLst/>
              </a:rPr>
              <a:t>epi`anamyi</a:t>
            </a:r>
            <a:r>
              <a:rPr lang="en-GB" sz="4000" dirty="0">
                <a:effectLst/>
              </a:rPr>
              <a:t>@ </a:t>
            </a:r>
            <a:r>
              <a:rPr lang="en-GB" sz="4000" dirty="0" err="1">
                <a:effectLst/>
              </a:rPr>
              <a:t>pimargarityc</a:t>
            </a:r>
            <a:r>
              <a:rPr lang="en-GB" sz="4000" dirty="0">
                <a:effectLst/>
              </a:rPr>
              <a:t> `</a:t>
            </a:r>
            <a:r>
              <a:rPr lang="en-GB" sz="4000" dirty="0" err="1">
                <a:effectLst/>
              </a:rPr>
              <a:t>enase</a:t>
            </a:r>
            <a:r>
              <a:rPr lang="en-GB" sz="4000" dirty="0">
                <a:effectLst/>
              </a:rPr>
              <a:t> `</a:t>
            </a:r>
            <a:r>
              <a:rPr lang="en-GB" sz="4000" dirty="0" err="1">
                <a:effectLst/>
              </a:rPr>
              <a:t>ncouenf</a:t>
            </a:r>
            <a:r>
              <a:rPr lang="en-GB" sz="4000" dirty="0">
                <a:effectLst/>
              </a:rPr>
              <a:t>@</a:t>
            </a:r>
            <a:endParaRPr lang="en-GB" sz="4000" dirty="0"/>
          </a:p>
        </p:txBody>
      </p:sp>
      <p:sp>
        <p:nvSpPr>
          <p:cNvPr id="5" name="TextBox 4">
            <a:hlinkClick r:id="rId2" action="ppaction://hlinksldjump"/>
            <a:extLst>
              <a:ext uri="{FF2B5EF4-FFF2-40B4-BE49-F238E27FC236}">
                <a16:creationId xmlns:a16="http://schemas.microsoft.com/office/drawing/2014/main" id="{F945AB01-093C-42D3-B240-0B678FC9649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862428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4360F75-846F-458C-B849-000B15734003}"/>
              </a:ext>
            </a:extLst>
          </p:cNvPr>
          <p:cNvSpPr>
            <a:spLocks noGrp="1"/>
          </p:cNvSpPr>
          <p:nvPr>
            <p:ph type="title"/>
          </p:nvPr>
        </p:nvSpPr>
        <p:spPr/>
        <p:txBody>
          <a:bodyPr/>
          <a:lstStyle/>
          <a:p>
            <a:r>
              <a:rPr lang="ar-EG" sz="4000" dirty="0">
                <a:effectLst/>
                <a:latin typeface="Tahoma" panose="020B0604030504040204" pitchFamily="34" charset="0"/>
              </a:rPr>
              <a:t>منادي التقوي لوقا الانجيلي . </a:t>
            </a:r>
            <a:endParaRPr lang="en-GB" dirty="0"/>
          </a:p>
        </p:txBody>
      </p:sp>
      <p:sp>
        <p:nvSpPr>
          <p:cNvPr id="3" name="Text Placeholder 2">
            <a:extLst>
              <a:ext uri="{FF2B5EF4-FFF2-40B4-BE49-F238E27FC236}">
                <a16:creationId xmlns:a16="http://schemas.microsoft.com/office/drawing/2014/main" id="{5F0A0C14-9218-42B3-9767-51050166BB7A}"/>
              </a:ext>
            </a:extLst>
          </p:cNvPr>
          <p:cNvSpPr>
            <a:spLocks noGrp="1"/>
          </p:cNvSpPr>
          <p:nvPr>
            <p:ph type="body" idx="1"/>
          </p:nvPr>
        </p:nvSpPr>
        <p:spPr>
          <a:xfrm>
            <a:off x="0" y="6097679"/>
            <a:ext cx="9143999" cy="760321"/>
          </a:xfrm>
        </p:spPr>
        <p:txBody>
          <a:bodyPr anchor="ctr"/>
          <a:lstStyle/>
          <a:p>
            <a:r>
              <a:rPr lang="ar-EG" sz="3500" dirty="0">
                <a:effectLst/>
                <a:latin typeface="Tahoma" panose="020B0604030504040204" pitchFamily="34" charset="0"/>
              </a:rPr>
              <a:t>بي كيريكس إنتيه تي ميت إ</a:t>
            </a:r>
            <a:r>
              <a:rPr lang="en-US" sz="3500" dirty="0">
                <a:effectLst/>
                <a:latin typeface="Tahoma" panose="020B0604030504040204" pitchFamily="34" charset="0"/>
              </a:rPr>
              <a:t>ڨ</a:t>
            </a:r>
            <a:r>
              <a:rPr lang="ar-EG" sz="3500" dirty="0">
                <a:effectLst/>
                <a:latin typeface="Tahoma" panose="020B0604030504040204" pitchFamily="34" charset="0"/>
              </a:rPr>
              <a:t>سي</a:t>
            </a:r>
            <a:r>
              <a:rPr lang="en-US" sz="3500" dirty="0">
                <a:latin typeface="Tahoma" panose="020B0604030504040204" pitchFamily="34" charset="0"/>
              </a:rPr>
              <a:t>ڨ</a:t>
            </a:r>
            <a:r>
              <a:rPr lang="ar-EG" sz="3500" dirty="0">
                <a:effectLst/>
                <a:latin typeface="Tahoma" panose="020B0604030504040204" pitchFamily="34" charset="0"/>
              </a:rPr>
              <a:t>يس لوكاس بي إﭫ آنجيليستيس</a:t>
            </a:r>
            <a:endParaRPr lang="en-GB" sz="3500" dirty="0"/>
          </a:p>
        </p:txBody>
      </p:sp>
      <p:sp>
        <p:nvSpPr>
          <p:cNvPr id="4" name="Text Placeholder 3">
            <a:extLst>
              <a:ext uri="{FF2B5EF4-FFF2-40B4-BE49-F238E27FC236}">
                <a16:creationId xmlns:a16="http://schemas.microsoft.com/office/drawing/2014/main" id="{3B51C82F-43AA-46D6-8D1B-0D067686A457}"/>
              </a:ext>
            </a:extLst>
          </p:cNvPr>
          <p:cNvSpPr>
            <a:spLocks noGrp="1"/>
          </p:cNvSpPr>
          <p:nvPr>
            <p:ph type="body" sz="quarter" idx="3"/>
          </p:nvPr>
        </p:nvSpPr>
        <p:spPr/>
        <p:txBody>
          <a:bodyPr/>
          <a:lstStyle/>
          <a:p>
            <a:r>
              <a:rPr lang="en-GB" sz="4000" dirty="0" err="1">
                <a:effectLst/>
              </a:rPr>
              <a:t>pikurix</a:t>
            </a:r>
            <a:r>
              <a:rPr lang="en-GB" sz="4000" dirty="0">
                <a:effectLst/>
              </a:rPr>
              <a:t> `</a:t>
            </a:r>
            <a:r>
              <a:rPr lang="en-GB" sz="4000" dirty="0" err="1">
                <a:effectLst/>
              </a:rPr>
              <a:t>nte</a:t>
            </a:r>
            <a:r>
              <a:rPr lang="en-GB" sz="4000" dirty="0">
                <a:effectLst/>
              </a:rPr>
              <a:t> ]</a:t>
            </a:r>
            <a:r>
              <a:rPr lang="en-GB" sz="4000" dirty="0" err="1">
                <a:effectLst/>
              </a:rPr>
              <a:t>meteucebyc</a:t>
            </a:r>
            <a:r>
              <a:rPr lang="en-GB" sz="4000" dirty="0">
                <a:effectLst/>
              </a:rPr>
              <a:t>@ </a:t>
            </a:r>
            <a:r>
              <a:rPr lang="en-GB" sz="4000" dirty="0" err="1">
                <a:effectLst/>
              </a:rPr>
              <a:t>Loukac</a:t>
            </a:r>
            <a:r>
              <a:rPr lang="en-GB" sz="4000" dirty="0">
                <a:effectLst/>
              </a:rPr>
              <a:t> </a:t>
            </a:r>
            <a:r>
              <a:rPr lang="en-GB" sz="4000" dirty="0" err="1">
                <a:effectLst/>
              </a:rPr>
              <a:t>pieuaggelictyc</a:t>
            </a:r>
            <a:r>
              <a:rPr lang="en-GB" sz="4000" dirty="0">
                <a:effectLst/>
              </a:rPr>
              <a:t>.</a:t>
            </a:r>
            <a:endParaRPr lang="en-GB" sz="4000" dirty="0"/>
          </a:p>
        </p:txBody>
      </p:sp>
    </p:spTree>
    <p:extLst>
      <p:ext uri="{BB962C8B-B14F-4D97-AF65-F5344CB8AC3E}">
        <p14:creationId xmlns:p14="http://schemas.microsoft.com/office/powerpoint/2010/main" val="358332155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29C8E38-AD21-43DB-964F-66BD0D34021C}"/>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ينطق بمجد وكرامة، سادتي الآباء الرسل،</a:t>
            </a:r>
            <a:endParaRPr lang="en-GB" sz="4000" dirty="0"/>
          </a:p>
        </p:txBody>
      </p:sp>
      <p:sp>
        <p:nvSpPr>
          <p:cNvPr id="3" name="Text Placeholder 2">
            <a:extLst>
              <a:ext uri="{FF2B5EF4-FFF2-40B4-BE49-F238E27FC236}">
                <a16:creationId xmlns:a16="http://schemas.microsoft.com/office/drawing/2014/main" id="{11B25940-0AEC-43C2-86DC-95115A620237}"/>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إف ساچي إم إب اُو ؤ نيم إب طايو: إن ناشويس إن يوتي إن آبوس تولوس:</a:t>
            </a:r>
            <a:endParaRPr lang="en-GB" sz="3600" dirty="0"/>
          </a:p>
        </p:txBody>
      </p:sp>
      <p:sp>
        <p:nvSpPr>
          <p:cNvPr id="4" name="Text Placeholder 3">
            <a:extLst>
              <a:ext uri="{FF2B5EF4-FFF2-40B4-BE49-F238E27FC236}">
                <a16:creationId xmlns:a16="http://schemas.microsoft.com/office/drawing/2014/main" id="{89CCA993-117F-4CAA-83CB-275E01ACB47A}"/>
              </a:ext>
            </a:extLst>
          </p:cNvPr>
          <p:cNvSpPr>
            <a:spLocks noGrp="1"/>
          </p:cNvSpPr>
          <p:nvPr>
            <p:ph type="body" sz="quarter" idx="3"/>
          </p:nvPr>
        </p:nvSpPr>
        <p:spPr>
          <a:xfrm>
            <a:off x="-58056" y="5104294"/>
            <a:ext cx="9289144" cy="808893"/>
          </a:xfrm>
        </p:spPr>
        <p:txBody>
          <a:bodyPr/>
          <a:lstStyle/>
          <a:p>
            <a:r>
              <a:rPr lang="pt-BR" dirty="0"/>
              <a:t>Efcaji `m`p`wou nem `ptaio@ `nna=o=c `nio] `n`apoctoloc@</a:t>
            </a:r>
            <a:endParaRPr lang="en-GB" dirty="0"/>
          </a:p>
        </p:txBody>
      </p:sp>
    </p:spTree>
    <p:extLst>
      <p:ext uri="{BB962C8B-B14F-4D97-AF65-F5344CB8AC3E}">
        <p14:creationId xmlns:p14="http://schemas.microsoft.com/office/powerpoint/2010/main" val="258118428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B197130-A6D0-43C0-A08C-0C143854A421}"/>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وعلو منزلتهم، والمرتبة التي صارت إليهم.</a:t>
            </a:r>
            <a:endParaRPr lang="en-GB" sz="4000" dirty="0"/>
          </a:p>
        </p:txBody>
      </p:sp>
      <p:sp>
        <p:nvSpPr>
          <p:cNvPr id="3" name="Text Placeholder 2">
            <a:extLst>
              <a:ext uri="{FF2B5EF4-FFF2-40B4-BE49-F238E27FC236}">
                <a16:creationId xmlns:a16="http://schemas.microsoft.com/office/drawing/2014/main" id="{AD921A0E-1D90-4A2E-A52E-54D4ED24D583}"/>
              </a:ext>
            </a:extLst>
          </p:cNvPr>
          <p:cNvSpPr>
            <a:spLocks noGrp="1"/>
          </p:cNvSpPr>
          <p:nvPr>
            <p:ph type="body" idx="1"/>
          </p:nvPr>
        </p:nvSpPr>
        <p:spPr>
          <a:xfrm>
            <a:off x="0" y="6212114"/>
            <a:ext cx="9143999" cy="645886"/>
          </a:xfrm>
        </p:spPr>
        <p:txBody>
          <a:bodyPr anchor="ctr"/>
          <a:lstStyle/>
          <a:p>
            <a:r>
              <a:rPr lang="ar-EG" sz="3200" b="1" kern="1200" dirty="0">
                <a:solidFill>
                  <a:schemeClr val="bg1"/>
                </a:solidFill>
                <a:latin typeface="Times New Roman" pitchFamily="18" charset="0"/>
                <a:ea typeface="+mn-ea"/>
                <a:cs typeface="Times New Roman" pitchFamily="18" charset="0"/>
              </a:rPr>
              <a:t>نيم إبيتشيسي إمبو إكسي يوما: نيم تي تاكسيس إ تاس شوبي إنخيتو.</a:t>
            </a:r>
            <a:endParaRPr lang="en-GB" sz="3200" dirty="0"/>
          </a:p>
        </p:txBody>
      </p:sp>
      <p:sp>
        <p:nvSpPr>
          <p:cNvPr id="4" name="Text Placeholder 3">
            <a:extLst>
              <a:ext uri="{FF2B5EF4-FFF2-40B4-BE49-F238E27FC236}">
                <a16:creationId xmlns:a16="http://schemas.microsoft.com/office/drawing/2014/main" id="{5687083D-52F9-422F-A24D-F73F973B025C}"/>
              </a:ext>
            </a:extLst>
          </p:cNvPr>
          <p:cNvSpPr>
            <a:spLocks noGrp="1"/>
          </p:cNvSpPr>
          <p:nvPr>
            <p:ph type="body" sz="quarter" idx="3"/>
          </p:nvPr>
        </p:nvSpPr>
        <p:spPr>
          <a:xfrm>
            <a:off x="-1" y="5055723"/>
            <a:ext cx="9144000" cy="1156392"/>
          </a:xfrm>
        </p:spPr>
        <p:txBody>
          <a:bodyPr/>
          <a:lstStyle/>
          <a:p>
            <a:r>
              <a:rPr lang="pt-BR" sz="4000" dirty="0"/>
              <a:t>nem `p[ici `mpouaxiwma@ nem ]taxic `etacswpi</a:t>
            </a:r>
          </a:p>
          <a:p>
            <a:r>
              <a:rPr lang="pt-BR" sz="4000" dirty="0"/>
              <a:t> `nqytou.</a:t>
            </a:r>
            <a:endParaRPr lang="en-GB" sz="4000" dirty="0"/>
          </a:p>
        </p:txBody>
      </p:sp>
    </p:spTree>
    <p:extLst>
      <p:ext uri="{BB962C8B-B14F-4D97-AF65-F5344CB8AC3E}">
        <p14:creationId xmlns:p14="http://schemas.microsoft.com/office/powerpoint/2010/main" val="20190659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1E6A942-D3A2-4CF5-9710-29BE5C6A35B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CAD13E-03A0-4823-868E-2401DBB036F6}"/>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9CA0874-4EED-4EFA-B38F-C50F48E3A473}"/>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5958113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F561BE2-6318-41B1-9CE5-E783E29DC9DE}"/>
              </a:ext>
            </a:extLst>
          </p:cNvPr>
          <p:cNvSpPr>
            <a:spLocks noGrp="1"/>
          </p:cNvSpPr>
          <p:nvPr>
            <p:ph type="title"/>
          </p:nvPr>
        </p:nvSpPr>
        <p:spPr/>
        <p:txBody>
          <a:bodyPr>
            <a:normAutofit fontScale="90000"/>
          </a:bodyPr>
          <a:lstStyle/>
          <a:p>
            <a:r>
              <a:rPr lang="ar-EG" sz="3600" dirty="0">
                <a:solidFill>
                  <a:srgbClr val="FFC000"/>
                </a:solidFill>
              </a:rPr>
              <a:t>محير عيد الصليب</a:t>
            </a:r>
            <a:endParaRPr lang="en-GB" sz="3600" dirty="0">
              <a:solidFill>
                <a:srgbClr val="FFC000"/>
              </a:solidFill>
            </a:endParaRPr>
          </a:p>
        </p:txBody>
      </p:sp>
      <p:sp>
        <p:nvSpPr>
          <p:cNvPr id="3" name="Text Placeholder 2">
            <a:extLst>
              <a:ext uri="{FF2B5EF4-FFF2-40B4-BE49-F238E27FC236}">
                <a16:creationId xmlns:a16="http://schemas.microsoft.com/office/drawing/2014/main" id="{CA4F9F5F-C003-4483-B219-1A8927C27088}"/>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باشويس ايسوس بيخريستوس: فى إيطاف أشف إيه</a:t>
            </a:r>
            <a:r>
              <a:rPr lang="ar-EG" sz="3200" b="1" kern="1200" baseline="0" dirty="0">
                <a:solidFill>
                  <a:schemeClr val="bg1"/>
                </a:solidFill>
                <a:latin typeface="Times New Roman" pitchFamily="18" charset="0"/>
                <a:ea typeface="+mn-ea"/>
                <a:cs typeface="Times New Roman" pitchFamily="18" charset="0"/>
              </a:rPr>
              <a:t> بى إستافروس:</a:t>
            </a:r>
            <a:endParaRPr lang="en-GB" dirty="0"/>
          </a:p>
        </p:txBody>
      </p:sp>
      <p:sp>
        <p:nvSpPr>
          <p:cNvPr id="4" name="Text Placeholder 3">
            <a:extLst>
              <a:ext uri="{FF2B5EF4-FFF2-40B4-BE49-F238E27FC236}">
                <a16:creationId xmlns:a16="http://schemas.microsoft.com/office/drawing/2014/main" id="{A8F317EA-0E7F-474F-9A82-BAAAB61F94DF}"/>
              </a:ext>
            </a:extLst>
          </p:cNvPr>
          <p:cNvSpPr>
            <a:spLocks noGrp="1"/>
          </p:cNvSpPr>
          <p:nvPr>
            <p:ph type="body" sz="quarter" idx="3"/>
          </p:nvPr>
        </p:nvSpPr>
        <p:spPr/>
        <p:txBody>
          <a:bodyPr anchor="ctr"/>
          <a:lstStyle/>
          <a:p>
            <a:pPr>
              <a:lnSpc>
                <a:spcPct val="80000"/>
              </a:lnSpc>
              <a:spcBef>
                <a:spcPts val="0"/>
              </a:spcBef>
            </a:pPr>
            <a:r>
              <a:rPr lang="en-GB" sz="4400" dirty="0">
                <a:latin typeface="CS New Athanasius" panose="020B0500000000000000" pitchFamily="34" charset="0"/>
              </a:rPr>
              <a:t>Pa=o=c I=y=c P=,=c@ </a:t>
            </a:r>
            <a:r>
              <a:rPr lang="en-GB" sz="4400" dirty="0" err="1">
                <a:latin typeface="CS New Athanasius" panose="020B0500000000000000" pitchFamily="34" charset="0"/>
              </a:rPr>
              <a:t>vy`etauasf</a:t>
            </a:r>
            <a:r>
              <a:rPr lang="en-GB" sz="4400" dirty="0">
                <a:latin typeface="CS New Athanasius" panose="020B0500000000000000" pitchFamily="34" charset="0"/>
              </a:rPr>
              <a:t> `</a:t>
            </a:r>
            <a:r>
              <a:rPr lang="en-GB" sz="4400" dirty="0" err="1">
                <a:latin typeface="CS New Athanasius" panose="020B0500000000000000" pitchFamily="34" charset="0"/>
              </a:rPr>
              <a:t>epi`ctauroc</a:t>
            </a:r>
            <a:r>
              <a:rPr lang="en-GB" sz="44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94EFB577-6C05-4524-92DB-409DF6B5BADC}"/>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الذى صلب على الصليب، </a:t>
            </a:r>
            <a:endParaRPr lang="en-GB" dirty="0"/>
          </a:p>
        </p:txBody>
      </p:sp>
      <p:sp>
        <p:nvSpPr>
          <p:cNvPr id="5" name="TextBox 4">
            <a:hlinkClick r:id="rId2" action="ppaction://hlinksldjump"/>
            <a:extLst>
              <a:ext uri="{FF2B5EF4-FFF2-40B4-BE49-F238E27FC236}">
                <a16:creationId xmlns:a16="http://schemas.microsoft.com/office/drawing/2014/main" id="{6F40A323-4FD2-451C-8208-569CCF90527F}"/>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8588383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FAB2288-6ECD-45F9-8263-6E38895C6CBA}"/>
              </a:ext>
            </a:extLst>
          </p:cNvPr>
          <p:cNvSpPr>
            <a:spLocks noGrp="1"/>
          </p:cNvSpPr>
          <p:nvPr>
            <p:ph type="body" idx="1"/>
          </p:nvPr>
        </p:nvSpPr>
        <p:spPr/>
        <p:txBody>
          <a:bodyPr>
            <a:normAutofit/>
          </a:bodyPr>
          <a:lstStyle/>
          <a:p>
            <a:r>
              <a:rPr lang="ar-EG" sz="4000" b="1" kern="1200" baseline="0" dirty="0">
                <a:solidFill>
                  <a:schemeClr val="bg1"/>
                </a:solidFill>
                <a:latin typeface="Times New Roman" pitchFamily="18" charset="0"/>
                <a:ea typeface="+mn-ea"/>
                <a:cs typeface="Times New Roman" pitchFamily="18" charset="0"/>
              </a:rPr>
              <a:t>إيك إيخوم خيم إبساطاناس: سابيسيت إن نين إتشالافج.</a:t>
            </a:r>
            <a:endParaRPr lang="en-GB" sz="4000" dirty="0"/>
          </a:p>
        </p:txBody>
      </p:sp>
      <p:sp>
        <p:nvSpPr>
          <p:cNvPr id="4" name="Text Placeholder 3">
            <a:extLst>
              <a:ext uri="{FF2B5EF4-FFF2-40B4-BE49-F238E27FC236}">
                <a16:creationId xmlns:a16="http://schemas.microsoft.com/office/drawing/2014/main" id="{95F00997-8984-4FBD-9BC5-6AF43491C23F}"/>
              </a:ext>
            </a:extLst>
          </p:cNvPr>
          <p:cNvSpPr>
            <a:spLocks noGrp="1"/>
          </p:cNvSpPr>
          <p:nvPr>
            <p:ph type="body" sz="quarter" idx="3"/>
          </p:nvPr>
        </p:nvSpPr>
        <p:spPr/>
        <p:txBody>
          <a:bodyPr>
            <a:normAutofit/>
          </a:bodyPr>
          <a:lstStyle/>
          <a:p>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ek`eqwmqem</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m`pcatanac</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capecyt</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nnen</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alauj</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endParaRPr lang="en-GB" sz="3800" dirty="0"/>
          </a:p>
        </p:txBody>
      </p:sp>
      <p:sp>
        <p:nvSpPr>
          <p:cNvPr id="5" name="Text Placeholder 4">
            <a:extLst>
              <a:ext uri="{FF2B5EF4-FFF2-40B4-BE49-F238E27FC236}">
                <a16:creationId xmlns:a16="http://schemas.microsoft.com/office/drawing/2014/main" id="{ABE5AF85-C69E-4BA5-AACF-6C855A4C3815}"/>
              </a:ext>
            </a:extLst>
          </p:cNvPr>
          <p:cNvSpPr>
            <a:spLocks noGrp="1"/>
          </p:cNvSpPr>
          <p:nvPr>
            <p:ph type="body" sz="quarter" idx="10"/>
          </p:nvPr>
        </p:nvSpPr>
        <p:spPr>
          <a:xfrm>
            <a:off x="0" y="4392456"/>
            <a:ext cx="9144000" cy="762640"/>
          </a:xfrm>
        </p:spPr>
        <p:txBody>
          <a:bodyPr anchor="ctr">
            <a:normAutofit fontScale="85000" lnSpcReduction="20000"/>
          </a:bodyPr>
          <a:lstStyle/>
          <a:p>
            <a:pPr rtl="1">
              <a:lnSpc>
                <a:spcPct val="110000"/>
              </a:lnSpc>
            </a:pPr>
            <a:r>
              <a:rPr lang="ar-EG" sz="5400" dirty="0">
                <a:latin typeface="Times New Roman" pitchFamily="18" charset="0"/>
                <a:cs typeface="Times New Roman" pitchFamily="18" charset="0"/>
              </a:rPr>
              <a:t>اسحق</a:t>
            </a:r>
            <a:r>
              <a:rPr lang="en-US" sz="5400" dirty="0">
                <a:latin typeface="Times New Roman" pitchFamily="18" charset="0"/>
                <a:cs typeface="Times New Roman" pitchFamily="18" charset="0"/>
              </a:rPr>
              <a:t> </a:t>
            </a:r>
            <a:r>
              <a:rPr lang="ar-EG" sz="5400" dirty="0">
                <a:latin typeface="Times New Roman" pitchFamily="18" charset="0"/>
                <a:cs typeface="Times New Roman" pitchFamily="18" charset="0"/>
              </a:rPr>
              <a:t>الشيطان، تحت أقدامنا.</a:t>
            </a:r>
            <a:endParaRPr lang="en-GB" sz="5400" dirty="0"/>
          </a:p>
        </p:txBody>
      </p:sp>
      <p:sp>
        <p:nvSpPr>
          <p:cNvPr id="7" name="TextBox 6">
            <a:hlinkClick r:id="rId2" action="ppaction://hlinksldjump"/>
            <a:extLst>
              <a:ext uri="{FF2B5EF4-FFF2-40B4-BE49-F238E27FC236}">
                <a16:creationId xmlns:a16="http://schemas.microsoft.com/office/drawing/2014/main" id="{503AB1CA-0DD3-4C82-AFCA-7B9A7AD8281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938594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p:cNvSpPr>
            <a:spLocks noGrp="1"/>
          </p:cNvSpPr>
          <p:nvPr>
            <p:ph type="title"/>
          </p:nvPr>
        </p:nvSpPr>
        <p:spPr/>
        <p:txBody>
          <a:bodyPr>
            <a:noAutofit/>
          </a:bodyPr>
          <a:lstStyle/>
          <a:p>
            <a:endParaRPr lang="en-US" sz="3600" dirty="0"/>
          </a:p>
        </p:txBody>
      </p:sp>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4400" dirty="0"/>
              <a:t>لا ترفضني الخطاة من شفاعتك عند الذي ولد منك، لأنه رحوم وقادر على خلاصنا، لأنه تألم من أجلنا لكي ينقذنا، فلتدركنا رأفتك سريعا لأننا قد تمسكنَّا جدا. أعنا يا الله مخلصنا من أجل مجد اسمك. </a:t>
            </a:r>
            <a:endParaRPr lang="en-US" sz="4400" dirty="0"/>
          </a:p>
        </p:txBody>
      </p:sp>
    </p:spTree>
    <p:extLst>
      <p:ext uri="{BB962C8B-B14F-4D97-AF65-F5344CB8AC3E}">
        <p14:creationId xmlns:p14="http://schemas.microsoft.com/office/powerpoint/2010/main" val="265671529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438E451-0D53-40FE-9E8A-D8D78E33A921}"/>
              </a:ext>
            </a:extLst>
          </p:cNvPr>
          <p:cNvSpPr>
            <a:spLocks noGrp="1"/>
          </p:cNvSpPr>
          <p:nvPr>
            <p:ph type="title"/>
          </p:nvPr>
        </p:nvSpPr>
        <p:spPr/>
        <p:txBody>
          <a:bodyPr>
            <a:normAutofit fontScale="90000"/>
          </a:bodyPr>
          <a:lstStyle/>
          <a:p>
            <a:r>
              <a:rPr lang="ar-EG" sz="3200" dirty="0">
                <a:solidFill>
                  <a:srgbClr val="FFC000"/>
                </a:solidFill>
              </a:rPr>
              <a:t>محير شهر كيهك</a:t>
            </a:r>
            <a:endParaRPr lang="en-GB" sz="3200" dirty="0">
              <a:solidFill>
                <a:srgbClr val="FFC000"/>
              </a:solidFill>
            </a:endParaRPr>
          </a:p>
        </p:txBody>
      </p:sp>
      <p:sp>
        <p:nvSpPr>
          <p:cNvPr id="3" name="Text Placeholder 2">
            <a:extLst>
              <a:ext uri="{FF2B5EF4-FFF2-40B4-BE49-F238E27FC236}">
                <a16:creationId xmlns:a16="http://schemas.microsoft.com/office/drawing/2014/main" id="{CA8D2C1C-BBC0-4D5A-9A61-5C097C7A261B}"/>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باتشويس إيسوس بي إخريستوس: بي ميسي إي</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ول خين إفيوت:</a:t>
            </a:r>
          </a:p>
        </p:txBody>
      </p:sp>
      <p:sp>
        <p:nvSpPr>
          <p:cNvPr id="4" name="Text Placeholder 3">
            <a:extLst>
              <a:ext uri="{FF2B5EF4-FFF2-40B4-BE49-F238E27FC236}">
                <a16:creationId xmlns:a16="http://schemas.microsoft.com/office/drawing/2014/main" id="{62E6D64C-E0D1-46E8-ACDB-5B1E7BE48C5E}"/>
              </a:ext>
            </a:extLst>
          </p:cNvPr>
          <p:cNvSpPr>
            <a:spLocks noGrp="1"/>
          </p:cNvSpPr>
          <p:nvPr>
            <p:ph type="body" sz="quarter" idx="3"/>
          </p:nvPr>
        </p:nvSpPr>
        <p:spPr/>
        <p:txBody>
          <a:bodyPr>
            <a:normAutofit fontScale="92500"/>
          </a:bodyPr>
          <a:lstStyle/>
          <a:p>
            <a:r>
              <a:rPr lang="en-GB" sz="4000" dirty="0">
                <a:latin typeface="CS New Athanasius" panose="020B0500000000000000" pitchFamily="34" charset="0"/>
              </a:rPr>
              <a:t>Pa[</a:t>
            </a:r>
            <a:r>
              <a:rPr lang="en-GB" sz="4000" dirty="0" err="1">
                <a:latin typeface="CS New Athanasius" panose="020B0500000000000000" pitchFamily="34" charset="0"/>
              </a:rPr>
              <a:t>oic</a:t>
            </a:r>
            <a:r>
              <a:rPr lang="en-GB" sz="4000" dirty="0">
                <a:latin typeface="CS New Athanasius" panose="020B0500000000000000" pitchFamily="34" charset="0"/>
              </a:rPr>
              <a:t> </a:t>
            </a:r>
            <a:r>
              <a:rPr lang="en-GB" sz="4000" dirty="0" err="1">
                <a:latin typeface="CS New Athanasius" panose="020B0500000000000000" pitchFamily="34" charset="0"/>
              </a:rPr>
              <a:t>Iycouc</a:t>
            </a:r>
            <a:r>
              <a:rPr lang="en-GB" sz="4000" dirty="0">
                <a:latin typeface="CS New Athanasius" panose="020B0500000000000000" pitchFamily="34" charset="0"/>
              </a:rPr>
              <a:t> Pi`,</a:t>
            </a:r>
            <a:r>
              <a:rPr lang="en-GB" sz="4000" dirty="0" err="1">
                <a:latin typeface="CS New Athanasius" panose="020B0500000000000000" pitchFamily="34" charset="0"/>
              </a:rPr>
              <a:t>rictoc</a:t>
            </a:r>
            <a:r>
              <a:rPr lang="en-GB" sz="4000" dirty="0">
                <a:latin typeface="CS New Athanasius" panose="020B0500000000000000" pitchFamily="34" charset="0"/>
              </a:rPr>
              <a:t>@ </a:t>
            </a:r>
            <a:r>
              <a:rPr lang="en-GB" sz="4000" dirty="0" err="1">
                <a:latin typeface="CS New Athanasius" panose="020B0500000000000000" pitchFamily="34" charset="0"/>
              </a:rPr>
              <a:t>Pimici</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Viwt</a:t>
            </a:r>
            <a:r>
              <a:rPr lang="en-GB" sz="40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FFCD775C-1F06-4B2A-A54E-27F452161AA7}"/>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المولود من الآب،</a:t>
            </a:r>
            <a:endParaRPr lang="en-GB" dirty="0"/>
          </a:p>
        </p:txBody>
      </p:sp>
      <p:sp>
        <p:nvSpPr>
          <p:cNvPr id="5" name="TextBox 4">
            <a:hlinkClick r:id="rId2" action="ppaction://hlinksldjump"/>
            <a:extLst>
              <a:ext uri="{FF2B5EF4-FFF2-40B4-BE49-F238E27FC236}">
                <a16:creationId xmlns:a16="http://schemas.microsoft.com/office/drawing/2014/main" id="{D38E0B05-4FC7-49D0-A620-BE11A4A6B52A}"/>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744672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CD43F84-41A1-46E2-8FB9-75519AA130A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خاجوؤ إنني إيئون تيرو: ناي نان كاطا بيك نيشتي إنناي.</a:t>
            </a:r>
            <a:endParaRPr lang="en-GB" sz="3600" dirty="0"/>
          </a:p>
        </p:txBody>
      </p:sp>
      <p:sp>
        <p:nvSpPr>
          <p:cNvPr id="4" name="Text Placeholder 3">
            <a:extLst>
              <a:ext uri="{FF2B5EF4-FFF2-40B4-BE49-F238E27FC236}">
                <a16:creationId xmlns:a16="http://schemas.microsoft.com/office/drawing/2014/main" id="{9435C0B9-C3BF-4987-AB05-7EF908856C18}"/>
              </a:ext>
            </a:extLst>
          </p:cNvPr>
          <p:cNvSpPr>
            <a:spLocks noGrp="1"/>
          </p:cNvSpPr>
          <p:nvPr>
            <p:ph type="body" sz="quarter" idx="3"/>
          </p:nvPr>
        </p:nvSpPr>
        <p:spPr/>
        <p:txBody>
          <a:bodyPr>
            <a:normAutofit fontScale="85000" lnSpcReduction="10000"/>
          </a:bodyPr>
          <a:lstStyle/>
          <a:p>
            <a:r>
              <a:rPr lang="en-GB" sz="4000" dirty="0" err="1">
                <a:latin typeface="CS New Athanasius" panose="020B0500000000000000" pitchFamily="34" charset="0"/>
              </a:rPr>
              <a:t>qajwou</a:t>
            </a:r>
            <a:r>
              <a:rPr lang="en-GB" sz="4000" dirty="0">
                <a:latin typeface="CS New Athanasius" panose="020B0500000000000000" pitchFamily="34" charset="0"/>
              </a:rPr>
              <a:t> `</a:t>
            </a:r>
            <a:r>
              <a:rPr lang="en-GB" sz="4000" dirty="0" err="1">
                <a:latin typeface="CS New Athanasius" panose="020B0500000000000000" pitchFamily="34" charset="0"/>
              </a:rPr>
              <a:t>ni`ewn</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nai</a:t>
            </a:r>
            <a:r>
              <a:rPr lang="en-GB" sz="4000" dirty="0">
                <a:latin typeface="CS New Athanasius" panose="020B0500000000000000" pitchFamily="34" charset="0"/>
              </a:rPr>
              <a:t> nan kata </a:t>
            </a:r>
            <a:r>
              <a:rPr lang="en-GB" sz="4000" dirty="0" err="1">
                <a:latin typeface="CS New Athanasius" panose="020B0500000000000000" pitchFamily="34" charset="0"/>
              </a:rPr>
              <a:t>peknis</a:t>
            </a:r>
            <a:r>
              <a:rPr lang="en-GB" sz="4000" dirty="0">
                <a:latin typeface="CS New Athanasius" panose="020B0500000000000000" pitchFamily="34" charset="0"/>
              </a:rPr>
              <a:t>] `</a:t>
            </a:r>
            <a:r>
              <a:rPr lang="en-GB" sz="4000" dirty="0" err="1">
                <a:latin typeface="CS New Athanasius" panose="020B0500000000000000" pitchFamily="34" charset="0"/>
              </a:rPr>
              <a:t>nnai</a:t>
            </a:r>
            <a:r>
              <a:rPr lang="en-GB" sz="4000" dirty="0">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A2C74EAF-980B-4714-B907-2744CD42C086}"/>
              </a:ext>
            </a:extLst>
          </p:cNvPr>
          <p:cNvSpPr>
            <a:spLocks noGrp="1"/>
          </p:cNvSpPr>
          <p:nvPr>
            <p:ph type="body" sz="quarter" idx="10"/>
          </p:nvPr>
        </p:nvSpPr>
        <p:spPr/>
        <p:txBody>
          <a:bodyPr/>
          <a:lstStyle/>
          <a:p>
            <a:r>
              <a:rPr lang="ar-EG" dirty="0">
                <a:latin typeface="Times New Roman" pitchFamily="18" charset="0"/>
                <a:cs typeface="Times New Roman" pitchFamily="18" charset="0"/>
              </a:rPr>
              <a:t>قبل كل الدهور، إرحمنا كعظيم رحمتك.</a:t>
            </a:r>
            <a:endParaRPr lang="en-GB" dirty="0"/>
          </a:p>
        </p:txBody>
      </p:sp>
    </p:spTree>
    <p:extLst>
      <p:ext uri="{BB962C8B-B14F-4D97-AF65-F5344CB8AC3E}">
        <p14:creationId xmlns:p14="http://schemas.microsoft.com/office/powerpoint/2010/main" val="29648794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8BEF247-25D0-46EF-806E-E8F3016D5C98}"/>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992726AD-E8DA-43C5-809D-9BD4D34EADB0}"/>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ني شيروبيم سيه أوأوشت إمموف: ني سيرافيم سيه تي أوأوناف: </a:t>
            </a:r>
            <a:endParaRPr lang="en-GB" sz="3400" dirty="0"/>
          </a:p>
        </p:txBody>
      </p:sp>
      <p:sp>
        <p:nvSpPr>
          <p:cNvPr id="4" name="Text Placeholder 3">
            <a:extLst>
              <a:ext uri="{FF2B5EF4-FFF2-40B4-BE49-F238E27FC236}">
                <a16:creationId xmlns:a16="http://schemas.microsoft.com/office/drawing/2014/main" id="{8EA3F6C0-1225-470B-B0C0-A515BB7DB2E9}"/>
              </a:ext>
            </a:extLst>
          </p:cNvPr>
          <p:cNvSpPr>
            <a:spLocks noGrp="1"/>
          </p:cNvSpPr>
          <p:nvPr>
            <p:ph type="body" sz="quarter" idx="3"/>
          </p:nvPr>
        </p:nvSpPr>
        <p:spPr/>
        <p:txBody>
          <a:bodyPr>
            <a:normAutofit/>
          </a:bodyPr>
          <a:lstStyle/>
          <a:p>
            <a:pPr>
              <a:spcBef>
                <a:spcPts val="0"/>
              </a:spcBef>
            </a:pPr>
            <a:r>
              <a:rPr lang="en-GB" sz="3500" dirty="0" err="1">
                <a:latin typeface="CS New Athanasius" panose="020B0500000000000000" pitchFamily="34" charset="0"/>
              </a:rPr>
              <a:t>Ni,erobim</a:t>
            </a:r>
            <a:r>
              <a:rPr lang="en-GB" sz="3500" dirty="0">
                <a:latin typeface="CS New Athanasius" panose="020B0500000000000000" pitchFamily="34" charset="0"/>
              </a:rPr>
              <a:t> </a:t>
            </a:r>
            <a:r>
              <a:rPr lang="en-GB" sz="3500" dirty="0" err="1">
                <a:latin typeface="CS New Athanasius" panose="020B0500000000000000" pitchFamily="34" charset="0"/>
              </a:rPr>
              <a:t>ceouwst</a:t>
            </a:r>
            <a:r>
              <a:rPr lang="en-GB" sz="3500" dirty="0">
                <a:latin typeface="CS New Athanasius" panose="020B0500000000000000" pitchFamily="34" charset="0"/>
              </a:rPr>
              <a:t> `</a:t>
            </a:r>
            <a:r>
              <a:rPr lang="en-GB" sz="3500" dirty="0" err="1">
                <a:latin typeface="CS New Athanasius" panose="020B0500000000000000" pitchFamily="34" charset="0"/>
              </a:rPr>
              <a:t>mmof</a:t>
            </a:r>
            <a:r>
              <a:rPr lang="en-GB" sz="3500" dirty="0">
                <a:latin typeface="CS New Athanasius" panose="020B0500000000000000" pitchFamily="34" charset="0"/>
              </a:rPr>
              <a:t>@ </a:t>
            </a:r>
            <a:r>
              <a:rPr lang="en-GB" sz="3500" dirty="0" err="1">
                <a:latin typeface="CS New Athanasius" panose="020B0500000000000000" pitchFamily="34" charset="0"/>
              </a:rPr>
              <a:t>Niceravim</a:t>
            </a:r>
            <a:r>
              <a:rPr lang="en-GB" sz="3500" dirty="0">
                <a:latin typeface="CS New Athanasius" panose="020B0500000000000000" pitchFamily="34" charset="0"/>
              </a:rPr>
              <a:t> </a:t>
            </a:r>
            <a:r>
              <a:rPr lang="en-GB" sz="3500" dirty="0" err="1">
                <a:latin typeface="CS New Athanasius" panose="020B0500000000000000" pitchFamily="34" charset="0"/>
              </a:rPr>
              <a:t>ce</a:t>
            </a:r>
            <a:r>
              <a:rPr lang="en-GB" sz="3500" dirty="0">
                <a:latin typeface="CS New Athanasius" panose="020B0500000000000000" pitchFamily="34" charset="0"/>
              </a:rPr>
              <a:t>]`</a:t>
            </a:r>
            <a:r>
              <a:rPr lang="en-GB" sz="3500" dirty="0" err="1">
                <a:latin typeface="CS New Athanasius" panose="020B0500000000000000" pitchFamily="34" charset="0"/>
              </a:rPr>
              <a:t>wou</a:t>
            </a:r>
            <a:r>
              <a:rPr lang="en-GB" sz="3500" dirty="0">
                <a:latin typeface="CS New Athanasius" panose="020B0500000000000000" pitchFamily="34" charset="0"/>
              </a:rPr>
              <a:t> </a:t>
            </a:r>
            <a:r>
              <a:rPr lang="en-GB" sz="3500" dirty="0" err="1">
                <a:latin typeface="CS New Athanasius" panose="020B0500000000000000" pitchFamily="34" charset="0"/>
              </a:rPr>
              <a:t>naf</a:t>
            </a:r>
            <a:r>
              <a:rPr lang="en-GB" sz="3500" dirty="0">
                <a:latin typeface="CS New Athanasius" panose="020B0500000000000000" pitchFamily="34" charset="0"/>
              </a:rPr>
              <a:t>@ </a:t>
            </a:r>
          </a:p>
        </p:txBody>
      </p:sp>
      <p:sp>
        <p:nvSpPr>
          <p:cNvPr id="6" name="Text Placeholder 5">
            <a:extLst>
              <a:ext uri="{FF2B5EF4-FFF2-40B4-BE49-F238E27FC236}">
                <a16:creationId xmlns:a16="http://schemas.microsoft.com/office/drawing/2014/main" id="{7E7AB4BC-3357-4EFB-BB11-DE05F60C267E}"/>
              </a:ext>
            </a:extLst>
          </p:cNvPr>
          <p:cNvSpPr>
            <a:spLocks noGrp="1"/>
          </p:cNvSpPr>
          <p:nvPr>
            <p:ph type="body" sz="quarter" idx="10"/>
          </p:nvPr>
        </p:nvSpPr>
        <p:spPr/>
        <p:txBody>
          <a:bodyPr/>
          <a:lstStyle/>
          <a:p>
            <a:r>
              <a:rPr lang="ar-EG" dirty="0">
                <a:latin typeface="Times New Roman" pitchFamily="18" charset="0"/>
                <a:cs typeface="Times New Roman" pitchFamily="18" charset="0"/>
              </a:rPr>
              <a:t>الشاروبيم يسجدون له، السيرافيم يمجدونه، </a:t>
            </a:r>
            <a:endParaRPr lang="en-GB" dirty="0"/>
          </a:p>
        </p:txBody>
      </p:sp>
    </p:spTree>
    <p:extLst>
      <p:ext uri="{BB962C8B-B14F-4D97-AF65-F5344CB8AC3E}">
        <p14:creationId xmlns:p14="http://schemas.microsoft.com/office/powerpoint/2010/main" val="1348252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3126FB0-4250-4DBB-A5A5-B1B81E1C0E69}"/>
              </a:ext>
            </a:extLst>
          </p:cNvPr>
          <p:cNvSpPr>
            <a:spLocks noGrp="1"/>
          </p:cNvSpPr>
          <p:nvPr>
            <p:ph type="body" idx="1"/>
          </p:nvPr>
        </p:nvSpPr>
        <p:spPr/>
        <p:txBody>
          <a:bodyPr/>
          <a:lstStyle/>
          <a:p>
            <a:r>
              <a:rPr lang="ar-EG" sz="3800" b="1" kern="1200" dirty="0">
                <a:solidFill>
                  <a:schemeClr val="bg1"/>
                </a:solidFill>
                <a:latin typeface="Times New Roman" pitchFamily="18" charset="0"/>
                <a:ea typeface="+mn-ea"/>
                <a:cs typeface="Times New Roman" pitchFamily="18" charset="0"/>
              </a:rPr>
              <a:t>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 أوش إي</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ول 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جو إمموس: چيه إكؤواب اووه إكؤواب.</a:t>
            </a:r>
            <a:endParaRPr lang="en-GB" sz="3800" dirty="0"/>
          </a:p>
        </p:txBody>
      </p:sp>
      <p:sp>
        <p:nvSpPr>
          <p:cNvPr id="4" name="Text Placeholder 3">
            <a:extLst>
              <a:ext uri="{FF2B5EF4-FFF2-40B4-BE49-F238E27FC236}">
                <a16:creationId xmlns:a16="http://schemas.microsoft.com/office/drawing/2014/main" id="{F3DB0A3B-1D0D-46CD-B107-1FE215DF6EBE}"/>
              </a:ext>
            </a:extLst>
          </p:cNvPr>
          <p:cNvSpPr>
            <a:spLocks noGrp="1"/>
          </p:cNvSpPr>
          <p:nvPr>
            <p:ph type="body" sz="quarter" idx="3"/>
          </p:nvPr>
        </p:nvSpPr>
        <p:spPr/>
        <p:txBody>
          <a:bodyPr>
            <a:normAutofit/>
          </a:bodyPr>
          <a:lstStyle/>
          <a:p>
            <a:r>
              <a:rPr lang="en-GB" sz="3800" dirty="0" err="1">
                <a:latin typeface="CS New Athanasius" panose="020B0500000000000000" pitchFamily="34" charset="0"/>
              </a:rPr>
              <a:t>euws</a:t>
            </a:r>
            <a:r>
              <a:rPr lang="en-GB" sz="3800" dirty="0">
                <a:latin typeface="CS New Athanasius" panose="020B0500000000000000" pitchFamily="34" charset="0"/>
              </a:rPr>
              <a:t> `</a:t>
            </a:r>
            <a:r>
              <a:rPr lang="en-GB" sz="3800" dirty="0" err="1">
                <a:latin typeface="CS New Athanasius" panose="020B0500000000000000" pitchFamily="34" charset="0"/>
              </a:rPr>
              <a:t>ebol</a:t>
            </a:r>
            <a:r>
              <a:rPr lang="en-GB" sz="3800" dirty="0">
                <a:latin typeface="CS New Athanasius" panose="020B0500000000000000" pitchFamily="34" charset="0"/>
              </a:rPr>
              <a:t> </a:t>
            </a:r>
            <a:r>
              <a:rPr lang="en-GB" sz="3800" dirty="0" err="1">
                <a:latin typeface="CS New Athanasius" panose="020B0500000000000000" pitchFamily="34" charset="0"/>
              </a:rPr>
              <a:t>eujw</a:t>
            </a:r>
            <a:r>
              <a:rPr lang="en-GB" sz="3800" dirty="0">
                <a:latin typeface="CS New Athanasius" panose="020B0500000000000000" pitchFamily="34" charset="0"/>
              </a:rPr>
              <a:t> `</a:t>
            </a:r>
            <a:r>
              <a:rPr lang="en-GB" sz="3800" dirty="0" err="1">
                <a:latin typeface="CS New Athanasius" panose="020B0500000000000000" pitchFamily="34" charset="0"/>
              </a:rPr>
              <a:t>mmoc</a:t>
            </a:r>
            <a:r>
              <a:rPr lang="en-GB" sz="3800" dirty="0">
                <a:latin typeface="CS New Athanasius" panose="020B0500000000000000" pitchFamily="34" charset="0"/>
              </a:rPr>
              <a:t>@ je `,</a:t>
            </a:r>
            <a:r>
              <a:rPr lang="en-GB" sz="3800" dirty="0" err="1">
                <a:latin typeface="CS New Athanasius" panose="020B0500000000000000" pitchFamily="34" charset="0"/>
              </a:rPr>
              <a:t>ouab</a:t>
            </a:r>
            <a:r>
              <a:rPr lang="en-GB" sz="3800" dirty="0">
                <a:latin typeface="CS New Athanasius" panose="020B0500000000000000" pitchFamily="34" charset="0"/>
              </a:rPr>
              <a:t> </a:t>
            </a:r>
            <a:r>
              <a:rPr lang="en-GB" sz="3800" dirty="0" err="1">
                <a:latin typeface="CS New Athanasius" panose="020B0500000000000000" pitchFamily="34" charset="0"/>
              </a:rPr>
              <a:t>ouoh</a:t>
            </a:r>
            <a:r>
              <a:rPr lang="en-GB" sz="3800" dirty="0">
                <a:latin typeface="CS New Athanasius" panose="020B0500000000000000" pitchFamily="34" charset="0"/>
              </a:rPr>
              <a:t> `,</a:t>
            </a:r>
            <a:r>
              <a:rPr lang="en-GB" sz="3800" dirty="0" err="1">
                <a:latin typeface="CS New Athanasius" panose="020B0500000000000000" pitchFamily="34" charset="0"/>
              </a:rPr>
              <a:t>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EE8C2511-A342-40D6-9CFB-F0A93FCD3201}"/>
              </a:ext>
            </a:extLst>
          </p:cNvPr>
          <p:cNvSpPr>
            <a:spLocks noGrp="1"/>
          </p:cNvSpPr>
          <p:nvPr>
            <p:ph type="body" sz="quarter" idx="10"/>
          </p:nvPr>
        </p:nvSpPr>
        <p:spPr/>
        <p:txBody>
          <a:bodyPr/>
          <a:lstStyle/>
          <a:p>
            <a:pPr rtl="1"/>
            <a:r>
              <a:rPr lang="ar-EG" dirty="0">
                <a:latin typeface="Times New Roman" pitchFamily="18" charset="0"/>
                <a:cs typeface="Times New Roman" pitchFamily="18" charset="0"/>
              </a:rPr>
              <a:t>صارخين قائلين</a:t>
            </a:r>
            <a:r>
              <a:rPr lang="en-US" dirty="0">
                <a:latin typeface="Times New Roman" pitchFamily="18" charset="0"/>
                <a:cs typeface="Times New Roman" pitchFamily="18" charset="0"/>
              </a:rPr>
              <a:t>:</a:t>
            </a:r>
            <a:r>
              <a:rPr lang="ar-EG" dirty="0">
                <a:latin typeface="Times New Roman" pitchFamily="18" charset="0"/>
                <a:cs typeface="Times New Roman" pitchFamily="18" charset="0"/>
              </a:rPr>
              <a:t> "قدوس قدوس.</a:t>
            </a:r>
            <a:endParaRPr lang="en-GB" dirty="0"/>
          </a:p>
        </p:txBody>
      </p:sp>
    </p:spTree>
    <p:extLst>
      <p:ext uri="{BB962C8B-B14F-4D97-AF65-F5344CB8AC3E}">
        <p14:creationId xmlns:p14="http://schemas.microsoft.com/office/powerpoint/2010/main" val="24521554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EAF0C0C-8698-4084-A142-C4E056AE3FB7}"/>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إكؤواب إبتشويس خين ني آنا إنشو: إكطايوت خين ني آنا إن إث</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ا: </a:t>
            </a:r>
            <a:endParaRPr lang="en-GB" sz="3400" dirty="0"/>
          </a:p>
        </p:txBody>
      </p:sp>
      <p:sp>
        <p:nvSpPr>
          <p:cNvPr id="4" name="Text Placeholder 3">
            <a:extLst>
              <a:ext uri="{FF2B5EF4-FFF2-40B4-BE49-F238E27FC236}">
                <a16:creationId xmlns:a16="http://schemas.microsoft.com/office/drawing/2014/main" id="{0C1C5085-54A4-466E-8E5F-A0053E856F4F}"/>
              </a:ext>
            </a:extLst>
          </p:cNvPr>
          <p:cNvSpPr>
            <a:spLocks noGrp="1"/>
          </p:cNvSpPr>
          <p:nvPr>
            <p:ph type="body" sz="quarter" idx="3"/>
          </p:nvPr>
        </p:nvSpPr>
        <p:spPr/>
        <p:txBody>
          <a:bodyPr>
            <a:noAutofit/>
          </a:bodyPr>
          <a:lstStyle/>
          <a:p>
            <a:pPr>
              <a:spcBef>
                <a:spcPts val="0"/>
              </a:spcBef>
            </a:pPr>
            <a:r>
              <a:rPr lang="en-GB" dirty="0">
                <a:latin typeface="CS New Athanasius" panose="020B0500000000000000" pitchFamily="34" charset="0"/>
              </a:rPr>
              <a:t>`&lt;</a:t>
            </a:r>
            <a:r>
              <a:rPr lang="en-GB" dirty="0" err="1">
                <a:latin typeface="CS New Athanasius" panose="020B0500000000000000" pitchFamily="34" charset="0"/>
              </a:rPr>
              <a:t>ouab</a:t>
            </a:r>
            <a:r>
              <a:rPr lang="en-GB" dirty="0">
                <a:latin typeface="CS New Athanasius" panose="020B0500000000000000" pitchFamily="34" charset="0"/>
              </a:rPr>
              <a:t> `P[</a:t>
            </a:r>
            <a:r>
              <a:rPr lang="en-GB" dirty="0" err="1">
                <a:latin typeface="CS New Athanasius" panose="020B0500000000000000" pitchFamily="34" charset="0"/>
              </a:rPr>
              <a:t>oic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a:t>
            </a:r>
            <a:r>
              <a:rPr lang="en-GB" dirty="0" err="1">
                <a:latin typeface="CS New Athanasius" panose="020B0500000000000000" pitchFamily="34" charset="0"/>
              </a:rPr>
              <a:t>nso</a:t>
            </a:r>
            <a:r>
              <a:rPr lang="en-GB" dirty="0">
                <a:latin typeface="CS New Athanasius" panose="020B0500000000000000" pitchFamily="34" charset="0"/>
              </a:rPr>
              <a:t>@ `</a:t>
            </a:r>
            <a:r>
              <a:rPr lang="en-GB" dirty="0" err="1">
                <a:latin typeface="CS New Athanasius" panose="020B0500000000000000" pitchFamily="34" charset="0"/>
              </a:rPr>
              <a:t>ktaiyout</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`n`;</a:t>
            </a:r>
            <a:r>
              <a:rPr lang="en-GB" dirty="0" err="1">
                <a:latin typeface="CS New Athanasius" panose="020B0500000000000000" pitchFamily="34" charset="0"/>
              </a:rPr>
              <a:t>ba</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DF637CEB-E54B-4379-B91E-074F05199C8A}"/>
              </a:ext>
            </a:extLst>
          </p:cNvPr>
          <p:cNvSpPr>
            <a:spLocks noGrp="1"/>
          </p:cNvSpPr>
          <p:nvPr>
            <p:ph type="body" sz="quarter" idx="10"/>
          </p:nvPr>
        </p:nvSpPr>
        <p:spPr/>
        <p:txBody>
          <a:bodyPr/>
          <a:lstStyle/>
          <a:p>
            <a:r>
              <a:rPr lang="ar-EG" dirty="0">
                <a:latin typeface="Times New Roman" pitchFamily="18" charset="0"/>
                <a:cs typeface="Times New Roman" pitchFamily="18" charset="0"/>
              </a:rPr>
              <a:t>قدوس رب الألوف، مكرم بالربوات،</a:t>
            </a:r>
            <a:endParaRPr lang="en-GB" dirty="0"/>
          </a:p>
        </p:txBody>
      </p:sp>
    </p:spTree>
    <p:extLst>
      <p:ext uri="{BB962C8B-B14F-4D97-AF65-F5344CB8AC3E}">
        <p14:creationId xmlns:p14="http://schemas.microsoft.com/office/powerpoint/2010/main" val="357514478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1C72DB1-5E26-418D-B540-168DFCD67E1F}"/>
              </a:ext>
            </a:extLst>
          </p:cNvPr>
          <p:cNvSpPr>
            <a:spLocks noGrp="1"/>
          </p:cNvSpPr>
          <p:nvPr>
            <p:ph type="body" idx="1"/>
          </p:nvPr>
        </p:nvSpPr>
        <p:spPr/>
        <p:txBody>
          <a:bodyPr>
            <a:normAutofit/>
          </a:bodyPr>
          <a:lstStyle/>
          <a:p>
            <a:r>
              <a:rPr lang="ar-EG" sz="3300" b="1" kern="1200" dirty="0">
                <a:solidFill>
                  <a:schemeClr val="bg1"/>
                </a:solidFill>
                <a:latin typeface="Times New Roman" pitchFamily="18" charset="0"/>
                <a:ea typeface="+mn-ea"/>
                <a:cs typeface="Times New Roman" pitchFamily="18" charset="0"/>
              </a:rPr>
              <a:t>إنثوك أوو إسطوي نوفي بيه باسوتير: چيه أك إي اكسوتي إممون.</a:t>
            </a:r>
            <a:endParaRPr lang="en-GB" sz="3300" dirty="0"/>
          </a:p>
        </p:txBody>
      </p:sp>
      <p:sp>
        <p:nvSpPr>
          <p:cNvPr id="4" name="Text Placeholder 3">
            <a:extLst>
              <a:ext uri="{FF2B5EF4-FFF2-40B4-BE49-F238E27FC236}">
                <a16:creationId xmlns:a16="http://schemas.microsoft.com/office/drawing/2014/main" id="{D52A22EC-6762-4925-ABCF-5522723B5CEA}"/>
              </a:ext>
            </a:extLst>
          </p:cNvPr>
          <p:cNvSpPr>
            <a:spLocks noGrp="1"/>
          </p:cNvSpPr>
          <p:nvPr>
            <p:ph type="body" sz="quarter" idx="3"/>
          </p:nvPr>
        </p:nvSpPr>
        <p:spPr/>
        <p:txBody>
          <a:bodyPr>
            <a:noAutofit/>
          </a:bodyPr>
          <a:lstStyle/>
          <a:p>
            <a:pPr>
              <a:spcBef>
                <a:spcPts val="0"/>
              </a:spcBef>
            </a:pPr>
            <a:r>
              <a:rPr lang="pl-PL" sz="4000" dirty="0">
                <a:latin typeface="CS New Athanasius" panose="020B0500000000000000" pitchFamily="34" charset="0"/>
              </a:rPr>
              <a:t>`n;ok ou`c;oinoufi pe Pacwtyr@ je aktwnk akcw] `mmon.</a:t>
            </a:r>
            <a:endParaRPr lang="en-GB"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3015BD3F-E0D6-4DDE-ADF3-38F190C621B8}"/>
              </a:ext>
            </a:extLst>
          </p:cNvPr>
          <p:cNvSpPr>
            <a:spLocks noGrp="1"/>
          </p:cNvSpPr>
          <p:nvPr>
            <p:ph type="body" sz="quarter" idx="10"/>
          </p:nvPr>
        </p:nvSpPr>
        <p:spPr/>
        <p:txBody>
          <a:bodyPr/>
          <a:lstStyle/>
          <a:p>
            <a:r>
              <a:rPr lang="ar-EG" dirty="0">
                <a:latin typeface="Times New Roman" pitchFamily="18" charset="0"/>
                <a:cs typeface="Times New Roman" pitchFamily="18" charset="0"/>
              </a:rPr>
              <a:t>أنت بخور يا مخلصي، لأنك قمت وخلصتنا."</a:t>
            </a:r>
            <a:endParaRPr lang="en-GB" dirty="0"/>
          </a:p>
        </p:txBody>
      </p:sp>
    </p:spTree>
    <p:extLst>
      <p:ext uri="{BB962C8B-B14F-4D97-AF65-F5344CB8AC3E}">
        <p14:creationId xmlns:p14="http://schemas.microsoft.com/office/powerpoint/2010/main" val="15286990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46B28709-CF66-4958-A1E3-99C8517E8A92}"/>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B17768B4-DD9E-4A60-9093-4EF9781516A2}"/>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A4A6353-ABEA-49BA-8ED5-35F1C2E33DC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7803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FB7CE230-48F2-4053-A586-C5FECCDE1E8E}"/>
              </a:ext>
            </a:extLst>
          </p:cNvPr>
          <p:cNvSpPr>
            <a:spLocks noGrp="1"/>
          </p:cNvSpPr>
          <p:nvPr>
            <p:ph type="title"/>
          </p:nvPr>
        </p:nvSpPr>
        <p:spPr>
          <a:xfrm>
            <a:off x="-1550504" y="0"/>
            <a:ext cx="1550504" cy="1546412"/>
          </a:xfrm>
        </p:spPr>
        <p:txBody>
          <a:bodyPr>
            <a:normAutofit fontScale="90000"/>
          </a:bodyPr>
          <a:lstStyle/>
          <a:p>
            <a:r>
              <a:rPr lang="ar-EG" sz="4000" dirty="0">
                <a:solidFill>
                  <a:srgbClr val="FFC000"/>
                </a:solidFill>
              </a:rPr>
              <a:t>محير عيد الميلاد</a:t>
            </a:r>
            <a:endParaRPr lang="en-GB" sz="40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800" b="1" kern="1200" dirty="0">
                <a:solidFill>
                  <a:schemeClr val="bg1"/>
                </a:solidFill>
                <a:latin typeface="Times New Roman" pitchFamily="18" charset="0"/>
                <a:ea typeface="+mn-ea"/>
                <a:cs typeface="Times New Roman" pitchFamily="18" charset="0"/>
              </a:rPr>
              <a:t>آبنشويس ايسوس بخرستوس: </a:t>
            </a:r>
            <a:r>
              <a:rPr lang="ar-EG" sz="3800" b="1" dirty="0">
                <a:solidFill>
                  <a:srgbClr val="FFFFFF"/>
                </a:solidFill>
                <a:latin typeface="Times New Roman"/>
                <a:cs typeface="Times New Roman"/>
              </a:rPr>
              <a:t>ڤ</a:t>
            </a:r>
            <a:r>
              <a:rPr lang="ar-EG" sz="3800" b="1" kern="1200" dirty="0">
                <a:solidFill>
                  <a:schemeClr val="bg1"/>
                </a:solidFill>
                <a:latin typeface="Times New Roman" pitchFamily="18" charset="0"/>
                <a:ea typeface="+mn-ea"/>
                <a:cs typeface="Times New Roman" pitchFamily="18" charset="0"/>
              </a:rPr>
              <a:t>ـيه إيطاس ماسف انجى تى بارثينوس:</a:t>
            </a:r>
            <a:endParaRPr lang="en-GB" sz="38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a:xfrm>
            <a:off x="-1" y="5155096"/>
            <a:ext cx="9144000" cy="621227"/>
          </a:xfrm>
        </p:spPr>
        <p:txBody>
          <a:bodyPr/>
          <a:lstStyle/>
          <a:p>
            <a:r>
              <a:rPr lang="en-GB" sz="3700" dirty="0" err="1"/>
              <a:t>Apen</a:t>
            </a:r>
            <a:r>
              <a:rPr lang="en-GB" sz="3700" dirty="0"/>
              <a:t>[</a:t>
            </a:r>
            <a:r>
              <a:rPr lang="en-GB" sz="3700" dirty="0" err="1"/>
              <a:t>oic</a:t>
            </a:r>
            <a:r>
              <a:rPr lang="en-GB" sz="3700" dirty="0"/>
              <a:t> I=y=c P=,=c@ </a:t>
            </a:r>
            <a:r>
              <a:rPr lang="en-GB" sz="3700" dirty="0" err="1"/>
              <a:t>vyetac</a:t>
            </a:r>
            <a:r>
              <a:rPr lang="en-GB" sz="3700" dirty="0"/>
              <a:t> </a:t>
            </a:r>
            <a:r>
              <a:rPr lang="en-GB" sz="3700" dirty="0" err="1"/>
              <a:t>macf</a:t>
            </a:r>
            <a:r>
              <a:rPr lang="en-GB" sz="3700" dirty="0"/>
              <a:t> `</a:t>
            </a:r>
            <a:r>
              <a:rPr lang="en-GB" sz="3700" dirty="0" err="1"/>
              <a:t>nje</a:t>
            </a:r>
            <a:r>
              <a:rPr lang="en-GB" sz="3700" dirty="0"/>
              <a:t> ]</a:t>
            </a:r>
            <a:r>
              <a:rPr lang="en-GB" sz="3700" dirty="0" err="1"/>
              <a:t>par;enoc</a:t>
            </a:r>
            <a:r>
              <a:rPr lang="en-GB" sz="37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يا ربنا يـسوع المسـيح، الذى ولدته العـذراء، </a:t>
            </a:r>
            <a:endParaRPr lang="en-GB" sz="4400" dirty="0"/>
          </a:p>
        </p:txBody>
      </p:sp>
    </p:spTree>
    <p:extLst>
      <p:ext uri="{BB962C8B-B14F-4D97-AF65-F5344CB8AC3E}">
        <p14:creationId xmlns:p14="http://schemas.microsoft.com/office/powerpoint/2010/main" val="21863562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900" b="1" kern="1200" dirty="0">
                <a:solidFill>
                  <a:schemeClr val="bg1"/>
                </a:solidFill>
                <a:latin typeface="Times New Roman" pitchFamily="18" charset="0"/>
                <a:ea typeface="+mn-ea"/>
                <a:cs typeface="Times New Roman" pitchFamily="18" charset="0"/>
              </a:rPr>
              <a:t>خـيـن </a:t>
            </a:r>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900" b="1" kern="1200" dirty="0">
                <a:solidFill>
                  <a:schemeClr val="bg1"/>
                </a:solidFill>
                <a:latin typeface="Times New Roman" pitchFamily="18" charset="0"/>
                <a:ea typeface="+mn-ea"/>
                <a:cs typeface="Times New Roman" pitchFamily="18" charset="0"/>
              </a:rPr>
              <a:t>يثلئيم إنتى</a:t>
            </a:r>
            <a:r>
              <a:rPr lang="ar-EG" sz="3900" b="1" kern="1200" baseline="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تى</a:t>
            </a:r>
            <a:r>
              <a:rPr lang="en-US" sz="3900" b="1" kern="120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يؤذيئا: كاتانى إثمى إمبروفيتيكون.</a:t>
            </a:r>
            <a:endParaRPr lang="en-GB" sz="39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en-GB" sz="4000" dirty="0" err="1"/>
              <a:t>qen</a:t>
            </a:r>
            <a:r>
              <a:rPr lang="en-GB" sz="4000" dirty="0"/>
              <a:t> </a:t>
            </a:r>
            <a:r>
              <a:rPr lang="en-GB" sz="4000" dirty="0" err="1"/>
              <a:t>By;leem</a:t>
            </a:r>
            <a:r>
              <a:rPr lang="en-GB" sz="4000" dirty="0"/>
              <a:t> `</a:t>
            </a:r>
            <a:r>
              <a:rPr lang="en-GB" sz="4000" dirty="0" err="1"/>
              <a:t>nte</a:t>
            </a:r>
            <a:r>
              <a:rPr lang="en-GB" sz="4000" dirty="0"/>
              <a:t> ]</a:t>
            </a:r>
            <a:r>
              <a:rPr lang="en-GB" sz="4000" dirty="0" err="1"/>
              <a:t>Ioude`a</a:t>
            </a:r>
            <a:r>
              <a:rPr lang="en-GB" sz="4000" dirty="0"/>
              <a:t>@ kata </a:t>
            </a:r>
            <a:r>
              <a:rPr lang="en-GB" sz="4000" dirty="0" err="1"/>
              <a:t>ni`cmy</a:t>
            </a:r>
            <a:r>
              <a:rPr lang="en-GB" sz="4000" dirty="0"/>
              <a:t> `</a:t>
            </a:r>
            <a:r>
              <a:rPr lang="en-GB" sz="4000" dirty="0" err="1"/>
              <a:t>m`provytikon</a:t>
            </a:r>
            <a:r>
              <a:rPr lang="en-GB" sz="40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فـى بيـت لـحم اليهـوديه، كـالأصـوات الـنبـوية.</a:t>
            </a:r>
            <a:endParaRPr lang="en-GB" sz="4400" dirty="0"/>
          </a:p>
        </p:txBody>
      </p:sp>
    </p:spTree>
    <p:extLst>
      <p:ext uri="{BB962C8B-B14F-4D97-AF65-F5344CB8AC3E}">
        <p14:creationId xmlns:p14="http://schemas.microsoft.com/office/powerpoint/2010/main" val="1695169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198E0A4-9666-470F-93B1-45C1DAB6FF8A}"/>
              </a:ext>
            </a:extLst>
          </p:cNvPr>
          <p:cNvSpPr>
            <a:spLocks noGrp="1"/>
          </p:cNvSpPr>
          <p:nvPr>
            <p:ph type="title"/>
          </p:nvPr>
        </p:nvSpPr>
        <p:spPr/>
        <p:txBody>
          <a:bodyPr/>
          <a:lstStyle/>
          <a:p>
            <a:r>
              <a:rPr lang="ar-EG" dirty="0">
                <a:solidFill>
                  <a:srgbClr val="FFC000"/>
                </a:solidFill>
              </a:rPr>
              <a:t>محير عيد الغطاس</a:t>
            </a:r>
            <a:endParaRPr lang="en-GB" dirty="0">
              <a:solidFill>
                <a:srgbClr val="FFC000"/>
              </a:solidFill>
            </a:endParaRPr>
          </a:p>
        </p:txBody>
      </p:sp>
      <p:sp>
        <p:nvSpPr>
          <p:cNvPr id="3" name="Text Placeholder 2">
            <a:extLst>
              <a:ext uri="{FF2B5EF4-FFF2-40B4-BE49-F238E27FC236}">
                <a16:creationId xmlns:a16="http://schemas.microsoft.com/office/drawing/2014/main" id="{5C0F03D4-E404-4AB2-9B70-03A2F456AAB0}"/>
              </a:ext>
            </a:extLst>
          </p:cNvPr>
          <p:cNvSpPr>
            <a:spLocks noGrp="1"/>
          </p:cNvSpPr>
          <p:nvPr>
            <p:ph type="body" idx="1"/>
          </p:nvPr>
        </p:nvSpPr>
        <p:spPr>
          <a:xfrm>
            <a:off x="0" y="5849471"/>
            <a:ext cx="9143999" cy="1008530"/>
          </a:xfrm>
        </p:spPr>
        <p:txBody>
          <a:bodyPr/>
          <a:lstStyle/>
          <a:p>
            <a:r>
              <a:rPr lang="ar-EG" sz="3600" b="1" kern="1200" dirty="0">
                <a:solidFill>
                  <a:schemeClr val="bg1"/>
                </a:solidFill>
                <a:latin typeface="Times New Roman" pitchFamily="18" charset="0"/>
                <a:ea typeface="+mn-ea"/>
                <a:cs typeface="Times New Roman" pitchFamily="18" charset="0"/>
              </a:rPr>
              <a:t>باتشويس ايسوس بخرستوس: فـي إيطاف تشي أومس خين بي يورذانيس:</a:t>
            </a:r>
          </a:p>
        </p:txBody>
      </p:sp>
      <p:sp>
        <p:nvSpPr>
          <p:cNvPr id="4" name="Text Placeholder 3">
            <a:extLst>
              <a:ext uri="{FF2B5EF4-FFF2-40B4-BE49-F238E27FC236}">
                <a16:creationId xmlns:a16="http://schemas.microsoft.com/office/drawing/2014/main" id="{325E516A-2974-4F9C-8E05-F7FE0F22A5DC}"/>
              </a:ext>
            </a:extLst>
          </p:cNvPr>
          <p:cNvSpPr>
            <a:spLocks noGrp="1"/>
          </p:cNvSpPr>
          <p:nvPr>
            <p:ph type="body" sz="quarter" idx="3"/>
          </p:nvPr>
        </p:nvSpPr>
        <p:spPr>
          <a:xfrm>
            <a:off x="-1" y="5201349"/>
            <a:ext cx="9144000" cy="648122"/>
          </a:xfrm>
        </p:spPr>
        <p:txBody>
          <a:bodyPr/>
          <a:lstStyle/>
          <a:p>
            <a:r>
              <a:rPr lang="en-GB" sz="3700" dirty="0"/>
              <a:t>Pa[</a:t>
            </a:r>
            <a:r>
              <a:rPr lang="en-GB" sz="3700" dirty="0" err="1"/>
              <a:t>oic</a:t>
            </a:r>
            <a:r>
              <a:rPr lang="en-GB" sz="3700" dirty="0"/>
              <a:t> I=y=c P=,=c@ </a:t>
            </a:r>
            <a:r>
              <a:rPr lang="en-GB" sz="3700" dirty="0" err="1"/>
              <a:t>vy`etaf</a:t>
            </a:r>
            <a:r>
              <a:rPr lang="en-GB" sz="3700" dirty="0"/>
              <a:t>[</a:t>
            </a:r>
            <a:r>
              <a:rPr lang="en-GB" sz="3700" dirty="0" err="1"/>
              <a:t>iwmc</a:t>
            </a:r>
            <a:r>
              <a:rPr lang="en-GB" sz="3700" dirty="0"/>
              <a:t> </a:t>
            </a:r>
            <a:r>
              <a:rPr lang="en-GB" sz="3700" dirty="0" err="1"/>
              <a:t>qen</a:t>
            </a:r>
            <a:r>
              <a:rPr lang="en-US" sz="3700" dirty="0"/>
              <a:t> </a:t>
            </a:r>
            <a:r>
              <a:rPr lang="en-GB" sz="3700" dirty="0" err="1"/>
              <a:t>Piiordanyc</a:t>
            </a:r>
            <a:r>
              <a:rPr lang="en-GB" sz="3700" dirty="0"/>
              <a:t>@</a:t>
            </a:r>
          </a:p>
        </p:txBody>
      </p:sp>
      <p:sp>
        <p:nvSpPr>
          <p:cNvPr id="5" name="Text Placeholder 4">
            <a:extLst>
              <a:ext uri="{FF2B5EF4-FFF2-40B4-BE49-F238E27FC236}">
                <a16:creationId xmlns:a16="http://schemas.microsoft.com/office/drawing/2014/main" id="{15BCDFDC-CD7E-4CC8-8B83-32CA7B4E80FA}"/>
              </a:ext>
            </a:extLst>
          </p:cNvPr>
          <p:cNvSpPr>
            <a:spLocks noGrp="1"/>
          </p:cNvSpPr>
          <p:nvPr>
            <p:ph type="body" sz="quarter" idx="10"/>
          </p:nvPr>
        </p:nvSpPr>
        <p:spPr/>
        <p:txBody>
          <a:bodyPr>
            <a:normAutofit/>
          </a:bodyPr>
          <a:lstStyle/>
          <a:p>
            <a:pPr rtl="1"/>
            <a:r>
              <a:rPr lang="ar-EG" sz="4000" b="1" kern="1200" dirty="0">
                <a:solidFill>
                  <a:schemeClr val="bg1"/>
                </a:solidFill>
                <a:latin typeface="Times New Roman" pitchFamily="18" charset="0"/>
                <a:ea typeface="+mn-ea"/>
                <a:cs typeface="Times New Roman" pitchFamily="18" charset="0"/>
              </a:rPr>
              <a:t>يا ربي يسوع المسيح، الذي إعتمد في الأردن،</a:t>
            </a:r>
          </a:p>
        </p:txBody>
      </p:sp>
    </p:spTree>
    <p:extLst>
      <p:ext uri="{BB962C8B-B14F-4D97-AF65-F5344CB8AC3E}">
        <p14:creationId xmlns:p14="http://schemas.microsoft.com/office/powerpoint/2010/main" val="724156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6600" dirty="0"/>
              <a:t>يا رب نجنا</a:t>
            </a:r>
            <a:r>
              <a:rPr lang="ar-EG" sz="6600" dirty="0"/>
              <a:t> </a:t>
            </a:r>
            <a:r>
              <a:rPr lang="ar-SA" sz="6600" dirty="0"/>
              <a:t>واغفر لنا خطايانا، من أجل اسمك القدوس</a:t>
            </a:r>
            <a:r>
              <a:rPr lang="ar-EG" sz="6600" dirty="0"/>
              <a:t>. </a:t>
            </a:r>
            <a:r>
              <a:rPr lang="ar-SA" sz="6600" dirty="0">
                <a:solidFill>
                  <a:srgbClr val="FFC000"/>
                </a:solidFill>
              </a:rPr>
              <a:t>(كى نين.. )</a:t>
            </a:r>
            <a:endParaRPr lang="en-US" sz="6600" dirty="0"/>
          </a:p>
        </p:txBody>
      </p:sp>
    </p:spTree>
    <p:extLst>
      <p:ext uri="{BB962C8B-B14F-4D97-AF65-F5344CB8AC3E}">
        <p14:creationId xmlns:p14="http://schemas.microsoft.com/office/powerpoint/2010/main" val="382979726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A208431-7459-4947-A4E3-104BA90C9A7B}"/>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 إى طوڤو إننين بسيشي: إيڤول ها إبثوليب إن تى إڤنوڤي.</a:t>
            </a:r>
            <a:endParaRPr lang="en-GB" sz="3600" dirty="0"/>
          </a:p>
        </p:txBody>
      </p:sp>
      <p:sp>
        <p:nvSpPr>
          <p:cNvPr id="4" name="Text Placeholder 3">
            <a:extLst>
              <a:ext uri="{FF2B5EF4-FFF2-40B4-BE49-F238E27FC236}">
                <a16:creationId xmlns:a16="http://schemas.microsoft.com/office/drawing/2014/main" id="{A3A87E89-CF1D-4513-B3DD-EB3F9F556546}"/>
              </a:ext>
            </a:extLst>
          </p:cNvPr>
          <p:cNvSpPr>
            <a:spLocks noGrp="1"/>
          </p:cNvSpPr>
          <p:nvPr>
            <p:ph type="body" sz="quarter" idx="3"/>
          </p:nvPr>
        </p:nvSpPr>
        <p:spPr/>
        <p:txBody>
          <a:bodyPr/>
          <a:lstStyle/>
          <a:p>
            <a:r>
              <a:rPr lang="en-GB" dirty="0" err="1"/>
              <a:t>ek`etoubo</a:t>
            </a:r>
            <a:r>
              <a:rPr lang="en-GB" dirty="0"/>
              <a:t> `</a:t>
            </a:r>
            <a:r>
              <a:rPr lang="en-GB" dirty="0" err="1"/>
              <a:t>nnen'u,y</a:t>
            </a:r>
            <a:r>
              <a:rPr lang="en-GB" dirty="0"/>
              <a:t>@ `</a:t>
            </a:r>
            <a:r>
              <a:rPr lang="en-GB" dirty="0" err="1"/>
              <a:t>ebolha</a:t>
            </a:r>
            <a:r>
              <a:rPr lang="en-GB" dirty="0"/>
              <a:t> `</a:t>
            </a:r>
            <a:r>
              <a:rPr lang="en-GB" dirty="0" err="1"/>
              <a:t>p;wleb</a:t>
            </a:r>
            <a:r>
              <a:rPr lang="en-GB" dirty="0"/>
              <a:t> `</a:t>
            </a:r>
            <a:r>
              <a:rPr lang="en-GB" dirty="0" err="1"/>
              <a:t>nte</a:t>
            </a:r>
            <a:r>
              <a:rPr lang="en-GB" dirty="0"/>
              <a:t> `</a:t>
            </a:r>
            <a:r>
              <a:rPr lang="en-GB" dirty="0" err="1"/>
              <a:t>vnobi</a:t>
            </a:r>
            <a:r>
              <a:rPr lang="en-GB" dirty="0"/>
              <a:t>.</a:t>
            </a:r>
          </a:p>
        </p:txBody>
      </p:sp>
      <p:sp>
        <p:nvSpPr>
          <p:cNvPr id="5" name="Text Placeholder 4">
            <a:extLst>
              <a:ext uri="{FF2B5EF4-FFF2-40B4-BE49-F238E27FC236}">
                <a16:creationId xmlns:a16="http://schemas.microsoft.com/office/drawing/2014/main" id="{A1A183B4-EE3E-4664-84E1-CAE7974ACFF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 طهر نفوسنا، من رباطات الخطية.</a:t>
            </a:r>
            <a:endParaRPr lang="en-GB" dirty="0"/>
          </a:p>
        </p:txBody>
      </p:sp>
    </p:spTree>
    <p:extLst>
      <p:ext uri="{BB962C8B-B14F-4D97-AF65-F5344CB8AC3E}">
        <p14:creationId xmlns:p14="http://schemas.microsoft.com/office/powerpoint/2010/main" val="39969108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DF5261E-2D52-4FF5-9B5D-7A22F799B212}"/>
              </a:ext>
            </a:extLst>
          </p:cNvPr>
          <p:cNvSpPr>
            <a:spLocks noGrp="1"/>
          </p:cNvSpPr>
          <p:nvPr>
            <p:ph type="title"/>
          </p:nvPr>
        </p:nvSpPr>
        <p:spPr/>
        <p:txBody>
          <a:bodyPr>
            <a:normAutofit fontScale="90000"/>
          </a:bodyPr>
          <a:lstStyle/>
          <a:p>
            <a:r>
              <a:rPr lang="ar-EG" dirty="0">
                <a:solidFill>
                  <a:srgbClr val="FFC000"/>
                </a:solidFill>
              </a:rPr>
              <a:t>محير عيد عرس قانا الجليل</a:t>
            </a:r>
            <a:endParaRPr lang="en-GB" dirty="0">
              <a:solidFill>
                <a:srgbClr val="FFC000"/>
              </a:solidFill>
            </a:endParaRPr>
          </a:p>
        </p:txBody>
      </p:sp>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فاى بى بي هوّيت</a:t>
            </a:r>
            <a:r>
              <a:rPr lang="ar-EG" sz="3900" b="1" kern="1200" baseline="0" dirty="0">
                <a:solidFill>
                  <a:schemeClr val="bg1"/>
                </a:solidFill>
                <a:latin typeface="Times New Roman" pitchFamily="18" charset="0"/>
                <a:ea typeface="+mn-ea"/>
                <a:cs typeface="Times New Roman" pitchFamily="18" charset="0"/>
              </a:rPr>
              <a:t> إمميني: إيطا بين صوتير إن آغاثوس:</a:t>
            </a:r>
            <a:endParaRPr lang="en-GB" sz="39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p:txBody>
          <a:bodyPr/>
          <a:lstStyle/>
          <a:p>
            <a:r>
              <a:rPr lang="fi-FI" sz="3700" dirty="0"/>
              <a:t>Vai pe pihouit `mmyni@ `eta Pencwtyr `n`aga;oc@</a:t>
            </a:r>
            <a:endParaRPr lang="en-GB" sz="37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هذه هي الأية الأولى، التي صنعها مخلصنا الصالح،</a:t>
            </a:r>
            <a:endParaRPr lang="en-GB" dirty="0"/>
          </a:p>
        </p:txBody>
      </p:sp>
    </p:spTree>
    <p:extLst>
      <p:ext uri="{BB962C8B-B14F-4D97-AF65-F5344CB8AC3E}">
        <p14:creationId xmlns:p14="http://schemas.microsoft.com/office/powerpoint/2010/main" val="24835732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095360"/>
            <a:ext cx="9143999" cy="762640"/>
          </a:xfrm>
        </p:spPr>
        <p:txBody>
          <a:bodyPr/>
          <a:lstStyle/>
          <a:p>
            <a:r>
              <a:rPr lang="ar-EG" sz="3500" b="1" kern="1200" baseline="0" dirty="0">
                <a:solidFill>
                  <a:schemeClr val="bg1"/>
                </a:solidFill>
                <a:latin typeface="Times New Roman" pitchFamily="18" charset="0"/>
                <a:ea typeface="+mn-ea"/>
                <a:cs typeface="Times New Roman" pitchFamily="18" charset="0"/>
              </a:rPr>
              <a:t>آيف إمبى إمثو إننيف ماثيتيس: أ</a:t>
            </a:r>
            <a:r>
              <a:rPr lang="ar-EG" sz="3500" b="1" kern="1200" baseline="0" dirty="0">
                <a:solidFill>
                  <a:schemeClr val="bg1"/>
                </a:solidFill>
                <a:latin typeface="Times New Roman"/>
                <a:ea typeface="+mn-ea"/>
                <a:cs typeface="Times New Roman"/>
              </a:rPr>
              <a:t>ڤناهتي إيروف چى بخرستوس.</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55096"/>
            <a:ext cx="9144000" cy="940264"/>
          </a:xfrm>
        </p:spPr>
        <p:txBody>
          <a:bodyPr/>
          <a:lstStyle/>
          <a:p>
            <a:r>
              <a:rPr lang="fi-FI" dirty="0"/>
              <a:t>aif `mpe`m;o `nnefma;ytyc@ aunah] `erof je Pi`,rictoc.</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أمام تلاميذه، وآمنوا به أنه المسيح.</a:t>
            </a:r>
            <a:endParaRPr lang="en-GB" dirty="0"/>
          </a:p>
        </p:txBody>
      </p:sp>
    </p:spTree>
    <p:extLst>
      <p:ext uri="{BB962C8B-B14F-4D97-AF65-F5344CB8AC3E}">
        <p14:creationId xmlns:p14="http://schemas.microsoft.com/office/powerpoint/2010/main" val="224227732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214970"/>
            <a:ext cx="9143999" cy="643030"/>
          </a:xfrm>
        </p:spPr>
        <p:txBody>
          <a:bodyPr/>
          <a:lstStyle/>
          <a:p>
            <a:r>
              <a:rPr lang="ar-EG" sz="3600" b="1" kern="1200" dirty="0">
                <a:solidFill>
                  <a:schemeClr val="bg1"/>
                </a:solidFill>
                <a:latin typeface="Times New Roman" pitchFamily="18" charset="0"/>
                <a:ea typeface="+mn-ea"/>
                <a:cs typeface="Times New Roman" pitchFamily="18" charset="0"/>
              </a:rPr>
              <a:t>إيسوس</a:t>
            </a:r>
            <a:r>
              <a:rPr lang="ar-EG" sz="3600" b="1" kern="1200" baseline="0" dirty="0">
                <a:solidFill>
                  <a:schemeClr val="bg1"/>
                </a:solidFill>
                <a:latin typeface="Times New Roman" pitchFamily="18" charset="0"/>
                <a:ea typeface="+mn-ea"/>
                <a:cs typeface="Times New Roman" pitchFamily="18" charset="0"/>
              </a:rPr>
              <a:t> بيريم نازاريث: أف إسمو إينموؤو أف أيطو إن إيرب:</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21916"/>
            <a:ext cx="9144000" cy="1093054"/>
          </a:xfrm>
        </p:spPr>
        <p:txBody>
          <a:bodyPr/>
          <a:lstStyle/>
          <a:p>
            <a:r>
              <a:rPr lang="fi-FI" sz="4000" dirty="0"/>
              <a:t>Iycouc Piremnazare;@ af`cmou `enimwou afaitou `nyrp@ </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يسوع الناصري، بارك المياه فصيرها خمراً،</a:t>
            </a:r>
            <a:endParaRPr lang="en-GB" dirty="0"/>
          </a:p>
        </p:txBody>
      </p:sp>
    </p:spTree>
    <p:extLst>
      <p:ext uri="{BB962C8B-B14F-4D97-AF65-F5344CB8AC3E}">
        <p14:creationId xmlns:p14="http://schemas.microsoft.com/office/powerpoint/2010/main" val="11453482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42187"/>
            <a:ext cx="9143999" cy="915813"/>
          </a:xfrm>
        </p:spPr>
        <p:txBody>
          <a:bodyPr/>
          <a:lstStyle/>
          <a:p>
            <a:r>
              <a:rPr lang="ar-EG" sz="3600" b="1" kern="1200" baseline="0" dirty="0">
                <a:solidFill>
                  <a:schemeClr val="bg1"/>
                </a:solidFill>
                <a:latin typeface="Times New Roman" pitchFamily="18" charset="0"/>
                <a:ea typeface="+mn-ea"/>
                <a:cs typeface="Times New Roman" pitchFamily="18" charset="0"/>
              </a:rPr>
              <a:t>إمبى إهلي نا</a:t>
            </a:r>
            <a:r>
              <a:rPr lang="ar-EG" sz="3600" b="1" kern="1200" baseline="0" dirty="0">
                <a:solidFill>
                  <a:schemeClr val="bg1"/>
                </a:solidFill>
                <a:latin typeface="Times New Roman"/>
                <a:ea typeface="+mn-ea"/>
                <a:cs typeface="Times New Roman"/>
              </a:rPr>
              <a:t>ڤ إيؤو إشفيري إس اوني إن ثاى: إسچين آدام شا إيخون إم فوؤؤ.</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27787"/>
            <a:ext cx="9144000" cy="915813"/>
          </a:xfrm>
        </p:spPr>
        <p:txBody>
          <a:bodyPr/>
          <a:lstStyle/>
          <a:p>
            <a:r>
              <a:rPr lang="fi-FI" dirty="0"/>
              <a:t>`mpe`hli nau `eou`svyri ec`oni `n;ai@ icjen `Adam sa `eqoun `mvoou.</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7"/>
            <a:ext cx="9144000" cy="643030"/>
          </a:xfrm>
        </p:spPr>
        <p:txBody>
          <a:bodyPr>
            <a:normAutofit/>
          </a:bodyPr>
          <a:lstStyle/>
          <a:p>
            <a:r>
              <a:rPr lang="ar-EG" sz="4000" b="1" kern="1200" dirty="0">
                <a:solidFill>
                  <a:schemeClr val="bg1"/>
                </a:solidFill>
                <a:latin typeface="Times New Roman" pitchFamily="18" charset="0"/>
                <a:ea typeface="+mn-ea"/>
                <a:cs typeface="Times New Roman" pitchFamily="18" charset="0"/>
              </a:rPr>
              <a:t>ما نظر أحد أعجوبة مثل هذه، منذ أدام إلى اليوم.</a:t>
            </a:r>
            <a:endParaRPr lang="en-GB" dirty="0"/>
          </a:p>
        </p:txBody>
      </p:sp>
    </p:spTree>
    <p:extLst>
      <p:ext uri="{BB962C8B-B14F-4D97-AF65-F5344CB8AC3E}">
        <p14:creationId xmlns:p14="http://schemas.microsoft.com/office/powerpoint/2010/main" val="22359281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04965"/>
            <a:ext cx="9143999" cy="753035"/>
          </a:xfrm>
        </p:spPr>
        <p:txBody>
          <a:bodyPr/>
          <a:lstStyle/>
          <a:p>
            <a:r>
              <a:rPr lang="ar-EG" sz="4000" b="1" kern="1200" dirty="0">
                <a:solidFill>
                  <a:schemeClr val="bg1"/>
                </a:solidFill>
                <a:latin typeface="Times New Roman" pitchFamily="18" charset="0"/>
                <a:ea typeface="+mn-ea"/>
                <a:cs typeface="Times New Roman" pitchFamily="18" charset="0"/>
              </a:rPr>
              <a:t>سوؤو إن هيذريا إموؤو: أك أيتو إن إيرب إفصوتب:</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1035424"/>
          </a:xfrm>
        </p:spPr>
        <p:txBody>
          <a:bodyPr/>
          <a:lstStyle/>
          <a:p>
            <a:r>
              <a:rPr lang="fi-FI" sz="4000" dirty="0"/>
              <a:t>Coou `nhudria `mmwou@ ouyrp efcwtp akou`wteb `mmwou@</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ستة أجران ماء، حولتها إلى خمر مختار،</a:t>
            </a:r>
            <a:endParaRPr lang="en-GB" dirty="0"/>
          </a:p>
        </p:txBody>
      </p:sp>
    </p:spTree>
    <p:extLst>
      <p:ext uri="{BB962C8B-B14F-4D97-AF65-F5344CB8AC3E}">
        <p14:creationId xmlns:p14="http://schemas.microsoft.com/office/powerpoint/2010/main" val="29403454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97389"/>
            <a:ext cx="9143999" cy="860612"/>
          </a:xfrm>
        </p:spPr>
        <p:txBody>
          <a:bodyPr/>
          <a:lstStyle/>
          <a:p>
            <a:r>
              <a:rPr lang="ar-EG" dirty="0">
                <a:effectLst/>
                <a:latin typeface="Tahoma" panose="020B0604030504040204" pitchFamily="34" charset="0"/>
              </a:rPr>
              <a:t>ايفول خين بيك نيشتى أن أواوو: خين ابهوب ان اتكانا انتيه تى جاليليه اه.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927846"/>
          </a:xfrm>
        </p:spPr>
        <p:txBody>
          <a:bodyPr/>
          <a:lstStyle/>
          <a:p>
            <a:r>
              <a:rPr lang="fi-FI" dirty="0"/>
              <a:t>`ebolqen peknis] `n`wou@ qen `phop `n`Tkana `nte }galile`a.</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من قِبَل مجدك العظيم، فى عرس قانا الجليل.</a:t>
            </a:r>
            <a:endParaRPr lang="en-GB" dirty="0"/>
          </a:p>
        </p:txBody>
      </p:sp>
    </p:spTree>
    <p:extLst>
      <p:ext uri="{BB962C8B-B14F-4D97-AF65-F5344CB8AC3E}">
        <p14:creationId xmlns:p14="http://schemas.microsoft.com/office/powerpoint/2010/main" val="287219534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85647"/>
            <a:ext cx="9143999" cy="67235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إنصاف نيم فوؤو: إنثوف إنثوف بى نيم شا إينيه: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1116106"/>
          </a:xfrm>
        </p:spPr>
        <p:txBody>
          <a:bodyPr/>
          <a:lstStyle/>
          <a:p>
            <a:r>
              <a:rPr lang="fi-FI" sz="4000" dirty="0"/>
              <a:t>I=y=c P=</a:t>
            </a:r>
            <a:r>
              <a:rPr lang="en-US" sz="4000" dirty="0"/>
              <a:t>,=</a:t>
            </a:r>
            <a:r>
              <a:rPr lang="fi-FI" sz="4000" dirty="0"/>
              <a:t>c `ncaf nem voou `n;of `n;of pe nem sa eneh@</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هو هو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أمس و اليوم و إلى الأبد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25908357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خين أوهي بوسطاسيس إن أوؤوت: تين أوأوشت إمموف تين تي أوأوناف.</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qen ouhupoctacic `nouwt@ tenouwst `mmof ten]`wou naf</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بأقنوم واحد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نسجد له و نمجده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416478558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200" b="1" kern="1200" dirty="0">
                <a:solidFill>
                  <a:schemeClr val="bg1"/>
                </a:solidFill>
                <a:latin typeface="Times New Roman" pitchFamily="18" charset="0"/>
                <a:ea typeface="+mn-ea"/>
                <a:cs typeface="Times New Roman" pitchFamily="18" charset="0"/>
              </a:rPr>
              <a:t>آري برسڤيڤين إيه إهرى إيجون: أوتين تشويس إن نيب تيرين تي ثيؤطوكوس:</a:t>
            </a:r>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Ariprecbeuin e`hryi ejwn@ `w ten=o=c `nnyb tyren ];eotokoc@</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إشفعى فينا، يا سيدتنا كلنا، السيدة والدة الإله،</a:t>
            </a:r>
          </a:p>
        </p:txBody>
      </p:sp>
    </p:spTree>
    <p:extLst>
      <p:ext uri="{BB962C8B-B14F-4D97-AF65-F5344CB8AC3E}">
        <p14:creationId xmlns:p14="http://schemas.microsoft.com/office/powerpoint/2010/main" val="3128702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550C91E-CFD5-4DB0-A4FF-511AC6023CC9}"/>
              </a:ext>
            </a:extLst>
          </p:cNvPr>
          <p:cNvSpPr>
            <a:spLocks noGrp="1"/>
          </p:cNvSpPr>
          <p:nvPr>
            <p:ph type="body" sz="quarter" idx="10"/>
          </p:nvPr>
        </p:nvSpPr>
        <p:spPr>
          <a:xfrm>
            <a:off x="0" y="4366260"/>
            <a:ext cx="9144000" cy="2491740"/>
          </a:xfrm>
        </p:spPr>
        <p:txBody>
          <a:bodyPr anchor="t"/>
          <a:lstStyle/>
          <a:p>
            <a:r>
              <a:rPr lang="en-US" sz="4400" kern="0" dirty="0">
                <a:solidFill>
                  <a:srgbClr val="FFC000"/>
                </a:solidFill>
                <a:latin typeface="Abraam" pitchFamily="2" charset="0"/>
              </a:rPr>
              <a:t>$</a:t>
            </a:r>
            <a:r>
              <a:rPr lang="ar-EG" sz="4400" kern="0" dirty="0">
                <a:solidFill>
                  <a:srgbClr val="FFC000"/>
                </a:solidFill>
                <a:latin typeface="Abraam" pitchFamily="2" charset="0"/>
              </a:rPr>
              <a:t> </a:t>
            </a:r>
            <a:r>
              <a:rPr lang="ar-SA" sz="4400" kern="0" dirty="0"/>
              <a:t>صنعت خلاصا في وسط الأرض كلها أيها المسيح إلهنا، عندما بسطت يديك الطاهرتين على عود الصليب. فلهذا كل الأمم تصرخ قائلة: المجد لك يا رب. </a:t>
            </a:r>
            <a:r>
              <a:rPr lang="ar-SA" sz="4400" kern="0" dirty="0">
                <a:solidFill>
                  <a:srgbClr val="FFC000"/>
                </a:solidFill>
              </a:rPr>
              <a:t>(ذوكصابترى..)</a:t>
            </a:r>
          </a:p>
        </p:txBody>
      </p:sp>
    </p:spTree>
    <p:extLst>
      <p:ext uri="{BB962C8B-B14F-4D97-AF65-F5344CB8AC3E}">
        <p14:creationId xmlns:p14="http://schemas.microsoft.com/office/powerpoint/2010/main" val="394424889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600" b="1" kern="1200" dirty="0">
                <a:solidFill>
                  <a:schemeClr val="bg1"/>
                </a:solidFill>
                <a:latin typeface="Times New Roman" pitchFamily="18" charset="0"/>
                <a:ea typeface="+mn-ea"/>
                <a:cs typeface="Times New Roman" pitchFamily="18" charset="0"/>
              </a:rPr>
              <a:t>ماريَّا إثماڤ إمبين سوتير: إنتيف كانين نوڤي نان إيڤول.</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sz="3500" dirty="0"/>
              <a:t>Maria `;mau `mpenCwtyr@ `ntef,a nennobi nan ebol.</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مريم ام مخلصنا، ليغفر لنا خطايانا.</a:t>
            </a:r>
            <a:endParaRPr lang="en-GB" dirty="0"/>
          </a:p>
        </p:txBody>
      </p:sp>
    </p:spTree>
    <p:extLst>
      <p:ext uri="{BB962C8B-B14F-4D97-AF65-F5344CB8AC3E}">
        <p14:creationId xmlns:p14="http://schemas.microsoft.com/office/powerpoint/2010/main" val="213185655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p:txBody>
          <a:bodyPr>
            <a:normAutofit/>
          </a:bodyPr>
          <a:lstStyle/>
          <a:p>
            <a:r>
              <a:rPr lang="ar-EG" dirty="0">
                <a:solidFill>
                  <a:srgbClr val="FFC000"/>
                </a:solidFill>
              </a:rPr>
              <a:t>محير احد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a:xfrm>
            <a:off x="0" y="6212541"/>
            <a:ext cx="9143999" cy="645459"/>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في إيت هيمسى هيجين نى شيروبيم: أفطاليوت إيه أوو إيه أوو:</a:t>
            </a:r>
            <a:endParaRPr lang="ar-EG" sz="3500" dirty="0"/>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a:xfrm>
            <a:off x="0" y="5155095"/>
            <a:ext cx="9144000" cy="1057445"/>
          </a:xfrm>
        </p:spPr>
        <p:txBody>
          <a:bodyPr/>
          <a:lstStyle/>
          <a:p>
            <a:r>
              <a:rPr lang="en-US" sz="4000" dirty="0" err="1">
                <a:latin typeface="CS New Athanasius" panose="020B0500000000000000" pitchFamily="34" charset="0"/>
                <a:cs typeface="Times New Roman" panose="02020603050405020304" pitchFamily="18" charset="0"/>
              </a:rPr>
              <a:t>Vyethemci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hijen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a:t>
            </a:r>
            <a:r>
              <a:rPr lang="en-US" sz="4000" dirty="0">
                <a:latin typeface="CS New Athanasius" panose="020B0500000000000000" pitchFamily="34" charset="0"/>
                <a:cs typeface="Times New Roman" panose="02020603050405020304" pitchFamily="18" charset="0"/>
              </a:rPr>
              <a:t>&lt;</a:t>
            </a:r>
            <a:r>
              <a:rPr lang="en-US" sz="4000" dirty="0" err="1">
                <a:latin typeface="CS New Athanasius" panose="020B0500000000000000" pitchFamily="34" charset="0"/>
                <a:cs typeface="Times New Roman" panose="02020603050405020304" pitchFamily="18" charset="0"/>
              </a:rPr>
              <a:t>eroubim</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aftalyout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eou`e`w</a:t>
            </a:r>
            <a:r>
              <a:rPr lang="en-US" sz="4000" dirty="0">
                <a:latin typeface="CS New Athanasius" panose="020B0500000000000000" pitchFamily="34" charset="0"/>
                <a:cs typeface="Times New Roman" panose="02020603050405020304" pitchFamily="18" charset="0"/>
              </a:rPr>
              <a:t>@</a:t>
            </a:r>
            <a:endParaRPr lang="en-US" sz="40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87DDF212-BE10-4047-ACB0-EA33A875FE2C}"/>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الجالس علي الشاروبيم، ركب أتاناً،</a:t>
            </a:r>
            <a:endParaRPr lang="en-US" dirty="0"/>
          </a:p>
        </p:txBody>
      </p:sp>
    </p:spTree>
    <p:extLst>
      <p:ext uri="{BB962C8B-B14F-4D97-AF65-F5344CB8AC3E}">
        <p14:creationId xmlns:p14="http://schemas.microsoft.com/office/powerpoint/2010/main" val="118452609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أفشي إيخون إييروساليم: أوو بيه باى نيشتى إنثيفيو.</a:t>
            </a:r>
            <a:endParaRPr lang="ar-EG" sz="4000" dirty="0"/>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lstStyle/>
          <a:p>
            <a:r>
              <a:rPr lang="en-US" sz="3800" dirty="0" err="1">
                <a:latin typeface="CS New Athanasius" panose="020B0500000000000000" pitchFamily="34" charset="0"/>
                <a:cs typeface="Times New Roman" panose="02020603050405020304" pitchFamily="18" charset="0"/>
              </a:rPr>
              <a:t>afse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eqoun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eIeroucalym</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ou</a:t>
            </a:r>
            <a:r>
              <a:rPr lang="en-US" sz="3800" dirty="0">
                <a:latin typeface="CS New Athanasius" panose="020B0500000000000000" pitchFamily="34" charset="0"/>
                <a:cs typeface="Times New Roman" panose="02020603050405020304" pitchFamily="18" charset="0"/>
              </a:rPr>
              <a:t> pe </a:t>
            </a:r>
            <a:r>
              <a:rPr lang="en-US" sz="3800" dirty="0" err="1">
                <a:latin typeface="CS New Athanasius" panose="020B0500000000000000" pitchFamily="34" charset="0"/>
                <a:cs typeface="Times New Roman" panose="02020603050405020304" pitchFamily="18" charset="0"/>
              </a:rPr>
              <a:t>painis</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n;ebio</a:t>
            </a:r>
            <a:r>
              <a:rPr lang="en-US" sz="3800" dirty="0">
                <a:latin typeface="CS New Athanasius" panose="020B0500000000000000" pitchFamily="34" charset="0"/>
                <a:cs typeface="Times New Roman" panose="02020603050405020304" pitchFamily="18" charset="0"/>
              </a:rPr>
              <a:t>.</a:t>
            </a:r>
            <a:endParaRPr lang="pt-BR" sz="38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B7BA7868-3640-4228-8C48-10C3BAFBA931}"/>
              </a:ext>
            </a:extLst>
          </p:cNvPr>
          <p:cNvSpPr>
            <a:spLocks noGrp="1"/>
          </p:cNvSpPr>
          <p:nvPr>
            <p:ph type="body" sz="quarter" idx="10"/>
          </p:nvPr>
        </p:nvSpPr>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دخل إلي أورشليم، يا لهذا التواضع العظيم.</a:t>
            </a:r>
            <a:endParaRPr lang="en-GB" sz="4400" dirty="0"/>
          </a:p>
        </p:txBody>
      </p:sp>
    </p:spTree>
    <p:extLst>
      <p:ext uri="{BB962C8B-B14F-4D97-AF65-F5344CB8AC3E}">
        <p14:creationId xmlns:p14="http://schemas.microsoft.com/office/powerpoint/2010/main" val="361084883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8A5AA5E-F343-4261-98C3-7DEB8E0976D5}"/>
              </a:ext>
            </a:extLst>
          </p:cNvPr>
          <p:cNvSpPr>
            <a:spLocks noGrp="1"/>
          </p:cNvSpPr>
          <p:nvPr>
            <p:ph type="body" idx="1"/>
          </p:nvPr>
        </p:nvSpPr>
        <p:spPr>
          <a:xfrm>
            <a:off x="0" y="6158753"/>
            <a:ext cx="9143999" cy="699247"/>
          </a:xfrm>
        </p:spPr>
        <p:txBody>
          <a:bodyPr/>
          <a:lstStyle/>
          <a:p>
            <a:r>
              <a:rPr lang="ar-EG" altLang="en-US" sz="3600" b="1" dirty="0">
                <a:solidFill>
                  <a:srgbClr val="FFFFFF"/>
                </a:solidFill>
                <a:latin typeface="CS New Athanasius" panose="020B0500000000000000" pitchFamily="34" charset="0"/>
                <a:cs typeface="Times New Roman" panose="02020603050405020304" pitchFamily="18" charset="0"/>
              </a:rPr>
              <a:t>سى هوس ايروف خين او نيهسي: افجى فاى بيه اممانوئيل:</a:t>
            </a:r>
            <a:endParaRPr lang="ar-EG" sz="3600" dirty="0"/>
          </a:p>
        </p:txBody>
      </p:sp>
      <p:sp>
        <p:nvSpPr>
          <p:cNvPr id="5" name="Text Placeholder 4">
            <a:extLst>
              <a:ext uri="{FF2B5EF4-FFF2-40B4-BE49-F238E27FC236}">
                <a16:creationId xmlns:a16="http://schemas.microsoft.com/office/drawing/2014/main" id="{5A0401C8-05D5-4BDB-8265-A9BFDD6707AE}"/>
              </a:ext>
            </a:extLst>
          </p:cNvPr>
          <p:cNvSpPr>
            <a:spLocks noGrp="1"/>
          </p:cNvSpPr>
          <p:nvPr>
            <p:ph type="body" sz="quarter" idx="3"/>
          </p:nvPr>
        </p:nvSpPr>
        <p:spPr>
          <a:xfrm>
            <a:off x="0" y="5042648"/>
            <a:ext cx="9144000" cy="1116105"/>
          </a:xfrm>
        </p:spPr>
        <p:txBody>
          <a:bodyPr>
            <a:noAutofit/>
          </a:bodyPr>
          <a:lstStyle/>
          <a:p>
            <a:r>
              <a:rPr kumimoji="0" lang="it-IT"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Cehwc `erof qen ounehci@ auje vai pe Emmanouyl@</a:t>
            </a:r>
            <a:endParaRPr lang="en-US" sz="40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5D46F887-B612-460D-8153-8319C472C33F}"/>
              </a:ext>
            </a:extLst>
          </p:cNvPr>
          <p:cNvSpPr>
            <a:spLocks noGrp="1"/>
          </p:cNvSpPr>
          <p:nvPr>
            <p:ph type="body" sz="quarter" idx="10"/>
          </p:nvPr>
        </p:nvSpPr>
        <p:spPr>
          <a:xfrm>
            <a:off x="0" y="4359276"/>
            <a:ext cx="9144000" cy="683372"/>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يسبحونه بتيقظ قائلين، هذا هو عمانوئيل،</a:t>
            </a:r>
            <a:endParaRPr lang="en-GB" dirty="0"/>
          </a:p>
        </p:txBody>
      </p:sp>
    </p:spTree>
    <p:extLst>
      <p:ext uri="{BB962C8B-B14F-4D97-AF65-F5344CB8AC3E}">
        <p14:creationId xmlns:p14="http://schemas.microsoft.com/office/powerpoint/2010/main" val="423590703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600A314F-673F-41C5-AFE8-29A6E708502B}"/>
              </a:ext>
            </a:extLst>
          </p:cNvPr>
          <p:cNvSpPr>
            <a:spLocks noGrp="1"/>
          </p:cNvSpPr>
          <p:nvPr>
            <p:ph type="body" idx="1"/>
          </p:nvPr>
        </p:nvSpPr>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أوصنا خين ني إتتشوسى: فاى بي إبؤرو إمبى إسرائيل.</a:t>
            </a:r>
            <a:endParaRPr lang="ar-EG" sz="4000" dirty="0"/>
          </a:p>
        </p:txBody>
      </p:sp>
      <p:sp>
        <p:nvSpPr>
          <p:cNvPr id="7" name="Text Placeholder 6">
            <a:extLst>
              <a:ext uri="{FF2B5EF4-FFF2-40B4-BE49-F238E27FC236}">
                <a16:creationId xmlns:a16="http://schemas.microsoft.com/office/drawing/2014/main" id="{A8ED32C0-1A43-426D-A0D0-48D2414C1BFB}"/>
              </a:ext>
            </a:extLst>
          </p:cNvPr>
          <p:cNvSpPr>
            <a:spLocks noGrp="1"/>
          </p:cNvSpPr>
          <p:nvPr>
            <p:ph type="body" sz="quarter" idx="3"/>
          </p:nvPr>
        </p:nvSpPr>
        <p:spPr/>
        <p:txBody>
          <a:bodyPr/>
          <a:lstStyle/>
          <a:p>
            <a:r>
              <a:rPr kumimoji="0" lang="it-IT" sz="39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`wcanna qen nyet[oci@ vai pe `pouro `mpIcrayl.</a:t>
            </a:r>
            <a:endParaRPr lang="en-US" sz="39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14FB5426-1189-49EE-97FC-E641976F0B13}"/>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اوصنا في الاعالي، هذا هو ملك إسرائيل.</a:t>
            </a:r>
            <a:endParaRPr lang="en-GB" dirty="0"/>
          </a:p>
        </p:txBody>
      </p:sp>
    </p:spTree>
    <p:extLst>
      <p:ext uri="{BB962C8B-B14F-4D97-AF65-F5344CB8AC3E}">
        <p14:creationId xmlns:p14="http://schemas.microsoft.com/office/powerpoint/2010/main" val="20379166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85A150A-1F6A-4F1C-95F1-4EC1DEA1ABAB}"/>
              </a:ext>
            </a:extLst>
          </p:cNvPr>
          <p:cNvSpPr>
            <a:spLocks noGrp="1"/>
          </p:cNvSpPr>
          <p:nvPr>
            <p:ph type="body" idx="1"/>
          </p:nvPr>
        </p:nvSpPr>
        <p:spPr>
          <a:xfrm>
            <a:off x="0" y="5957046"/>
            <a:ext cx="9143999" cy="900955"/>
          </a:xfrm>
        </p:spPr>
        <p:txBody>
          <a:bodyPr>
            <a:normAutofit fontScale="92500" lnSpcReduction="10000"/>
          </a:bodyPr>
          <a:lstStyle/>
          <a:p>
            <a:r>
              <a:rPr lang="ar-EG" altLang="en-US" sz="3600" b="1" dirty="0">
                <a:solidFill>
                  <a:srgbClr val="FFFFFF"/>
                </a:solidFill>
                <a:latin typeface="CS New Athanasius" panose="020B0500000000000000" pitchFamily="34" charset="0"/>
                <a:cs typeface="Times New Roman" panose="02020603050405020304" pitchFamily="18" charset="0"/>
              </a:rPr>
              <a:t>مارين جوس نيم دافيد بى هيمنوذوس: جى افسمارؤت انجى فى إثنيو:</a:t>
            </a:r>
            <a:endParaRPr lang="ar-EG" sz="3600" dirty="0"/>
          </a:p>
        </p:txBody>
      </p:sp>
      <p:sp>
        <p:nvSpPr>
          <p:cNvPr id="5" name="Text Placeholder 4">
            <a:extLst>
              <a:ext uri="{FF2B5EF4-FFF2-40B4-BE49-F238E27FC236}">
                <a16:creationId xmlns:a16="http://schemas.microsoft.com/office/drawing/2014/main" id="{1B54E726-2606-44E5-8219-65963BA28113}"/>
              </a:ext>
            </a:extLst>
          </p:cNvPr>
          <p:cNvSpPr>
            <a:spLocks noGrp="1"/>
          </p:cNvSpPr>
          <p:nvPr>
            <p:ph type="body" sz="quarter" idx="3"/>
          </p:nvPr>
        </p:nvSpPr>
        <p:spPr>
          <a:xfrm>
            <a:off x="-1" y="5015753"/>
            <a:ext cx="9144000" cy="941293"/>
          </a:xfrm>
        </p:spPr>
        <p:txBody>
          <a:bodyPr anchor="ctr"/>
          <a:lstStyle/>
          <a:p>
            <a:r>
              <a:rPr lang="en-US" dirty="0" err="1">
                <a:latin typeface="CS New Athanasius" panose="020B0500000000000000" pitchFamily="34" charset="0"/>
                <a:cs typeface="Times New Roman" panose="02020603050405020304" pitchFamily="18" charset="0"/>
              </a:rPr>
              <a:t>Marenjoc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nem</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Dauid</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pihumnodoc</a:t>
            </a:r>
            <a:r>
              <a:rPr lang="en-US" dirty="0">
                <a:latin typeface="CS New Athanasius" panose="020B0500000000000000" pitchFamily="34" charset="0"/>
                <a:cs typeface="Times New Roman" panose="02020603050405020304" pitchFamily="18" charset="0"/>
              </a:rPr>
              <a:t>@ je `</a:t>
            </a:r>
            <a:r>
              <a:rPr lang="en-US" dirty="0" err="1">
                <a:latin typeface="CS New Athanasius" panose="020B0500000000000000" pitchFamily="34" charset="0"/>
                <a:cs typeface="Times New Roman" panose="02020603050405020304" pitchFamily="18" charset="0"/>
              </a:rPr>
              <a:t>f`cmarwout</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nje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vye;nyou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42D9CDE6-481B-4ADE-B2DB-63DBF5E189E8}"/>
              </a:ext>
            </a:extLst>
          </p:cNvPr>
          <p:cNvSpPr>
            <a:spLocks noGrp="1"/>
          </p:cNvSpPr>
          <p:nvPr>
            <p:ph type="body" sz="quarter" idx="10"/>
          </p:nvPr>
        </p:nvSpPr>
        <p:spPr>
          <a:xfrm>
            <a:off x="0" y="4359276"/>
            <a:ext cx="9144000" cy="656478"/>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فلنقل مع داود المرتل، مبارك الآتي،</a:t>
            </a:r>
            <a:endParaRPr lang="en-GB" dirty="0"/>
          </a:p>
        </p:txBody>
      </p:sp>
    </p:spTree>
    <p:extLst>
      <p:ext uri="{BB962C8B-B14F-4D97-AF65-F5344CB8AC3E}">
        <p14:creationId xmlns:p14="http://schemas.microsoft.com/office/powerpoint/2010/main" val="163491993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1EB3927-2FB6-4EEF-8CC3-212FF56FAA0F}"/>
              </a:ext>
            </a:extLst>
          </p:cNvPr>
          <p:cNvSpPr>
            <a:spLocks noGrp="1"/>
          </p:cNvSpPr>
          <p:nvPr>
            <p:ph type="body" idx="1"/>
          </p:nvPr>
        </p:nvSpPr>
        <p:spPr>
          <a:xfrm>
            <a:off x="0" y="6158753"/>
            <a:ext cx="9143999" cy="699247"/>
          </a:xfrm>
        </p:spPr>
        <p:txBody>
          <a:bodyPr>
            <a:noAutofit/>
          </a:bodyPr>
          <a:lstStyle/>
          <a:p>
            <a:r>
              <a:rPr lang="ar-EG" altLang="en-US" sz="3000" b="1" dirty="0">
                <a:solidFill>
                  <a:srgbClr val="FFFFFF"/>
                </a:solidFill>
                <a:latin typeface="CS New Athanasius" panose="020B0500000000000000" pitchFamily="34" charset="0"/>
                <a:cs typeface="Times New Roman" panose="02020603050405020304" pitchFamily="18" charset="0"/>
              </a:rPr>
              <a:t>خين افران امبتشويس بى أغاثوس: اسجين تينو شا إتخا إيه إن نى سيو.</a:t>
            </a:r>
            <a:endParaRPr lang="ar-EG" sz="3000" dirty="0"/>
          </a:p>
        </p:txBody>
      </p:sp>
      <p:sp>
        <p:nvSpPr>
          <p:cNvPr id="5" name="Text Placeholder 4">
            <a:extLst>
              <a:ext uri="{FF2B5EF4-FFF2-40B4-BE49-F238E27FC236}">
                <a16:creationId xmlns:a16="http://schemas.microsoft.com/office/drawing/2014/main" id="{70669E57-8AAA-491A-8854-83CF794B1F53}"/>
              </a:ext>
            </a:extLst>
          </p:cNvPr>
          <p:cNvSpPr>
            <a:spLocks noGrp="1"/>
          </p:cNvSpPr>
          <p:nvPr>
            <p:ph type="body" sz="quarter" idx="3"/>
          </p:nvPr>
        </p:nvSpPr>
        <p:spPr>
          <a:xfrm>
            <a:off x="-1" y="5029199"/>
            <a:ext cx="9144000" cy="1129554"/>
          </a:xfrm>
        </p:spPr>
        <p:txBody>
          <a:bodyPr anchor="ctr"/>
          <a:lstStyle/>
          <a:p>
            <a:r>
              <a:rPr lang="en-US" dirty="0" err="1">
                <a:latin typeface="CS New Athanasius" panose="020B0500000000000000" pitchFamily="34" charset="0"/>
                <a:cs typeface="Times New Roman" panose="02020603050405020304" pitchFamily="18" charset="0"/>
              </a:rPr>
              <a:t>qen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vran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mP</a:t>
            </a:r>
            <a:r>
              <a:rPr lang="en-US" dirty="0">
                <a:latin typeface="CS New Athanasius" panose="020B0500000000000000" pitchFamily="34" charset="0"/>
                <a:cs typeface="Times New Roman" panose="02020603050405020304" pitchFamily="18" charset="0"/>
              </a:rPr>
              <a:t>=o=c </a:t>
            </a:r>
            <a:r>
              <a:rPr lang="en-US" dirty="0" err="1">
                <a:latin typeface="CS New Athanasius" panose="020B0500000000000000" pitchFamily="34" charset="0"/>
                <a:cs typeface="Times New Roman" panose="02020603050405020304" pitchFamily="18" charset="0"/>
              </a:rPr>
              <a:t>piaga;oc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icjen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nou</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sa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tqa`e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nnicyou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AD4DC387-3F6F-47AB-A6D1-C717E01A7627}"/>
              </a:ext>
            </a:extLst>
          </p:cNvPr>
          <p:cNvSpPr>
            <a:spLocks noGrp="1"/>
          </p:cNvSpPr>
          <p:nvPr>
            <p:ph type="body" sz="quarter" idx="10"/>
          </p:nvPr>
        </p:nvSpPr>
        <p:spPr>
          <a:xfrm>
            <a:off x="0" y="4359275"/>
            <a:ext cx="9144000" cy="669925"/>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بإسم الرب الصالح، منذ الآن و إلي وآخر الازمنة.</a:t>
            </a:r>
            <a:endParaRPr lang="en-GB" dirty="0"/>
          </a:p>
        </p:txBody>
      </p:sp>
    </p:spTree>
    <p:extLst>
      <p:ext uri="{BB962C8B-B14F-4D97-AF65-F5344CB8AC3E}">
        <p14:creationId xmlns:p14="http://schemas.microsoft.com/office/powerpoint/2010/main" val="37549685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3074925D-3BD6-4600-9F9E-ED6007F826C9}"/>
              </a:ext>
            </a:extLst>
          </p:cNvPr>
          <p:cNvSpPr>
            <a:spLocks noGrp="1"/>
          </p:cNvSpPr>
          <p:nvPr>
            <p:ph type="body" idx="1"/>
          </p:nvPr>
        </p:nvSpPr>
        <p:spPr/>
        <p:txBody>
          <a:bodyPr/>
          <a:lstStyle/>
          <a:p>
            <a:r>
              <a:rPr lang="ar-EG" dirty="0">
                <a:effectLst/>
                <a:latin typeface="Tahoma" panose="020B0604030504040204" pitchFamily="34" charset="0"/>
              </a:rPr>
              <a:t>آبين تشويس ايسوس بخرستوس : ايرنيستيفين ا اهري ايجون :</a:t>
            </a:r>
            <a:endParaRPr lang="en-GB" dirty="0"/>
          </a:p>
        </p:txBody>
      </p:sp>
      <p:sp>
        <p:nvSpPr>
          <p:cNvPr id="7" name="Text Placeholder 6">
            <a:extLst>
              <a:ext uri="{FF2B5EF4-FFF2-40B4-BE49-F238E27FC236}">
                <a16:creationId xmlns:a16="http://schemas.microsoft.com/office/drawing/2014/main" id="{DEB54C1B-0885-4FE8-B077-65EC8E56B359}"/>
              </a:ext>
            </a:extLst>
          </p:cNvPr>
          <p:cNvSpPr>
            <a:spLocks noGrp="1"/>
          </p:cNvSpPr>
          <p:nvPr>
            <p:ph type="body" sz="quarter" idx="3"/>
          </p:nvPr>
        </p:nvSpPr>
        <p:spPr/>
        <p:txBody>
          <a:bodyPr/>
          <a:lstStyle/>
          <a:p>
            <a:r>
              <a:rPr lang="en-GB" sz="4200" dirty="0" err="1">
                <a:effectLst/>
              </a:rPr>
              <a:t>Apen</a:t>
            </a:r>
            <a:r>
              <a:rPr lang="en-GB" sz="4200" dirty="0">
                <a:effectLst/>
              </a:rPr>
              <a:t>=o=c I=y=c P=,=c@ </a:t>
            </a:r>
            <a:r>
              <a:rPr lang="en-GB" sz="4200" dirty="0" err="1">
                <a:effectLst/>
              </a:rPr>
              <a:t>ernycteuin</a:t>
            </a:r>
            <a:r>
              <a:rPr lang="en-GB" sz="4200" dirty="0">
                <a:effectLst/>
              </a:rPr>
              <a:t> `</a:t>
            </a:r>
            <a:r>
              <a:rPr lang="en-GB" sz="4200" dirty="0" err="1">
                <a:effectLst/>
              </a:rPr>
              <a:t>e`hryi</a:t>
            </a:r>
            <a:r>
              <a:rPr lang="en-GB" sz="4200" dirty="0">
                <a:effectLst/>
              </a:rPr>
              <a:t> `</a:t>
            </a:r>
            <a:r>
              <a:rPr lang="en-GB" sz="4200" dirty="0" err="1">
                <a:effectLst/>
              </a:rPr>
              <a:t>ejwn</a:t>
            </a:r>
            <a:r>
              <a:rPr lang="en-GB" sz="4200" dirty="0">
                <a:effectLst/>
              </a:rPr>
              <a:t>@</a:t>
            </a:r>
          </a:p>
        </p:txBody>
      </p:sp>
      <p:sp>
        <p:nvSpPr>
          <p:cNvPr id="2" name="Text Placeholder 1">
            <a:extLst>
              <a:ext uri="{FF2B5EF4-FFF2-40B4-BE49-F238E27FC236}">
                <a16:creationId xmlns:a16="http://schemas.microsoft.com/office/drawing/2014/main" id="{51F4845B-D989-4107-A135-8C97AA70499F}"/>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ربنا يسوع المسيح، صام عنا، </a:t>
            </a:r>
          </a:p>
        </p:txBody>
      </p:sp>
      <p:sp>
        <p:nvSpPr>
          <p:cNvPr id="8" name="TextBox 7">
            <a:hlinkClick r:id="rId2" action="ppaction://hlinksldjump"/>
            <a:extLst>
              <a:ext uri="{FF2B5EF4-FFF2-40B4-BE49-F238E27FC236}">
                <a16:creationId xmlns:a16="http://schemas.microsoft.com/office/drawing/2014/main" id="{EC8B6118-2106-461B-86A9-41359D775618}"/>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
        <p:nvSpPr>
          <p:cNvPr id="4" name="Title 3">
            <a:extLst>
              <a:ext uri="{FF2B5EF4-FFF2-40B4-BE49-F238E27FC236}">
                <a16:creationId xmlns:a16="http://schemas.microsoft.com/office/drawing/2014/main" id="{06135A85-CA8D-4F0A-9632-1DAFDA5949C7}"/>
              </a:ext>
            </a:extLst>
          </p:cNvPr>
          <p:cNvSpPr>
            <a:spLocks noGrp="1"/>
          </p:cNvSpPr>
          <p:nvPr>
            <p:ph type="title"/>
          </p:nvPr>
        </p:nvSpPr>
        <p:spPr>
          <a:xfrm>
            <a:off x="-1882588" y="0"/>
            <a:ext cx="1882588" cy="1159906"/>
          </a:xfrm>
        </p:spPr>
        <p:txBody>
          <a:bodyPr>
            <a:noAutofit/>
          </a:bodyPr>
          <a:lstStyle/>
          <a:p>
            <a:r>
              <a:rPr lang="ar-EG" sz="3000" dirty="0">
                <a:solidFill>
                  <a:srgbClr val="FFC000"/>
                </a:solidFill>
              </a:rPr>
              <a:t>محير الصوم الكبير</a:t>
            </a:r>
            <a:endParaRPr lang="en-GB" sz="3000" dirty="0">
              <a:solidFill>
                <a:srgbClr val="FFC000"/>
              </a:solidFill>
            </a:endParaRPr>
          </a:p>
        </p:txBody>
      </p:sp>
    </p:spTree>
    <p:extLst>
      <p:ext uri="{BB962C8B-B14F-4D97-AF65-F5344CB8AC3E}">
        <p14:creationId xmlns:p14="http://schemas.microsoft.com/office/powerpoint/2010/main" val="37246563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1A49D7C-2932-43EA-A4F8-36E43A311589}"/>
              </a:ext>
            </a:extLst>
          </p:cNvPr>
          <p:cNvSpPr>
            <a:spLocks noGrp="1"/>
          </p:cNvSpPr>
          <p:nvPr>
            <p:ph type="body" idx="1"/>
          </p:nvPr>
        </p:nvSpPr>
        <p:spPr>
          <a:xfrm>
            <a:off x="0" y="5850064"/>
            <a:ext cx="9143999" cy="1007937"/>
          </a:xfrm>
        </p:spPr>
        <p:txBody>
          <a:bodyPr>
            <a:noAutofit/>
          </a:bodyPr>
          <a:lstStyle/>
          <a:p>
            <a:r>
              <a:rPr lang="ar-EG" sz="3600" dirty="0">
                <a:effectLst/>
                <a:latin typeface="Tahoma" panose="020B0604030504040204" pitchFamily="34" charset="0"/>
              </a:rPr>
              <a:t>ان اهمي ان ايهوأوو نيم اهمي ان ايجوره : شا انتيف سوتين خين نين نوفي.  </a:t>
            </a:r>
            <a:endParaRPr lang="en-GB" sz="3600" dirty="0"/>
          </a:p>
        </p:txBody>
      </p:sp>
      <p:sp>
        <p:nvSpPr>
          <p:cNvPr id="4" name="Text Placeholder 3">
            <a:extLst>
              <a:ext uri="{FF2B5EF4-FFF2-40B4-BE49-F238E27FC236}">
                <a16:creationId xmlns:a16="http://schemas.microsoft.com/office/drawing/2014/main" id="{0F50EF32-8468-428C-AAB7-7C4716C7792F}"/>
              </a:ext>
            </a:extLst>
          </p:cNvPr>
          <p:cNvSpPr>
            <a:spLocks noGrp="1"/>
          </p:cNvSpPr>
          <p:nvPr>
            <p:ph type="body" sz="quarter" idx="3"/>
          </p:nvPr>
        </p:nvSpPr>
        <p:spPr>
          <a:xfrm>
            <a:off x="0" y="5002306"/>
            <a:ext cx="9144000" cy="847758"/>
          </a:xfrm>
        </p:spPr>
        <p:txBody>
          <a:bodyPr/>
          <a:lstStyle/>
          <a:p>
            <a:r>
              <a:rPr lang="en-GB" dirty="0">
                <a:effectLst/>
              </a:rPr>
              <a:t>`</a:t>
            </a:r>
            <a:r>
              <a:rPr lang="en-GB" dirty="0" err="1">
                <a:effectLst/>
              </a:rPr>
              <a:t>n`hme</a:t>
            </a:r>
            <a:r>
              <a:rPr lang="en-GB" dirty="0">
                <a:effectLst/>
              </a:rPr>
              <a:t> `</a:t>
            </a:r>
            <a:r>
              <a:rPr lang="en-GB" dirty="0" err="1">
                <a:effectLst/>
              </a:rPr>
              <a:t>n`eho`ou</a:t>
            </a:r>
            <a:r>
              <a:rPr lang="en-GB" dirty="0">
                <a:effectLst/>
              </a:rPr>
              <a:t> </a:t>
            </a:r>
            <a:r>
              <a:rPr lang="en-GB" dirty="0" err="1">
                <a:effectLst/>
              </a:rPr>
              <a:t>nem</a:t>
            </a:r>
            <a:r>
              <a:rPr lang="en-GB" dirty="0">
                <a:effectLst/>
              </a:rPr>
              <a:t> `</a:t>
            </a:r>
            <a:r>
              <a:rPr lang="en-GB" dirty="0" err="1">
                <a:effectLst/>
              </a:rPr>
              <a:t>hme</a:t>
            </a:r>
            <a:r>
              <a:rPr lang="en-GB" dirty="0">
                <a:effectLst/>
              </a:rPr>
              <a:t> `</a:t>
            </a:r>
            <a:r>
              <a:rPr lang="en-GB" dirty="0" err="1">
                <a:effectLst/>
              </a:rPr>
              <a:t>n`ejwrh</a:t>
            </a:r>
            <a:r>
              <a:rPr lang="en-GB" dirty="0">
                <a:effectLst/>
              </a:rPr>
              <a:t>@ </a:t>
            </a:r>
            <a:r>
              <a:rPr lang="en-GB" dirty="0" err="1">
                <a:effectLst/>
              </a:rPr>
              <a:t>sa</a:t>
            </a:r>
            <a:r>
              <a:rPr lang="en-GB" dirty="0">
                <a:effectLst/>
              </a:rPr>
              <a:t> `</a:t>
            </a:r>
            <a:r>
              <a:rPr lang="en-GB" dirty="0" err="1">
                <a:effectLst/>
              </a:rPr>
              <a:t>ntef</a:t>
            </a:r>
            <a:r>
              <a:rPr lang="en-GB" dirty="0">
                <a:effectLst/>
              </a:rPr>
              <a:t> </a:t>
            </a:r>
            <a:r>
              <a:rPr lang="en-GB" dirty="0" err="1">
                <a:effectLst/>
              </a:rPr>
              <a:t>cwtten</a:t>
            </a:r>
            <a:r>
              <a:rPr lang="en-GB" dirty="0">
                <a:effectLst/>
              </a:rPr>
              <a:t> </a:t>
            </a:r>
            <a:r>
              <a:rPr lang="en-GB" dirty="0" err="1">
                <a:effectLst/>
              </a:rPr>
              <a:t>qen</a:t>
            </a:r>
            <a:r>
              <a:rPr lang="en-GB" dirty="0">
                <a:effectLst/>
              </a:rPr>
              <a:t> </a:t>
            </a:r>
            <a:r>
              <a:rPr lang="en-GB" dirty="0" err="1">
                <a:effectLst/>
              </a:rPr>
              <a:t>nennobi</a:t>
            </a:r>
            <a:r>
              <a:rPr lang="en-GB" dirty="0">
                <a:effectLst/>
              </a:rPr>
              <a:t>.</a:t>
            </a:r>
            <a:endParaRPr lang="en-GB" sz="3200" dirty="0"/>
          </a:p>
        </p:txBody>
      </p:sp>
      <p:sp>
        <p:nvSpPr>
          <p:cNvPr id="6" name="Text Placeholder 5">
            <a:extLst>
              <a:ext uri="{FF2B5EF4-FFF2-40B4-BE49-F238E27FC236}">
                <a16:creationId xmlns:a16="http://schemas.microsoft.com/office/drawing/2014/main" id="{45ED4634-A61E-40F0-BA08-373362DA7E9B}"/>
              </a:ext>
            </a:extLst>
          </p:cNvPr>
          <p:cNvSpPr>
            <a:spLocks noGrp="1"/>
          </p:cNvSpPr>
          <p:nvPr>
            <p:ph type="body" sz="quarter" idx="10"/>
          </p:nvPr>
        </p:nvSpPr>
        <p:spPr>
          <a:xfrm>
            <a:off x="0" y="4359275"/>
            <a:ext cx="9144000" cy="643031"/>
          </a:xfrm>
        </p:spPr>
        <p:txBody>
          <a:bodyPr/>
          <a:lstStyle/>
          <a:p>
            <a:r>
              <a:rPr lang="ar-EG" sz="4000" b="1" kern="1200" dirty="0">
                <a:solidFill>
                  <a:schemeClr val="bg1"/>
                </a:solidFill>
                <a:latin typeface="Times New Roman" pitchFamily="18" charset="0"/>
                <a:ea typeface="+mn-ea"/>
                <a:cs typeface="Times New Roman" pitchFamily="18" charset="0"/>
              </a:rPr>
              <a:t>أربعين يوماً وأربعين ليلة، حتي خلصنا من خطايانا.</a:t>
            </a:r>
            <a:endParaRPr lang="en-GB" dirty="0"/>
          </a:p>
        </p:txBody>
      </p:sp>
      <p:sp>
        <p:nvSpPr>
          <p:cNvPr id="8" name="Title 7">
            <a:extLst>
              <a:ext uri="{FF2B5EF4-FFF2-40B4-BE49-F238E27FC236}">
                <a16:creationId xmlns:a16="http://schemas.microsoft.com/office/drawing/2014/main" id="{841813F0-13EE-4EC9-8D5A-3921AE4AFD3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917824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B5287FE6-7E3D-4CEF-8829-1311029502A5}"/>
              </a:ext>
            </a:extLst>
          </p:cNvPr>
          <p:cNvSpPr>
            <a:spLocks noGrp="1"/>
          </p:cNvSpPr>
          <p:nvPr>
            <p:ph type="body" idx="1"/>
          </p:nvPr>
        </p:nvSpPr>
        <p:spPr>
          <a:xfrm>
            <a:off x="0" y="6199094"/>
            <a:ext cx="9143999" cy="658906"/>
          </a:xfrm>
        </p:spPr>
        <p:txBody>
          <a:bodyPr/>
          <a:lstStyle/>
          <a:p>
            <a:r>
              <a:rPr lang="ar-EG" sz="3800" dirty="0">
                <a:effectLst/>
                <a:latin typeface="Tahoma" panose="020B0604030504040204" pitchFamily="34" charset="0"/>
              </a:rPr>
              <a:t>أنون هون مارين ايرنيستيفين: خين أوتوفو نيم أوميثمي:</a:t>
            </a:r>
            <a:endParaRPr lang="en-GB" sz="3800" dirty="0"/>
          </a:p>
        </p:txBody>
      </p:sp>
      <p:sp>
        <p:nvSpPr>
          <p:cNvPr id="4" name="Text Placeholder 3">
            <a:extLst>
              <a:ext uri="{FF2B5EF4-FFF2-40B4-BE49-F238E27FC236}">
                <a16:creationId xmlns:a16="http://schemas.microsoft.com/office/drawing/2014/main" id="{A3BA3CA1-F9AB-4650-9264-137A3F7D006D}"/>
              </a:ext>
            </a:extLst>
          </p:cNvPr>
          <p:cNvSpPr>
            <a:spLocks noGrp="1"/>
          </p:cNvSpPr>
          <p:nvPr>
            <p:ph type="body" sz="quarter" idx="3"/>
          </p:nvPr>
        </p:nvSpPr>
        <p:spPr>
          <a:xfrm>
            <a:off x="-1" y="5201348"/>
            <a:ext cx="9144000" cy="997745"/>
          </a:xfrm>
        </p:spPr>
        <p:txBody>
          <a:bodyPr anchor="b">
            <a:noAutofit/>
          </a:bodyPr>
          <a:lstStyle/>
          <a:p>
            <a:pPr algn="ctr" fontAlgn="t"/>
            <a:r>
              <a:rPr lang="en-US" sz="4000" b="0" i="0" u="none" strike="noStrike" dirty="0">
                <a:effectLst/>
                <a:latin typeface="CS New Athanasius" pitchFamily="34" charset="0"/>
              </a:rPr>
              <a:t>`Anon </a:t>
            </a:r>
            <a:r>
              <a:rPr lang="en-US" sz="4000" b="0" i="0" u="none" strike="noStrike" dirty="0" err="1">
                <a:effectLst/>
                <a:latin typeface="CS New Athanasius" pitchFamily="34" charset="0"/>
              </a:rPr>
              <a:t>hwn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ernycteuin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oume;myi</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C6A7CC7-6387-4235-B1AA-15F6825A25C7}"/>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ونحن أيضاً فلنصم، بطهارة وبر، </a:t>
            </a:r>
          </a:p>
        </p:txBody>
      </p:sp>
      <p:sp>
        <p:nvSpPr>
          <p:cNvPr id="7" name="Title 6">
            <a:extLst>
              <a:ext uri="{FF2B5EF4-FFF2-40B4-BE49-F238E27FC236}">
                <a16:creationId xmlns:a16="http://schemas.microsoft.com/office/drawing/2014/main" id="{1D659151-1613-4E0A-A92A-EAD4175235B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478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nchor="ctr"/>
          <a:lstStyle/>
          <a:p>
            <a:pPr>
              <a:spcBef>
                <a:spcPct val="0"/>
              </a:spcBef>
              <a:defRPr/>
            </a:pPr>
            <a:r>
              <a:rPr lang="ar-EG" sz="3600" dirty="0">
                <a:latin typeface="Tahoma" pitchFamily="34" charset="0"/>
              </a:rPr>
              <a:t>أسـميسى إمموف أفسوتى إممون: آف كانين نوفى نان إيفول.</a:t>
            </a:r>
          </a:p>
        </p:txBody>
      </p:sp>
      <p:sp>
        <p:nvSpPr>
          <p:cNvPr id="6" name="Text Placeholder 10"/>
          <p:cNvSpPr>
            <a:spLocks noGrp="1"/>
          </p:cNvSpPr>
          <p:nvPr>
            <p:ph type="body" sz="quarter" idx="3"/>
          </p:nvPr>
        </p:nvSpPr>
        <p:spPr/>
        <p:txBody>
          <a:bodyPr/>
          <a:lstStyle/>
          <a:p>
            <a:r>
              <a:rPr lang="en-GB" sz="3600" dirty="0" err="1"/>
              <a:t>acmici</a:t>
            </a:r>
            <a:r>
              <a:rPr lang="en-GB" sz="3600" dirty="0"/>
              <a:t> `</a:t>
            </a:r>
            <a:r>
              <a:rPr lang="en-GB" sz="3600" dirty="0" err="1"/>
              <a:t>mmof</a:t>
            </a:r>
            <a:r>
              <a:rPr lang="en-GB" sz="3600" dirty="0"/>
              <a:t> </a:t>
            </a:r>
            <a:r>
              <a:rPr lang="en-GB" sz="3600" dirty="0" err="1"/>
              <a:t>afcw</a:t>
            </a:r>
            <a:r>
              <a:rPr lang="en-GB" sz="3600" dirty="0"/>
              <a:t>] `</a:t>
            </a:r>
            <a:r>
              <a:rPr lang="en-GB" sz="3600" dirty="0" err="1"/>
              <a:t>mmon</a:t>
            </a:r>
            <a:r>
              <a:rPr lang="en-GB" sz="3600" dirty="0"/>
              <a:t>@ </a:t>
            </a:r>
            <a:r>
              <a:rPr lang="en-GB" sz="3600" dirty="0" err="1"/>
              <a:t>af,a</a:t>
            </a:r>
            <a:r>
              <a:rPr lang="en-GB" sz="3600" dirty="0"/>
              <a:t> </a:t>
            </a:r>
            <a:r>
              <a:rPr lang="en-GB" sz="3600" dirty="0" err="1"/>
              <a:t>nennobi</a:t>
            </a:r>
            <a:r>
              <a:rPr lang="en-GB" sz="3600" dirty="0"/>
              <a:t> nan `</a:t>
            </a:r>
            <a:r>
              <a:rPr lang="en-GB" sz="3600" dirty="0" err="1"/>
              <a:t>ebol</a:t>
            </a:r>
            <a:r>
              <a:rPr lang="en-GB" sz="3600" dirty="0"/>
              <a:t>. </a:t>
            </a:r>
          </a:p>
        </p:txBody>
      </p:sp>
      <p:sp>
        <p:nvSpPr>
          <p:cNvPr id="2" name="Text Placeholder 1">
            <a:extLst>
              <a:ext uri="{FF2B5EF4-FFF2-40B4-BE49-F238E27FC236}">
                <a16:creationId xmlns:a16="http://schemas.microsoft.com/office/drawing/2014/main" id="{71F03EE4-E0AB-4D0A-8708-A58F8B83A411}"/>
              </a:ext>
            </a:extLst>
          </p:cNvPr>
          <p:cNvSpPr>
            <a:spLocks noGrp="1"/>
          </p:cNvSpPr>
          <p:nvPr>
            <p:ph type="body" sz="quarter" idx="10"/>
          </p:nvPr>
        </p:nvSpPr>
        <p:spPr/>
        <p:txBody>
          <a:bodyPr anchor="b"/>
          <a:lstStyle/>
          <a:p>
            <a:r>
              <a:rPr lang="ar-EG" dirty="0"/>
              <a:t>ولَدَتْهُ وخلَّصنا، وغفر لنا خطايانا.</a:t>
            </a:r>
          </a:p>
        </p:txBody>
      </p:sp>
    </p:spTree>
    <p:extLst>
      <p:ext uri="{BB962C8B-B14F-4D97-AF65-F5344CB8AC3E}">
        <p14:creationId xmlns:p14="http://schemas.microsoft.com/office/powerpoint/2010/main" val="2841773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BA62CCF-50D9-47CC-966D-630E6FB25906}"/>
              </a:ext>
            </a:extLst>
          </p:cNvPr>
          <p:cNvSpPr>
            <a:spLocks noGrp="1"/>
          </p:cNvSpPr>
          <p:nvPr>
            <p:ph type="body" sz="quarter" idx="10"/>
          </p:nvPr>
        </p:nvSpPr>
        <p:spPr>
          <a:xfrm>
            <a:off x="0" y="4371975"/>
            <a:ext cx="9144000" cy="2486025"/>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نسجد لشخصك غير الفاسد أيها الصالح، طالبين مغفرة خطايانا أيها المسيح إلهنا. لأن بمشيئتك سررت أن تصعد على الصليب، لتنجي</a:t>
            </a:r>
            <a:r>
              <a:rPr lang="ar-EG" sz="4400" dirty="0"/>
              <a:t> </a:t>
            </a:r>
            <a:r>
              <a:rPr lang="ar-SA" sz="4400" dirty="0"/>
              <a:t>الذين خلقتهم من عبودية العدو. </a:t>
            </a:r>
            <a:endParaRPr lang="ar-SA" sz="4400" dirty="0">
              <a:solidFill>
                <a:srgbClr val="FFC000"/>
              </a:solidFill>
            </a:endParaRPr>
          </a:p>
        </p:txBody>
      </p:sp>
    </p:spTree>
    <p:extLst>
      <p:ext uri="{BB962C8B-B14F-4D97-AF65-F5344CB8AC3E}">
        <p14:creationId xmlns:p14="http://schemas.microsoft.com/office/powerpoint/2010/main" val="272211064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40BF8F5-2AB6-4C4D-9810-A3AE61E3D5EF}"/>
              </a:ext>
            </a:extLst>
          </p:cNvPr>
          <p:cNvSpPr>
            <a:spLocks noGrp="1"/>
          </p:cNvSpPr>
          <p:nvPr>
            <p:ph type="body" idx="1"/>
          </p:nvPr>
        </p:nvSpPr>
        <p:spPr>
          <a:xfrm>
            <a:off x="0" y="6118412"/>
            <a:ext cx="9143999" cy="739588"/>
          </a:xfrm>
        </p:spPr>
        <p:txBody>
          <a:bodyPr/>
          <a:lstStyle/>
          <a:p>
            <a:r>
              <a:rPr lang="ar-EG" sz="3500" dirty="0">
                <a:effectLst/>
                <a:latin typeface="Tahoma" panose="020B0604030504040204" pitchFamily="34" charset="0"/>
              </a:rPr>
              <a:t>أووه انتين اير ابروسي افشيستيه: ان أوش افول انجو امموس.</a:t>
            </a:r>
            <a:endParaRPr lang="en-GB" sz="3500" dirty="0"/>
          </a:p>
        </p:txBody>
      </p:sp>
      <p:sp>
        <p:nvSpPr>
          <p:cNvPr id="4" name="Text Placeholder 3">
            <a:extLst>
              <a:ext uri="{FF2B5EF4-FFF2-40B4-BE49-F238E27FC236}">
                <a16:creationId xmlns:a16="http://schemas.microsoft.com/office/drawing/2014/main" id="{B741837D-F51E-4687-A2AA-D50B13F34FB0}"/>
              </a:ext>
            </a:extLst>
          </p:cNvPr>
          <p:cNvSpPr>
            <a:spLocks noGrp="1"/>
          </p:cNvSpPr>
          <p:nvPr>
            <p:ph type="body" sz="quarter" idx="3"/>
          </p:nvPr>
        </p:nvSpPr>
        <p:spPr>
          <a:xfrm>
            <a:off x="-1" y="5096435"/>
            <a:ext cx="9144000" cy="1021977"/>
          </a:xfrm>
        </p:spPr>
        <p:txBody>
          <a:bodyPr anchor="ct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nten`er</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proc`eu,ec;e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en`ws</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enjw</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mmoc</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4C8BC13F-9324-4302-876E-C38B8D653D8A}"/>
              </a:ext>
            </a:extLst>
          </p:cNvPr>
          <p:cNvSpPr>
            <a:spLocks noGrp="1"/>
          </p:cNvSpPr>
          <p:nvPr>
            <p:ph type="body" sz="quarter" idx="10"/>
          </p:nvPr>
        </p:nvSpPr>
        <p:spPr>
          <a:xfrm>
            <a:off x="0" y="4359275"/>
            <a:ext cx="9144000" cy="737160"/>
          </a:xfrm>
        </p:spPr>
        <p:txBody>
          <a:bodyPr>
            <a:normAutofit/>
          </a:bodyPr>
          <a:lstStyle/>
          <a:p>
            <a:r>
              <a:rPr lang="ar-EG" sz="4400" b="1" kern="1200" dirty="0">
                <a:solidFill>
                  <a:schemeClr val="bg1"/>
                </a:solidFill>
                <a:latin typeface="Times New Roman" pitchFamily="18" charset="0"/>
                <a:ea typeface="+mn-ea"/>
                <a:cs typeface="Times New Roman" pitchFamily="18" charset="0"/>
              </a:rPr>
              <a:t>ونصلي، صارخين قائلين:</a:t>
            </a:r>
            <a:endParaRPr lang="en-GB" sz="4400" dirty="0"/>
          </a:p>
        </p:txBody>
      </p:sp>
      <p:sp>
        <p:nvSpPr>
          <p:cNvPr id="7" name="Title 6">
            <a:extLst>
              <a:ext uri="{FF2B5EF4-FFF2-40B4-BE49-F238E27FC236}">
                <a16:creationId xmlns:a16="http://schemas.microsoft.com/office/drawing/2014/main" id="{AE0CE7E0-5310-48E1-A547-CFD9902083E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1766610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D7DE49E-22CB-4412-9276-481526E4B83C}"/>
              </a:ext>
            </a:extLst>
          </p:cNvPr>
          <p:cNvSpPr>
            <a:spLocks noGrp="1"/>
          </p:cNvSpPr>
          <p:nvPr>
            <p:ph type="body" idx="1"/>
          </p:nvPr>
        </p:nvSpPr>
        <p:spPr/>
        <p:txBody>
          <a:bodyPr/>
          <a:lstStyle/>
          <a:p>
            <a:r>
              <a:rPr lang="ar-EG" sz="3800" dirty="0">
                <a:effectLst/>
                <a:latin typeface="Tahoma" panose="020B0604030504040204" pitchFamily="34" charset="0"/>
              </a:rPr>
              <a:t>اي ايرنوفي اي ايرنوفي : باشويس ايسوس كو ني افول :</a:t>
            </a:r>
            <a:endParaRPr lang="en-GB" sz="3800" dirty="0"/>
          </a:p>
        </p:txBody>
      </p:sp>
      <p:sp>
        <p:nvSpPr>
          <p:cNvPr id="4" name="Text Placeholder 3">
            <a:extLst>
              <a:ext uri="{FF2B5EF4-FFF2-40B4-BE49-F238E27FC236}">
                <a16:creationId xmlns:a16="http://schemas.microsoft.com/office/drawing/2014/main" id="{786BB98E-22BB-4342-8F4D-1F7163444760}"/>
              </a:ext>
            </a:extLst>
          </p:cNvPr>
          <p:cNvSpPr>
            <a:spLocks noGrp="1"/>
          </p:cNvSpPr>
          <p:nvPr>
            <p:ph type="body" sz="quarter" idx="3"/>
          </p:nvPr>
        </p:nvSpPr>
        <p:spPr>
          <a:xfrm>
            <a:off x="0" y="5165505"/>
            <a:ext cx="9144000" cy="847758"/>
          </a:xfrm>
        </p:spPr>
        <p:txBody>
          <a:bodyPr anchor="t"/>
          <a:lstStyle/>
          <a:p>
            <a:pPr algn="ctr" fontAlgn="t">
              <a:lnSpc>
                <a:spcPct val="100000"/>
              </a:lnSpc>
            </a:pP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pa=o=c I=y=c ,w </a:t>
            </a:r>
            <a:r>
              <a:rPr lang="en-US" sz="4400" b="0" i="0" u="none" strike="noStrike" dirty="0" err="1">
                <a:effectLst/>
                <a:latin typeface="CS New Athanasius" pitchFamily="34" charset="0"/>
              </a:rPr>
              <a:t>nyi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a:t>
            </a:r>
            <a:r>
              <a:rPr lang="en-US" sz="44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3580881-DEFF-4E82-8473-716FBDD1D0BD}"/>
              </a:ext>
            </a:extLst>
          </p:cNvPr>
          <p:cNvSpPr>
            <a:spLocks noGrp="1"/>
          </p:cNvSpPr>
          <p:nvPr>
            <p:ph type="body" sz="quarter" idx="10"/>
          </p:nvPr>
        </p:nvSpPr>
        <p:spPr>
          <a:xfrm>
            <a:off x="0" y="4359275"/>
            <a:ext cx="9144000" cy="808893"/>
          </a:xfrm>
        </p:spPr>
        <p:txBody>
          <a:bodyPr anchor="t">
            <a:norm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أخطأت أخطأت، يا ربي يسوع إغفر لي،</a:t>
            </a:r>
          </a:p>
        </p:txBody>
      </p:sp>
      <p:sp>
        <p:nvSpPr>
          <p:cNvPr id="7" name="Title 6">
            <a:extLst>
              <a:ext uri="{FF2B5EF4-FFF2-40B4-BE49-F238E27FC236}">
                <a16:creationId xmlns:a16="http://schemas.microsoft.com/office/drawing/2014/main" id="{1E3BBC4F-C69B-4CAD-8EE8-9FA7454650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5588712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042E870-0744-482A-8407-B948421626D4}"/>
              </a:ext>
            </a:extLst>
          </p:cNvPr>
          <p:cNvSpPr>
            <a:spLocks noGrp="1"/>
          </p:cNvSpPr>
          <p:nvPr>
            <p:ph type="body" idx="1"/>
          </p:nvPr>
        </p:nvSpPr>
        <p:spPr>
          <a:xfrm>
            <a:off x="0" y="5917299"/>
            <a:ext cx="9143999" cy="940701"/>
          </a:xfrm>
        </p:spPr>
        <p:txBody>
          <a:bodyPr>
            <a:noAutofit/>
          </a:bodyPr>
          <a:lstStyle/>
          <a:p>
            <a:r>
              <a:rPr lang="ar-EG" sz="3600" dirty="0">
                <a:effectLst/>
                <a:latin typeface="Tahoma" panose="020B0604030504040204" pitchFamily="34" charset="0"/>
              </a:rPr>
              <a:t>جي اممون فوك ان أت ايرنوفي: أوذي اممون تشويس ان أت كو افول.</a:t>
            </a:r>
            <a:endParaRPr lang="en-GB" sz="3600" dirty="0"/>
          </a:p>
        </p:txBody>
      </p:sp>
      <p:sp>
        <p:nvSpPr>
          <p:cNvPr id="4" name="Text Placeholder 3">
            <a:extLst>
              <a:ext uri="{FF2B5EF4-FFF2-40B4-BE49-F238E27FC236}">
                <a16:creationId xmlns:a16="http://schemas.microsoft.com/office/drawing/2014/main" id="{E941CFCB-EF0B-4CD3-A6BC-AE2A2F17C05F}"/>
              </a:ext>
            </a:extLst>
          </p:cNvPr>
          <p:cNvSpPr>
            <a:spLocks noGrp="1"/>
          </p:cNvSpPr>
          <p:nvPr>
            <p:ph type="body" sz="quarter" idx="3"/>
          </p:nvPr>
        </p:nvSpPr>
        <p:spPr>
          <a:xfrm>
            <a:off x="0" y="4975412"/>
            <a:ext cx="9144000" cy="941887"/>
          </a:xfrm>
        </p:spPr>
        <p:txBody>
          <a:bodyPr/>
          <a:lstStyle/>
          <a:p>
            <a:pPr>
              <a:spcBef>
                <a:spcPts val="0"/>
              </a:spcBef>
            </a:pPr>
            <a:r>
              <a:rPr lang="en-US" sz="3500" b="0" i="0" u="none" strike="noStrike" dirty="0">
                <a:effectLst/>
              </a:rPr>
              <a:t>je `</a:t>
            </a:r>
            <a:r>
              <a:rPr lang="en-US" sz="3500" b="0" i="0" u="none" strike="noStrike" dirty="0" err="1">
                <a:effectLst/>
              </a:rPr>
              <a:t>mmon</a:t>
            </a:r>
            <a:r>
              <a:rPr lang="en-US" sz="3500" b="0" i="0" u="none" strike="noStrike" dirty="0">
                <a:effectLst/>
              </a:rPr>
              <a:t> </a:t>
            </a:r>
            <a:r>
              <a:rPr lang="en-US" sz="3500" b="0" i="0" u="none" strike="noStrike" dirty="0" err="1">
                <a:effectLst/>
              </a:rPr>
              <a:t>bwk</a:t>
            </a:r>
            <a:r>
              <a:rPr lang="en-US" sz="3500" b="0" i="0" u="none" strike="noStrike" dirty="0">
                <a:effectLst/>
              </a:rPr>
              <a:t> `</a:t>
            </a:r>
            <a:r>
              <a:rPr lang="en-US" sz="3500" b="0" i="0" u="none" strike="noStrike" dirty="0" err="1">
                <a:effectLst/>
              </a:rPr>
              <a:t>n`at`ernobi</a:t>
            </a:r>
            <a:r>
              <a:rPr lang="en-US" sz="3500" b="0" i="0" u="none" strike="noStrike" dirty="0">
                <a:effectLst/>
              </a:rPr>
              <a:t>@ `</a:t>
            </a:r>
            <a:r>
              <a:rPr lang="en-US" sz="3500" b="0" i="0" u="none" strike="noStrike" dirty="0" err="1">
                <a:effectLst/>
              </a:rPr>
              <a:t>oude</a:t>
            </a:r>
            <a:r>
              <a:rPr lang="en-US" sz="3500" b="0" i="0" u="none" strike="noStrike" dirty="0">
                <a:effectLst/>
              </a:rPr>
              <a:t> `</a:t>
            </a:r>
            <a:r>
              <a:rPr lang="en-US" sz="3500" b="0" i="0" u="none" strike="noStrike" dirty="0" err="1">
                <a:effectLst/>
              </a:rPr>
              <a:t>mmon</a:t>
            </a:r>
            <a:r>
              <a:rPr lang="en-US" sz="3500" b="0" i="0" u="none" strike="noStrike" dirty="0">
                <a:effectLst/>
              </a:rPr>
              <a:t> `[</a:t>
            </a:r>
            <a:r>
              <a:rPr lang="en-US" sz="3500" b="0" i="0" u="none" strike="noStrike" dirty="0" err="1">
                <a:effectLst/>
              </a:rPr>
              <a:t>oic</a:t>
            </a:r>
            <a:r>
              <a:rPr lang="en-US" sz="3500" b="0" i="0" u="none" strike="noStrike" dirty="0">
                <a:effectLst/>
              </a:rPr>
              <a:t> `</a:t>
            </a:r>
            <a:r>
              <a:rPr lang="en-US" sz="3500" b="0" i="0" u="none" strike="noStrike" dirty="0" err="1">
                <a:effectLst/>
              </a:rPr>
              <a:t>n`at,w</a:t>
            </a:r>
            <a:endParaRPr lang="en-US" sz="3500" b="0" i="0" u="none" strike="noStrike" dirty="0">
              <a:effectLst/>
            </a:endParaRPr>
          </a:p>
          <a:p>
            <a:pPr>
              <a:spcBef>
                <a:spcPts val="0"/>
              </a:spcBef>
            </a:pPr>
            <a:r>
              <a:rPr lang="en-US" sz="3500" b="0" i="0" u="none" strike="noStrike" dirty="0">
                <a:effectLst/>
              </a:rPr>
              <a:t> `</a:t>
            </a:r>
            <a:r>
              <a:rPr lang="en-US" sz="3500" b="0" i="0" u="none" strike="noStrike" dirty="0" err="1">
                <a:effectLst/>
              </a:rPr>
              <a:t>ebol</a:t>
            </a:r>
            <a:r>
              <a:rPr lang="en-US" sz="3500" b="0" i="0" u="none" strike="noStrike" dirty="0">
                <a:effectLst/>
              </a:rPr>
              <a:t>.</a:t>
            </a:r>
            <a:endParaRPr lang="en-GB" sz="3500" dirty="0"/>
          </a:p>
        </p:txBody>
      </p:sp>
      <p:sp>
        <p:nvSpPr>
          <p:cNvPr id="5" name="Text Placeholder 4">
            <a:extLst>
              <a:ext uri="{FF2B5EF4-FFF2-40B4-BE49-F238E27FC236}">
                <a16:creationId xmlns:a16="http://schemas.microsoft.com/office/drawing/2014/main" id="{AA2737A1-246B-46AC-8FDF-56950D539B79}"/>
              </a:ext>
            </a:extLst>
          </p:cNvPr>
          <p:cNvSpPr>
            <a:spLocks noGrp="1"/>
          </p:cNvSpPr>
          <p:nvPr>
            <p:ph type="body" sz="quarter" idx="10"/>
          </p:nvPr>
        </p:nvSpPr>
        <p:spPr>
          <a:xfrm>
            <a:off x="0" y="4359275"/>
            <a:ext cx="9144000" cy="616137"/>
          </a:xfrm>
        </p:spPr>
        <p:txBody>
          <a:bodyPr anchor="ct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endParaRPr lang="en-GB" sz="4400" dirty="0"/>
          </a:p>
        </p:txBody>
      </p:sp>
      <p:sp>
        <p:nvSpPr>
          <p:cNvPr id="7" name="Title 6">
            <a:extLst>
              <a:ext uri="{FF2B5EF4-FFF2-40B4-BE49-F238E27FC236}">
                <a16:creationId xmlns:a16="http://schemas.microsoft.com/office/drawing/2014/main" id="{64F693B4-AB4A-4F88-95A5-9949FC11174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0396383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828A34A-0AFE-443F-A7C2-AB4B3DAF6726}"/>
              </a:ext>
            </a:extLst>
          </p:cNvPr>
          <p:cNvSpPr>
            <a:spLocks noGrp="1"/>
          </p:cNvSpPr>
          <p:nvPr>
            <p:ph type="body" idx="1"/>
          </p:nvPr>
        </p:nvSpPr>
        <p:spPr>
          <a:xfrm>
            <a:off x="0" y="6225988"/>
            <a:ext cx="9143999" cy="632012"/>
          </a:xfrm>
        </p:spPr>
        <p:txBody>
          <a:bodyPr anchor="ctr">
            <a:normAutofit/>
          </a:bodyPr>
          <a:lstStyle/>
          <a:p>
            <a:r>
              <a:rPr lang="ar-EG" sz="3600" dirty="0">
                <a:effectLst/>
                <a:latin typeface="Tahoma" panose="020B0604030504040204" pitchFamily="34" charset="0"/>
              </a:rPr>
              <a:t>جي بينيوت اتخين ني في أووي: ماريف توفو انجي بيكران:</a:t>
            </a:r>
            <a:endParaRPr lang="en-GB" sz="3600" dirty="0"/>
          </a:p>
        </p:txBody>
      </p:sp>
      <p:sp>
        <p:nvSpPr>
          <p:cNvPr id="4" name="Text Placeholder 3">
            <a:extLst>
              <a:ext uri="{FF2B5EF4-FFF2-40B4-BE49-F238E27FC236}">
                <a16:creationId xmlns:a16="http://schemas.microsoft.com/office/drawing/2014/main" id="{6B34F9D5-0D29-4B91-9585-0B4D37DA74A2}"/>
              </a:ext>
            </a:extLst>
          </p:cNvPr>
          <p:cNvSpPr>
            <a:spLocks noGrp="1"/>
          </p:cNvSpPr>
          <p:nvPr>
            <p:ph type="body" sz="quarter" idx="3"/>
          </p:nvPr>
        </p:nvSpPr>
        <p:spPr>
          <a:xfrm>
            <a:off x="-1" y="5096318"/>
            <a:ext cx="9144000" cy="1024639"/>
          </a:xfrm>
        </p:spPr>
        <p:txBody>
          <a:bodyPr anchor="b"/>
          <a:lstStyle/>
          <a:p>
            <a:pPr algn="ctr" fontAlgn="t"/>
            <a:r>
              <a:rPr lang="en-US" sz="4000" b="0" i="0" u="none" strike="noStrike" dirty="0">
                <a:effectLst/>
                <a:latin typeface="CS New Athanasius" pitchFamily="34" charset="0"/>
              </a:rPr>
              <a:t>Je </a:t>
            </a:r>
            <a:r>
              <a:rPr lang="en-US" sz="4000" dirty="0" err="1"/>
              <a:t>P</a:t>
            </a:r>
            <a:r>
              <a:rPr lang="en-US" sz="4000" b="0" i="0" u="none" strike="noStrike" dirty="0" err="1">
                <a:effectLst/>
                <a:latin typeface="CS New Athanasius" pitchFamily="34" charset="0"/>
              </a:rPr>
              <a:t>eniwt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nivy`ou`i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mareftoubo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nje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pekran</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5C026E21-0F1A-4E1E-A43A-5555C195F669}"/>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
        <p:nvSpPr>
          <p:cNvPr id="7" name="Title 6">
            <a:extLst>
              <a:ext uri="{FF2B5EF4-FFF2-40B4-BE49-F238E27FC236}">
                <a16:creationId xmlns:a16="http://schemas.microsoft.com/office/drawing/2014/main" id="{06734C02-FAD7-4959-823C-E816BD3E64F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625023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01D3273-C6D5-4BDE-B60B-0A1A7653B2BB}"/>
              </a:ext>
            </a:extLst>
          </p:cNvPr>
          <p:cNvSpPr>
            <a:spLocks noGrp="1"/>
          </p:cNvSpPr>
          <p:nvPr>
            <p:ph type="body" idx="1"/>
          </p:nvPr>
        </p:nvSpPr>
        <p:spPr>
          <a:xfrm>
            <a:off x="0" y="6010243"/>
            <a:ext cx="9143999" cy="847758"/>
          </a:xfrm>
        </p:spPr>
        <p:txBody>
          <a:bodyP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4" name="Text Placeholder 3">
            <a:extLst>
              <a:ext uri="{FF2B5EF4-FFF2-40B4-BE49-F238E27FC236}">
                <a16:creationId xmlns:a16="http://schemas.microsoft.com/office/drawing/2014/main" id="{9A35DDD7-4081-4A85-AEA6-08C001DA4D90}"/>
              </a:ext>
            </a:extLst>
          </p:cNvPr>
          <p:cNvSpPr>
            <a:spLocks noGrp="1"/>
          </p:cNvSpPr>
          <p:nvPr>
            <p:ph type="body" sz="quarter" idx="3"/>
          </p:nvPr>
        </p:nvSpPr>
        <p:spPr>
          <a:xfrm>
            <a:off x="-1" y="5069542"/>
            <a:ext cx="9143999" cy="847758"/>
          </a:xfrm>
        </p:spPr>
        <p:txBody>
          <a:bodyPr>
            <a:noAutofit/>
          </a:bodyPr>
          <a:lstStyle/>
          <a:p>
            <a:r>
              <a:rPr lang="en-US" b="0" i="0" u="none" strike="noStrike" dirty="0" err="1">
                <a:effectLst/>
                <a:latin typeface="CS New Athanasius" pitchFamily="34" charset="0"/>
              </a:rPr>
              <a:t>marec`i</a:t>
            </a:r>
            <a:r>
              <a:rPr lang="en-US" b="0" i="0" u="none" strike="noStrike" dirty="0">
                <a:effectLst/>
                <a:latin typeface="CS New Athanasius" pitchFamily="34" charset="0"/>
              </a:rPr>
              <a:t> `</a:t>
            </a:r>
            <a:r>
              <a:rPr lang="en-US" b="0" i="0" u="none" strike="noStrike" dirty="0" err="1">
                <a:effectLst/>
                <a:latin typeface="CS New Athanasius" pitchFamily="34" charset="0"/>
              </a:rPr>
              <a:t>nje</a:t>
            </a:r>
            <a:r>
              <a:rPr lang="en-US" b="0" i="0" u="none" strike="noStrike" dirty="0">
                <a:effectLst/>
                <a:latin typeface="CS New Athanasius" pitchFamily="34" charset="0"/>
              </a:rPr>
              <a:t> </a:t>
            </a:r>
            <a:r>
              <a:rPr lang="en-US" b="0" i="0" u="none" strike="noStrike" dirty="0" err="1">
                <a:effectLst/>
                <a:latin typeface="CS New Athanasius" pitchFamily="34" charset="0"/>
              </a:rPr>
              <a:t>tekmet`ouro</a:t>
            </a:r>
            <a:r>
              <a:rPr lang="en-US" b="0" i="0" u="none" strike="noStrike" dirty="0">
                <a:effectLst/>
                <a:latin typeface="CS New Athanasius" pitchFamily="34" charset="0"/>
              </a:rPr>
              <a:t>@ je </a:t>
            </a:r>
            <a:r>
              <a:rPr lang="en-US" b="0" i="0" u="none" strike="noStrike" dirty="0" err="1">
                <a:effectLst/>
                <a:latin typeface="CS New Athanasius" pitchFamily="34" charset="0"/>
              </a:rPr>
              <a:t>vwk</a:t>
            </a:r>
            <a:r>
              <a:rPr lang="en-US" b="0" i="0" u="none" strike="noStrike" dirty="0">
                <a:effectLst/>
                <a:latin typeface="CS New Athanasius" pitchFamily="34" charset="0"/>
              </a:rPr>
              <a:t> pe </a:t>
            </a:r>
            <a:r>
              <a:rPr lang="en-US" b="0" i="0" u="none" strike="noStrike" dirty="0" err="1">
                <a:effectLst/>
                <a:latin typeface="CS New Athanasius" pitchFamily="34" charset="0"/>
              </a:rPr>
              <a:t>pi`w`ou</a:t>
            </a:r>
            <a:r>
              <a:rPr lang="en-US" b="0" i="0" u="none" strike="noStrike" dirty="0">
                <a:effectLst/>
                <a:latin typeface="CS New Athanasius" pitchFamily="34" charset="0"/>
              </a:rPr>
              <a:t> </a:t>
            </a:r>
            <a:r>
              <a:rPr lang="en-US" b="0" i="0" u="none" strike="noStrike" dirty="0" err="1">
                <a:effectLst/>
                <a:latin typeface="CS New Athanasius" pitchFamily="34" charset="0"/>
              </a:rPr>
              <a:t>sa</a:t>
            </a:r>
            <a:r>
              <a:rPr lang="en-US" b="0" i="0" u="none" strike="noStrike" dirty="0">
                <a:effectLst/>
                <a:latin typeface="CS New Athanasius" pitchFamily="34" charset="0"/>
              </a:rPr>
              <a:t> </a:t>
            </a:r>
            <a:r>
              <a:rPr lang="en-US" b="0" i="0" u="none" strike="noStrike" dirty="0" err="1">
                <a:effectLst/>
                <a:latin typeface="CS New Athanasius" pitchFamily="34" charset="0"/>
              </a:rPr>
              <a:t>ni`eneh</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DF8F3810-1ECF-4172-BBB1-37F1495505B2}"/>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
        <p:nvSpPr>
          <p:cNvPr id="7" name="Title 6">
            <a:extLst>
              <a:ext uri="{FF2B5EF4-FFF2-40B4-BE49-F238E27FC236}">
                <a16:creationId xmlns:a16="http://schemas.microsoft.com/office/drawing/2014/main" id="{229C0205-D700-4E14-A270-A86386AAA9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742992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5BE5ED6-1E34-4956-8B97-B754E41FD74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8AF7997-0D16-46A7-8BCD-9EB717A41A03}"/>
              </a:ext>
            </a:extLst>
          </p:cNvPr>
          <p:cNvSpPr>
            <a:spLocks noGrp="1"/>
          </p:cNvSpPr>
          <p:nvPr>
            <p:ph type="body" idx="1"/>
          </p:nvPr>
        </p:nvSpPr>
        <p:spPr/>
        <p:txBody>
          <a:bodyPr/>
          <a:lstStyle/>
          <a:p>
            <a:r>
              <a:rPr lang="ar-EG" sz="3400" dirty="0">
                <a:effectLst/>
                <a:latin typeface="Tahoma" panose="020B0604030504040204" pitchFamily="34" charset="0"/>
              </a:rPr>
              <a:t>أوواستوي نوفي بي ماريا : أوواستوي نوفي اتخين تيس نيجي:</a:t>
            </a:r>
            <a:endParaRPr lang="en-GB" sz="3400" dirty="0"/>
          </a:p>
        </p:txBody>
      </p:sp>
      <p:sp>
        <p:nvSpPr>
          <p:cNvPr id="4" name="Text Placeholder 3">
            <a:extLst>
              <a:ext uri="{FF2B5EF4-FFF2-40B4-BE49-F238E27FC236}">
                <a16:creationId xmlns:a16="http://schemas.microsoft.com/office/drawing/2014/main" id="{0016CC65-C09A-4848-B2D0-2EDD3E0E8FC9}"/>
              </a:ext>
            </a:extLst>
          </p:cNvPr>
          <p:cNvSpPr>
            <a:spLocks noGrp="1"/>
          </p:cNvSpPr>
          <p:nvPr>
            <p:ph type="body" sz="quarter" idx="3"/>
          </p:nvPr>
        </p:nvSpPr>
        <p:spPr/>
        <p:txBody>
          <a:bodyPr anchor="t">
            <a:noAutofit/>
          </a:bodyPr>
          <a:lstStyle/>
          <a:p>
            <a:pPr algn="ctr" fontAlgn="t">
              <a:lnSpc>
                <a:spcPct val="100000"/>
              </a:lnSpc>
            </a:pPr>
            <a:r>
              <a:rPr lang="fr-FR" b="0" i="0" u="none" strike="noStrike" dirty="0">
                <a:effectLst/>
                <a:latin typeface="CS New Athanasius" pitchFamily="34" charset="0"/>
              </a:rPr>
              <a:t>`</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pe</a:t>
            </a:r>
            <a:r>
              <a:rPr lang="fr-FR" b="0" i="0" u="none" strike="noStrike" dirty="0">
                <a:effectLst/>
                <a:latin typeface="CS New Athanasius" pitchFamily="34" charset="0"/>
              </a:rPr>
              <a:t> Maria@ `</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etqen</a:t>
            </a:r>
            <a:r>
              <a:rPr lang="fr-FR" b="0" i="0" u="none" strike="noStrike" dirty="0">
                <a:effectLst/>
                <a:latin typeface="CS New Athanasius" pitchFamily="34" charset="0"/>
              </a:rPr>
              <a:t> </a:t>
            </a:r>
            <a:r>
              <a:rPr lang="fr-FR" b="0" i="0" u="none" strike="noStrike" dirty="0" err="1">
                <a:effectLst/>
                <a:latin typeface="CS New Athanasius" pitchFamily="34" charset="0"/>
              </a:rPr>
              <a:t>tecneji</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371515D0-F3CC-4963-A847-DA52E05F6395}"/>
              </a:ext>
            </a:extLst>
          </p:cNvPr>
          <p:cNvSpPr>
            <a:spLocks noGrp="1"/>
          </p:cNvSpPr>
          <p:nvPr>
            <p:ph type="body" sz="quarter" idx="10"/>
          </p:nvPr>
        </p:nvSpPr>
        <p:spPr>
          <a:xfrm>
            <a:off x="0" y="4359275"/>
            <a:ext cx="9144000" cy="842074"/>
          </a:xfrm>
        </p:spPr>
        <p:txBody>
          <a:bodyPr>
            <a:normAutofit/>
          </a:bodyPr>
          <a:lstStyle/>
          <a:p>
            <a:r>
              <a:rPr lang="ar-EG" sz="4400" b="1" kern="1200" dirty="0">
                <a:solidFill>
                  <a:schemeClr val="bg1"/>
                </a:solidFill>
                <a:latin typeface="Times New Roman" pitchFamily="18" charset="0"/>
                <a:ea typeface="+mn-ea"/>
                <a:cs typeface="Times New Roman" pitchFamily="18" charset="0"/>
              </a:rPr>
              <a:t>البخور هو مريم، البخور في بطنها، </a:t>
            </a:r>
          </a:p>
        </p:txBody>
      </p:sp>
    </p:spTree>
    <p:extLst>
      <p:ext uri="{BB962C8B-B14F-4D97-AF65-F5344CB8AC3E}">
        <p14:creationId xmlns:p14="http://schemas.microsoft.com/office/powerpoint/2010/main" val="5724997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D225C24-3C88-4C15-9745-C7356F928F97}"/>
              </a:ext>
            </a:extLst>
          </p:cNvPr>
          <p:cNvSpPr>
            <a:spLocks noGrp="1"/>
          </p:cNvSpPr>
          <p:nvPr>
            <p:ph type="body" idx="1"/>
          </p:nvPr>
        </p:nvSpPr>
        <p:spPr>
          <a:xfrm>
            <a:off x="0" y="6185646"/>
            <a:ext cx="9143999" cy="672354"/>
          </a:xfrm>
        </p:spPr>
        <p:txBody>
          <a:bodyPr/>
          <a:lstStyle/>
          <a:p>
            <a:r>
              <a:rPr lang="ar-EG" sz="3500" dirty="0">
                <a:effectLst/>
                <a:latin typeface="Tahoma" panose="020B0604030504040204" pitchFamily="34" charset="0"/>
              </a:rPr>
              <a:t>أوواستوي نوفي اسميسي امموف: شاف كانين نوفي نان افول.</a:t>
            </a:r>
            <a:endParaRPr lang="en-GB" sz="3500" dirty="0"/>
          </a:p>
        </p:txBody>
      </p:sp>
      <p:sp>
        <p:nvSpPr>
          <p:cNvPr id="4" name="Text Placeholder 3">
            <a:extLst>
              <a:ext uri="{FF2B5EF4-FFF2-40B4-BE49-F238E27FC236}">
                <a16:creationId xmlns:a16="http://schemas.microsoft.com/office/drawing/2014/main" id="{AAFB72AD-47B7-4D30-B852-8494C762000A}"/>
              </a:ext>
            </a:extLst>
          </p:cNvPr>
          <p:cNvSpPr>
            <a:spLocks noGrp="1"/>
          </p:cNvSpPr>
          <p:nvPr>
            <p:ph type="body" sz="quarter" idx="3"/>
          </p:nvPr>
        </p:nvSpPr>
        <p:spPr>
          <a:xfrm>
            <a:off x="-1" y="5155095"/>
            <a:ext cx="9144000" cy="1030551"/>
          </a:xfrm>
        </p:spPr>
        <p:txBody>
          <a:bodyPr>
            <a:noAutofit/>
          </a:bodyPr>
          <a:lstStyle/>
          <a:p>
            <a:r>
              <a:rPr lang="fr-FR" sz="4000" b="0" i="0" u="none" strike="noStrike" dirty="0">
                <a:effectLst/>
                <a:latin typeface="CS New Athanasius" pitchFamily="34" charset="0"/>
              </a:rPr>
              <a:t> `</a:t>
            </a:r>
            <a:r>
              <a:rPr lang="fr-FR" sz="4000" b="0" i="0" u="none" strike="noStrike" dirty="0" err="1">
                <a:effectLst/>
                <a:latin typeface="CS New Athanasius" pitchFamily="34" charset="0"/>
              </a:rPr>
              <a:t>ou`c;oinoufi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ecmici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saf,a</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nennobi</a:t>
            </a:r>
            <a:r>
              <a:rPr lang="fr-FR" sz="4000" b="0" i="0" u="none" strike="noStrike" dirty="0">
                <a:effectLst/>
                <a:latin typeface="CS New Athanasius" pitchFamily="34" charset="0"/>
              </a:rPr>
              <a:t> nan `</a:t>
            </a:r>
            <a:r>
              <a:rPr lang="fr-FR" sz="4000" b="0" i="0" u="none" strike="noStrike" dirty="0" err="1">
                <a:effectLst/>
                <a:latin typeface="CS New Athanasius" pitchFamily="34" charset="0"/>
              </a:rPr>
              <a:t>ebol</a:t>
            </a:r>
            <a:r>
              <a:rPr lang="fr-FR"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721665EA-331F-4E71-8127-618CD20D9759}"/>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البخور الذي تلده، لكي يغفر لنا خطايانا.</a:t>
            </a:r>
            <a:endParaRPr lang="en-GB" dirty="0"/>
          </a:p>
        </p:txBody>
      </p:sp>
      <p:sp>
        <p:nvSpPr>
          <p:cNvPr id="7" name="Title 6">
            <a:extLst>
              <a:ext uri="{FF2B5EF4-FFF2-40B4-BE49-F238E27FC236}">
                <a16:creationId xmlns:a16="http://schemas.microsoft.com/office/drawing/2014/main" id="{9154DB6B-F74E-458A-986B-85645339DA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7017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1B51BC3-72CF-42C7-B760-47BB95B03715}"/>
              </a:ext>
            </a:extLst>
          </p:cNvPr>
          <p:cNvSpPr>
            <a:spLocks noGrp="1"/>
          </p:cNvSpPr>
          <p:nvPr>
            <p:ph type="body" idx="1"/>
          </p:nvPr>
        </p:nvSpPr>
        <p:spPr/>
        <p:txBody>
          <a:bodyPr/>
          <a:lstStyle/>
          <a:p>
            <a:r>
              <a:rPr lang="ar-EG" sz="3600" dirty="0">
                <a:effectLst/>
                <a:latin typeface="Tahoma" panose="020B0604030504040204" pitchFamily="34" charset="0"/>
              </a:rPr>
              <a:t>مارين هوس نيم ني انجيلوس : ان أوش افول انجو امموس :</a:t>
            </a:r>
            <a:endParaRPr lang="en-GB" sz="3600" dirty="0"/>
          </a:p>
        </p:txBody>
      </p:sp>
      <p:sp>
        <p:nvSpPr>
          <p:cNvPr id="4" name="Text Placeholder 3">
            <a:extLst>
              <a:ext uri="{FF2B5EF4-FFF2-40B4-BE49-F238E27FC236}">
                <a16:creationId xmlns:a16="http://schemas.microsoft.com/office/drawing/2014/main" id="{39F23645-36A8-4EAC-A6A1-311870F3926E}"/>
              </a:ext>
            </a:extLst>
          </p:cNvPr>
          <p:cNvSpPr>
            <a:spLocks noGrp="1"/>
          </p:cNvSpPr>
          <p:nvPr>
            <p:ph type="body" sz="quarter" idx="3"/>
          </p:nvPr>
        </p:nvSpPr>
        <p:spPr/>
        <p:txBody>
          <a:bodyPr anchor="t">
            <a:normAutofit/>
          </a:bodyPr>
          <a:lstStyle/>
          <a:p>
            <a:pPr algn="ctr" fontAlgn="t"/>
            <a:r>
              <a:rPr lang="fr-FR" b="0" i="0" u="none" strike="noStrike" dirty="0" err="1">
                <a:effectLst/>
                <a:latin typeface="CS New Athanasius" pitchFamily="34" charset="0"/>
              </a:rPr>
              <a:t>Marenh</a:t>
            </a:r>
            <a:r>
              <a:rPr lang="en-US" dirty="0"/>
              <a:t>w</a:t>
            </a:r>
            <a:r>
              <a:rPr lang="fr-FR" b="0" i="0" u="none" strike="noStrike" dirty="0">
                <a:effectLst/>
                <a:latin typeface="CS New Athanasius" pitchFamily="34" charset="0"/>
              </a:rPr>
              <a:t>c nem `</a:t>
            </a:r>
            <a:r>
              <a:rPr lang="fr-FR" b="0" i="0" u="none" strike="noStrike" dirty="0" err="1">
                <a:effectLst/>
                <a:latin typeface="CS New Athanasius" pitchFamily="34" charset="0"/>
              </a:rPr>
              <a:t>ni`aggeloc</a:t>
            </a:r>
            <a:r>
              <a:rPr lang="fr-FR" b="0" i="0" u="none" strike="noStrike" dirty="0">
                <a:effectLst/>
                <a:latin typeface="CS New Athanasius" pitchFamily="34" charset="0"/>
              </a:rPr>
              <a:t>@ </a:t>
            </a:r>
            <a:r>
              <a:rPr lang="fr-FR" b="0" i="0" u="none" strike="noStrike" dirty="0" err="1">
                <a:effectLst/>
                <a:latin typeface="CS New Athanasius" pitchFamily="34" charset="0"/>
              </a:rPr>
              <a:t>en`ws</a:t>
            </a:r>
            <a:r>
              <a:rPr lang="fr-FR" b="0" i="0" u="none" strike="noStrike" dirty="0">
                <a:effectLst/>
                <a:latin typeface="CS New Athanasius" pitchFamily="34" charset="0"/>
              </a:rPr>
              <a:t> `</a:t>
            </a:r>
            <a:r>
              <a:rPr lang="fr-FR" b="0" i="0" u="none" strike="noStrike" dirty="0" err="1">
                <a:effectLst/>
                <a:latin typeface="CS New Athanasius" pitchFamily="34" charset="0"/>
              </a:rPr>
              <a:t>ebol</a:t>
            </a:r>
            <a:r>
              <a:rPr lang="fr-FR" b="0" i="0" u="none" strike="noStrike" dirty="0">
                <a:effectLst/>
                <a:latin typeface="CS New Athanasius" pitchFamily="34" charset="0"/>
              </a:rPr>
              <a:t> </a:t>
            </a:r>
            <a:r>
              <a:rPr lang="fr-FR" b="0" i="0" u="none" strike="noStrike" dirty="0" err="1">
                <a:effectLst/>
                <a:latin typeface="CS New Athanasius" pitchFamily="34" charset="0"/>
              </a:rPr>
              <a:t>enjw</a:t>
            </a:r>
            <a:r>
              <a:rPr lang="fr-FR" b="0" i="0" u="none" strike="noStrike" dirty="0">
                <a:effectLst/>
                <a:latin typeface="CS New Athanasius" pitchFamily="34" charset="0"/>
              </a:rPr>
              <a:t> `</a:t>
            </a:r>
            <a:r>
              <a:rPr lang="fr-FR" b="0" i="0" u="none" strike="noStrike" dirty="0" err="1">
                <a:effectLst/>
                <a:latin typeface="CS New Athanasius" pitchFamily="34" charset="0"/>
              </a:rPr>
              <a:t>mmoc</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4BE29E2C-C59F-4B85-B7B3-A3890B3907AA}"/>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فلنسبح مع الملائكة، صارخين قائلين، </a:t>
            </a:r>
          </a:p>
        </p:txBody>
      </p:sp>
      <p:sp>
        <p:nvSpPr>
          <p:cNvPr id="7" name="Title 6">
            <a:extLst>
              <a:ext uri="{FF2B5EF4-FFF2-40B4-BE49-F238E27FC236}">
                <a16:creationId xmlns:a16="http://schemas.microsoft.com/office/drawing/2014/main" id="{2EEBDFFC-60BE-4E3D-A62D-3561A89BF4A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3737169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A411C8C-1828-49FE-AA06-6FCC50B34CC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E3A47308-3799-4518-BB64-9D449D670AB5}"/>
              </a:ext>
            </a:extLst>
          </p:cNvPr>
          <p:cNvSpPr>
            <a:spLocks noGrp="1"/>
          </p:cNvSpPr>
          <p:nvPr>
            <p:ph type="body" idx="1"/>
          </p:nvPr>
        </p:nvSpPr>
        <p:spPr/>
        <p:txBody>
          <a:bodyPr/>
          <a:lstStyle/>
          <a:p>
            <a:r>
              <a:rPr lang="ar-EG" sz="4800" dirty="0">
                <a:effectLst/>
                <a:latin typeface="Tahoma" panose="020B0604030504040204" pitchFamily="34" charset="0"/>
              </a:rPr>
              <a:t>جي أكسيا أكسيا أكسيا: ماريا تي بارثينوس.  </a:t>
            </a:r>
            <a:endParaRPr lang="en-GB" sz="4800" dirty="0"/>
          </a:p>
        </p:txBody>
      </p:sp>
      <p:sp>
        <p:nvSpPr>
          <p:cNvPr id="4" name="Text Placeholder 3">
            <a:extLst>
              <a:ext uri="{FF2B5EF4-FFF2-40B4-BE49-F238E27FC236}">
                <a16:creationId xmlns:a16="http://schemas.microsoft.com/office/drawing/2014/main" id="{6014C34C-9D7F-46D2-AC0E-DA71C2727E77}"/>
              </a:ext>
            </a:extLst>
          </p:cNvPr>
          <p:cNvSpPr>
            <a:spLocks noGrp="1"/>
          </p:cNvSpPr>
          <p:nvPr>
            <p:ph type="body" sz="quarter" idx="3"/>
          </p:nvPr>
        </p:nvSpPr>
        <p:spPr/>
        <p:txBody>
          <a:bodyPr anchor="t"/>
          <a:lstStyle/>
          <a:p>
            <a:r>
              <a:rPr lang="fr-FR" sz="4800" b="0" i="0" u="none" strike="noStrike" dirty="0">
                <a:effectLst/>
                <a:latin typeface="CS New Athanasius" pitchFamily="34" charset="0"/>
              </a:rPr>
              <a:t>je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Maria ]</a:t>
            </a:r>
            <a:r>
              <a:rPr lang="fr-FR" sz="4800" b="0" i="0" u="none" strike="noStrike" dirty="0" err="1">
                <a:effectLst/>
                <a:latin typeface="CS New Athanasius" pitchFamily="34" charset="0"/>
              </a:rPr>
              <a:t>Par;enoc</a:t>
            </a:r>
            <a:r>
              <a:rPr lang="fr-FR" sz="4800" b="0" i="0" u="none" strike="noStrike" dirty="0">
                <a:effectLst/>
                <a:latin typeface="CS New Athanasius" pitchFamily="34" charset="0"/>
              </a:rPr>
              <a:t>.</a:t>
            </a:r>
            <a:endParaRPr lang="en-GB" sz="4800" dirty="0"/>
          </a:p>
        </p:txBody>
      </p:sp>
      <p:sp>
        <p:nvSpPr>
          <p:cNvPr id="5" name="Text Placeholder 4">
            <a:extLst>
              <a:ext uri="{FF2B5EF4-FFF2-40B4-BE49-F238E27FC236}">
                <a16:creationId xmlns:a16="http://schemas.microsoft.com/office/drawing/2014/main" id="{CD265632-1D69-4E66-BB84-14E40441236A}"/>
              </a:ext>
            </a:extLst>
          </p:cNvPr>
          <p:cNvSpPr>
            <a:spLocks noGrp="1"/>
          </p:cNvSpPr>
          <p:nvPr>
            <p:ph type="body" sz="quarter" idx="10"/>
          </p:nvPr>
        </p:nvSpPr>
        <p:spPr/>
        <p:txBody>
          <a:bodyPr anchor="b">
            <a:normAutofit/>
          </a:bodyPr>
          <a:lstStyle/>
          <a:p>
            <a:pPr rtl="1"/>
            <a:r>
              <a:rPr lang="ar-EG" sz="4800" b="1" kern="1200" dirty="0">
                <a:solidFill>
                  <a:schemeClr val="bg1"/>
                </a:solidFill>
                <a:latin typeface="Times New Roman" pitchFamily="18" charset="0"/>
                <a:ea typeface="+mn-ea"/>
                <a:cs typeface="Times New Roman" pitchFamily="18" charset="0"/>
              </a:rPr>
              <a:t>مستحقة مستحقة، مستحقة يا مريم العذراء.</a:t>
            </a:r>
            <a:endParaRPr lang="en-GB" sz="4800" dirty="0">
              <a:cs typeface="+mj-cs"/>
            </a:endParaRPr>
          </a:p>
        </p:txBody>
      </p:sp>
    </p:spTree>
    <p:extLst>
      <p:ext uri="{BB962C8B-B14F-4D97-AF65-F5344CB8AC3E}">
        <p14:creationId xmlns:p14="http://schemas.microsoft.com/office/powerpoint/2010/main" val="23283902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F71D294-28C8-4285-94AB-6CC8F3571FAD}"/>
              </a:ext>
            </a:extLst>
          </p:cNvPr>
          <p:cNvSpPr>
            <a:spLocks noGrp="1"/>
          </p:cNvSpPr>
          <p:nvPr>
            <p:ph type="title"/>
          </p:nvPr>
        </p:nvSpPr>
        <p:spPr/>
        <p:txBody>
          <a:bodyPr/>
          <a:lstStyle/>
          <a:p>
            <a:r>
              <a:rPr lang="ar-EG" dirty="0">
                <a:solidFill>
                  <a:srgbClr val="FFC000"/>
                </a:solidFill>
              </a:rPr>
              <a:t>محير عيد العنصرة</a:t>
            </a:r>
            <a:endParaRPr lang="en-GB" dirty="0">
              <a:solidFill>
                <a:srgbClr val="FFC000"/>
              </a:solidFill>
            </a:endParaRPr>
          </a:p>
        </p:txBody>
      </p:sp>
      <p:sp>
        <p:nvSpPr>
          <p:cNvPr id="3" name="Text Placeholder 2">
            <a:extLst>
              <a:ext uri="{FF2B5EF4-FFF2-40B4-BE49-F238E27FC236}">
                <a16:creationId xmlns:a16="http://schemas.microsoft.com/office/drawing/2014/main" id="{4EE2C806-ECD6-42BA-82F1-2458389F8F4B}"/>
              </a:ext>
            </a:extLst>
          </p:cNvPr>
          <p:cNvSpPr>
            <a:spLocks noGrp="1"/>
          </p:cNvSpPr>
          <p:nvPr>
            <p:ph type="body" idx="1"/>
          </p:nvPr>
        </p:nvSpPr>
        <p:spPr>
          <a:xfrm>
            <a:off x="0" y="5972175"/>
            <a:ext cx="9143999" cy="885825"/>
          </a:xfrm>
        </p:spPr>
        <p:txBody>
          <a:bodyPr anchor="ctr"/>
          <a:lstStyle/>
          <a:p>
            <a:r>
              <a:rPr lang="ar-EG" sz="3500" b="1" kern="1200" dirty="0">
                <a:solidFill>
                  <a:schemeClr val="bg1"/>
                </a:solidFill>
                <a:latin typeface="Times New Roman" pitchFamily="18" charset="0"/>
                <a:ea typeface="+mn-ea"/>
                <a:cs typeface="Times New Roman" pitchFamily="18" charset="0"/>
              </a:rPr>
              <a:t>باتشويس ايسوس بخريستوس في اثنيو خين تيف ماه اسنوتي امباروسيا: </a:t>
            </a:r>
            <a:endParaRPr lang="en-GB" sz="3500" dirty="0"/>
          </a:p>
        </p:txBody>
      </p:sp>
      <p:sp>
        <p:nvSpPr>
          <p:cNvPr id="4" name="Text Placeholder 3">
            <a:extLst>
              <a:ext uri="{FF2B5EF4-FFF2-40B4-BE49-F238E27FC236}">
                <a16:creationId xmlns:a16="http://schemas.microsoft.com/office/drawing/2014/main" id="{926FF47F-96E5-4C99-8413-90FF7E401EC5}"/>
              </a:ext>
            </a:extLst>
          </p:cNvPr>
          <p:cNvSpPr>
            <a:spLocks noGrp="1"/>
          </p:cNvSpPr>
          <p:nvPr>
            <p:ph type="body" sz="quarter" idx="3"/>
          </p:nvPr>
        </p:nvSpPr>
        <p:spPr>
          <a:xfrm>
            <a:off x="0" y="5065401"/>
            <a:ext cx="9143999" cy="906774"/>
          </a:xfrm>
        </p:spPr>
        <p:txBody>
          <a:bodyPr/>
          <a:lstStyle/>
          <a:p>
            <a:pPr>
              <a:lnSpc>
                <a:spcPct val="85000"/>
              </a:lnSpc>
              <a:spcBef>
                <a:spcPts val="0"/>
              </a:spcBef>
            </a:pPr>
            <a:r>
              <a:rPr lang="en-GB" sz="3700" dirty="0"/>
              <a:t>Pa[</a:t>
            </a:r>
            <a:r>
              <a:rPr lang="en-GB" sz="3700" dirty="0" err="1"/>
              <a:t>oic</a:t>
            </a:r>
            <a:r>
              <a:rPr lang="en-GB" sz="3700" dirty="0"/>
              <a:t> </a:t>
            </a:r>
            <a:r>
              <a:rPr lang="en-GB" sz="3700" dirty="0" err="1"/>
              <a:t>Iycouc</a:t>
            </a:r>
            <a:r>
              <a:rPr lang="en-GB" sz="3700" dirty="0"/>
              <a:t> Pi`,</a:t>
            </a:r>
            <a:r>
              <a:rPr lang="en-GB" sz="3700" dirty="0" err="1"/>
              <a:t>rictoc</a:t>
            </a:r>
            <a:r>
              <a:rPr lang="en-GB" sz="3700" dirty="0"/>
              <a:t>@ </a:t>
            </a:r>
            <a:r>
              <a:rPr lang="en-GB" sz="3700" dirty="0" err="1"/>
              <a:t>vye;nyou</a:t>
            </a:r>
            <a:r>
              <a:rPr lang="en-GB" sz="3700" dirty="0"/>
              <a:t> </a:t>
            </a:r>
            <a:r>
              <a:rPr lang="en-GB" sz="3700" dirty="0" err="1"/>
              <a:t>qen</a:t>
            </a:r>
            <a:r>
              <a:rPr lang="ar-EG" sz="3700" dirty="0"/>
              <a:t> </a:t>
            </a:r>
            <a:r>
              <a:rPr lang="en-GB" sz="3700" dirty="0" err="1"/>
              <a:t>tefmah`cnou</a:t>
            </a:r>
            <a:r>
              <a:rPr lang="en-GB" sz="3700" dirty="0"/>
              <a:t>] `</a:t>
            </a:r>
            <a:r>
              <a:rPr lang="en-GB" sz="3700" dirty="0" err="1"/>
              <a:t>mparoucia</a:t>
            </a:r>
            <a:r>
              <a:rPr lang="en-GB" sz="3700" dirty="0"/>
              <a:t>@</a:t>
            </a:r>
          </a:p>
        </p:txBody>
      </p:sp>
      <p:sp>
        <p:nvSpPr>
          <p:cNvPr id="5" name="Text Placeholder 4">
            <a:extLst>
              <a:ext uri="{FF2B5EF4-FFF2-40B4-BE49-F238E27FC236}">
                <a16:creationId xmlns:a16="http://schemas.microsoft.com/office/drawing/2014/main" id="{542BF841-9B98-425E-94AA-96C1E14022AD}"/>
              </a:ext>
            </a:extLst>
          </p:cNvPr>
          <p:cNvSpPr>
            <a:spLocks noGrp="1"/>
          </p:cNvSpPr>
          <p:nvPr>
            <p:ph type="body" sz="quarter" idx="10"/>
          </p:nvPr>
        </p:nvSpPr>
        <p:spPr>
          <a:xfrm>
            <a:off x="0" y="4359275"/>
            <a:ext cx="9144000" cy="669925"/>
          </a:xfrm>
        </p:spPr>
        <p:txBody>
          <a:bodyPr>
            <a:normAutofit/>
          </a:bodyPr>
          <a:lstStyle/>
          <a:p>
            <a:r>
              <a:rPr lang="ar-EG" b="1" kern="1200" dirty="0">
                <a:solidFill>
                  <a:schemeClr val="bg1"/>
                </a:solidFill>
                <a:latin typeface="Times New Roman" pitchFamily="18" charset="0"/>
                <a:ea typeface="+mn-ea"/>
                <a:cs typeface="Times New Roman" pitchFamily="18" charset="0"/>
              </a:rPr>
              <a:t>يا ربي يسوع المسيح، الآتي في ظهوره الثاني،</a:t>
            </a:r>
            <a:endParaRPr lang="en-GB" dirty="0"/>
          </a:p>
        </p:txBody>
      </p:sp>
      <p:sp>
        <p:nvSpPr>
          <p:cNvPr id="6" name="TextBox 5">
            <a:hlinkClick r:id="rId2" action="ppaction://hlinksldjump"/>
            <a:extLst>
              <a:ext uri="{FF2B5EF4-FFF2-40B4-BE49-F238E27FC236}">
                <a16:creationId xmlns:a16="http://schemas.microsoft.com/office/drawing/2014/main" id="{830DC2F3-7D64-4DDC-A300-3A8835842376}"/>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A0EAA60-5C5F-43AB-A765-FEF413AEB094}"/>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Tree>
    <p:extLst>
      <p:ext uri="{BB962C8B-B14F-4D97-AF65-F5344CB8AC3E}">
        <p14:creationId xmlns:p14="http://schemas.microsoft.com/office/powerpoint/2010/main" val="1103923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ext Placeholder 3">
            <a:extLst>
              <a:ext uri="{FF2B5EF4-FFF2-40B4-BE49-F238E27FC236}">
                <a16:creationId xmlns:a16="http://schemas.microsoft.com/office/drawing/2014/main" id="{6E75E6C5-6F6E-4D55-9817-6E7928721063}"/>
              </a:ext>
            </a:extLst>
          </p:cNvPr>
          <p:cNvSpPr>
            <a:spLocks noGrp="1"/>
          </p:cNvSpPr>
          <p:nvPr>
            <p:ph type="body" sz="quarter" idx="10"/>
          </p:nvPr>
        </p:nvSpPr>
        <p:spPr/>
        <p:txBody>
          <a:bodyPr/>
          <a:lstStyle/>
          <a:p>
            <a:r>
              <a:rPr lang="ar-SA" sz="6000" dirty="0"/>
              <a:t>نصرخ إليك ونشكرك لأنك ملأت الكل فرحا، أيها المخلص لما أتيت لتعين العالم، يا رب المجد لك. </a:t>
            </a:r>
            <a:r>
              <a:rPr lang="ar-SA" sz="6000" dirty="0">
                <a:solidFill>
                  <a:srgbClr val="FFC000"/>
                </a:solidFill>
              </a:rPr>
              <a:t>(كى نين.. )</a:t>
            </a:r>
            <a:endParaRPr lang="en-US" sz="6000" dirty="0"/>
          </a:p>
        </p:txBody>
      </p:sp>
    </p:spTree>
    <p:extLst>
      <p:ext uri="{BB962C8B-B14F-4D97-AF65-F5344CB8AC3E}">
        <p14:creationId xmlns:p14="http://schemas.microsoft.com/office/powerpoint/2010/main" val="1154947682"/>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5069172-31AE-446A-9ED7-5B788ADFC4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72A9890-2EBB-44EC-BD0F-49FD23B874C6}"/>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آري أووناي ان أغابي نيمان: خين تيك فيما ات أوي انهوتي. </a:t>
            </a:r>
            <a:endParaRPr lang="en-GB" sz="3700" dirty="0"/>
          </a:p>
        </p:txBody>
      </p:sp>
      <p:sp>
        <p:nvSpPr>
          <p:cNvPr id="4" name="Text Placeholder 3">
            <a:extLst>
              <a:ext uri="{FF2B5EF4-FFF2-40B4-BE49-F238E27FC236}">
                <a16:creationId xmlns:a16="http://schemas.microsoft.com/office/drawing/2014/main" id="{10F700C9-00CB-47DC-84D8-BBB8D78B4E85}"/>
              </a:ext>
            </a:extLst>
          </p:cNvPr>
          <p:cNvSpPr>
            <a:spLocks noGrp="1"/>
          </p:cNvSpPr>
          <p:nvPr>
            <p:ph type="body" sz="quarter" idx="3"/>
          </p:nvPr>
        </p:nvSpPr>
        <p:spPr/>
        <p:txBody>
          <a:bodyPr/>
          <a:lstStyle/>
          <a:p>
            <a:r>
              <a:rPr lang="en-GB" dirty="0"/>
              <a:t> `</a:t>
            </a:r>
            <a:r>
              <a:rPr lang="en-GB" dirty="0" err="1"/>
              <a:t>ariounai</a:t>
            </a:r>
            <a:r>
              <a:rPr lang="en-GB" dirty="0"/>
              <a:t> `</a:t>
            </a:r>
            <a:r>
              <a:rPr lang="en-GB" dirty="0" err="1"/>
              <a:t>n`agapy</a:t>
            </a:r>
            <a:r>
              <a:rPr lang="en-GB" dirty="0"/>
              <a:t> </a:t>
            </a:r>
            <a:r>
              <a:rPr lang="en-GB" dirty="0" err="1"/>
              <a:t>neman</a:t>
            </a:r>
            <a:r>
              <a:rPr lang="en-GB" dirty="0"/>
              <a:t>@ </a:t>
            </a:r>
            <a:r>
              <a:rPr lang="en-GB" dirty="0" err="1"/>
              <a:t>qen</a:t>
            </a:r>
            <a:r>
              <a:rPr lang="en-GB" dirty="0"/>
              <a:t> </a:t>
            </a:r>
            <a:r>
              <a:rPr lang="en-GB" dirty="0" err="1"/>
              <a:t>pekbyma</a:t>
            </a:r>
            <a:r>
              <a:rPr lang="en-GB" dirty="0"/>
              <a:t> </a:t>
            </a:r>
            <a:r>
              <a:rPr lang="en-GB" dirty="0" err="1"/>
              <a:t>etoi</a:t>
            </a:r>
            <a:r>
              <a:rPr lang="en-GB" dirty="0"/>
              <a:t> `</a:t>
            </a:r>
            <a:r>
              <a:rPr lang="en-GB" dirty="0" err="1"/>
              <a:t>nho</a:t>
            </a:r>
            <a:r>
              <a:rPr lang="en-GB" dirty="0"/>
              <a:t>].</a:t>
            </a:r>
          </a:p>
        </p:txBody>
      </p:sp>
      <p:sp>
        <p:nvSpPr>
          <p:cNvPr id="5" name="Text Placeholder 4">
            <a:extLst>
              <a:ext uri="{FF2B5EF4-FFF2-40B4-BE49-F238E27FC236}">
                <a16:creationId xmlns:a16="http://schemas.microsoft.com/office/drawing/2014/main" id="{18C96A6D-B59A-4D1A-A307-900DC9A41AF5}"/>
              </a:ext>
            </a:extLst>
          </p:cNvPr>
          <p:cNvSpPr>
            <a:spLocks noGrp="1"/>
          </p:cNvSpPr>
          <p:nvPr>
            <p:ph type="body" sz="quarter" idx="10"/>
          </p:nvPr>
        </p:nvSpPr>
        <p:spPr>
          <a:xfrm>
            <a:off x="0" y="4392456"/>
            <a:ext cx="9144000" cy="762640"/>
          </a:xfrm>
        </p:spPr>
        <p:txBody>
          <a:bodyPr>
            <a:normAutofit/>
          </a:bodyPr>
          <a:lstStyle/>
          <a:p>
            <a:r>
              <a:rPr lang="ar-EG" sz="4400" b="1" kern="1200" dirty="0">
                <a:solidFill>
                  <a:schemeClr val="bg1"/>
                </a:solidFill>
                <a:latin typeface="Times New Roman" pitchFamily="18" charset="0"/>
                <a:ea typeface="+mn-ea"/>
                <a:cs typeface="Times New Roman" pitchFamily="18" charset="0"/>
              </a:rPr>
              <a:t>إصنع معنا رحمة مُحبة، في منبرك المخوف.</a:t>
            </a:r>
            <a:endParaRPr lang="en-GB" sz="4400" dirty="0"/>
          </a:p>
        </p:txBody>
      </p:sp>
    </p:spTree>
    <p:extLst>
      <p:ext uri="{BB962C8B-B14F-4D97-AF65-F5344CB8AC3E}">
        <p14:creationId xmlns:p14="http://schemas.microsoft.com/office/powerpoint/2010/main" val="11056491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CD45E9FB-128C-4B64-BA4B-573D2ACD1782}"/>
              </a:ext>
            </a:extLst>
          </p:cNvPr>
          <p:cNvSpPr>
            <a:spLocks noGrp="1"/>
          </p:cNvSpPr>
          <p:nvPr>
            <p:ph type="title"/>
          </p:nvPr>
        </p:nvSpPr>
        <p:spPr/>
        <p:txBody>
          <a:bodyPr>
            <a:normAutofit fontScale="90000"/>
          </a:bodyPr>
          <a:lstStyle/>
          <a:p>
            <a:r>
              <a:rPr lang="ar-EG" sz="3200" dirty="0">
                <a:solidFill>
                  <a:srgbClr val="FFC000"/>
                </a:solidFill>
              </a:rPr>
              <a:t>تكملة مشتركة للمحير</a:t>
            </a:r>
            <a:endParaRPr lang="en-GB" sz="32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153689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76226292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100" b="1" kern="1200" dirty="0">
                <a:solidFill>
                  <a:schemeClr val="bg1"/>
                </a:solidFill>
                <a:latin typeface="Times New Roman" pitchFamily="18" charset="0"/>
                <a:ea typeface="+mn-ea"/>
                <a:cs typeface="Times New Roman" pitchFamily="18" charset="0"/>
              </a:rPr>
              <a:t>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ؤش إي</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ول 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endParaRPr lang="en-GB" sz="31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ou`wou `mV] qen nyet[oci@</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 المـجد لله فى الأعــالى،</a:t>
            </a:r>
            <a:endParaRPr lang="en-GB" sz="4000" dirty="0"/>
          </a:p>
        </p:txBody>
      </p:sp>
    </p:spTree>
    <p:extLst>
      <p:ext uri="{BB962C8B-B14F-4D97-AF65-F5344CB8AC3E}">
        <p14:creationId xmlns:p14="http://schemas.microsoft.com/office/powerpoint/2010/main" val="8721559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3600" dirty="0"/>
              <a:t>نيم أوهيرينى هيجين بى كاهى : نيم أووتيماتى خين نى رومى </a:t>
            </a:r>
          </a:p>
        </p:txBody>
      </p:sp>
      <p:sp>
        <p:nvSpPr>
          <p:cNvPr id="4" name="Text Placeholder 3"/>
          <p:cNvSpPr>
            <a:spLocks noGrp="1"/>
          </p:cNvSpPr>
          <p:nvPr>
            <p:ph type="body" sz="quarter" idx="3"/>
          </p:nvPr>
        </p:nvSpPr>
        <p:spPr/>
        <p:txBody>
          <a:bodyPr/>
          <a:lstStyle/>
          <a:p>
            <a:r>
              <a:rPr lang="en-US" sz="4000" dirty="0" err="1"/>
              <a:t>nem</a:t>
            </a:r>
            <a:r>
              <a:rPr lang="en-US" sz="4000" dirty="0"/>
              <a:t> </a:t>
            </a:r>
            <a:r>
              <a:rPr lang="en-US" sz="4000" dirty="0" err="1"/>
              <a:t>ouhiryny</a:t>
            </a:r>
            <a:r>
              <a:rPr lang="en-US" sz="4000" dirty="0"/>
              <a:t> </a:t>
            </a:r>
            <a:r>
              <a:rPr lang="en-US" sz="4000" dirty="0" err="1"/>
              <a:t>hijen</a:t>
            </a:r>
            <a:r>
              <a:rPr lang="en-US" sz="4000" dirty="0"/>
              <a:t> </a:t>
            </a:r>
            <a:r>
              <a:rPr lang="en-US" sz="4000" dirty="0" err="1"/>
              <a:t>pikahi</a:t>
            </a:r>
            <a:r>
              <a:rPr lang="en-US" sz="4000" dirty="0"/>
              <a:t> </a:t>
            </a:r>
            <a:r>
              <a:rPr lang="en-US" sz="4000" dirty="0" err="1"/>
              <a:t>nem</a:t>
            </a:r>
            <a:r>
              <a:rPr lang="en-US" sz="4000" dirty="0"/>
              <a:t> </a:t>
            </a:r>
            <a:r>
              <a:rPr lang="en-US" sz="4000" dirty="0" err="1"/>
              <a:t>ou</a:t>
            </a:r>
            <a:r>
              <a:rPr lang="en-US" sz="4000" dirty="0"/>
              <a:t>]ma] </a:t>
            </a:r>
            <a:r>
              <a:rPr lang="en-US" sz="4000" dirty="0" err="1"/>
              <a:t>qen</a:t>
            </a:r>
            <a:r>
              <a:rPr lang="en-US" sz="4000" dirty="0"/>
              <a:t> </a:t>
            </a:r>
            <a:r>
              <a:rPr lang="en-US" sz="4000" dirty="0" err="1"/>
              <a:t>nirwmi</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dirty="0"/>
              <a:t>و على الارض السلام وفى الناس المسرة</a:t>
            </a:r>
            <a:endParaRPr lang="en-US" dirty="0"/>
          </a:p>
        </p:txBody>
      </p:sp>
    </p:spTree>
    <p:extLst>
      <p:ext uri="{BB962C8B-B14F-4D97-AF65-F5344CB8AC3E}">
        <p14:creationId xmlns:p14="http://schemas.microsoft.com/office/powerpoint/2010/main" val="18074460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E8F87919-EE6F-41CD-9B2D-E26B66B3C54C}"/>
              </a:ext>
            </a:extLst>
          </p:cNvPr>
          <p:cNvSpPr>
            <a:spLocks noGrp="1"/>
          </p:cNvSpPr>
          <p:nvPr>
            <p:ph type="title"/>
          </p:nvPr>
        </p:nvSpPr>
        <p:spPr>
          <a:xfrm>
            <a:off x="-1988457" y="5933"/>
            <a:ext cx="1988457" cy="1809419"/>
          </a:xfrm>
        </p:spPr>
        <p:txBody>
          <a:bodyPr>
            <a:normAutofit fontScale="90000"/>
          </a:bodyPr>
          <a:lstStyle/>
          <a:p>
            <a:r>
              <a:rPr kumimoji="0" lang="ar-EG" sz="4400" b="1" i="0" u="none" strike="noStrike" kern="1200" cap="none" normalizeH="0" baseline="0" dirty="0">
                <a:ln>
                  <a:noFill/>
                </a:ln>
                <a:effectLst/>
                <a:latin typeface="Times New Roman" pitchFamily="18" charset="0"/>
                <a:ea typeface="+mn-ea"/>
                <a:cs typeface="Times New Roman" pitchFamily="18" charset="0"/>
              </a:rPr>
              <a:t>كاطا ني خوروس</a:t>
            </a:r>
            <a:r>
              <a:rPr lang="ar-EG" sz="4400" dirty="0">
                <a:ea typeface="+mn-ea"/>
              </a:rPr>
              <a:t> الحجاب</a:t>
            </a:r>
            <a:endParaRPr lang="en-GB" sz="4400" dirty="0"/>
          </a:p>
        </p:txBody>
      </p:sp>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24282"/>
            <a:ext cx="9143999" cy="833718"/>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اى تي سوتيم ايروؤو: </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أونيم ناي سيمفونيا</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اثنيو أن ناماشج.</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61525"/>
            <a:ext cx="9144000" cy="962757"/>
          </a:xfrm>
        </p:spPr>
        <p:txBody>
          <a:bodyPr>
            <a:noAutofit/>
          </a:bodyPr>
          <a:lstStyle/>
          <a:p>
            <a:pPr>
              <a:lnSpc>
                <a:spcPct val="80000"/>
              </a:lnSpc>
            </a:pPr>
            <a:r>
              <a:rPr lang="pl-PL" sz="3800" dirty="0"/>
              <a:t>Kata ni,oroc `e]cwtem `erw`ou@ (`w nim nai cumvwnia) (=g) e;nyou `enamasj.</a:t>
            </a:r>
          </a:p>
        </p:txBody>
      </p:sp>
      <p:sp>
        <p:nvSpPr>
          <p:cNvPr id="2" name="Text Placeholder 1">
            <a:extLst>
              <a:ext uri="{FF2B5EF4-FFF2-40B4-BE49-F238E27FC236}">
                <a16:creationId xmlns:a16="http://schemas.microsoft.com/office/drawing/2014/main" id="{8FEEF42C-BE59-4141-A3F7-94E11E25D62A}"/>
              </a:ext>
            </a:extLst>
          </p:cNvPr>
          <p:cNvSpPr>
            <a:spLocks noGrp="1"/>
          </p:cNvSpPr>
          <p:nvPr>
            <p:ph type="body" sz="quarter" idx="10"/>
          </p:nvPr>
        </p:nvSpPr>
        <p:spPr>
          <a:xfrm>
            <a:off x="-1" y="4384320"/>
            <a:ext cx="9144000" cy="727075"/>
          </a:xfrm>
        </p:spPr>
        <p:txBody>
          <a:bodyPr>
            <a:normAutofit/>
          </a:bodyPr>
          <a:lstStyle/>
          <a:p>
            <a:r>
              <a:rPr lang="ar-SA" sz="3800" dirty="0"/>
              <a:t>كل الصفوف التي إسمعها، </a:t>
            </a:r>
            <a:r>
              <a:rPr lang="ar-SA" sz="3800" dirty="0">
                <a:solidFill>
                  <a:srgbClr val="FFC000"/>
                </a:solidFill>
              </a:rPr>
              <a:t>(</a:t>
            </a:r>
            <a:r>
              <a:rPr lang="ar-SA" sz="3800" dirty="0"/>
              <a:t>يا للإتفاقات الآتية</a:t>
            </a:r>
            <a:r>
              <a:rPr lang="ar-SA" sz="3800" dirty="0">
                <a:solidFill>
                  <a:srgbClr val="FFC000"/>
                </a:solidFill>
              </a:rPr>
              <a:t>)*</a:t>
            </a:r>
            <a:r>
              <a:rPr lang="ar-SA" sz="3800" dirty="0"/>
              <a:t> إلي أذني.</a:t>
            </a:r>
          </a:p>
        </p:txBody>
      </p:sp>
      <p:sp>
        <p:nvSpPr>
          <p:cNvPr id="8" name="Rectangle 1">
            <a:extLst>
              <a:ext uri="{FF2B5EF4-FFF2-40B4-BE49-F238E27FC236}">
                <a16:creationId xmlns:a16="http://schemas.microsoft.com/office/drawing/2014/main" id="{C86E3AC9-B14C-48A5-B1AF-93F04BF1C5B3}"/>
              </a:ext>
            </a:extLst>
          </p:cNvPr>
          <p:cNvSpPr>
            <a:spLocks noChangeArrowheads="1"/>
          </p:cNvSpPr>
          <p:nvPr/>
        </p:nvSpPr>
        <p:spPr bwMode="auto">
          <a:xfrm>
            <a:off x="-2" y="3887028"/>
            <a:ext cx="9144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EG" sz="2800" b="1" dirty="0">
                <a:solidFill>
                  <a:srgbClr val="FFC000"/>
                </a:solidFill>
                <a:latin typeface="Calibri" panose="020F0502020204030204" pitchFamily="34" charset="0"/>
                <a:cs typeface="Times New Roman" panose="02020603050405020304" pitchFamily="18" charset="0"/>
              </a:rPr>
              <a:t>تقال هذه القطعة، أؤ نيم ناي، بلحنها المعروف قبل "يا كل الصفوف".</a:t>
            </a:r>
            <a:endParaRPr lang="en-US" sz="2800" b="1" dirty="0">
              <a:solidFill>
                <a:srgbClr val="FFC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257094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00748"/>
            <a:ext cx="9143999" cy="857252"/>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أفطونف إيفول خين نى إثموؤوت: إنشورب إم إفؤواى إنتيه نى سافاطون.</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1" y="5046007"/>
            <a:ext cx="9144000" cy="857253"/>
          </a:xfrm>
        </p:spPr>
        <p:txBody>
          <a:bodyPr anchor="t">
            <a:noAutofit/>
          </a:bodyPr>
          <a:lstStyle/>
          <a:p>
            <a:pPr>
              <a:lnSpc>
                <a:spcPct val="80000"/>
              </a:lnSpc>
            </a:pPr>
            <a:r>
              <a:rPr lang="pl-PL" sz="3800" dirty="0"/>
              <a:t>P=,=c aftwnf `ebol qen ny`e;mw`out@ `nswrp</a:t>
            </a:r>
            <a:endParaRPr lang="ar-EG" sz="3800" dirty="0"/>
          </a:p>
          <a:p>
            <a:pPr>
              <a:lnSpc>
                <a:spcPct val="80000"/>
              </a:lnSpc>
            </a:pPr>
            <a:r>
              <a:rPr lang="pl-PL" sz="3800" dirty="0"/>
              <a:t> `m`v`ouai `nte nicabbaton.</a:t>
            </a:r>
          </a:p>
        </p:txBody>
      </p:sp>
      <p:sp>
        <p:nvSpPr>
          <p:cNvPr id="2" name="Text Placeholder 1">
            <a:extLst>
              <a:ext uri="{FF2B5EF4-FFF2-40B4-BE49-F238E27FC236}">
                <a16:creationId xmlns:a16="http://schemas.microsoft.com/office/drawing/2014/main" id="{9DF1A40A-298A-473E-8ED5-366112EB0D8C}"/>
              </a:ext>
            </a:extLst>
          </p:cNvPr>
          <p:cNvSpPr>
            <a:spLocks noGrp="1"/>
          </p:cNvSpPr>
          <p:nvPr>
            <p:ph type="body" sz="quarter" idx="10"/>
          </p:nvPr>
        </p:nvSpPr>
        <p:spPr>
          <a:xfrm>
            <a:off x="-1" y="4318932"/>
            <a:ext cx="9144000" cy="727075"/>
          </a:xfrm>
        </p:spPr>
        <p:txBody>
          <a:bodyPr>
            <a:normAutofit/>
          </a:bodyPr>
          <a:lstStyle/>
          <a:p>
            <a:r>
              <a:rPr lang="ar-SA" sz="4000" dirty="0"/>
              <a:t>المسيح قام من الأموات، باكر أحد السبوت.</a:t>
            </a:r>
          </a:p>
        </p:txBody>
      </p:sp>
    </p:spTree>
    <p:extLst>
      <p:ext uri="{BB962C8B-B14F-4D97-AF65-F5344CB8AC3E}">
        <p14:creationId xmlns:p14="http://schemas.microsoft.com/office/powerpoint/2010/main" val="149274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49107"/>
            <a:ext cx="9143999"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نى ماطوى إمبير جيه ميث نو: خا إت أناسطاسيس إم بين سوتير خين بى إيه هؤو انتيه كيريا كى.</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86350"/>
            <a:ext cx="9144000" cy="808893"/>
          </a:xfrm>
        </p:spPr>
        <p:txBody>
          <a:bodyPr anchor="ctr">
            <a:noAutofit/>
          </a:bodyPr>
          <a:lstStyle/>
          <a:p>
            <a:pPr>
              <a:lnSpc>
                <a:spcPct val="80000"/>
              </a:lnSpc>
            </a:pPr>
            <a:r>
              <a:rPr lang="pl-PL" sz="4000" dirty="0"/>
              <a:t>Nimatoi `mper je me;nouj@ qa `t`Anactacic</a:t>
            </a:r>
          </a:p>
          <a:p>
            <a:pPr>
              <a:lnSpc>
                <a:spcPct val="80000"/>
              </a:lnSpc>
            </a:pPr>
            <a:r>
              <a:rPr lang="pl-PL" sz="4000" dirty="0"/>
              <a:t> `mpenCwtyr@ qen pi`eho`ou `nte ]kuriaky.</a:t>
            </a:r>
          </a:p>
        </p:txBody>
      </p:sp>
      <p:sp>
        <p:nvSpPr>
          <p:cNvPr id="2" name="Text Placeholder 1">
            <a:extLst>
              <a:ext uri="{FF2B5EF4-FFF2-40B4-BE49-F238E27FC236}">
                <a16:creationId xmlns:a16="http://schemas.microsoft.com/office/drawing/2014/main" id="{1F7BE65B-67C0-4705-AC28-0537DE630DE5}"/>
              </a:ext>
            </a:extLst>
          </p:cNvPr>
          <p:cNvSpPr>
            <a:spLocks noGrp="1"/>
          </p:cNvSpPr>
          <p:nvPr>
            <p:ph type="body" sz="quarter" idx="10"/>
          </p:nvPr>
        </p:nvSpPr>
        <p:spPr>
          <a:xfrm>
            <a:off x="-1" y="4386169"/>
            <a:ext cx="9144000" cy="616138"/>
          </a:xfrm>
        </p:spPr>
        <p:txBody>
          <a:bodyPr anchor="t">
            <a:normAutofit fontScale="92500" lnSpcReduction="20000"/>
          </a:bodyPr>
          <a:lstStyle/>
          <a:p>
            <a:pPr>
              <a:lnSpc>
                <a:spcPct val="110000"/>
              </a:lnSpc>
            </a:pPr>
            <a:r>
              <a:rPr lang="ar-SA" sz="4000" dirty="0"/>
              <a:t>أيها الجند لا تكذبوا على قيامة مخلصنا في يوم الأحد.</a:t>
            </a:r>
          </a:p>
        </p:txBody>
      </p:sp>
    </p:spTree>
    <p:extLst>
      <p:ext uri="{BB962C8B-B14F-4D97-AF65-F5344CB8AC3E}">
        <p14:creationId xmlns:p14="http://schemas.microsoft.com/office/powerpoint/2010/main" val="307966271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Autofit/>
          </a:bodyPr>
          <a:lstStyle/>
          <a:p>
            <a:pPr eaLnBrk="1" hangingPunct="1">
              <a:spcBef>
                <a:spcPct val="50000"/>
              </a:spcBef>
              <a:defRPr/>
            </a:pPr>
            <a:r>
              <a:rPr lang="ar-SA" sz="4000" dirty="0">
                <a:solidFill>
                  <a:srgbClr val="FFC000"/>
                </a:solidFill>
              </a:rPr>
              <a:t>ياكل الصفوف</a:t>
            </a:r>
            <a:endParaRPr lang="ar-EG" sz="1600" dirty="0">
              <a:solidFill>
                <a:srgbClr val="FFC000"/>
              </a:solidFill>
            </a:endParaRPr>
          </a:p>
        </p:txBody>
      </p:sp>
      <p:sp>
        <p:nvSpPr>
          <p:cNvPr id="3" name="Text Placeholder 2">
            <a:extLst>
              <a:ext uri="{FF2B5EF4-FFF2-40B4-BE49-F238E27FC236}">
                <a16:creationId xmlns:a16="http://schemas.microsoft.com/office/drawing/2014/main" id="{997FBD4E-6CA2-497B-BD1A-B94208A80E22}"/>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يا</a:t>
            </a:r>
            <a:r>
              <a:rPr lang="ar-EG" dirty="0">
                <a:solidFill>
                  <a:srgbClr val="FFC000"/>
                </a:solidFill>
              </a:rPr>
              <a:t> </a:t>
            </a:r>
            <a:r>
              <a:rPr lang="ar-SA" dirty="0">
                <a:solidFill>
                  <a:srgbClr val="FFC000"/>
                </a:solidFill>
              </a:rPr>
              <a:t>كل الصفوف السمائيين رتلوا لالهنا بنغمات التسبيح</a:t>
            </a:r>
            <a:endParaRPr lang="ar-EG" dirty="0">
              <a:solidFill>
                <a:srgbClr val="FFC000"/>
              </a:solidFill>
            </a:endParaRPr>
          </a:p>
        </p:txBody>
      </p:sp>
    </p:spTree>
    <p:extLst>
      <p:ext uri="{BB962C8B-B14F-4D97-AF65-F5344CB8AC3E}">
        <p14:creationId xmlns:p14="http://schemas.microsoft.com/office/powerpoint/2010/main" val="41336896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3BAC2BD4-A7B0-4985-A6A9-2ADE273268F9}"/>
              </a:ext>
            </a:extLst>
          </p:cNvPr>
          <p:cNvSpPr>
            <a:spLocks noGrp="1"/>
          </p:cNvSpPr>
          <p:nvPr>
            <p:ph type="body" sz="quarter" idx="10"/>
          </p:nvPr>
        </p:nvSpPr>
        <p:spPr/>
        <p:txBody>
          <a:bodyPr>
            <a:normAutofit fontScale="77500" lnSpcReduction="20000"/>
          </a:bodyPr>
          <a:lstStyle/>
          <a:p>
            <a:pPr>
              <a:lnSpc>
                <a:spcPct val="120000"/>
              </a:lnSpc>
            </a:pPr>
            <a:r>
              <a:rPr lang="ar-SA" dirty="0"/>
              <a:t>و ابتهجوا معنا اليوم فرحين بقيامة السيد المسيح </a:t>
            </a:r>
            <a:endParaRPr lang="en-US" dirty="0"/>
          </a:p>
        </p:txBody>
      </p:sp>
    </p:spTree>
    <p:extLst>
      <p:ext uri="{BB962C8B-B14F-4D97-AF65-F5344CB8AC3E}">
        <p14:creationId xmlns:p14="http://schemas.microsoft.com/office/powerpoint/2010/main" val="282729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أنت هي الممتلئة نعمة يا والدة الإله العذراء. نعظمك لأن من قبل صليب ابنك انهبط الجحيم وبطل الموت. أمواتا كنا فنهضنا، واستحققنا الحياة الأبدية، ونلنا نعيم الفردوس الأول. </a:t>
            </a:r>
            <a:endParaRPr lang="ar-SA" sz="4400" dirty="0">
              <a:solidFill>
                <a:srgbClr val="FFC000"/>
              </a:solidFill>
            </a:endParaRPr>
          </a:p>
        </p:txBody>
      </p:sp>
    </p:spTree>
    <p:extLst>
      <p:ext uri="{BB962C8B-B14F-4D97-AF65-F5344CB8AC3E}">
        <p14:creationId xmlns:p14="http://schemas.microsoft.com/office/powerpoint/2010/main" val="334097084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rmAutofit/>
          </a:bodyPr>
          <a:lstStyle/>
          <a:p>
            <a:pPr eaLnBrk="1" hangingPunct="1">
              <a:spcBef>
                <a:spcPct val="50000"/>
              </a:spcBef>
              <a:defRPr/>
            </a:pPr>
            <a:endParaRPr lang="en-US" sz="7200" dirty="0">
              <a:solidFill>
                <a:srgbClr val="FFC000"/>
              </a:solidFill>
            </a:endParaRPr>
          </a:p>
        </p:txBody>
      </p:sp>
      <p:sp>
        <p:nvSpPr>
          <p:cNvPr id="3" name="Text Placeholder 2">
            <a:extLst>
              <a:ext uri="{FF2B5EF4-FFF2-40B4-BE49-F238E27FC236}">
                <a16:creationId xmlns:a16="http://schemas.microsoft.com/office/drawing/2014/main" id="{8E1D669D-6186-453A-BE96-A7C070962806}"/>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اليوم قد كملت النبوات </a:t>
            </a:r>
            <a:br>
              <a:rPr lang="en-US" dirty="0">
                <a:solidFill>
                  <a:srgbClr val="FFC000"/>
                </a:solidFill>
              </a:rPr>
            </a:br>
            <a:r>
              <a:rPr lang="ar-SA" dirty="0">
                <a:solidFill>
                  <a:srgbClr val="FFC000"/>
                </a:solidFill>
              </a:rPr>
              <a:t>و قد تمت ا</a:t>
            </a:r>
            <a:r>
              <a:rPr lang="ar-EG" dirty="0">
                <a:solidFill>
                  <a:srgbClr val="FFC000"/>
                </a:solidFill>
              </a:rPr>
              <a:t>ق</a:t>
            </a:r>
            <a:r>
              <a:rPr lang="ar-SA" dirty="0">
                <a:solidFill>
                  <a:srgbClr val="FFC000"/>
                </a:solidFill>
              </a:rPr>
              <a:t>وال الاباء الاولين</a:t>
            </a:r>
            <a:endParaRPr lang="en-US" dirty="0">
              <a:solidFill>
                <a:srgbClr val="FFC000"/>
              </a:solidFill>
            </a:endParaRPr>
          </a:p>
        </p:txBody>
      </p:sp>
    </p:spTree>
    <p:extLst>
      <p:ext uri="{BB962C8B-B14F-4D97-AF65-F5344CB8AC3E}">
        <p14:creationId xmlns:p14="http://schemas.microsoft.com/office/powerpoint/2010/main" val="39707250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000" dirty="0">
              <a:solidFill>
                <a:schemeClr val="bg1"/>
              </a:solidFill>
            </a:endParaRPr>
          </a:p>
        </p:txBody>
      </p:sp>
      <p:sp>
        <p:nvSpPr>
          <p:cNvPr id="3" name="Text Placeholder 2">
            <a:extLst>
              <a:ext uri="{FF2B5EF4-FFF2-40B4-BE49-F238E27FC236}">
                <a16:creationId xmlns:a16="http://schemas.microsoft.com/office/drawing/2014/main" id="{F44CBF98-0259-4F1E-8F9B-4080FA5BB775}"/>
              </a:ext>
            </a:extLst>
          </p:cNvPr>
          <p:cNvSpPr>
            <a:spLocks noGrp="1"/>
          </p:cNvSpPr>
          <p:nvPr>
            <p:ph type="body" sz="quarter" idx="10"/>
          </p:nvPr>
        </p:nvSpPr>
        <p:spPr/>
        <p:txBody>
          <a:bodyPr>
            <a:normAutofit fontScale="77500" lnSpcReduction="20000"/>
          </a:bodyPr>
          <a:lstStyle/>
          <a:p>
            <a:pPr>
              <a:lnSpc>
                <a:spcPct val="120000"/>
              </a:lnSpc>
            </a:pPr>
            <a:r>
              <a:rPr lang="ar-SA" dirty="0"/>
              <a:t>بقيامة الرب من بين الاموات</a:t>
            </a:r>
            <a:br>
              <a:rPr lang="en-US" dirty="0"/>
            </a:br>
            <a:r>
              <a:rPr lang="ar-SA" dirty="0"/>
              <a:t> و هو بدء المضطجعين</a:t>
            </a:r>
            <a:endParaRPr lang="en-US" dirty="0"/>
          </a:p>
        </p:txBody>
      </p:sp>
    </p:spTree>
    <p:extLst>
      <p:ext uri="{BB962C8B-B14F-4D97-AF65-F5344CB8AC3E}">
        <p14:creationId xmlns:p14="http://schemas.microsoft.com/office/powerpoint/2010/main" val="308683958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ar-EG" sz="8000" dirty="0">
              <a:solidFill>
                <a:srgbClr val="FFC000"/>
              </a:solidFill>
            </a:endParaRPr>
          </a:p>
        </p:txBody>
      </p:sp>
      <p:sp>
        <p:nvSpPr>
          <p:cNvPr id="3" name="Text Placeholder 2">
            <a:extLst>
              <a:ext uri="{FF2B5EF4-FFF2-40B4-BE49-F238E27FC236}">
                <a16:creationId xmlns:a16="http://schemas.microsoft.com/office/drawing/2014/main" id="{FB0AFECC-6E76-4684-948A-8106FFB142A9}"/>
              </a:ext>
            </a:extLst>
          </p:cNvPr>
          <p:cNvSpPr>
            <a:spLocks noGrp="1"/>
          </p:cNvSpPr>
          <p:nvPr>
            <p:ph type="body" sz="quarter" idx="10"/>
          </p:nvPr>
        </p:nvSpPr>
        <p:spPr/>
        <p:txBody>
          <a:bodyPr>
            <a:normAutofit fontScale="85000" lnSpcReduction="20000"/>
          </a:bodyPr>
          <a:lstStyle/>
          <a:p>
            <a:pPr>
              <a:lnSpc>
                <a:spcPct val="110000"/>
              </a:lnSpc>
            </a:pPr>
            <a:r>
              <a:rPr lang="ar-SA" dirty="0">
                <a:solidFill>
                  <a:srgbClr val="FFC000"/>
                </a:solidFill>
              </a:rPr>
              <a:t>قد قام الرب مثل النائم و كالثمل من الخمر</a:t>
            </a:r>
            <a:r>
              <a:rPr lang="ar-EG" dirty="0">
                <a:solidFill>
                  <a:srgbClr val="FFC000"/>
                </a:solidFill>
              </a:rPr>
              <a:t>ة</a:t>
            </a:r>
            <a:r>
              <a:rPr lang="ar-SA" dirty="0">
                <a:solidFill>
                  <a:srgbClr val="FFC000"/>
                </a:solidFill>
              </a:rPr>
              <a:t> </a:t>
            </a:r>
            <a:endParaRPr lang="ar-EG" dirty="0">
              <a:solidFill>
                <a:srgbClr val="FFC000"/>
              </a:solidFill>
            </a:endParaRPr>
          </a:p>
        </p:txBody>
      </p:sp>
    </p:spTree>
    <p:extLst>
      <p:ext uri="{BB962C8B-B14F-4D97-AF65-F5344CB8AC3E}">
        <p14:creationId xmlns:p14="http://schemas.microsoft.com/office/powerpoint/2010/main" val="40313464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800" dirty="0">
              <a:solidFill>
                <a:schemeClr val="bg1"/>
              </a:solidFill>
            </a:endParaRPr>
          </a:p>
        </p:txBody>
      </p:sp>
      <p:sp>
        <p:nvSpPr>
          <p:cNvPr id="3" name="Text Placeholder 2">
            <a:extLst>
              <a:ext uri="{FF2B5EF4-FFF2-40B4-BE49-F238E27FC236}">
                <a16:creationId xmlns:a16="http://schemas.microsoft.com/office/drawing/2014/main" id="{76D40DB6-B627-4C50-BD72-270CF7BB1308}"/>
              </a:ext>
            </a:extLst>
          </p:cNvPr>
          <p:cNvSpPr>
            <a:spLocks noGrp="1"/>
          </p:cNvSpPr>
          <p:nvPr>
            <p:ph type="body" sz="quarter" idx="10"/>
          </p:nvPr>
        </p:nvSpPr>
        <p:spPr/>
        <p:txBody>
          <a:bodyPr>
            <a:normAutofit fontScale="85000" lnSpcReduction="20000"/>
          </a:bodyPr>
          <a:lstStyle/>
          <a:p>
            <a:pPr>
              <a:lnSpc>
                <a:spcPct val="110000"/>
              </a:lnSpc>
            </a:pPr>
            <a:r>
              <a:rPr lang="ar-SA" dirty="0"/>
              <a:t>و وهبنا النعيم الدائم و عتقنا من الع</a:t>
            </a:r>
            <a:r>
              <a:rPr lang="ar-EG" dirty="0"/>
              <a:t>بودية</a:t>
            </a:r>
            <a:r>
              <a:rPr lang="ar-SA" dirty="0"/>
              <a:t> الم</a:t>
            </a:r>
            <a:r>
              <a:rPr lang="ar-EG" dirty="0"/>
              <a:t>ُرة</a:t>
            </a:r>
            <a:endParaRPr lang="en-US" dirty="0"/>
          </a:p>
        </p:txBody>
      </p:sp>
    </p:spTree>
    <p:extLst>
      <p:ext uri="{BB962C8B-B14F-4D97-AF65-F5344CB8AC3E}">
        <p14:creationId xmlns:p14="http://schemas.microsoft.com/office/powerpoint/2010/main" val="225577059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9600" dirty="0">
              <a:solidFill>
                <a:srgbClr val="FFC000"/>
              </a:solidFill>
            </a:endParaRPr>
          </a:p>
        </p:txBody>
      </p:sp>
      <p:sp>
        <p:nvSpPr>
          <p:cNvPr id="3" name="Text Placeholder 2">
            <a:extLst>
              <a:ext uri="{FF2B5EF4-FFF2-40B4-BE49-F238E27FC236}">
                <a16:creationId xmlns:a16="http://schemas.microsoft.com/office/drawing/2014/main" id="{0D3B56EC-9219-4527-A9F2-75294457F4DE}"/>
              </a:ext>
            </a:extLst>
          </p:cNvPr>
          <p:cNvSpPr>
            <a:spLocks noGrp="1"/>
          </p:cNvSpPr>
          <p:nvPr>
            <p:ph type="body" sz="quarter" idx="10"/>
          </p:nvPr>
        </p:nvSpPr>
        <p:spPr/>
        <p:txBody>
          <a:bodyPr>
            <a:normAutofit fontScale="85000" lnSpcReduction="20000"/>
          </a:bodyPr>
          <a:lstStyle/>
          <a:p>
            <a:pPr>
              <a:lnSpc>
                <a:spcPct val="110000"/>
              </a:lnSpc>
            </a:pPr>
            <a:r>
              <a:rPr lang="ar-EG" dirty="0">
                <a:solidFill>
                  <a:srgbClr val="FFC000"/>
                </a:solidFill>
              </a:rPr>
              <a:t>و سبى الجحيم سبيا و حطم ابوابه النحاس</a:t>
            </a:r>
            <a:endParaRPr lang="en-US" dirty="0">
              <a:solidFill>
                <a:srgbClr val="FFC000"/>
              </a:solidFill>
            </a:endParaRPr>
          </a:p>
        </p:txBody>
      </p:sp>
    </p:spTree>
    <p:extLst>
      <p:ext uri="{BB962C8B-B14F-4D97-AF65-F5344CB8AC3E}">
        <p14:creationId xmlns:p14="http://schemas.microsoft.com/office/powerpoint/2010/main" val="125940787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5A0C87C-1F77-4976-A100-3CEAC631DF97}"/>
              </a:ext>
            </a:extLst>
          </p:cNvPr>
          <p:cNvSpPr>
            <a:spLocks noGrp="1"/>
          </p:cNvSpPr>
          <p:nvPr>
            <p:ph type="body" sz="quarter" idx="10"/>
          </p:nvPr>
        </p:nvSpPr>
        <p:spPr/>
        <p:txBody>
          <a:bodyPr>
            <a:normAutofit fontScale="77500" lnSpcReduction="20000"/>
          </a:bodyPr>
          <a:lstStyle/>
          <a:p>
            <a:pPr>
              <a:lnSpc>
                <a:spcPct val="120000"/>
              </a:lnSpc>
            </a:pPr>
            <a:r>
              <a:rPr lang="ar-EG" dirty="0"/>
              <a:t>و كسر متاريسه الحديد كسراً وحول لنا العقوبة خلاصا</a:t>
            </a:r>
            <a:endParaRPr lang="en-US" dirty="0"/>
          </a:p>
        </p:txBody>
      </p:sp>
    </p:spTree>
    <p:extLst>
      <p:ext uri="{BB962C8B-B14F-4D97-AF65-F5344CB8AC3E}">
        <p14:creationId xmlns:p14="http://schemas.microsoft.com/office/powerpoint/2010/main" val="149321886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r>
              <a:rPr lang="ar-EG" dirty="0"/>
              <a:t>تمثيلية القيامة</a:t>
            </a:r>
            <a:endParaRPr lang="en-GB" dirty="0"/>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23218139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98032543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60508071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1944180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nchor="ctr"/>
          <a:lstStyle/>
          <a:p>
            <a:r>
              <a:rPr lang="ar-SA" sz="8000" dirty="0"/>
              <a:t>من أجل هذا نمجد بشكر غيرَ المائت المسيح إلهنا.</a:t>
            </a:r>
            <a:endParaRPr lang="ar-SA" sz="8000" dirty="0">
              <a:solidFill>
                <a:srgbClr val="FFC000"/>
              </a:solidFill>
            </a:endParaRPr>
          </a:p>
        </p:txBody>
      </p:sp>
    </p:spTree>
    <p:extLst>
      <p:ext uri="{BB962C8B-B14F-4D97-AF65-F5344CB8AC3E}">
        <p14:creationId xmlns:p14="http://schemas.microsoft.com/office/powerpoint/2010/main" val="234964935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2579639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71564386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766029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16962416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6342859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6508568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5006343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8585426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t>افتحوا أيّها الملوك أبوابكم وارتفعي أيتها الأبوابُ الدهرية </a:t>
            </a:r>
            <a:endParaRPr lang="en-GB" dirty="0"/>
          </a:p>
        </p:txBody>
      </p:sp>
    </p:spTree>
    <p:extLst>
      <p:ext uri="{BB962C8B-B14F-4D97-AF65-F5344CB8AC3E}">
        <p14:creationId xmlns:p14="http://schemas.microsoft.com/office/powerpoint/2010/main" val="2170308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solidFill>
                  <a:srgbClr val="FFC000"/>
                </a:solidFill>
              </a:rPr>
              <a:t>افتحوا أيّها الملوك أبوابكم وارتفعي أيتها الأبوابُ الدهرية </a:t>
            </a:r>
            <a:endParaRPr lang="en-GB" dirty="0">
              <a:solidFill>
                <a:srgbClr val="FFC000"/>
              </a:solidFill>
            </a:endParaRPr>
          </a:p>
        </p:txBody>
      </p:sp>
    </p:spTree>
    <p:extLst>
      <p:ext uri="{BB962C8B-B14F-4D97-AF65-F5344CB8AC3E}">
        <p14:creationId xmlns:p14="http://schemas.microsoft.com/office/powerpoint/2010/main" val="21159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القيامة.png"/>
          <p:cNvPicPr>
            <a:picLocks noChangeAspect="1"/>
          </p:cNvPicPr>
          <p:nvPr/>
        </p:nvPicPr>
        <p:blipFill>
          <a:blip r:embed="rId14"/>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57793D92-C940-4C8B-A84A-3A42299D4AFB}"/>
              </a:ext>
            </a:extLst>
          </p:cNvPr>
          <p:cNvSpPr>
            <a:spLocks noGrp="1"/>
          </p:cNvSpPr>
          <p:nvPr>
            <p:ph type="title"/>
          </p:nvPr>
        </p:nvSpPr>
        <p:spPr>
          <a:xfrm>
            <a:off x="-1559860" y="0"/>
            <a:ext cx="1559859" cy="1855304"/>
          </a:xfrm>
        </p:spPr>
        <p:txBody>
          <a:bodyPr>
            <a:normAutofit fontScale="90000"/>
          </a:bodyPr>
          <a:lstStyle/>
          <a:p>
            <a:r>
              <a:rPr lang="ar-EG" b="1" dirty="0"/>
              <a:t>مزامير الساعة التاسعة</a:t>
            </a:r>
            <a:endParaRPr lang="en-GB" b="1" dirty="0"/>
          </a:p>
        </p:txBody>
      </p:sp>
      <p:sp>
        <p:nvSpPr>
          <p:cNvPr id="8" name="Rectangle 7">
            <a:hlinkClick r:id="rId2" action="ppaction://hlinksldjump"/>
            <a:extLst>
              <a:ext uri="{FF2B5EF4-FFF2-40B4-BE49-F238E27FC236}">
                <a16:creationId xmlns:a16="http://schemas.microsoft.com/office/drawing/2014/main" id="{165F464D-F4B0-430E-A2DC-B83ED88999A0}"/>
              </a:ext>
            </a:extLst>
          </p:cNvPr>
          <p:cNvSpPr/>
          <p:nvPr/>
        </p:nvSpPr>
        <p:spPr>
          <a:xfrm flipH="1">
            <a:off x="689127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95 سبحوا الرب</a:t>
            </a:r>
            <a:endParaRPr lang="en-US" sz="4000" b="1" dirty="0">
              <a:solidFill>
                <a:srgbClr val="FFC000"/>
              </a:solidFill>
            </a:endParaRPr>
          </a:p>
        </p:txBody>
      </p:sp>
      <p:sp>
        <p:nvSpPr>
          <p:cNvPr id="9" name="Rectangle 8">
            <a:hlinkClick r:id="rId3" action="ppaction://hlinksldjump"/>
            <a:extLst>
              <a:ext uri="{FF2B5EF4-FFF2-40B4-BE49-F238E27FC236}">
                <a16:creationId xmlns:a16="http://schemas.microsoft.com/office/drawing/2014/main" id="{D32B4A33-FD0A-482A-BE33-FEC701C1B1E9}"/>
              </a:ext>
            </a:extLst>
          </p:cNvPr>
          <p:cNvSpPr/>
          <p:nvPr/>
        </p:nvSpPr>
        <p:spPr>
          <a:xfrm flipH="1">
            <a:off x="689127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96 الرب قد ملك</a:t>
            </a:r>
            <a:endParaRPr lang="en-US" sz="4000" b="1" dirty="0">
              <a:solidFill>
                <a:srgbClr val="FFC000"/>
              </a:solidFill>
            </a:endParaRPr>
          </a:p>
        </p:txBody>
      </p:sp>
      <p:sp>
        <p:nvSpPr>
          <p:cNvPr id="10" name="Rectangle 9">
            <a:hlinkClick r:id="rId4" action="ppaction://hlinksldjump"/>
            <a:extLst>
              <a:ext uri="{FF2B5EF4-FFF2-40B4-BE49-F238E27FC236}">
                <a16:creationId xmlns:a16="http://schemas.microsoft.com/office/drawing/2014/main" id="{3D96555F-BC20-4373-81BE-D7C427BBEB23}"/>
              </a:ext>
            </a:extLst>
          </p:cNvPr>
          <p:cNvSpPr/>
          <p:nvPr/>
        </p:nvSpPr>
        <p:spPr>
          <a:xfrm flipH="1">
            <a:off x="6884030"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97 سبحوا الرب</a:t>
            </a:r>
            <a:endParaRPr lang="en-US" sz="4000" b="1" dirty="0">
              <a:solidFill>
                <a:srgbClr val="FFC000"/>
              </a:solidFill>
            </a:endParaRPr>
          </a:p>
        </p:txBody>
      </p:sp>
      <p:sp>
        <p:nvSpPr>
          <p:cNvPr id="11" name="Rectangle 10">
            <a:hlinkClick r:id="rId5" action="ppaction://hlinksldjump"/>
            <a:extLst>
              <a:ext uri="{FF2B5EF4-FFF2-40B4-BE49-F238E27FC236}">
                <a16:creationId xmlns:a16="http://schemas.microsoft.com/office/drawing/2014/main" id="{85D8EB5B-87FC-4E6E-9B1E-9F6C80D9EC7E}"/>
              </a:ext>
            </a:extLst>
          </p:cNvPr>
          <p:cNvSpPr/>
          <p:nvPr/>
        </p:nvSpPr>
        <p:spPr>
          <a:xfrm flipH="1">
            <a:off x="4630837"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98 الرب قد ملك</a:t>
            </a:r>
            <a:endParaRPr lang="en-US" sz="3200" b="1" dirty="0">
              <a:solidFill>
                <a:srgbClr val="FFC000"/>
              </a:solidFill>
            </a:endParaRPr>
          </a:p>
        </p:txBody>
      </p:sp>
      <p:sp>
        <p:nvSpPr>
          <p:cNvPr id="12" name="Rectangle 11">
            <a:hlinkClick r:id="rId6" action="ppaction://hlinksldjump"/>
            <a:extLst>
              <a:ext uri="{FF2B5EF4-FFF2-40B4-BE49-F238E27FC236}">
                <a16:creationId xmlns:a16="http://schemas.microsoft.com/office/drawing/2014/main" id="{0FB1B9B1-E585-4EF9-9B71-B093CE58E726}"/>
              </a:ext>
            </a:extLst>
          </p:cNvPr>
          <p:cNvSpPr/>
          <p:nvPr/>
        </p:nvSpPr>
        <p:spPr>
          <a:xfrm flipH="1">
            <a:off x="463083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99 هللوا للرب</a:t>
            </a:r>
            <a:endParaRPr lang="en-US" sz="4000" b="1" dirty="0">
              <a:solidFill>
                <a:srgbClr val="FFC000"/>
              </a:solidFill>
            </a:endParaRPr>
          </a:p>
        </p:txBody>
      </p:sp>
      <p:sp>
        <p:nvSpPr>
          <p:cNvPr id="13" name="Rectangle 12">
            <a:hlinkClick r:id="rId7" action="ppaction://hlinksldjump"/>
            <a:extLst>
              <a:ext uri="{FF2B5EF4-FFF2-40B4-BE49-F238E27FC236}">
                <a16:creationId xmlns:a16="http://schemas.microsoft.com/office/drawing/2014/main" id="{2C213F07-F955-44DD-A79D-95CDFF07BFC5}"/>
              </a:ext>
            </a:extLst>
          </p:cNvPr>
          <p:cNvSpPr/>
          <p:nvPr/>
        </p:nvSpPr>
        <p:spPr>
          <a:xfrm flipH="1">
            <a:off x="4630837"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100 رحمة و حكما</a:t>
            </a:r>
            <a:endParaRPr lang="en-US" sz="4000" b="1" dirty="0">
              <a:solidFill>
                <a:srgbClr val="FFC000"/>
              </a:solidFill>
            </a:endParaRPr>
          </a:p>
        </p:txBody>
      </p:sp>
      <p:sp>
        <p:nvSpPr>
          <p:cNvPr id="14" name="Rectangle 13">
            <a:hlinkClick r:id="rId8" action="ppaction://hlinksldjump"/>
            <a:extLst>
              <a:ext uri="{FF2B5EF4-FFF2-40B4-BE49-F238E27FC236}">
                <a16:creationId xmlns:a16="http://schemas.microsoft.com/office/drawing/2014/main" id="{C72AE2E2-C495-48D4-93A4-9F01CFCF3E6A}"/>
              </a:ext>
            </a:extLst>
          </p:cNvPr>
          <p:cNvSpPr/>
          <p:nvPr/>
        </p:nvSpPr>
        <p:spPr>
          <a:xfrm flipH="1">
            <a:off x="91645"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115 أمنت لذلك</a:t>
            </a:r>
            <a:endParaRPr lang="en-US" sz="4000" b="1" dirty="0">
              <a:solidFill>
                <a:srgbClr val="FFC000"/>
              </a:solidFill>
            </a:endParaRPr>
          </a:p>
        </p:txBody>
      </p:sp>
      <p:sp>
        <p:nvSpPr>
          <p:cNvPr id="15" name="Rectangle 14">
            <a:hlinkClick r:id="rId9" action="ppaction://hlinksldjump"/>
            <a:extLst>
              <a:ext uri="{FF2B5EF4-FFF2-40B4-BE49-F238E27FC236}">
                <a16:creationId xmlns:a16="http://schemas.microsoft.com/office/drawing/2014/main" id="{7470CCCD-A2F3-407F-BB7A-A78B0E207E11}"/>
              </a:ext>
            </a:extLst>
          </p:cNvPr>
          <p:cNvSpPr/>
          <p:nvPr/>
        </p:nvSpPr>
        <p:spPr>
          <a:xfrm flipH="1">
            <a:off x="234483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109 قال الرب </a:t>
            </a:r>
            <a:endParaRPr lang="en-US" sz="4000" b="1" dirty="0">
              <a:solidFill>
                <a:srgbClr val="FFC000"/>
              </a:solidFill>
            </a:endParaRPr>
          </a:p>
        </p:txBody>
      </p:sp>
      <p:sp>
        <p:nvSpPr>
          <p:cNvPr id="16" name="Rectangle 15">
            <a:hlinkClick r:id="rId10" action="ppaction://hlinksldjump"/>
            <a:extLst>
              <a:ext uri="{FF2B5EF4-FFF2-40B4-BE49-F238E27FC236}">
                <a16:creationId xmlns:a16="http://schemas.microsoft.com/office/drawing/2014/main" id="{B5D8E91F-4FF5-4B80-80C0-B6186EB2CB4B}"/>
              </a:ext>
            </a:extLst>
          </p:cNvPr>
          <p:cNvSpPr/>
          <p:nvPr/>
        </p:nvSpPr>
        <p:spPr>
          <a:xfrm flipH="1">
            <a:off x="2344838"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110 أعترف لك</a:t>
            </a:r>
            <a:endParaRPr lang="en-US" sz="4000" b="1" dirty="0">
              <a:solidFill>
                <a:srgbClr val="FFC000"/>
              </a:solidFill>
            </a:endParaRPr>
          </a:p>
        </p:txBody>
      </p:sp>
      <p:sp>
        <p:nvSpPr>
          <p:cNvPr id="17" name="Rectangle 16">
            <a:hlinkClick r:id="rId11" action="ppaction://hlinksldjump"/>
            <a:extLst>
              <a:ext uri="{FF2B5EF4-FFF2-40B4-BE49-F238E27FC236}">
                <a16:creationId xmlns:a16="http://schemas.microsoft.com/office/drawing/2014/main" id="{8E428031-8908-4398-AC60-9B11188340C0}"/>
              </a:ext>
            </a:extLst>
          </p:cNvPr>
          <p:cNvSpPr/>
          <p:nvPr/>
        </p:nvSpPr>
        <p:spPr>
          <a:xfrm flipH="1">
            <a:off x="2344838"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111 طوبى للرجل</a:t>
            </a:r>
            <a:endParaRPr lang="en-US" sz="4000" b="1" dirty="0">
              <a:solidFill>
                <a:srgbClr val="FFC000"/>
              </a:solidFill>
            </a:endParaRPr>
          </a:p>
        </p:txBody>
      </p:sp>
      <p:sp>
        <p:nvSpPr>
          <p:cNvPr id="18" name="Rectangle 17">
            <a:hlinkClick r:id="rId12" action="ppaction://hlinksldjump"/>
            <a:extLst>
              <a:ext uri="{FF2B5EF4-FFF2-40B4-BE49-F238E27FC236}">
                <a16:creationId xmlns:a16="http://schemas.microsoft.com/office/drawing/2014/main" id="{B05744D4-1831-491D-A3ED-F03E8D2B20F2}"/>
              </a:ext>
            </a:extLst>
          </p:cNvPr>
          <p:cNvSpPr/>
          <p:nvPr/>
        </p:nvSpPr>
        <p:spPr>
          <a:xfrm flipH="1">
            <a:off x="91645"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112 سبحوا الرب</a:t>
            </a:r>
            <a:endParaRPr lang="en-US" sz="4000" b="1" dirty="0">
              <a:solidFill>
                <a:srgbClr val="FFC000"/>
              </a:solidFill>
            </a:endParaRPr>
          </a:p>
        </p:txBody>
      </p:sp>
      <p:sp>
        <p:nvSpPr>
          <p:cNvPr id="19" name="Rectangle 18">
            <a:hlinkClick r:id="rId13" action="ppaction://hlinksldjump"/>
            <a:extLst>
              <a:ext uri="{FF2B5EF4-FFF2-40B4-BE49-F238E27FC236}">
                <a16:creationId xmlns:a16="http://schemas.microsoft.com/office/drawing/2014/main" id="{F5948FFE-347E-47E0-A4A7-E6B1BBD97F4A}"/>
              </a:ext>
            </a:extLst>
          </p:cNvPr>
          <p:cNvSpPr/>
          <p:nvPr/>
        </p:nvSpPr>
        <p:spPr>
          <a:xfrm flipH="1">
            <a:off x="91645"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114 أحببت أن</a:t>
            </a:r>
            <a:endParaRPr lang="en-US" sz="4000" b="1" dirty="0">
              <a:solidFill>
                <a:srgbClr val="FFC000"/>
              </a:solidFill>
            </a:endParaRPr>
          </a:p>
        </p:txBody>
      </p:sp>
    </p:spTree>
    <p:extLst>
      <p:ext uri="{BB962C8B-B14F-4D97-AF65-F5344CB8AC3E}">
        <p14:creationId xmlns:p14="http://schemas.microsoft.com/office/powerpoint/2010/main" val="251117069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6000" dirty="0"/>
              <a:t>افتحوا أيها الملوك أبوابكم وارتفعي أيتها الأبواب الدهرية ليدخلَ ملكُ المجد</a:t>
            </a:r>
            <a:endParaRPr lang="en-GB" sz="6000" dirty="0"/>
          </a:p>
        </p:txBody>
      </p:sp>
    </p:spTree>
    <p:extLst>
      <p:ext uri="{BB962C8B-B14F-4D97-AF65-F5344CB8AC3E}">
        <p14:creationId xmlns:p14="http://schemas.microsoft.com/office/powerpoint/2010/main" val="20567462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a:bodyPr>
          <a:lstStyle/>
          <a:p>
            <a:pPr>
              <a:lnSpc>
                <a:spcPct val="120000"/>
              </a:lnSpc>
            </a:pPr>
            <a:r>
              <a:rPr lang="ar-EG" sz="11500" dirty="0">
                <a:solidFill>
                  <a:srgbClr val="FFC000"/>
                </a:solidFill>
              </a:rPr>
              <a:t>من هو ملكُ المجد؟</a:t>
            </a:r>
            <a:endParaRPr lang="en-GB" sz="11500" dirty="0">
              <a:solidFill>
                <a:srgbClr val="FFC000"/>
              </a:solidFill>
            </a:endParaRPr>
          </a:p>
        </p:txBody>
      </p:sp>
    </p:spTree>
    <p:extLst>
      <p:ext uri="{BB962C8B-B14F-4D97-AF65-F5344CB8AC3E}">
        <p14:creationId xmlns:p14="http://schemas.microsoft.com/office/powerpoint/2010/main" val="179196274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7200" dirty="0"/>
              <a:t>الربُّ العزيز القوىّ الجبار القاهرُ في الحروب هو ملكُ المجد </a:t>
            </a:r>
            <a:endParaRPr lang="en-GB" sz="7200" dirty="0"/>
          </a:p>
        </p:txBody>
      </p:sp>
    </p:spTree>
    <p:extLst>
      <p:ext uri="{BB962C8B-B14F-4D97-AF65-F5344CB8AC3E}">
        <p14:creationId xmlns:p14="http://schemas.microsoft.com/office/powerpoint/2010/main" val="9454808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8"/>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ts val="0"/>
              </a:spcBef>
              <a:defRPr/>
            </a:pPr>
            <a:r>
              <a:rPr lang="ar-EG" dirty="0">
                <a:solidFill>
                  <a:srgbClr val="FFC000"/>
                </a:solidFill>
              </a:rPr>
              <a:t>اخرستوس انيستى</a:t>
            </a:r>
          </a:p>
        </p:txBody>
      </p:sp>
      <p:sp>
        <p:nvSpPr>
          <p:cNvPr id="3" name="Text Placeholder 2"/>
          <p:cNvSpPr>
            <a:spLocks noGrp="1"/>
          </p:cNvSpPr>
          <p:nvPr>
            <p:ph type="body" idx="1"/>
          </p:nvPr>
        </p:nvSpPr>
        <p:spPr>
          <a:xfrm>
            <a:off x="0" y="6158753"/>
            <a:ext cx="9143999" cy="699247"/>
          </a:xfrm>
        </p:spPr>
        <p:txBody>
          <a:bodyPr/>
          <a:lstStyle/>
          <a:p>
            <a:pPr>
              <a:spcBef>
                <a:spcPts val="0"/>
              </a:spcBef>
              <a:defRPr/>
            </a:pPr>
            <a:r>
              <a:rPr lang="ar-EG" sz="4000" dirty="0"/>
              <a:t>ا</a:t>
            </a:r>
            <a:r>
              <a:rPr lang="ar-SA" sz="4000" dirty="0"/>
              <a:t>خرستوس انيستى اكن</a:t>
            </a:r>
            <a:r>
              <a:rPr lang="ar-EG" sz="4000" dirty="0"/>
              <a:t>ي</a:t>
            </a:r>
            <a:r>
              <a:rPr lang="ar-SA" sz="4000" dirty="0"/>
              <a:t>كرون </a:t>
            </a:r>
            <a:r>
              <a:rPr lang="ar-EG" sz="4000" dirty="0"/>
              <a:t>ث</a:t>
            </a:r>
            <a:r>
              <a:rPr lang="ar-SA" sz="4000" dirty="0"/>
              <a:t>اناتو </a:t>
            </a:r>
            <a:r>
              <a:rPr lang="ar-EG" sz="4000" dirty="0"/>
              <a:t>ث</a:t>
            </a:r>
            <a:r>
              <a:rPr lang="ar-SA" sz="4000" dirty="0"/>
              <a:t>اناتو</a:t>
            </a:r>
            <a:r>
              <a:rPr lang="ar-EG" sz="4000" dirty="0"/>
              <a:t>ن </a:t>
            </a:r>
            <a:r>
              <a:rPr lang="ar-SA" sz="4000" dirty="0"/>
              <a:t>باتيساس</a:t>
            </a:r>
            <a:endParaRPr lang="ar-EG" sz="7200" dirty="0"/>
          </a:p>
        </p:txBody>
      </p:sp>
      <p:sp>
        <p:nvSpPr>
          <p:cNvPr id="5" name="Text Placeholder 4"/>
          <p:cNvSpPr>
            <a:spLocks noGrp="1"/>
          </p:cNvSpPr>
          <p:nvPr>
            <p:ph type="body" sz="quarter" idx="3"/>
          </p:nvPr>
        </p:nvSpPr>
        <p:spPr>
          <a:xfrm>
            <a:off x="-1" y="5136775"/>
            <a:ext cx="9144000" cy="1021977"/>
          </a:xfrm>
        </p:spPr>
        <p:txBody>
          <a:bodyPr anchor="t"/>
          <a:lstStyle/>
          <a:p>
            <a:pPr>
              <a:lnSpc>
                <a:spcPct val="70000"/>
              </a:lnSpc>
            </a:pPr>
            <a:r>
              <a:rPr lang="en-US" sz="4400" dirty="0">
                <a:effectLst/>
                <a:latin typeface="Abraam" pitchFamily="2" charset="0"/>
              </a:rPr>
              <a:t>Xrictoc `anecth ek </a:t>
            </a:r>
            <a:r>
              <a:rPr lang="en-US" sz="4400" dirty="0" err="1">
                <a:effectLst/>
                <a:latin typeface="Abraam" pitchFamily="2" charset="0"/>
              </a:rPr>
              <a:t>nekrwn</a:t>
            </a:r>
            <a:r>
              <a:rPr lang="en-US" sz="4400" dirty="0">
                <a:effectLst/>
                <a:latin typeface="Abraam" pitchFamily="2" charset="0"/>
              </a:rPr>
              <a:t>&gt;</a:t>
            </a:r>
          </a:p>
          <a:p>
            <a:pPr>
              <a:lnSpc>
                <a:spcPct val="70000"/>
              </a:lnSpc>
            </a:pPr>
            <a:r>
              <a:rPr lang="en-US" sz="4400" dirty="0">
                <a:effectLst/>
                <a:latin typeface="Abraam" pitchFamily="2" charset="0"/>
              </a:rPr>
              <a:t> qanatw qanaton pathcac</a:t>
            </a:r>
            <a:endParaRPr lang="en-US" sz="4400" dirty="0">
              <a:latin typeface="Abraam" pitchFamily="2" charset="0"/>
            </a:endParaRPr>
          </a:p>
        </p:txBody>
      </p:sp>
      <p:sp>
        <p:nvSpPr>
          <p:cNvPr id="4" name="Text Placeholder 3">
            <a:extLst>
              <a:ext uri="{FF2B5EF4-FFF2-40B4-BE49-F238E27FC236}">
                <a16:creationId xmlns:a16="http://schemas.microsoft.com/office/drawing/2014/main" id="{2542D3D3-F92C-4B1C-9D25-09A96725FE6A}"/>
              </a:ext>
            </a:extLst>
          </p:cNvPr>
          <p:cNvSpPr>
            <a:spLocks noGrp="1"/>
          </p:cNvSpPr>
          <p:nvPr>
            <p:ph type="body" sz="quarter" idx="10"/>
          </p:nvPr>
        </p:nvSpPr>
        <p:spPr>
          <a:xfrm>
            <a:off x="0" y="4352864"/>
            <a:ext cx="9144000" cy="656478"/>
          </a:xfrm>
        </p:spPr>
        <p:txBody>
          <a:bodyPr>
            <a:noAutofit/>
          </a:bodyPr>
          <a:lstStyle/>
          <a:p>
            <a:pPr>
              <a:lnSpc>
                <a:spcPct val="110000"/>
              </a:lnSpc>
            </a:pPr>
            <a:r>
              <a:rPr lang="ar-SA" sz="4400" dirty="0">
                <a:solidFill>
                  <a:schemeClr val="lt1"/>
                </a:solidFill>
              </a:rPr>
              <a:t>المسيح قام من الأموات، بالموت داس الموت</a:t>
            </a:r>
            <a:endParaRPr lang="ar-EG" sz="4400" dirty="0"/>
          </a:p>
        </p:txBody>
      </p:sp>
      <p:sp>
        <p:nvSpPr>
          <p:cNvPr id="7" name="Rectangle 6">
            <a:hlinkClick r:id="rId3" action="ppaction://hlinksldjump"/>
            <a:extLst>
              <a:ext uri="{FF2B5EF4-FFF2-40B4-BE49-F238E27FC236}">
                <a16:creationId xmlns:a16="http://schemas.microsoft.com/office/drawing/2014/main" id="{6E40694A-F7BD-42F9-B5AE-BEDA79F5C89F}"/>
              </a:ext>
            </a:extLst>
          </p:cNvPr>
          <p:cNvSpPr/>
          <p:nvPr/>
        </p:nvSpPr>
        <p:spPr>
          <a:xfrm>
            <a:off x="4093466" y="397102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A99AEC19-E94A-4639-99C1-A8252207E0D1}"/>
              </a:ext>
            </a:extLst>
          </p:cNvPr>
          <p:cNvSpPr/>
          <p:nvPr/>
        </p:nvSpPr>
        <p:spPr>
          <a:xfrm>
            <a:off x="1943214" y="3970674"/>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71664C19-96D5-4567-996A-FEA7774E0A3E}"/>
              </a:ext>
            </a:extLst>
          </p:cNvPr>
          <p:cNvSpPr/>
          <p:nvPr/>
        </p:nvSpPr>
        <p:spPr>
          <a:xfrm>
            <a:off x="1008529" y="397102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10E2B2DB-039E-4097-AB23-C70027F0FDE5}"/>
              </a:ext>
            </a:extLst>
          </p:cNvPr>
          <p:cNvSpPr/>
          <p:nvPr/>
        </p:nvSpPr>
        <p:spPr>
          <a:xfrm>
            <a:off x="5901047"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498FD254-D944-4F53-BEE3-645715C28E9D}"/>
              </a:ext>
            </a:extLst>
          </p:cNvPr>
          <p:cNvSpPr/>
          <p:nvPr/>
        </p:nvSpPr>
        <p:spPr>
          <a:xfrm>
            <a:off x="7032665" y="3970674"/>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a:cs typeface="Arial" panose="020B0604020202020204" pitchFamily="34" charset="0"/>
              </a:rPr>
              <a:t>ط</a:t>
            </a: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5942367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239435"/>
            <a:ext cx="9143999" cy="618565"/>
          </a:xfrm>
        </p:spPr>
        <p:txBody>
          <a:bodyPr/>
          <a:lstStyle/>
          <a:p>
            <a:pPr>
              <a:spcBef>
                <a:spcPts val="0"/>
              </a:spcBef>
              <a:defRPr/>
            </a:pPr>
            <a:r>
              <a:rPr lang="ar-EG" sz="4000" dirty="0"/>
              <a:t>كى </a:t>
            </a:r>
            <a:r>
              <a:rPr lang="ar-SA" sz="4000" dirty="0"/>
              <a:t>تيس انت</a:t>
            </a:r>
            <a:r>
              <a:rPr lang="ar-EG" sz="4000" dirty="0"/>
              <a:t>يس</a:t>
            </a:r>
            <a:r>
              <a:rPr lang="ar-SA" sz="4000" dirty="0"/>
              <a:t> امنى ماسى ذوئين</a:t>
            </a:r>
            <a:r>
              <a:rPr lang="ar-EG" sz="4000" dirty="0"/>
              <a:t> </a:t>
            </a:r>
            <a:r>
              <a:rPr lang="ar-SA" sz="4000" dirty="0"/>
              <a:t>خاريسامينوس </a:t>
            </a:r>
            <a:endParaRPr lang="ar-EG" sz="7200" dirty="0"/>
          </a:p>
        </p:txBody>
      </p:sp>
      <p:sp>
        <p:nvSpPr>
          <p:cNvPr id="5" name="Text Placeholder 4"/>
          <p:cNvSpPr>
            <a:spLocks noGrp="1"/>
          </p:cNvSpPr>
          <p:nvPr>
            <p:ph type="body" sz="quarter" idx="3"/>
          </p:nvPr>
        </p:nvSpPr>
        <p:spPr>
          <a:xfrm>
            <a:off x="-1" y="5201349"/>
            <a:ext cx="9144000" cy="1038086"/>
          </a:xfrm>
        </p:spPr>
        <p:txBody>
          <a:bodyPr/>
          <a:lstStyle/>
          <a:p>
            <a:r>
              <a:rPr lang="en-US" sz="4400" dirty="0">
                <a:effectLst/>
                <a:latin typeface="Abraam" pitchFamily="2" charset="0"/>
              </a:rPr>
              <a:t>ke tic en tic `mnhmaci&gt; </a:t>
            </a:r>
            <a:r>
              <a:rPr lang="en-US" sz="4400" dirty="0" err="1">
                <a:effectLst/>
                <a:latin typeface="Abraam" pitchFamily="2" charset="0"/>
              </a:rPr>
              <a:t>zwhn</a:t>
            </a:r>
            <a:r>
              <a:rPr lang="en-US" sz="4400" dirty="0">
                <a:effectLst/>
                <a:latin typeface="Abraam" pitchFamily="2" charset="0"/>
              </a:rPr>
              <a:t> </a:t>
            </a:r>
            <a:r>
              <a:rPr lang="en-US" sz="4400" dirty="0" err="1">
                <a:effectLst/>
                <a:latin typeface="Abraam" pitchFamily="2" charset="0"/>
              </a:rPr>
              <a:t>xaricamenoc</a:t>
            </a:r>
            <a:r>
              <a:rPr lang="en-US" sz="4400" dirty="0">
                <a:effectLst/>
                <a:latin typeface="Abraam" pitchFamily="2" charset="0"/>
              </a:rPr>
              <a:t>.</a:t>
            </a:r>
            <a:endParaRPr lang="en-US" sz="11500" dirty="0">
              <a:latin typeface="Abraam" pitchFamily="2" charset="0"/>
            </a:endParaRPr>
          </a:p>
        </p:txBody>
      </p:sp>
      <p:sp>
        <p:nvSpPr>
          <p:cNvPr id="4" name="Text Placeholder 3">
            <a:extLst>
              <a:ext uri="{FF2B5EF4-FFF2-40B4-BE49-F238E27FC236}">
                <a16:creationId xmlns:a16="http://schemas.microsoft.com/office/drawing/2014/main" id="{BEABECEA-104D-4C33-866F-2ED881B3E7F6}"/>
              </a:ext>
            </a:extLst>
          </p:cNvPr>
          <p:cNvSpPr>
            <a:spLocks noGrp="1"/>
          </p:cNvSpPr>
          <p:nvPr>
            <p:ph type="body" sz="quarter" idx="10"/>
          </p:nvPr>
        </p:nvSpPr>
        <p:spPr/>
        <p:txBody>
          <a:bodyPr>
            <a:normAutofit/>
          </a:bodyPr>
          <a:lstStyle/>
          <a:p>
            <a:r>
              <a:rPr lang="ar-SA" sz="4400" dirty="0">
                <a:solidFill>
                  <a:schemeClr val="lt1"/>
                </a:solidFill>
                <a:cs typeface="+mj-cs"/>
              </a:rPr>
              <a:t>والذين في القبور، أنعم لهم بالحياة الأبدية.</a:t>
            </a:r>
            <a:endParaRPr lang="ar-EG" sz="102000" dirty="0">
              <a:cs typeface="+mj-cs"/>
            </a:endParaRPr>
          </a:p>
        </p:txBody>
      </p:sp>
    </p:spTree>
    <p:extLst>
      <p:ext uri="{BB962C8B-B14F-4D97-AF65-F5344CB8AC3E}">
        <p14:creationId xmlns:p14="http://schemas.microsoft.com/office/powerpoint/2010/main" val="2120830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183866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U-Turn Arrow 1">
            <a:hlinkClick r:id="rId3" action="ppaction://hlinksldjump"/>
          </p:cNvPr>
          <p:cNvSpPr/>
          <p:nvPr/>
        </p:nvSpPr>
        <p:spPr>
          <a:xfrm>
            <a:off x="8621221" y="6262759"/>
            <a:ext cx="522778" cy="528006"/>
          </a:xfrm>
          <a:prstGeom prst="utur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 Placeholder 4"/>
          <p:cNvSpPr>
            <a:spLocks noGrp="1"/>
          </p:cNvSpPr>
          <p:nvPr>
            <p:ph type="body" idx="1"/>
          </p:nvPr>
        </p:nvSpPr>
        <p:spPr/>
        <p:txBody>
          <a:bodyPr/>
          <a:lstStyle/>
          <a:p>
            <a:pPr>
              <a:spcBef>
                <a:spcPts val="0"/>
              </a:spcBef>
              <a:defRPr/>
            </a:pPr>
            <a:r>
              <a:rPr lang="en-US" sz="3600" dirty="0"/>
              <a:t>  </a:t>
            </a:r>
            <a:r>
              <a:rPr lang="ar-SA" sz="3600" dirty="0"/>
              <a:t>كى نين كى آإى كى إسطوس إى أوناس طون إى أونون</a:t>
            </a:r>
            <a:endParaRPr lang="ar-EG" sz="36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270215723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8"/>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a:spcBef>
                <a:spcPts val="0"/>
              </a:spcBef>
              <a:defRPr/>
            </a:pPr>
            <a:r>
              <a:rPr lang="ar-EG" sz="3600" dirty="0">
                <a:solidFill>
                  <a:srgbClr val="FFC000"/>
                </a:solidFill>
              </a:rPr>
              <a:t>ط</a:t>
            </a:r>
            <a:r>
              <a:rPr lang="ar-SA" sz="3600" dirty="0">
                <a:solidFill>
                  <a:srgbClr val="FFC000"/>
                </a:solidFill>
              </a:rPr>
              <a:t>ون سينا</a:t>
            </a:r>
            <a:endParaRPr lang="ar-EG" sz="3600" dirty="0">
              <a:solidFill>
                <a:srgbClr val="FFC000"/>
              </a:solidFill>
            </a:endParaRPr>
          </a:p>
        </p:txBody>
      </p:sp>
      <p:sp>
        <p:nvSpPr>
          <p:cNvPr id="3" name="Text Placeholder 2"/>
          <p:cNvSpPr>
            <a:spLocks noGrp="1"/>
          </p:cNvSpPr>
          <p:nvPr>
            <p:ph type="body" idx="1"/>
          </p:nvPr>
        </p:nvSpPr>
        <p:spPr/>
        <p:txBody>
          <a:bodyPr anchor="b"/>
          <a:lstStyle/>
          <a:p>
            <a:pPr>
              <a:lnSpc>
                <a:spcPct val="60000"/>
              </a:lnSpc>
            </a:pPr>
            <a:r>
              <a:rPr lang="ar-EG" sz="4400" b="1" kern="1200" dirty="0">
                <a:solidFill>
                  <a:schemeClr val="bg1"/>
                </a:solidFill>
                <a:latin typeface="Times New Roman" pitchFamily="18" charset="0"/>
                <a:ea typeface="+mn-ea"/>
                <a:cs typeface="Times New Roman" pitchFamily="18" charset="0"/>
              </a:rPr>
              <a:t>طون سينا نارخون لوغون باترى كى ابنفماتى:</a:t>
            </a:r>
            <a:endParaRPr lang="ar-EG" sz="4400" dirty="0"/>
          </a:p>
        </p:txBody>
      </p:sp>
      <p:sp>
        <p:nvSpPr>
          <p:cNvPr id="5" name="Text Placeholder 4"/>
          <p:cNvSpPr>
            <a:spLocks noGrp="1"/>
          </p:cNvSpPr>
          <p:nvPr>
            <p:ph type="body" sz="quarter" idx="3"/>
          </p:nvPr>
        </p:nvSpPr>
        <p:spPr>
          <a:xfrm>
            <a:off x="-1" y="5201349"/>
            <a:ext cx="9144000" cy="847758"/>
          </a:xfrm>
        </p:spPr>
        <p:txBody>
          <a:bodyPr anchor="ctr"/>
          <a:lstStyle/>
          <a:p>
            <a:pPr rtl="0">
              <a:lnSpc>
                <a:spcPct val="70000"/>
              </a:lnSpc>
            </a:pPr>
            <a:r>
              <a:rPr lang="fr-FR" sz="3800" dirty="0">
                <a:effectLst/>
              </a:rPr>
              <a:t>Ton </a:t>
            </a:r>
            <a:r>
              <a:rPr lang="fr-FR" sz="3800" dirty="0" err="1">
                <a:effectLst/>
              </a:rPr>
              <a:t>cunanar,on</a:t>
            </a:r>
            <a:r>
              <a:rPr lang="fr-FR" sz="3800" dirty="0">
                <a:effectLst/>
              </a:rPr>
              <a:t> Logon Patri </a:t>
            </a:r>
            <a:r>
              <a:rPr lang="fr-FR" sz="3800" dirty="0" err="1">
                <a:effectLst/>
              </a:rPr>
              <a:t>ke</a:t>
            </a:r>
            <a:r>
              <a:rPr lang="fr-FR" sz="3800" dirty="0">
                <a:effectLst/>
              </a:rPr>
              <a:t> `</a:t>
            </a:r>
            <a:r>
              <a:rPr lang="fr-FR" sz="3800" dirty="0" err="1">
                <a:effectLst/>
              </a:rPr>
              <a:t>Pneumati</a:t>
            </a:r>
            <a:r>
              <a:rPr lang="fr-FR" sz="3800" dirty="0">
                <a:effectLst/>
              </a:rPr>
              <a:t>@ </a:t>
            </a:r>
            <a:endParaRPr lang="en-US" sz="3800" dirty="0"/>
          </a:p>
        </p:txBody>
      </p:sp>
      <p:sp>
        <p:nvSpPr>
          <p:cNvPr id="4" name="Text Placeholder 3">
            <a:extLst>
              <a:ext uri="{FF2B5EF4-FFF2-40B4-BE49-F238E27FC236}">
                <a16:creationId xmlns:a16="http://schemas.microsoft.com/office/drawing/2014/main" id="{E59319BF-B966-4719-BF35-D878CEABEC50}"/>
              </a:ext>
            </a:extLst>
          </p:cNvPr>
          <p:cNvSpPr>
            <a:spLocks noGrp="1"/>
          </p:cNvSpPr>
          <p:nvPr>
            <p:ph type="body" sz="quarter" idx="10"/>
          </p:nvPr>
        </p:nvSpPr>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نسبح نحن المؤمنين ونمجد الكلمة المساوي للآب والروح:</a:t>
            </a:r>
            <a:endParaRPr lang="ar-EG" sz="9600" dirty="0"/>
          </a:p>
        </p:txBody>
      </p:sp>
      <p:sp>
        <p:nvSpPr>
          <p:cNvPr id="6" name="Rectangle 5">
            <a:hlinkClick r:id="rId3" action="ppaction://hlinksldjump"/>
            <a:extLst>
              <a:ext uri="{FF2B5EF4-FFF2-40B4-BE49-F238E27FC236}">
                <a16:creationId xmlns:a16="http://schemas.microsoft.com/office/drawing/2014/main" id="{160A3FB4-D077-4481-826E-86146117F94E}"/>
              </a:ext>
            </a:extLst>
          </p:cNvPr>
          <p:cNvSpPr/>
          <p:nvPr/>
        </p:nvSpPr>
        <p:spPr>
          <a:xfrm>
            <a:off x="6750422" y="4016817"/>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084FB148-42C6-4325-A5DF-A097EF7AB615}"/>
              </a:ext>
            </a:extLst>
          </p:cNvPr>
          <p:cNvSpPr/>
          <p:nvPr/>
        </p:nvSpPr>
        <p:spPr>
          <a:xfrm>
            <a:off x="3730395" y="4016817"/>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F9F97239-B940-4CB3-8F2F-8E80134AA309}"/>
              </a:ext>
            </a:extLst>
          </p:cNvPr>
          <p:cNvSpPr/>
          <p:nvPr/>
        </p:nvSpPr>
        <p:spPr>
          <a:xfrm>
            <a:off x="1587574" y="4021827"/>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A1C03DBA-BD17-4B62-B5B4-C7B2330A0EF8}"/>
              </a:ext>
            </a:extLst>
          </p:cNvPr>
          <p:cNvSpPr/>
          <p:nvPr/>
        </p:nvSpPr>
        <p:spPr>
          <a:xfrm>
            <a:off x="645458" y="4016817"/>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FA3B5B94-157A-4D76-8DB4-D50F6D2E91F9}"/>
              </a:ext>
            </a:extLst>
          </p:cNvPr>
          <p:cNvSpPr/>
          <p:nvPr/>
        </p:nvSpPr>
        <p:spPr>
          <a:xfrm>
            <a:off x="5537976" y="4016468"/>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5909687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943600"/>
            <a:ext cx="9143999" cy="914400"/>
          </a:xfrm>
        </p:spPr>
        <p:txBody>
          <a:bodyPr/>
          <a:lstStyle/>
          <a:p>
            <a:pPr>
              <a:lnSpc>
                <a:spcPct val="80000"/>
              </a:lnSpc>
              <a:spcBef>
                <a:spcPts val="0"/>
              </a:spcBef>
              <a:defRPr/>
            </a:pPr>
            <a:r>
              <a:rPr lang="ar-EG" sz="3600" b="1" kern="1200" dirty="0">
                <a:solidFill>
                  <a:schemeClr val="bg1"/>
                </a:solidFill>
                <a:latin typeface="Times New Roman" pitchFamily="18" charset="0"/>
                <a:ea typeface="+mn-ea"/>
                <a:cs typeface="Times New Roman" pitchFamily="18" charset="0"/>
              </a:rPr>
              <a:t>طون اكبارثينو تيك ثيندا إيس سوتيريان ايمون: آنيم نى سومين بيستى كى ابروس كى نى سومين.</a:t>
            </a:r>
            <a:endParaRPr lang="ar-EG" sz="3600" dirty="0"/>
          </a:p>
        </p:txBody>
      </p:sp>
      <p:sp>
        <p:nvSpPr>
          <p:cNvPr id="5" name="Text Placeholder 4"/>
          <p:cNvSpPr>
            <a:spLocks noGrp="1"/>
          </p:cNvSpPr>
          <p:nvPr>
            <p:ph type="body" sz="quarter" idx="3"/>
          </p:nvPr>
        </p:nvSpPr>
        <p:spPr>
          <a:xfrm>
            <a:off x="0" y="4961966"/>
            <a:ext cx="9144000" cy="981634"/>
          </a:xfrm>
        </p:spPr>
        <p:txBody>
          <a:bodyPr/>
          <a:lstStyle/>
          <a:p>
            <a:pPr>
              <a:lnSpc>
                <a:spcPct val="60000"/>
              </a:lnSpc>
            </a:pPr>
            <a:r>
              <a:rPr lang="en-US" dirty="0">
                <a:effectLst/>
              </a:rPr>
              <a:t>ton </a:t>
            </a:r>
            <a:r>
              <a:rPr lang="en-US" dirty="0" err="1">
                <a:effectLst/>
              </a:rPr>
              <a:t>ek</a:t>
            </a:r>
            <a:r>
              <a:rPr lang="en-US" dirty="0">
                <a:effectLst/>
              </a:rPr>
              <a:t> </a:t>
            </a:r>
            <a:r>
              <a:rPr lang="en-US" dirty="0" err="1">
                <a:effectLst/>
              </a:rPr>
              <a:t>par;enou</a:t>
            </a:r>
            <a:r>
              <a:rPr lang="en-US" dirty="0">
                <a:effectLst/>
              </a:rPr>
              <a:t> </a:t>
            </a:r>
            <a:r>
              <a:rPr lang="en-US" dirty="0" err="1">
                <a:effectLst/>
              </a:rPr>
              <a:t>te</a:t>
            </a:r>
            <a:r>
              <a:rPr lang="en-US" dirty="0">
                <a:effectLst/>
              </a:rPr>
              <a:t>,;</a:t>
            </a:r>
            <a:r>
              <a:rPr lang="en-US" dirty="0" err="1">
                <a:effectLst/>
              </a:rPr>
              <a:t>enta</a:t>
            </a:r>
            <a:r>
              <a:rPr lang="en-US" dirty="0">
                <a:effectLst/>
              </a:rPr>
              <a:t> </a:t>
            </a:r>
            <a:r>
              <a:rPr lang="en-US" dirty="0" err="1">
                <a:effectLst/>
              </a:rPr>
              <a:t>ic</a:t>
            </a:r>
            <a:r>
              <a:rPr lang="en-US" dirty="0">
                <a:effectLst/>
              </a:rPr>
              <a:t> </a:t>
            </a:r>
            <a:r>
              <a:rPr lang="en-US" dirty="0" err="1">
                <a:effectLst/>
              </a:rPr>
              <a:t>cwtyrian</a:t>
            </a:r>
            <a:r>
              <a:rPr lang="en-US" dirty="0">
                <a:effectLst/>
              </a:rPr>
              <a:t> `</a:t>
            </a:r>
            <a:r>
              <a:rPr lang="en-US" dirty="0" err="1">
                <a:effectLst/>
              </a:rPr>
              <a:t>ymon</a:t>
            </a:r>
            <a:r>
              <a:rPr lang="en-US" dirty="0">
                <a:effectLst/>
              </a:rPr>
              <a:t>@</a:t>
            </a:r>
          </a:p>
          <a:p>
            <a:pPr>
              <a:lnSpc>
                <a:spcPct val="60000"/>
              </a:lnSpc>
            </a:pPr>
            <a:r>
              <a:rPr lang="en-US" dirty="0">
                <a:effectLst/>
              </a:rPr>
              <a:t> `</a:t>
            </a:r>
            <a:r>
              <a:rPr lang="en-US" dirty="0" err="1">
                <a:effectLst/>
              </a:rPr>
              <a:t>anumnycwmen</a:t>
            </a:r>
            <a:r>
              <a:rPr lang="en-US" dirty="0">
                <a:effectLst/>
              </a:rPr>
              <a:t> </a:t>
            </a:r>
            <a:r>
              <a:rPr lang="en-US" dirty="0" err="1">
                <a:effectLst/>
              </a:rPr>
              <a:t>picti</a:t>
            </a:r>
            <a:r>
              <a:rPr lang="en-US" dirty="0">
                <a:effectLst/>
              </a:rPr>
              <a:t> </a:t>
            </a:r>
            <a:r>
              <a:rPr lang="en-US" dirty="0" err="1">
                <a:effectLst/>
              </a:rPr>
              <a:t>ke</a:t>
            </a:r>
            <a:r>
              <a:rPr lang="en-US" dirty="0">
                <a:effectLst/>
              </a:rPr>
              <a:t> `</a:t>
            </a:r>
            <a:r>
              <a:rPr lang="en-US" dirty="0" err="1">
                <a:effectLst/>
              </a:rPr>
              <a:t>prockunycwmen</a:t>
            </a:r>
            <a:r>
              <a:rPr lang="en-US" dirty="0">
                <a:effectLst/>
              </a:rPr>
              <a:t>@</a:t>
            </a:r>
          </a:p>
        </p:txBody>
      </p:sp>
      <p:sp>
        <p:nvSpPr>
          <p:cNvPr id="4" name="Text Placeholder 3">
            <a:extLst>
              <a:ext uri="{FF2B5EF4-FFF2-40B4-BE49-F238E27FC236}">
                <a16:creationId xmlns:a16="http://schemas.microsoft.com/office/drawing/2014/main" id="{8E337708-C2C4-423F-82AC-DC004F8EE677}"/>
              </a:ext>
            </a:extLst>
          </p:cNvPr>
          <p:cNvSpPr>
            <a:spLocks noGrp="1"/>
          </p:cNvSpPr>
          <p:nvPr>
            <p:ph type="body" sz="quarter" idx="10"/>
          </p:nvPr>
        </p:nvSpPr>
        <p:spPr>
          <a:xfrm>
            <a:off x="0" y="4359276"/>
            <a:ext cx="9144000" cy="602690"/>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في الأزلية وعدم الإبتداء المولود من العذراء لأجل خلاصنا</a:t>
            </a:r>
            <a:endParaRPr lang="en-GB" dirty="0"/>
          </a:p>
        </p:txBody>
      </p:sp>
    </p:spTree>
    <p:extLst>
      <p:ext uri="{BB962C8B-B14F-4D97-AF65-F5344CB8AC3E}">
        <p14:creationId xmlns:p14="http://schemas.microsoft.com/office/powerpoint/2010/main" val="187402754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145306"/>
            <a:ext cx="9143999" cy="712694"/>
          </a:xfrm>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100" b="1" kern="1200" dirty="0">
                <a:solidFill>
                  <a:schemeClr val="bg1"/>
                </a:solidFill>
                <a:latin typeface="Times New Roman" pitchFamily="18" charset="0"/>
                <a:ea typeface="+mn-ea"/>
                <a:cs typeface="Times New Roman" pitchFamily="18" charset="0"/>
              </a:rPr>
              <a:t>أوتي إفذوكي سى ساركي: أنيلثين إندو إستافرو كى ثاناتون إيبو ميني:</a:t>
            </a:r>
            <a:endParaRPr lang="ar-EG" sz="3100" b="1" kern="1200" dirty="0">
              <a:solidFill>
                <a:schemeClr val="bg1"/>
              </a:solidFill>
              <a:latin typeface="+mn-lt"/>
              <a:ea typeface="+mn-ea"/>
              <a:cs typeface="+mn-cs"/>
            </a:endParaRPr>
          </a:p>
        </p:txBody>
      </p:sp>
      <p:sp>
        <p:nvSpPr>
          <p:cNvPr id="5" name="Text Placeholder 4"/>
          <p:cNvSpPr>
            <a:spLocks noGrp="1"/>
          </p:cNvSpPr>
          <p:nvPr>
            <p:ph type="body" sz="quarter" idx="3"/>
          </p:nvPr>
        </p:nvSpPr>
        <p:spPr>
          <a:xfrm>
            <a:off x="-1" y="5002306"/>
            <a:ext cx="9144000" cy="1143000"/>
          </a:xfrm>
        </p:spPr>
        <p:txBody>
          <a:bodyPr/>
          <a:lstStyle/>
          <a:p>
            <a:pPr rtl="0">
              <a:lnSpc>
                <a:spcPct val="70000"/>
              </a:lnSpc>
            </a:pPr>
            <a:r>
              <a:rPr lang="en-US" sz="4000" b="0" kern="1200" dirty="0">
                <a:effectLst/>
                <a:cs typeface="+mn-cs"/>
              </a:rPr>
              <a:t>`</a:t>
            </a:r>
            <a:r>
              <a:rPr lang="en-US" sz="4000" b="0" kern="1200" dirty="0" err="1">
                <a:effectLst/>
                <a:cs typeface="+mn-cs"/>
              </a:rPr>
              <a:t>oti</a:t>
            </a:r>
            <a:r>
              <a:rPr lang="en-US" sz="4000" b="0" kern="1200" dirty="0">
                <a:effectLst/>
                <a:cs typeface="+mn-cs"/>
              </a:rPr>
              <a:t> </a:t>
            </a:r>
            <a:r>
              <a:rPr lang="en-US" sz="4000" b="0" kern="1200" dirty="0" err="1">
                <a:effectLst/>
                <a:cs typeface="+mn-cs"/>
              </a:rPr>
              <a:t>yudokyce</a:t>
            </a:r>
            <a:r>
              <a:rPr lang="en-US" sz="4000" b="0" kern="1200" dirty="0">
                <a:effectLst/>
                <a:cs typeface="+mn-cs"/>
              </a:rPr>
              <a:t> </a:t>
            </a:r>
            <a:r>
              <a:rPr lang="en-US" sz="4000" b="0" kern="1200" dirty="0" err="1">
                <a:effectLst/>
                <a:cs typeface="+mn-cs"/>
              </a:rPr>
              <a:t>carki</a:t>
            </a:r>
            <a:r>
              <a:rPr lang="en-US" sz="4000" b="0" kern="1200" dirty="0">
                <a:effectLst/>
                <a:cs typeface="+mn-cs"/>
              </a:rPr>
              <a:t>@ `</a:t>
            </a:r>
            <a:r>
              <a:rPr lang="en-US" sz="4000" b="0" kern="1200" dirty="0" err="1">
                <a:effectLst/>
                <a:cs typeface="+mn-cs"/>
              </a:rPr>
              <a:t>anel;in</a:t>
            </a:r>
            <a:r>
              <a:rPr lang="en-US" sz="4000" b="0" kern="1200" dirty="0">
                <a:effectLst/>
                <a:cs typeface="+mn-cs"/>
              </a:rPr>
              <a:t> </a:t>
            </a:r>
            <a:r>
              <a:rPr lang="en-US" sz="4000" b="0" kern="1200" dirty="0" err="1">
                <a:effectLst/>
                <a:cs typeface="+mn-cs"/>
              </a:rPr>
              <a:t>en</a:t>
            </a:r>
            <a:r>
              <a:rPr lang="en-US" sz="4000" b="0" kern="1200" dirty="0">
                <a:effectLst/>
                <a:cs typeface="+mn-cs"/>
              </a:rPr>
              <a:t> </a:t>
            </a:r>
            <a:r>
              <a:rPr lang="en-US" sz="4000" b="0" kern="1200" dirty="0" err="1">
                <a:effectLst/>
                <a:cs typeface="+mn-cs"/>
              </a:rPr>
              <a:t>tw</a:t>
            </a:r>
            <a:r>
              <a:rPr lang="en-US" sz="4000" b="0" kern="1200" dirty="0">
                <a:effectLst/>
                <a:cs typeface="+mn-cs"/>
              </a:rPr>
              <a:t> `</a:t>
            </a:r>
            <a:r>
              <a:rPr lang="en-US" sz="4000" b="0" kern="1200" dirty="0" err="1">
                <a:effectLst/>
                <a:cs typeface="+mn-cs"/>
              </a:rPr>
              <a:t>ctauro</a:t>
            </a:r>
            <a:r>
              <a:rPr lang="en-US" sz="4000" b="0" kern="1200" dirty="0">
                <a:effectLst/>
                <a:cs typeface="+mn-cs"/>
              </a:rPr>
              <a:t>@ </a:t>
            </a:r>
            <a:r>
              <a:rPr lang="en-US" sz="4000" b="0" kern="1200" dirty="0" err="1">
                <a:effectLst/>
                <a:cs typeface="+mn-cs"/>
              </a:rPr>
              <a:t>ke</a:t>
            </a:r>
            <a:r>
              <a:rPr lang="en-US" sz="4000" b="0" kern="1200" dirty="0">
                <a:effectLst/>
                <a:cs typeface="+mn-cs"/>
              </a:rPr>
              <a:t> ;</a:t>
            </a:r>
            <a:r>
              <a:rPr lang="en-US" sz="4000" b="0" kern="1200" dirty="0" err="1">
                <a:effectLst/>
                <a:cs typeface="+mn-cs"/>
              </a:rPr>
              <a:t>anaton</a:t>
            </a:r>
            <a:r>
              <a:rPr lang="en-US" sz="4000" b="0" kern="1200" dirty="0">
                <a:effectLst/>
                <a:cs typeface="+mn-cs"/>
              </a:rPr>
              <a:t> `</a:t>
            </a:r>
            <a:r>
              <a:rPr lang="en-US" sz="4000" b="0" kern="1200" dirty="0" err="1">
                <a:effectLst/>
                <a:cs typeface="+mn-cs"/>
              </a:rPr>
              <a:t>upomine</a:t>
            </a:r>
            <a:r>
              <a:rPr lang="en-US" sz="4000" b="0" kern="1200" dirty="0">
                <a:effectLst/>
                <a:cs typeface="+mn-cs"/>
              </a:rPr>
              <a:t>@</a:t>
            </a:r>
            <a:endParaRPr lang="en-US" sz="11500" dirty="0"/>
          </a:p>
        </p:txBody>
      </p:sp>
      <p:sp>
        <p:nvSpPr>
          <p:cNvPr id="4" name="Text Placeholder 3">
            <a:extLst>
              <a:ext uri="{FF2B5EF4-FFF2-40B4-BE49-F238E27FC236}">
                <a16:creationId xmlns:a16="http://schemas.microsoft.com/office/drawing/2014/main" id="{1FE0CD93-5F2D-476B-A648-A820B044FFA2}"/>
              </a:ext>
            </a:extLst>
          </p:cNvPr>
          <p:cNvSpPr>
            <a:spLocks noGrp="1"/>
          </p:cNvSpPr>
          <p:nvPr>
            <p:ph type="body" sz="quarter" idx="10"/>
          </p:nvPr>
        </p:nvSpPr>
        <p:spPr>
          <a:xfrm>
            <a:off x="0" y="4359275"/>
            <a:ext cx="9144000" cy="643031"/>
          </a:xfrm>
        </p:spPr>
        <p:txBody>
          <a:bodyPr>
            <a:normAutofit/>
          </a:bodyPr>
          <a:lstStyle/>
          <a:p>
            <a:r>
              <a:rPr lang="ar-EG" sz="3600" b="1" kern="1200" dirty="0">
                <a:solidFill>
                  <a:schemeClr val="bg1"/>
                </a:solidFill>
                <a:latin typeface="Times New Roman" pitchFamily="18" charset="0"/>
                <a:ea typeface="+mn-ea"/>
                <a:cs typeface="Times New Roman" pitchFamily="18" charset="0"/>
              </a:rPr>
              <a:t>لأنه سر وإرتضى بالجسد أن يعلو على الصليب: يحتمل الموت</a:t>
            </a:r>
            <a:endParaRPr lang="en-GB" sz="3600" dirty="0"/>
          </a:p>
        </p:txBody>
      </p:sp>
    </p:spTree>
    <p:extLst>
      <p:ext uri="{BB962C8B-B14F-4D97-AF65-F5344CB8AC3E}">
        <p14:creationId xmlns:p14="http://schemas.microsoft.com/office/powerpoint/2010/main" val="136997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A79AF7E5-9FDA-546C-1673-60D2C61B949F}"/>
              </a:ext>
            </a:extLst>
          </p:cNvPr>
          <p:cNvSpPr>
            <a:spLocks noGrp="1"/>
          </p:cNvSpPr>
          <p:nvPr>
            <p:ph type="title"/>
          </p:nvPr>
        </p:nvSpPr>
        <p:spPr>
          <a:xfrm>
            <a:off x="-1640542" y="0"/>
            <a:ext cx="1640541" cy="1855304"/>
          </a:xfrm>
        </p:spPr>
        <p:txBody>
          <a:bodyPr>
            <a:noAutofit/>
          </a:bodyPr>
          <a:lstStyle/>
          <a:p>
            <a:r>
              <a:rPr lang="ar-EG" b="1" dirty="0">
                <a:solidFill>
                  <a:srgbClr val="FFC000"/>
                </a:solidFill>
                <a:cs typeface="Times New Roman" pitchFamily="18" charset="0"/>
              </a:rPr>
              <a:t>95 سبحوا الرب</a:t>
            </a:r>
            <a:endParaRPr lang="ar-EG" b="1" dirty="0"/>
          </a:p>
        </p:txBody>
      </p:sp>
      <p:sp>
        <p:nvSpPr>
          <p:cNvPr id="2" name="Text Placeholder 1">
            <a:extLst>
              <a:ext uri="{FF2B5EF4-FFF2-40B4-BE49-F238E27FC236}">
                <a16:creationId xmlns:a16="http://schemas.microsoft.com/office/drawing/2014/main" id="{74AC1E87-4EA5-4136-A8FC-7A2C6554EC70}"/>
              </a:ext>
            </a:extLst>
          </p:cNvPr>
          <p:cNvSpPr>
            <a:spLocks noGrp="1"/>
          </p:cNvSpPr>
          <p:nvPr>
            <p:ph type="body" sz="quarter" idx="10"/>
          </p:nvPr>
        </p:nvSpPr>
        <p:spPr/>
        <p:txBody>
          <a:bodyPr anchor="t"/>
          <a:lstStyle/>
          <a:p>
            <a:r>
              <a:rPr lang="ar-EG" sz="4400" dirty="0"/>
              <a:t>سبحوا الرب تسبيحا جديدا لأن الرب قد صنع أعمالا عجيبة، خلصتْ له يمينه وذراعه القدوس، أعلن الرب خلاصه وكشف قدام الأمم عدله. ذكر رحمته ليعقوب وحقه لبيت إسرائيل. نظرت أقاصي</a:t>
            </a:r>
            <a:br>
              <a:rPr lang="ar-EG" sz="4400" dirty="0"/>
            </a:br>
            <a:endParaRPr lang="ar-EG" sz="4400" dirty="0"/>
          </a:p>
        </p:txBody>
      </p:sp>
      <p:sp>
        <p:nvSpPr>
          <p:cNvPr id="5" name="Title 1">
            <a:extLst>
              <a:ext uri="{FF2B5EF4-FFF2-40B4-BE49-F238E27FC236}">
                <a16:creationId xmlns:a16="http://schemas.microsoft.com/office/drawing/2014/main" id="{891882BC-ECAB-4BB5-835F-D15BB21FBC99}"/>
              </a:ext>
            </a:extLst>
          </p:cNvPr>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 </a:t>
            </a:r>
            <a:r>
              <a:rPr lang="ar-SA" sz="2800" dirty="0"/>
              <a:t>المزمور الخامس والتسعون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4653504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b="1" kern="1200" dirty="0">
                <a:solidFill>
                  <a:schemeClr val="bg1"/>
                </a:solidFill>
                <a:latin typeface="Times New Roman" pitchFamily="18" charset="0"/>
                <a:ea typeface="+mn-ea"/>
                <a:cs typeface="Times New Roman" pitchFamily="18" charset="0"/>
              </a:rPr>
              <a:t>كى إيجيري تـوس تيثنى أوأوو: طاس إنتي إنذوكسو أناستاسي أفتو.</a:t>
            </a:r>
            <a:endParaRPr lang="ar-SA" b="1" kern="1200" dirty="0">
              <a:solidFill>
                <a:schemeClr val="lt1"/>
              </a:solidFill>
              <a:effectLst/>
              <a:latin typeface="+mn-lt"/>
              <a:ea typeface="+mn-ea"/>
              <a:cs typeface="+mn-cs"/>
            </a:endParaRPr>
          </a:p>
        </p:txBody>
      </p:sp>
      <p:sp>
        <p:nvSpPr>
          <p:cNvPr id="5" name="Text Placeholder 4"/>
          <p:cNvSpPr>
            <a:spLocks noGrp="1"/>
          </p:cNvSpPr>
          <p:nvPr>
            <p:ph type="body" sz="quarter" idx="3"/>
          </p:nvPr>
        </p:nvSpPr>
        <p:spPr/>
        <p:txBody>
          <a:bodyPr/>
          <a:lstStyle/>
          <a:p>
            <a:pPr rtl="0">
              <a:lnSpc>
                <a:spcPct val="70000"/>
              </a:lnSpc>
            </a:pPr>
            <a:r>
              <a:rPr lang="en-US" sz="4400" b="0" kern="1200" dirty="0" err="1">
                <a:effectLst/>
                <a:cs typeface="+mn-cs"/>
              </a:rPr>
              <a:t>ke</a:t>
            </a:r>
            <a:r>
              <a:rPr lang="en-US" sz="4400" b="0" kern="1200" dirty="0">
                <a:effectLst/>
                <a:cs typeface="+mn-cs"/>
              </a:rPr>
              <a:t> `</a:t>
            </a:r>
            <a:r>
              <a:rPr lang="en-US" sz="4400" b="0" kern="1200" dirty="0" err="1">
                <a:effectLst/>
                <a:cs typeface="+mn-cs"/>
              </a:rPr>
              <a:t>egire</a:t>
            </a:r>
            <a:r>
              <a:rPr lang="en-US" sz="4400" b="0" kern="1200" dirty="0">
                <a:effectLst/>
                <a:cs typeface="+mn-cs"/>
              </a:rPr>
              <a:t> </a:t>
            </a:r>
            <a:r>
              <a:rPr lang="en-US" sz="4400" b="0" kern="1200" dirty="0" err="1">
                <a:effectLst/>
                <a:cs typeface="+mn-cs"/>
              </a:rPr>
              <a:t>touc</a:t>
            </a:r>
            <a:r>
              <a:rPr lang="en-US" sz="4400" b="0" kern="1200" dirty="0">
                <a:effectLst/>
                <a:cs typeface="+mn-cs"/>
              </a:rPr>
              <a:t> </a:t>
            </a:r>
            <a:r>
              <a:rPr lang="en-US" sz="4400" b="0" kern="1200" dirty="0" err="1">
                <a:effectLst/>
                <a:cs typeface="+mn-cs"/>
              </a:rPr>
              <a:t>te;ne`w`o</a:t>
            </a:r>
            <a:r>
              <a:rPr lang="en-US" sz="4400" b="0" kern="1200" dirty="0">
                <a:effectLst/>
                <a:cs typeface="+mn-cs"/>
              </a:rPr>
              <a:t>@ tac </a:t>
            </a:r>
            <a:r>
              <a:rPr lang="en-US" sz="4400" b="0" kern="1200" dirty="0" err="1">
                <a:effectLst/>
                <a:cs typeface="+mn-cs"/>
              </a:rPr>
              <a:t>en</a:t>
            </a:r>
            <a:r>
              <a:rPr lang="en-US" sz="4400" b="0" kern="1200" dirty="0">
                <a:effectLst/>
                <a:cs typeface="+mn-cs"/>
              </a:rPr>
              <a:t> ty </a:t>
            </a:r>
            <a:r>
              <a:rPr lang="en-US" sz="4400" b="0" kern="1200" dirty="0" err="1">
                <a:effectLst/>
                <a:cs typeface="+mn-cs"/>
              </a:rPr>
              <a:t>endoxw</a:t>
            </a:r>
            <a:r>
              <a:rPr lang="en-US" sz="4400" b="0" kern="1200" dirty="0">
                <a:effectLst/>
                <a:cs typeface="+mn-cs"/>
              </a:rPr>
              <a:t> `</a:t>
            </a:r>
            <a:r>
              <a:rPr lang="en-US" sz="4400" b="0" kern="1200" dirty="0" err="1">
                <a:effectLst/>
                <a:cs typeface="+mn-cs"/>
              </a:rPr>
              <a:t>Anactaci</a:t>
            </a:r>
            <a:r>
              <a:rPr lang="en-US" sz="4400" b="0" kern="1200" dirty="0">
                <a:effectLst/>
                <a:cs typeface="+mn-cs"/>
              </a:rPr>
              <a:t> </a:t>
            </a:r>
            <a:r>
              <a:rPr lang="en-US" sz="4400" b="0" kern="1200" dirty="0" err="1">
                <a:effectLst/>
                <a:cs typeface="+mn-cs"/>
              </a:rPr>
              <a:t>autou</a:t>
            </a:r>
            <a:r>
              <a:rPr lang="en-US" sz="4400" b="0" kern="1200" dirty="0">
                <a:effectLst/>
                <a:cs typeface="+mn-cs"/>
              </a:rPr>
              <a:t>.</a:t>
            </a:r>
          </a:p>
        </p:txBody>
      </p:sp>
      <p:sp>
        <p:nvSpPr>
          <p:cNvPr id="4" name="Text Placeholder 3">
            <a:extLst>
              <a:ext uri="{FF2B5EF4-FFF2-40B4-BE49-F238E27FC236}">
                <a16:creationId xmlns:a16="http://schemas.microsoft.com/office/drawing/2014/main" id="{EB0EC49F-1D11-4165-8382-788A54A88967}"/>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وينهض الموتى بقيامته المجيدة.</a:t>
            </a:r>
            <a:endParaRPr lang="en-GB" sz="4400" dirty="0"/>
          </a:p>
        </p:txBody>
      </p:sp>
    </p:spTree>
    <p:extLst>
      <p:ext uri="{BB962C8B-B14F-4D97-AF65-F5344CB8AC3E}">
        <p14:creationId xmlns:p14="http://schemas.microsoft.com/office/powerpoint/2010/main" val="65865252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8"/>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spcBef>
                <a:spcPts val="0"/>
              </a:spcBef>
              <a:defRPr/>
            </a:pPr>
            <a:r>
              <a:rPr lang="ar-SA" sz="3600" dirty="0">
                <a:solidFill>
                  <a:srgbClr val="FFC000"/>
                </a:solidFill>
              </a:rPr>
              <a:t>توليثوس</a:t>
            </a:r>
          </a:p>
        </p:txBody>
      </p:sp>
      <p:sp>
        <p:nvSpPr>
          <p:cNvPr id="3" name="Text Placeholder 2"/>
          <p:cNvSpPr>
            <a:spLocks noGrp="1"/>
          </p:cNvSpPr>
          <p:nvPr>
            <p:ph type="body" idx="1"/>
          </p:nvPr>
        </p:nvSpPr>
        <p:spPr>
          <a:xfrm>
            <a:off x="0" y="5915025"/>
            <a:ext cx="9143999" cy="942975"/>
          </a:xfrm>
        </p:spPr>
        <p:txBody>
          <a:bodyPr anchor="t"/>
          <a:lstStyle/>
          <a:p>
            <a:pPr algn="ctr" eaLnBrk="1" hangingPunct="1">
              <a:lnSpc>
                <a:spcPct val="80000"/>
              </a:lnSpc>
              <a:spcBef>
                <a:spcPct val="50000"/>
              </a:spcBef>
            </a:pPr>
            <a:r>
              <a:rPr lang="ar-SA" sz="3600" b="1" dirty="0">
                <a:solidFill>
                  <a:schemeClr val="bg1"/>
                </a:solidFill>
              </a:rPr>
              <a:t>توليثوس </a:t>
            </a:r>
            <a:r>
              <a:rPr lang="ar-EG" sz="3600" b="1" dirty="0">
                <a:solidFill>
                  <a:schemeClr val="bg1"/>
                </a:solidFill>
              </a:rPr>
              <a:t>إ</a:t>
            </a:r>
            <a:r>
              <a:rPr lang="ar-SA" sz="3600" b="1" dirty="0">
                <a:solidFill>
                  <a:schemeClr val="bg1"/>
                </a:solidFill>
              </a:rPr>
              <a:t>فراج</a:t>
            </a:r>
            <a:r>
              <a:rPr lang="ar-EG" sz="3600" b="1" dirty="0">
                <a:solidFill>
                  <a:schemeClr val="bg1"/>
                </a:solidFill>
              </a:rPr>
              <a:t>يس </a:t>
            </a:r>
            <a:r>
              <a:rPr lang="ar-SA" sz="3600" b="1" dirty="0">
                <a:solidFill>
                  <a:schemeClr val="bg1"/>
                </a:solidFill>
              </a:rPr>
              <a:t>ثيندوس ايبوتون ايو ذيئون كى استراتيو تون فيلاس سون تون تو اكرانتون سو سوما </a:t>
            </a:r>
            <a:endParaRPr lang="en-US" sz="3600" b="1" dirty="0">
              <a:solidFill>
                <a:schemeClr val="bg1"/>
              </a:solidFill>
            </a:endParaRPr>
          </a:p>
        </p:txBody>
      </p:sp>
      <p:sp>
        <p:nvSpPr>
          <p:cNvPr id="5" name="Text Placeholder 4"/>
          <p:cNvSpPr>
            <a:spLocks noGrp="1"/>
          </p:cNvSpPr>
          <p:nvPr>
            <p:ph type="body" sz="quarter" idx="3"/>
          </p:nvPr>
        </p:nvSpPr>
        <p:spPr>
          <a:xfrm>
            <a:off x="-40341" y="4972049"/>
            <a:ext cx="9224682" cy="942975"/>
          </a:xfrm>
        </p:spPr>
        <p:txBody>
          <a:bodyPr anchor="t"/>
          <a:lstStyle/>
          <a:p>
            <a:pPr algn="ctr" rtl="0">
              <a:lnSpc>
                <a:spcPct val="70000"/>
              </a:lnSpc>
            </a:pPr>
            <a:r>
              <a:rPr lang="en-US" sz="3300" b="0" kern="1200" dirty="0" err="1">
                <a:effectLst/>
                <a:cs typeface="+mn-cs"/>
              </a:rPr>
              <a:t>Tou</a:t>
            </a:r>
            <a:r>
              <a:rPr lang="en-US" sz="3300" b="0" kern="1200" dirty="0">
                <a:effectLst/>
                <a:cs typeface="+mn-cs"/>
              </a:rPr>
              <a:t> </a:t>
            </a:r>
            <a:r>
              <a:rPr lang="en-US" sz="3300" b="0" kern="1200" dirty="0" err="1">
                <a:effectLst/>
                <a:cs typeface="+mn-cs"/>
              </a:rPr>
              <a:t>li;ouc</a:t>
            </a:r>
            <a:r>
              <a:rPr lang="en-US" sz="3300" b="0" kern="1200" dirty="0">
                <a:effectLst/>
                <a:cs typeface="+mn-cs"/>
              </a:rPr>
              <a:t> `</a:t>
            </a:r>
            <a:r>
              <a:rPr lang="en-US" sz="3300" b="0" kern="1200" dirty="0" err="1">
                <a:effectLst/>
                <a:cs typeface="+mn-cs"/>
              </a:rPr>
              <a:t>vragic;en</a:t>
            </a:r>
            <a:r>
              <a:rPr lang="en-US" sz="3300" b="0" kern="1200" dirty="0">
                <a:effectLst/>
                <a:cs typeface="+mn-cs"/>
              </a:rPr>
              <a:t> toc `</a:t>
            </a:r>
            <a:r>
              <a:rPr lang="en-US" sz="3300" b="0" kern="1200" dirty="0" err="1">
                <a:effectLst/>
                <a:cs typeface="+mn-cs"/>
              </a:rPr>
              <a:t>upo</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Ioudewn</a:t>
            </a:r>
            <a:r>
              <a:rPr lang="en-US" sz="3300" b="0" kern="1200" dirty="0">
                <a:effectLst/>
                <a:cs typeface="+mn-cs"/>
              </a:rPr>
              <a:t>@ </a:t>
            </a:r>
            <a:r>
              <a:rPr lang="en-US" sz="3300" b="0" kern="1200" dirty="0" err="1">
                <a:effectLst/>
                <a:cs typeface="+mn-cs"/>
              </a:rPr>
              <a:t>ke</a:t>
            </a:r>
            <a:r>
              <a:rPr lang="en-US" sz="3300" b="0" kern="1200" dirty="0">
                <a:effectLst/>
                <a:cs typeface="+mn-cs"/>
              </a:rPr>
              <a:t> </a:t>
            </a:r>
          </a:p>
          <a:p>
            <a:pPr algn="ctr" rtl="0">
              <a:lnSpc>
                <a:spcPct val="70000"/>
              </a:lnSpc>
            </a:pPr>
            <a:r>
              <a:rPr lang="en-US" sz="3300" b="0" kern="1200" dirty="0">
                <a:effectLst/>
                <a:cs typeface="+mn-cs"/>
              </a:rPr>
              <a:t>`</a:t>
            </a:r>
            <a:r>
              <a:rPr lang="en-US" sz="3300" b="0" kern="1200" dirty="0" err="1">
                <a:effectLst/>
                <a:cs typeface="+mn-cs"/>
              </a:rPr>
              <a:t>c`tratiw</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vulaccon</a:t>
            </a:r>
            <a:r>
              <a:rPr lang="en-US" sz="3300" b="0" kern="1200" dirty="0">
                <a:effectLst/>
                <a:cs typeface="+mn-cs"/>
              </a:rPr>
              <a:t> </a:t>
            </a:r>
            <a:r>
              <a:rPr lang="en-US" sz="3300" b="0" kern="1200" dirty="0" err="1">
                <a:effectLst/>
                <a:cs typeface="+mn-cs"/>
              </a:rPr>
              <a:t>twn</a:t>
            </a:r>
            <a:r>
              <a:rPr lang="en-US" sz="3300" b="0" kern="1200" dirty="0">
                <a:effectLst/>
                <a:cs typeface="+mn-cs"/>
              </a:rPr>
              <a:t> to </a:t>
            </a:r>
            <a:r>
              <a:rPr lang="en-US" sz="3300" b="0" kern="1200" dirty="0" err="1">
                <a:effectLst/>
                <a:cs typeface="+mn-cs"/>
              </a:rPr>
              <a:t>a,ranton</a:t>
            </a:r>
            <a:r>
              <a:rPr lang="en-US" sz="3300" b="0" kern="1200" dirty="0">
                <a:effectLst/>
                <a:cs typeface="+mn-cs"/>
              </a:rPr>
              <a:t> </a:t>
            </a:r>
            <a:r>
              <a:rPr lang="en-US" sz="3300" b="0" kern="1200" dirty="0" err="1">
                <a:effectLst/>
                <a:cs typeface="+mn-cs"/>
              </a:rPr>
              <a:t>cou</a:t>
            </a:r>
            <a:r>
              <a:rPr lang="en-US" sz="3300" b="0" kern="1200" dirty="0">
                <a:effectLst/>
                <a:cs typeface="+mn-cs"/>
              </a:rPr>
              <a:t> </a:t>
            </a:r>
            <a:r>
              <a:rPr lang="en-US" sz="3300" b="0" kern="1200" dirty="0" err="1">
                <a:effectLst/>
                <a:cs typeface="+mn-cs"/>
              </a:rPr>
              <a:t>Cwma</a:t>
            </a:r>
            <a:r>
              <a:rPr lang="en-US" sz="3300" b="0" kern="1200" dirty="0">
                <a:effectLst/>
                <a:cs typeface="+mn-cs"/>
              </a:rPr>
              <a:t>@</a:t>
            </a:r>
            <a:endParaRPr lang="en-US" sz="3300" b="0" kern="1200" baseline="0" dirty="0">
              <a:cs typeface="+mn-cs"/>
            </a:endParaRPr>
          </a:p>
        </p:txBody>
      </p:sp>
      <p:sp>
        <p:nvSpPr>
          <p:cNvPr id="4" name="Text Placeholder 3">
            <a:extLst>
              <a:ext uri="{FF2B5EF4-FFF2-40B4-BE49-F238E27FC236}">
                <a16:creationId xmlns:a16="http://schemas.microsoft.com/office/drawing/2014/main" id="{CFC8BB24-0C7C-45E4-A11A-E6233E965EA6}"/>
              </a:ext>
            </a:extLst>
          </p:cNvPr>
          <p:cNvSpPr>
            <a:spLocks noGrp="1"/>
          </p:cNvSpPr>
          <p:nvPr>
            <p:ph type="body" sz="quarter" idx="10"/>
          </p:nvPr>
        </p:nvSpPr>
        <p:spPr>
          <a:xfrm>
            <a:off x="0" y="4359275"/>
            <a:ext cx="9144000" cy="616137"/>
          </a:xfrm>
        </p:spPr>
        <p:txBody>
          <a:bodyPr>
            <a:normAutofit/>
          </a:bodyPr>
          <a:lstStyle/>
          <a:p>
            <a:r>
              <a:rPr lang="ar-SA" sz="3600" dirty="0">
                <a:solidFill>
                  <a:schemeClr val="lt1"/>
                </a:solidFill>
              </a:rPr>
              <a:t>إن الحجر لما ختم من اليهود وجسدك الطاهر</a:t>
            </a:r>
            <a:r>
              <a:rPr lang="ar-SA" sz="3600" b="1" kern="1200" dirty="0">
                <a:solidFill>
                  <a:schemeClr val="lt1"/>
                </a:solidFill>
                <a:effectLst/>
                <a:latin typeface="+mn-lt"/>
                <a:ea typeface="+mn-ea"/>
                <a:cs typeface="+mn-cs"/>
              </a:rPr>
              <a:t> حفظ من الجند</a:t>
            </a:r>
            <a:r>
              <a:rPr lang="ar-EG" sz="3600" b="1" kern="1200" dirty="0">
                <a:solidFill>
                  <a:schemeClr val="lt1"/>
                </a:solidFill>
                <a:effectLst/>
                <a:latin typeface="+mn-lt"/>
                <a:ea typeface="+mn-ea"/>
                <a:cs typeface="+mn-cs"/>
              </a:rPr>
              <a:t>،</a:t>
            </a:r>
            <a:endParaRPr lang="en-GB" sz="3600" dirty="0"/>
          </a:p>
        </p:txBody>
      </p:sp>
      <p:sp>
        <p:nvSpPr>
          <p:cNvPr id="6" name="Rectangle 5">
            <a:hlinkClick r:id="rId3" action="ppaction://hlinksldjump"/>
            <a:extLst>
              <a:ext uri="{FF2B5EF4-FFF2-40B4-BE49-F238E27FC236}">
                <a16:creationId xmlns:a16="http://schemas.microsoft.com/office/drawing/2014/main" id="{D3077398-D943-4801-A015-1B0D18DAC471}"/>
              </a:ext>
            </a:extLst>
          </p:cNvPr>
          <p:cNvSpPr/>
          <p:nvPr/>
        </p:nvSpPr>
        <p:spPr>
          <a:xfrm>
            <a:off x="6750423" y="390303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4" action="ppaction://hlinksldjump"/>
            <a:extLst>
              <a:ext uri="{FF2B5EF4-FFF2-40B4-BE49-F238E27FC236}">
                <a16:creationId xmlns:a16="http://schemas.microsoft.com/office/drawing/2014/main" id="{87653848-C9B9-491D-B274-04E8BDD30FED}"/>
              </a:ext>
            </a:extLst>
          </p:cNvPr>
          <p:cNvSpPr/>
          <p:nvPr/>
        </p:nvSpPr>
        <p:spPr>
          <a:xfrm>
            <a:off x="5475668" y="3903033"/>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2090B434-7AE3-4549-8F01-D81FE75952F2}"/>
              </a:ext>
            </a:extLst>
          </p:cNvPr>
          <p:cNvSpPr/>
          <p:nvPr/>
        </p:nvSpPr>
        <p:spPr>
          <a:xfrm>
            <a:off x="3730396" y="390303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835DD988-B31D-4E45-940D-9C5D974BECEC}"/>
              </a:ext>
            </a:extLst>
          </p:cNvPr>
          <p:cNvSpPr/>
          <p:nvPr/>
        </p:nvSpPr>
        <p:spPr>
          <a:xfrm>
            <a:off x="1587575" y="3908043"/>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9C7AD301-001C-409C-8D0C-5C9388EF9705}"/>
              </a:ext>
            </a:extLst>
          </p:cNvPr>
          <p:cNvSpPr/>
          <p:nvPr/>
        </p:nvSpPr>
        <p:spPr>
          <a:xfrm>
            <a:off x="645459" y="390303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090002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943600"/>
            <a:ext cx="9143999" cy="914401"/>
          </a:xfrm>
        </p:spPr>
        <p:txBody>
          <a:bodyPr anchor="ctr"/>
          <a:lstStyle/>
          <a:p>
            <a:pPr>
              <a:spcBef>
                <a:spcPct val="50000"/>
              </a:spcBef>
            </a:pPr>
            <a:r>
              <a:rPr lang="ar-SA" sz="3800" b="1" dirty="0">
                <a:solidFill>
                  <a:schemeClr val="bg1"/>
                </a:solidFill>
              </a:rPr>
              <a:t>انيست</a:t>
            </a:r>
            <a:r>
              <a:rPr lang="ar-EG" sz="3800" b="1" dirty="0">
                <a:solidFill>
                  <a:schemeClr val="bg1"/>
                </a:solidFill>
              </a:rPr>
              <a:t>ي</a:t>
            </a:r>
            <a:r>
              <a:rPr lang="ar-SA" sz="3800" b="1" dirty="0">
                <a:solidFill>
                  <a:schemeClr val="bg1"/>
                </a:solidFill>
              </a:rPr>
              <a:t>س</a:t>
            </a:r>
            <a:r>
              <a:rPr lang="ar-EG" sz="3800" b="1" dirty="0">
                <a:solidFill>
                  <a:schemeClr val="bg1"/>
                </a:solidFill>
              </a:rPr>
              <a:t> </a:t>
            </a:r>
            <a:r>
              <a:rPr lang="ar-SA" sz="3800" b="1" dirty="0">
                <a:solidFill>
                  <a:schemeClr val="bg1"/>
                </a:solidFill>
              </a:rPr>
              <a:t>ترى ايميروس</a:t>
            </a:r>
            <a:r>
              <a:rPr lang="ar-EG" sz="3800" b="1" dirty="0">
                <a:solidFill>
                  <a:schemeClr val="bg1"/>
                </a:solidFill>
              </a:rPr>
              <a:t> سوتير</a:t>
            </a:r>
            <a:r>
              <a:rPr lang="en-US" sz="3800" b="1" dirty="0">
                <a:solidFill>
                  <a:schemeClr val="bg1"/>
                </a:solidFill>
              </a:rPr>
              <a:t>:</a:t>
            </a:r>
            <a:r>
              <a:rPr lang="ar-SA" sz="3800" b="1" dirty="0">
                <a:solidFill>
                  <a:schemeClr val="bg1"/>
                </a:solidFill>
              </a:rPr>
              <a:t> ذورو مينوس تو كوزمو تين ذوئين</a:t>
            </a:r>
            <a:r>
              <a:rPr lang="en-US" sz="3800" b="1" dirty="0">
                <a:solidFill>
                  <a:schemeClr val="bg1"/>
                </a:solidFill>
              </a:rPr>
              <a:t>:</a:t>
            </a:r>
          </a:p>
        </p:txBody>
      </p:sp>
      <p:sp>
        <p:nvSpPr>
          <p:cNvPr id="5" name="Text Placeholder 4"/>
          <p:cNvSpPr>
            <a:spLocks noGrp="1"/>
          </p:cNvSpPr>
          <p:nvPr>
            <p:ph type="body" sz="quarter" idx="3"/>
          </p:nvPr>
        </p:nvSpPr>
        <p:spPr>
          <a:xfrm>
            <a:off x="0" y="5029200"/>
            <a:ext cx="9144000" cy="914401"/>
          </a:xfrm>
        </p:spPr>
        <p:txBody>
          <a:bodyPr anchor="ctr"/>
          <a:lstStyle/>
          <a:p>
            <a:pPr algn="ctr" rtl="0">
              <a:lnSpc>
                <a:spcPct val="70000"/>
              </a:lnSpc>
            </a:pPr>
            <a:r>
              <a:rPr lang="en-US" sz="4000" b="0" kern="1200" dirty="0">
                <a:effectLst/>
                <a:cs typeface="+mn-cs"/>
              </a:rPr>
              <a:t>`</a:t>
            </a:r>
            <a:r>
              <a:rPr lang="en-US" sz="4000" b="0" kern="1200" dirty="0" err="1">
                <a:effectLst/>
                <a:cs typeface="+mn-cs"/>
              </a:rPr>
              <a:t>anectyc</a:t>
            </a:r>
            <a:r>
              <a:rPr lang="en-US" sz="4000" b="0" kern="1200" dirty="0">
                <a:effectLst/>
                <a:cs typeface="+mn-cs"/>
              </a:rPr>
              <a:t> `</a:t>
            </a:r>
            <a:r>
              <a:rPr lang="en-US" sz="4000" b="0" kern="1200" dirty="0" err="1">
                <a:effectLst/>
                <a:cs typeface="+mn-cs"/>
              </a:rPr>
              <a:t>tri`ymeroc</a:t>
            </a:r>
            <a:r>
              <a:rPr lang="en-US" sz="4000" b="0" kern="1200" dirty="0">
                <a:effectLst/>
                <a:cs typeface="+mn-cs"/>
              </a:rPr>
              <a:t> </a:t>
            </a:r>
            <a:r>
              <a:rPr lang="en-US" sz="4000" b="0" kern="1200" dirty="0" err="1">
                <a:effectLst/>
                <a:cs typeface="+mn-cs"/>
              </a:rPr>
              <a:t>Cwtyr</a:t>
            </a:r>
            <a:r>
              <a:rPr lang="en-US" sz="4000" b="0" kern="1200" dirty="0">
                <a:effectLst/>
                <a:cs typeface="+mn-cs"/>
              </a:rPr>
              <a:t>@ </a:t>
            </a:r>
            <a:r>
              <a:rPr lang="pl-PL" sz="4000" b="0" kern="1200" dirty="0">
                <a:effectLst/>
                <a:cs typeface="+mn-cs"/>
              </a:rPr>
              <a:t>dwroumenoc tw kocmw tyn zwyn@</a:t>
            </a:r>
            <a:endParaRPr lang="en-US" sz="4000" b="0" kern="1200" dirty="0">
              <a:effectLst/>
              <a:cs typeface="+mn-cs"/>
            </a:endParaRPr>
          </a:p>
        </p:txBody>
      </p:sp>
      <p:sp>
        <p:nvSpPr>
          <p:cNvPr id="4" name="Text Placeholder 3">
            <a:extLst>
              <a:ext uri="{FF2B5EF4-FFF2-40B4-BE49-F238E27FC236}">
                <a16:creationId xmlns:a16="http://schemas.microsoft.com/office/drawing/2014/main" id="{44465453-83A2-4586-B214-6A9EE6A29166}"/>
              </a:ext>
            </a:extLst>
          </p:cNvPr>
          <p:cNvSpPr>
            <a:spLocks noGrp="1"/>
          </p:cNvSpPr>
          <p:nvPr>
            <p:ph type="body" sz="quarter" idx="10"/>
          </p:nvPr>
        </p:nvSpPr>
        <p:spPr>
          <a:xfrm>
            <a:off x="0" y="4392457"/>
            <a:ext cx="9144000" cy="636743"/>
          </a:xfrm>
        </p:spPr>
        <p:txBody>
          <a:bodyPr>
            <a:normAutofit lnSpcReduction="10000"/>
          </a:bodyPr>
          <a:lstStyle/>
          <a:p>
            <a:pPr rtl="1"/>
            <a:r>
              <a:rPr lang="ar-EG" dirty="0">
                <a:cs typeface="+mj-cs"/>
              </a:rPr>
              <a:t>قمت في اليوم الثالث، أيها المخلص مانحا العالم الحياة.</a:t>
            </a:r>
          </a:p>
        </p:txBody>
      </p:sp>
    </p:spTree>
    <p:extLst>
      <p:ext uri="{BB962C8B-B14F-4D97-AF65-F5344CB8AC3E}">
        <p14:creationId xmlns:p14="http://schemas.microsoft.com/office/powerpoint/2010/main" val="49147043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010243"/>
            <a:ext cx="9143999" cy="847757"/>
          </a:xfrm>
        </p:spPr>
        <p:txBody>
          <a:bodyPr anchor="ctr"/>
          <a:lstStyle/>
          <a:p>
            <a:pPr>
              <a:lnSpc>
                <a:spcPct val="80000"/>
              </a:lnSpc>
            </a:pPr>
            <a:r>
              <a:rPr lang="ar-SA" b="1" dirty="0">
                <a:solidFill>
                  <a:schemeClr val="bg1"/>
                </a:solidFill>
              </a:rPr>
              <a:t>ذيا توتو إيذينا ميس تون اورانون اف اوؤن ثي زو أوذوتا</a:t>
            </a:r>
            <a:r>
              <a:rPr lang="ar-EG" dirty="0"/>
              <a:t> </a:t>
            </a:r>
            <a:r>
              <a:rPr lang="ar-SA" b="1" dirty="0">
                <a:solidFill>
                  <a:schemeClr val="bg1"/>
                </a:solidFill>
              </a:rPr>
              <a:t>ذوكصاصي تي اناس تاسي سو اخريستيه: </a:t>
            </a:r>
          </a:p>
        </p:txBody>
      </p:sp>
      <p:sp>
        <p:nvSpPr>
          <p:cNvPr id="5" name="Text Placeholder 4"/>
          <p:cNvSpPr>
            <a:spLocks noGrp="1"/>
          </p:cNvSpPr>
          <p:nvPr>
            <p:ph type="body" sz="quarter" idx="3"/>
          </p:nvPr>
        </p:nvSpPr>
        <p:spPr>
          <a:xfrm>
            <a:off x="-1" y="5193584"/>
            <a:ext cx="9144000" cy="816658"/>
          </a:xfrm>
        </p:spPr>
        <p:txBody>
          <a:bodyPr anchor="ctr"/>
          <a:lstStyle/>
          <a:p>
            <a:pPr algn="ctr" rtl="0">
              <a:lnSpc>
                <a:spcPct val="70000"/>
              </a:lnSpc>
            </a:pPr>
            <a:r>
              <a:rPr lang="pl-PL" b="0" kern="1200" dirty="0">
                <a:effectLst/>
                <a:cs typeface="+mn-cs"/>
              </a:rPr>
              <a:t>dia touto `edunamic twn ouranwn `ebown ci zw`odota@</a:t>
            </a:r>
            <a:r>
              <a:rPr lang="en-US" dirty="0">
                <a:cs typeface="+mn-cs"/>
              </a:rPr>
              <a:t> </a:t>
            </a:r>
            <a:r>
              <a:rPr lang="pl-PL" b="0" kern="1200" dirty="0">
                <a:effectLst/>
                <a:cs typeface="+mn-cs"/>
              </a:rPr>
              <a:t>doxa ty `Anactaci cou `&lt;ricte@ </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1" y="4345827"/>
            <a:ext cx="9144000" cy="927848"/>
          </a:xfrm>
        </p:spPr>
        <p:txBody>
          <a:bodyPr anchor="ctr">
            <a:noAutofit/>
          </a:bodyPr>
          <a:lstStyle/>
          <a:p>
            <a:pPr rtl="1"/>
            <a:r>
              <a:rPr lang="ar-EG" sz="3200" b="1" kern="1200" dirty="0">
                <a:solidFill>
                  <a:schemeClr val="bg1"/>
                </a:solidFill>
                <a:latin typeface="Times New Roman" pitchFamily="18" charset="0"/>
                <a:ea typeface="+mn-ea"/>
                <a:cs typeface="Times New Roman" pitchFamily="18" charset="0"/>
              </a:rPr>
              <a:t>لأجل هذا قوات السموات هتفوا إليك يا واهب الحياة</a:t>
            </a:r>
            <a:r>
              <a:rPr lang="ar-EG" sz="3200" dirty="0">
                <a:latin typeface="Times New Roman" pitchFamily="18" charset="0"/>
                <a:cs typeface="Times New Roman" pitchFamily="18" charset="0"/>
              </a:rPr>
              <a:t>.</a:t>
            </a:r>
            <a:r>
              <a:rPr lang="ar-EG" sz="3200" b="1" kern="1200" dirty="0">
                <a:solidFill>
                  <a:schemeClr val="bg1"/>
                </a:solidFill>
                <a:latin typeface="Times New Roman" pitchFamily="18" charset="0"/>
                <a:ea typeface="+mn-ea"/>
                <a:cs typeface="Times New Roman" pitchFamily="18" charset="0"/>
              </a:rPr>
              <a:t> "المجد لقيامتك أيها المسيح،</a:t>
            </a:r>
            <a:r>
              <a:rPr lang="ar-EG" sz="3200" dirty="0">
                <a:latin typeface="Times New Roman" pitchFamily="18" charset="0"/>
                <a:cs typeface="Times New Roman" pitchFamily="18" charset="0"/>
              </a:rPr>
              <a:t> </a:t>
            </a:r>
            <a:endParaRPr lang="en-GB" sz="3200" dirty="0"/>
          </a:p>
        </p:txBody>
      </p:sp>
    </p:spTree>
    <p:extLst>
      <p:ext uri="{BB962C8B-B14F-4D97-AF65-F5344CB8AC3E}">
        <p14:creationId xmlns:p14="http://schemas.microsoft.com/office/powerpoint/2010/main" val="300040759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5930747"/>
            <a:ext cx="9143999" cy="927254"/>
          </a:xfrm>
        </p:spPr>
        <p:txBody>
          <a:bodyPr anchor="ctr"/>
          <a:lstStyle/>
          <a:p>
            <a:pPr>
              <a:lnSpc>
                <a:spcPct val="80000"/>
              </a:lnSpc>
            </a:pPr>
            <a:r>
              <a:rPr lang="ar-SA" sz="3600" b="1" dirty="0">
                <a:solidFill>
                  <a:schemeClr val="bg1"/>
                </a:solidFill>
              </a:rPr>
              <a:t>ذوكصـاصي تي فاسيليا سو ذوكصاصي تي إي كونو مياسو موني فيلان اثروبيه.</a:t>
            </a:r>
          </a:p>
        </p:txBody>
      </p:sp>
      <p:sp>
        <p:nvSpPr>
          <p:cNvPr id="5" name="Text Placeholder 4"/>
          <p:cNvSpPr>
            <a:spLocks noGrp="1"/>
          </p:cNvSpPr>
          <p:nvPr>
            <p:ph type="body" sz="quarter" idx="3"/>
          </p:nvPr>
        </p:nvSpPr>
        <p:spPr>
          <a:xfrm>
            <a:off x="-2" y="5082990"/>
            <a:ext cx="9144000" cy="847757"/>
          </a:xfrm>
        </p:spPr>
        <p:txBody>
          <a:bodyPr anchor="ctr"/>
          <a:lstStyle/>
          <a:p>
            <a:pPr algn="ctr" rtl="0">
              <a:lnSpc>
                <a:spcPct val="70000"/>
              </a:lnSpc>
            </a:pPr>
            <a:r>
              <a:rPr lang="pl-PL" sz="4000" b="0" kern="1200" dirty="0">
                <a:effectLst/>
                <a:cs typeface="+mn-cs"/>
              </a:rPr>
              <a:t>doxa ty bacilia cou@ doxa ty oikonomia cou@ mone Vilan`;rwpe.</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2" y="4345828"/>
            <a:ext cx="9144001" cy="737162"/>
          </a:xfrm>
        </p:spPr>
        <p:txBody>
          <a:bodyPr>
            <a:noAutofit/>
          </a:bodyPr>
          <a:lstStyle/>
          <a:p>
            <a:pPr rtl="1"/>
            <a:r>
              <a:rPr lang="ar-EG" b="1" kern="1200" dirty="0">
                <a:solidFill>
                  <a:schemeClr val="bg1"/>
                </a:solidFill>
                <a:latin typeface="Times New Roman" pitchFamily="18" charset="0"/>
                <a:ea typeface="+mn-ea"/>
                <a:cs typeface="Times New Roman" pitchFamily="18" charset="0"/>
              </a:rPr>
              <a:t>المجد لتدبيرك، المجد لملكك يا محب البشر وحدك."</a:t>
            </a:r>
          </a:p>
        </p:txBody>
      </p:sp>
    </p:spTree>
    <p:extLst>
      <p:ext uri="{BB962C8B-B14F-4D97-AF65-F5344CB8AC3E}">
        <p14:creationId xmlns:p14="http://schemas.microsoft.com/office/powerpoint/2010/main" val="335633601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7"/>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3000" dirty="0">
                <a:solidFill>
                  <a:srgbClr val="FFC000"/>
                </a:solidFill>
              </a:rPr>
              <a:t>تين انسطاسين</a:t>
            </a:r>
            <a:endParaRPr lang="en-US" sz="3000" dirty="0">
              <a:solidFill>
                <a:srgbClr val="FFC000"/>
              </a:solidFill>
            </a:endParaRPr>
          </a:p>
        </p:txBody>
      </p:sp>
      <p:sp>
        <p:nvSpPr>
          <p:cNvPr id="3" name="Text Placeholder 2"/>
          <p:cNvSpPr>
            <a:spLocks noGrp="1"/>
          </p:cNvSpPr>
          <p:nvPr>
            <p:ph type="body" idx="1"/>
          </p:nvPr>
        </p:nvSpPr>
        <p:spPr>
          <a:xfrm>
            <a:off x="0" y="5864987"/>
            <a:ext cx="9143999" cy="993013"/>
          </a:xfrm>
        </p:spPr>
        <p:txBody>
          <a:bodyPr/>
          <a:lstStyle/>
          <a:p>
            <a:r>
              <a:rPr lang="ar-EG" sz="3600" dirty="0"/>
              <a:t>تين أناسطاسين سو خريستي: سوتير انجيلي ايمنوسين ان اورانيس</a:t>
            </a:r>
            <a:endParaRPr lang="en-US" sz="3600" dirty="0"/>
          </a:p>
        </p:txBody>
      </p:sp>
      <p:sp>
        <p:nvSpPr>
          <p:cNvPr id="4" name="Text Placeholder 3"/>
          <p:cNvSpPr>
            <a:spLocks noGrp="1"/>
          </p:cNvSpPr>
          <p:nvPr>
            <p:ph type="body" sz="quarter" idx="3"/>
          </p:nvPr>
        </p:nvSpPr>
        <p:spPr>
          <a:xfrm>
            <a:off x="-1" y="5056094"/>
            <a:ext cx="9144000" cy="808893"/>
          </a:xfrm>
        </p:spPr>
        <p:txBody>
          <a:bodyPr/>
          <a:lstStyle/>
          <a:p>
            <a:r>
              <a:rPr lang="en-US" dirty="0" err="1">
                <a:effectLst/>
              </a:rPr>
              <a:t>Tyn</a:t>
            </a:r>
            <a:r>
              <a:rPr lang="en-US" dirty="0">
                <a:effectLst/>
              </a:rPr>
              <a:t> `</a:t>
            </a:r>
            <a:r>
              <a:rPr lang="en-US" dirty="0" err="1">
                <a:effectLst/>
              </a:rPr>
              <a:t>Anactacin</a:t>
            </a:r>
            <a:r>
              <a:rPr lang="en-US" dirty="0">
                <a:effectLst/>
              </a:rPr>
              <a:t> </a:t>
            </a:r>
            <a:r>
              <a:rPr lang="en-US" dirty="0" err="1">
                <a:effectLst/>
              </a:rPr>
              <a:t>cou</a:t>
            </a:r>
            <a:r>
              <a:rPr lang="en-US" dirty="0">
                <a:effectLst/>
              </a:rPr>
              <a:t> `&lt;</a:t>
            </a:r>
            <a:r>
              <a:rPr lang="en-US" dirty="0" err="1">
                <a:effectLst/>
              </a:rPr>
              <a:t>ricte</a:t>
            </a:r>
            <a:r>
              <a:rPr lang="en-US" dirty="0">
                <a:effectLst/>
              </a:rPr>
              <a:t> </a:t>
            </a:r>
            <a:r>
              <a:rPr lang="en-US" dirty="0" err="1">
                <a:effectLst/>
              </a:rPr>
              <a:t>Cwtyr</a:t>
            </a:r>
            <a:r>
              <a:rPr lang="en-US" dirty="0">
                <a:effectLst/>
              </a:rPr>
              <a:t>@ </a:t>
            </a:r>
            <a:r>
              <a:rPr lang="en-US" dirty="0" err="1">
                <a:effectLst/>
              </a:rPr>
              <a:t>aggeli</a:t>
            </a:r>
            <a:r>
              <a:rPr lang="en-US" dirty="0">
                <a:effectLst/>
              </a:rPr>
              <a:t> </a:t>
            </a:r>
            <a:r>
              <a:rPr lang="en-US" dirty="0" err="1">
                <a:effectLst/>
              </a:rPr>
              <a:t>umnoucin</a:t>
            </a:r>
            <a:r>
              <a:rPr lang="en-US" dirty="0">
                <a:effectLst/>
              </a:rPr>
              <a:t> </a:t>
            </a:r>
            <a:r>
              <a:rPr lang="en-US" dirty="0" err="1">
                <a:effectLst/>
              </a:rPr>
              <a:t>en</a:t>
            </a:r>
            <a:r>
              <a:rPr lang="en-US" dirty="0">
                <a:effectLst/>
              </a:rPr>
              <a:t> </a:t>
            </a:r>
            <a:r>
              <a:rPr lang="en-US" dirty="0" err="1">
                <a:effectLst/>
              </a:rPr>
              <a:t>ouranic</a:t>
            </a:r>
            <a:r>
              <a:rPr lang="en-US" dirty="0">
                <a:effectLst/>
              </a:rPr>
              <a:t>@</a:t>
            </a:r>
          </a:p>
        </p:txBody>
      </p:sp>
      <p:sp>
        <p:nvSpPr>
          <p:cNvPr id="6" name="Text Placeholder 5">
            <a:extLst>
              <a:ext uri="{FF2B5EF4-FFF2-40B4-BE49-F238E27FC236}">
                <a16:creationId xmlns:a16="http://schemas.microsoft.com/office/drawing/2014/main" id="{DC4E882B-7499-44EA-A533-86308CE8BDA5}"/>
              </a:ext>
            </a:extLst>
          </p:cNvPr>
          <p:cNvSpPr>
            <a:spLocks noGrp="1"/>
          </p:cNvSpPr>
          <p:nvPr>
            <p:ph type="body" sz="quarter" idx="10"/>
          </p:nvPr>
        </p:nvSpPr>
        <p:spPr>
          <a:xfrm>
            <a:off x="0" y="4346203"/>
            <a:ext cx="9144000" cy="709891"/>
          </a:xfrm>
        </p:spPr>
        <p:txBody>
          <a:bodyPr>
            <a:normAutofit/>
          </a:bodyPr>
          <a:lstStyle/>
          <a:p>
            <a:pPr rtl="1"/>
            <a:r>
              <a:rPr lang="ar-EG" sz="3000" dirty="0"/>
              <a:t>أيها المسيح مخلصنا، أن الملائكة لا يزالون في السماء يسبحون قيامتك،</a:t>
            </a:r>
            <a:endParaRPr lang="en-GB" sz="3000" dirty="0"/>
          </a:p>
        </p:txBody>
      </p:sp>
      <p:sp>
        <p:nvSpPr>
          <p:cNvPr id="5" name="Rectangle 4">
            <a:hlinkClick r:id="rId2" action="ppaction://hlinksldjump"/>
            <a:extLst>
              <a:ext uri="{FF2B5EF4-FFF2-40B4-BE49-F238E27FC236}">
                <a16:creationId xmlns:a16="http://schemas.microsoft.com/office/drawing/2014/main" id="{8EBFD29C-7211-4266-8E03-E6A2CBB2C83D}"/>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3" action="ppaction://hlinksldjump"/>
            <a:extLst>
              <a:ext uri="{FF2B5EF4-FFF2-40B4-BE49-F238E27FC236}">
                <a16:creationId xmlns:a16="http://schemas.microsoft.com/office/drawing/2014/main" id="{28F0166A-9019-4B28-9C16-39974D6A979F}"/>
              </a:ext>
            </a:extLst>
          </p:cNvPr>
          <p:cNvSpPr/>
          <p:nvPr/>
        </p:nvSpPr>
        <p:spPr>
          <a:xfrm>
            <a:off x="1465482" y="3978601"/>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03BCAB1-B13E-4816-8DE5-7909A2613A0F}"/>
              </a:ext>
            </a:extLst>
          </p:cNvPr>
          <p:cNvSpPr/>
          <p:nvPr/>
        </p:nvSpPr>
        <p:spPr>
          <a:xfrm>
            <a:off x="158402" y="3957422"/>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FC229432-6087-4B64-8EC3-C3731A764ADD}"/>
              </a:ext>
            </a:extLst>
          </p:cNvPr>
          <p:cNvSpPr/>
          <p:nvPr/>
        </p:nvSpPr>
        <p:spPr>
          <a:xfrm>
            <a:off x="3981595" y="3969447"/>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9006CDC4-D747-4A25-82D4-1B56D67D5889}"/>
              </a:ext>
            </a:extLst>
          </p:cNvPr>
          <p:cNvSpPr/>
          <p:nvPr/>
        </p:nvSpPr>
        <p:spPr>
          <a:xfrm>
            <a:off x="5609852"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47010814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0" y="6049107"/>
            <a:ext cx="9144000" cy="808893"/>
          </a:xfrm>
        </p:spPr>
        <p:txBody>
          <a:bodyPr/>
          <a:lstStyle/>
          <a:p>
            <a:r>
              <a:rPr lang="ar-EG" dirty="0"/>
              <a:t>كى ايماس توس ايبي جيس كاطا اكسيو سون: ان كاثارا كارذيا سى ذوكسازين</a:t>
            </a:r>
            <a:endParaRPr lang="en-US" dirty="0"/>
          </a:p>
        </p:txBody>
      </p:sp>
      <p:sp>
        <p:nvSpPr>
          <p:cNvPr id="4" name="Text Placeholder 3"/>
          <p:cNvSpPr>
            <a:spLocks noGrp="1"/>
          </p:cNvSpPr>
          <p:nvPr>
            <p:ph type="body" sz="quarter" idx="3"/>
          </p:nvPr>
        </p:nvSpPr>
        <p:spPr/>
        <p:txBody>
          <a:bodyPr/>
          <a:lstStyle/>
          <a:p>
            <a:pPr>
              <a:lnSpc>
                <a:spcPct val="70000"/>
              </a:lnSpc>
            </a:pPr>
            <a:r>
              <a:rPr lang="en-US" dirty="0" err="1">
                <a:effectLst/>
              </a:rPr>
              <a:t>ke</a:t>
            </a:r>
            <a:r>
              <a:rPr lang="en-US" dirty="0">
                <a:effectLst/>
              </a:rPr>
              <a:t> `</a:t>
            </a:r>
            <a:r>
              <a:rPr lang="en-US" dirty="0" err="1">
                <a:effectLst/>
              </a:rPr>
              <a:t>ymac</a:t>
            </a:r>
            <a:r>
              <a:rPr lang="en-US" dirty="0">
                <a:effectLst/>
              </a:rPr>
              <a:t> </a:t>
            </a:r>
            <a:r>
              <a:rPr lang="en-US" dirty="0" err="1">
                <a:effectLst/>
              </a:rPr>
              <a:t>touc</a:t>
            </a:r>
            <a:r>
              <a:rPr lang="en-US" dirty="0">
                <a:effectLst/>
              </a:rPr>
              <a:t> `epi </a:t>
            </a:r>
            <a:r>
              <a:rPr lang="en-US" dirty="0" err="1">
                <a:effectLst/>
              </a:rPr>
              <a:t>guc</a:t>
            </a:r>
            <a:r>
              <a:rPr lang="en-US" dirty="0">
                <a:effectLst/>
              </a:rPr>
              <a:t> </a:t>
            </a:r>
            <a:r>
              <a:rPr lang="en-US" dirty="0" err="1">
                <a:effectLst/>
              </a:rPr>
              <a:t>kataxiwcon</a:t>
            </a:r>
            <a:r>
              <a:rPr lang="en-US" dirty="0">
                <a:effectLst/>
              </a:rPr>
              <a:t>@ </a:t>
            </a:r>
            <a:r>
              <a:rPr lang="en-US" dirty="0" err="1">
                <a:effectLst/>
              </a:rPr>
              <a:t>en</a:t>
            </a:r>
            <a:r>
              <a:rPr lang="en-US" dirty="0">
                <a:effectLst/>
              </a:rPr>
              <a:t> </a:t>
            </a:r>
            <a:r>
              <a:rPr lang="en-US" dirty="0" err="1">
                <a:effectLst/>
              </a:rPr>
              <a:t>ka;ara</a:t>
            </a:r>
            <a:r>
              <a:rPr lang="en-US" dirty="0">
                <a:effectLst/>
              </a:rPr>
              <a:t> </a:t>
            </a:r>
            <a:r>
              <a:rPr lang="en-US" dirty="0" err="1">
                <a:effectLst/>
              </a:rPr>
              <a:t>kardia</a:t>
            </a:r>
            <a:r>
              <a:rPr lang="en-US" dirty="0">
                <a:effectLst/>
              </a:rPr>
              <a:t> </a:t>
            </a:r>
            <a:r>
              <a:rPr lang="en-US" dirty="0" err="1">
                <a:effectLst/>
              </a:rPr>
              <a:t>ce</a:t>
            </a:r>
            <a:r>
              <a:rPr lang="en-US" dirty="0">
                <a:effectLst/>
              </a:rPr>
              <a:t> </a:t>
            </a:r>
            <a:r>
              <a:rPr lang="en-US" dirty="0" err="1">
                <a:effectLst/>
              </a:rPr>
              <a:t>doxazin</a:t>
            </a:r>
            <a:r>
              <a:rPr lang="en-US" dirty="0">
                <a:effectLst/>
              </a:rPr>
              <a:t>.</a:t>
            </a:r>
          </a:p>
        </p:txBody>
      </p:sp>
      <p:sp>
        <p:nvSpPr>
          <p:cNvPr id="5" name="Text Placeholder 4">
            <a:extLst>
              <a:ext uri="{FF2B5EF4-FFF2-40B4-BE49-F238E27FC236}">
                <a16:creationId xmlns:a16="http://schemas.microsoft.com/office/drawing/2014/main" id="{CA6F9DF1-FBB2-4E1D-AFA0-A2F71CB3FA8A}"/>
              </a:ext>
            </a:extLst>
          </p:cNvPr>
          <p:cNvSpPr>
            <a:spLocks noGrp="1"/>
          </p:cNvSpPr>
          <p:nvPr>
            <p:ph type="body" sz="quarter" idx="10"/>
          </p:nvPr>
        </p:nvSpPr>
        <p:spPr>
          <a:xfrm>
            <a:off x="0" y="4359275"/>
            <a:ext cx="9144000" cy="842074"/>
          </a:xfrm>
        </p:spPr>
        <p:txBody>
          <a:bodyPr tIns="108000">
            <a:noAutofit/>
          </a:bodyPr>
          <a:lstStyle/>
          <a:p>
            <a:r>
              <a:rPr lang="ar-EG" sz="3200" dirty="0"/>
              <a:t>ولذلك نضرع إليك فأهلنا، نحن الذين على الأرض، أن نكون ممجدين إياك بقلوب نقية أبدا</a:t>
            </a:r>
            <a:endParaRPr lang="en-GB" sz="3200" dirty="0"/>
          </a:p>
        </p:txBody>
      </p:sp>
    </p:spTree>
    <p:extLst>
      <p:ext uri="{BB962C8B-B14F-4D97-AF65-F5344CB8AC3E}">
        <p14:creationId xmlns:p14="http://schemas.microsoft.com/office/powerpoint/2010/main" val="119708182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8"/>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8C01230-60C5-45E4-8652-865C34EDEFA4}"/>
              </a:ext>
            </a:extLst>
          </p:cNvPr>
          <p:cNvSpPr>
            <a:spLocks noGrp="1"/>
          </p:cNvSpPr>
          <p:nvPr>
            <p:ph type="title"/>
          </p:nvPr>
        </p:nvSpPr>
        <p:spPr/>
        <p:txBody>
          <a:bodyPr/>
          <a:lstStyle/>
          <a:p>
            <a:r>
              <a:rPr lang="ar-EG" dirty="0">
                <a:solidFill>
                  <a:srgbClr val="FFC000"/>
                </a:solidFill>
              </a:rPr>
              <a:t>بخرستوس اف تونف</a:t>
            </a:r>
            <a:endParaRPr lang="en-GB" dirty="0">
              <a:solidFill>
                <a:srgbClr val="FFC000"/>
              </a:solidFill>
            </a:endParaRPr>
          </a:p>
        </p:txBody>
      </p:sp>
      <p:sp>
        <p:nvSpPr>
          <p:cNvPr id="3" name="Text Placeholder 2">
            <a:extLst>
              <a:ext uri="{FF2B5EF4-FFF2-40B4-BE49-F238E27FC236}">
                <a16:creationId xmlns:a16="http://schemas.microsoft.com/office/drawing/2014/main" id="{66108FC2-3E43-4CF8-ABE6-0971DBCE5F3F}"/>
              </a:ext>
            </a:extLst>
          </p:cNvPr>
          <p:cNvSpPr>
            <a:spLocks noGrp="1"/>
          </p:cNvSpPr>
          <p:nvPr>
            <p:ph type="body" idx="1"/>
          </p:nvPr>
        </p:nvSpPr>
        <p:spPr>
          <a:xfrm>
            <a:off x="0" y="6095361"/>
            <a:ext cx="9143999" cy="762640"/>
          </a:xfrm>
        </p:spPr>
        <p:txBody>
          <a:bodyPr anchor="t"/>
          <a:lstStyle/>
          <a:p>
            <a:pPr algn="justLow"/>
            <a:r>
              <a:rPr lang="ar-EG" sz="4000" b="1" kern="1200" dirty="0">
                <a:solidFill>
                  <a:schemeClr val="bg1"/>
                </a:solidFill>
                <a:latin typeface="Times New Roman" pitchFamily="18" charset="0"/>
                <a:ea typeface="+mn-ea"/>
                <a:cs typeface="Times New Roman" pitchFamily="18" charset="0"/>
              </a:rPr>
              <a:t>بي خريستوس افتونف اي</a:t>
            </a:r>
            <a:r>
              <a:rPr lang="ar-EG" sz="4000" b="1" dirty="0">
                <a:solidFill>
                  <a:srgbClr val="FFFFFF"/>
                </a:solidFill>
                <a:latin typeface="Times New Roman"/>
                <a:cs typeface="Times New Roman"/>
              </a:rPr>
              <a:t>ڤ</a:t>
            </a:r>
            <a:r>
              <a:rPr lang="ar-EG" sz="4000" b="1" kern="1200" dirty="0">
                <a:solidFill>
                  <a:schemeClr val="bg1"/>
                </a:solidFill>
                <a:latin typeface="Times New Roman" pitchFamily="18" charset="0"/>
                <a:ea typeface="+mn-ea"/>
                <a:cs typeface="Times New Roman" pitchFamily="18" charset="0"/>
              </a:rPr>
              <a:t>ول خيـن ني ايث موؤت:</a:t>
            </a:r>
            <a:br>
              <a:rPr lang="en-US" sz="4000" b="1" kern="1200" dirty="0">
                <a:solidFill>
                  <a:schemeClr val="bg1"/>
                </a:solidFill>
                <a:latin typeface="Times New Roman" pitchFamily="18" charset="0"/>
                <a:ea typeface="+mn-ea"/>
                <a:cs typeface="Times New Roman" pitchFamily="18" charset="0"/>
              </a:rPr>
            </a:br>
            <a:endParaRPr lang="en-GB" sz="4000" dirty="0"/>
          </a:p>
        </p:txBody>
      </p:sp>
      <p:sp>
        <p:nvSpPr>
          <p:cNvPr id="5" name="Text Placeholder 4">
            <a:extLst>
              <a:ext uri="{FF2B5EF4-FFF2-40B4-BE49-F238E27FC236}">
                <a16:creationId xmlns:a16="http://schemas.microsoft.com/office/drawing/2014/main" id="{C6E3C4AA-194F-4D06-BABC-AB7B1A33CA17}"/>
              </a:ext>
            </a:extLst>
          </p:cNvPr>
          <p:cNvSpPr>
            <a:spLocks noGrp="1"/>
          </p:cNvSpPr>
          <p:nvPr>
            <p:ph type="body" sz="quarter" idx="3"/>
          </p:nvPr>
        </p:nvSpPr>
        <p:spPr/>
        <p:txBody>
          <a:bodyPr/>
          <a:lstStyle/>
          <a:p>
            <a:r>
              <a:rPr lang="en-US" sz="4400" b="0" i="0" u="none" strike="noStrike" dirty="0">
                <a:effectLst/>
                <a:latin typeface="CS New Athanasius" pitchFamily="34" charset="0"/>
              </a:rPr>
              <a:t>Pi`,</a:t>
            </a:r>
            <a:r>
              <a:rPr lang="en-US" sz="4400" b="0" i="0" u="none" strike="noStrike" dirty="0" err="1">
                <a:effectLst/>
                <a:latin typeface="CS New Athanasius" pitchFamily="34" charset="0"/>
              </a:rPr>
              <a:t>rictoc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aftwnf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nye;mwout</a:t>
            </a:r>
            <a:r>
              <a:rPr lang="en-US" sz="4400" b="0" i="0" u="none" strike="noStrike" dirty="0">
                <a:effectLst/>
                <a:latin typeface="CS New Athanasius" pitchFamily="34" charset="0"/>
              </a:rPr>
              <a:t>@ </a:t>
            </a:r>
            <a:endParaRPr lang="en-GB" sz="4400" dirty="0"/>
          </a:p>
        </p:txBody>
      </p:sp>
      <p:sp>
        <p:nvSpPr>
          <p:cNvPr id="7" name="Text Placeholder 6">
            <a:extLst>
              <a:ext uri="{FF2B5EF4-FFF2-40B4-BE49-F238E27FC236}">
                <a16:creationId xmlns:a16="http://schemas.microsoft.com/office/drawing/2014/main" id="{1332615A-0329-4B40-8B90-7D9109DD2334}"/>
              </a:ext>
            </a:extLst>
          </p:cNvPr>
          <p:cNvSpPr>
            <a:spLocks noGrp="1"/>
          </p:cNvSpPr>
          <p:nvPr>
            <p:ph type="body" sz="quarter" idx="10"/>
          </p:nvPr>
        </p:nvSpPr>
        <p:spPr>
          <a:xfrm>
            <a:off x="0" y="4431111"/>
            <a:ext cx="9144000" cy="723985"/>
          </a:xfrm>
        </p:spPr>
        <p:txBody>
          <a:bodyPr>
            <a:normAutofit/>
          </a:bodyPr>
          <a:lstStyle/>
          <a:p>
            <a:r>
              <a:rPr lang="ar-EG" sz="4400" b="1" kern="1200" dirty="0">
                <a:solidFill>
                  <a:schemeClr val="bg1"/>
                </a:solidFill>
                <a:latin typeface="Times New Roman" pitchFamily="18" charset="0"/>
                <a:ea typeface="+mn-ea"/>
                <a:cs typeface="Times New Roman" pitchFamily="18" charset="0"/>
              </a:rPr>
              <a:t>المسيح قام من بين الأموات، </a:t>
            </a:r>
            <a:endParaRPr lang="en-GB" sz="4400" dirty="0"/>
          </a:p>
        </p:txBody>
      </p:sp>
      <p:sp>
        <p:nvSpPr>
          <p:cNvPr id="6" name="Rectangle 5">
            <a:hlinkClick r:id="rId3" action="ppaction://hlinksldjump"/>
            <a:extLst>
              <a:ext uri="{FF2B5EF4-FFF2-40B4-BE49-F238E27FC236}">
                <a16:creationId xmlns:a16="http://schemas.microsoft.com/office/drawing/2014/main" id="{5FBD7E4E-39A4-47A2-8E3B-5141AFAB46D9}"/>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2E07CA6-5902-4D57-86A8-E684CA70205E}"/>
              </a:ext>
            </a:extLst>
          </p:cNvPr>
          <p:cNvSpPr/>
          <p:nvPr/>
        </p:nvSpPr>
        <p:spPr>
          <a:xfrm>
            <a:off x="97530" y="3969446"/>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C79CE482-9D8D-4573-986B-35EAE07DE45B}"/>
              </a:ext>
            </a:extLst>
          </p:cNvPr>
          <p:cNvSpPr/>
          <p:nvPr/>
        </p:nvSpPr>
        <p:spPr>
          <a:xfrm>
            <a:off x="3742491" y="3969446"/>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FF8314F9-7B4A-4142-80C1-AB5E9A5B0880}"/>
              </a:ext>
            </a:extLst>
          </p:cNvPr>
          <p:cNvSpPr/>
          <p:nvPr/>
        </p:nvSpPr>
        <p:spPr>
          <a:xfrm>
            <a:off x="1524163" y="3969446"/>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1747279D-B8A2-462B-A170-DBF08E89386F}"/>
              </a:ext>
            </a:extLst>
          </p:cNvPr>
          <p:cNvSpPr/>
          <p:nvPr/>
        </p:nvSpPr>
        <p:spPr>
          <a:xfrm>
            <a:off x="5490301"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6299998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FB58D77-6183-4C50-919A-7CA060A1513B}"/>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في ايطاف مــو افهومي ايجين افمــو</a:t>
            </a:r>
            <a:endParaRPr lang="en-GB" sz="4400" dirty="0"/>
          </a:p>
        </p:txBody>
      </p:sp>
      <p:sp>
        <p:nvSpPr>
          <p:cNvPr id="5" name="Text Placeholder 4">
            <a:extLst>
              <a:ext uri="{FF2B5EF4-FFF2-40B4-BE49-F238E27FC236}">
                <a16:creationId xmlns:a16="http://schemas.microsoft.com/office/drawing/2014/main" id="{E566AF2D-B18E-4659-800D-4398904483C7}"/>
              </a:ext>
            </a:extLst>
          </p:cNvPr>
          <p:cNvSpPr>
            <a:spLocks noGrp="1"/>
          </p:cNvSpPr>
          <p:nvPr>
            <p:ph type="body" sz="quarter" idx="3"/>
          </p:nvPr>
        </p:nvSpPr>
        <p:spPr/>
        <p:txBody>
          <a:bodyPr/>
          <a:lstStyle/>
          <a:p>
            <a:r>
              <a:rPr lang="en-US" sz="4400" b="0" i="0" u="none" strike="noStrike" dirty="0" err="1">
                <a:effectLst/>
                <a:latin typeface="CS New Athanasius" pitchFamily="34" charset="0"/>
              </a:rPr>
              <a:t>vy`etafmou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afhwmi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ejen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vmou</a:t>
            </a:r>
            <a:endParaRPr lang="en-GB" sz="4400" dirty="0"/>
          </a:p>
        </p:txBody>
      </p:sp>
      <p:sp>
        <p:nvSpPr>
          <p:cNvPr id="6" name="Text Placeholder 5">
            <a:extLst>
              <a:ext uri="{FF2B5EF4-FFF2-40B4-BE49-F238E27FC236}">
                <a16:creationId xmlns:a16="http://schemas.microsoft.com/office/drawing/2014/main" id="{E40BD9C6-EA16-4E69-8346-2850160D7AE2}"/>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الذي مات داس الموت </a:t>
            </a:r>
            <a:endParaRPr lang="en-GB" sz="4400" dirty="0"/>
          </a:p>
        </p:txBody>
      </p:sp>
    </p:spTree>
    <p:extLst>
      <p:ext uri="{BB962C8B-B14F-4D97-AF65-F5344CB8AC3E}">
        <p14:creationId xmlns:p14="http://schemas.microsoft.com/office/powerpoint/2010/main" val="396535773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9E26FCF-A898-4C49-9400-40A1F46DAF05}"/>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اووه ني اتكي خين ني امهـاف افئير اهــموت نوؤ امبي اونخ ان اينيه.</a:t>
            </a:r>
            <a:endParaRPr lang="en-GB" dirty="0"/>
          </a:p>
        </p:txBody>
      </p:sp>
      <p:sp>
        <p:nvSpPr>
          <p:cNvPr id="5" name="Text Placeholder 4">
            <a:extLst>
              <a:ext uri="{FF2B5EF4-FFF2-40B4-BE49-F238E27FC236}">
                <a16:creationId xmlns:a16="http://schemas.microsoft.com/office/drawing/2014/main" id="{8F0EFF48-7424-4648-B5DC-32F998F31C29}"/>
              </a:ext>
            </a:extLst>
          </p:cNvPr>
          <p:cNvSpPr>
            <a:spLocks noGrp="1"/>
          </p:cNvSpPr>
          <p:nvPr>
            <p:ph type="body" sz="quarter" idx="3"/>
          </p:nvPr>
        </p:nvSpPr>
        <p:spPr/>
        <p:txBody>
          <a:bodyP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nyet,y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ni`mhau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afer`hmot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mpiwnq</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n`eneh</a:t>
            </a:r>
            <a:r>
              <a:rPr lang="en-US" sz="4000" b="0" i="0" u="none" strike="noStrike" dirty="0">
                <a:effectLst/>
                <a:latin typeface="CS New Athanasius" pitchFamily="34" charset="0"/>
              </a:rPr>
              <a:t>.</a:t>
            </a:r>
            <a:endParaRPr lang="en-GB" sz="4000" dirty="0"/>
          </a:p>
        </p:txBody>
      </p:sp>
      <p:sp>
        <p:nvSpPr>
          <p:cNvPr id="6" name="Text Placeholder 5">
            <a:extLst>
              <a:ext uri="{FF2B5EF4-FFF2-40B4-BE49-F238E27FC236}">
                <a16:creationId xmlns:a16="http://schemas.microsoft.com/office/drawing/2014/main" id="{C5AF6CA3-A09A-46FE-ADA3-2DD2E3DB20A0}"/>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والذين في القبور أنعم لهم بالحياة الأبدية.</a:t>
            </a:r>
            <a:endParaRPr lang="en-GB" dirty="0"/>
          </a:p>
        </p:txBody>
      </p:sp>
    </p:spTree>
    <p:extLst>
      <p:ext uri="{BB962C8B-B14F-4D97-AF65-F5344CB8AC3E}">
        <p14:creationId xmlns:p14="http://schemas.microsoft.com/office/powerpoint/2010/main" val="3782392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CDD5EAFA-CD96-4B72-8509-1157AE71A2B9}"/>
              </a:ext>
            </a:extLst>
          </p:cNvPr>
          <p:cNvSpPr>
            <a:spLocks noGrp="1"/>
          </p:cNvSpPr>
          <p:nvPr>
            <p:ph type="body" sz="quarter" idx="10"/>
          </p:nvPr>
        </p:nvSpPr>
        <p:spPr/>
        <p:txBody>
          <a:bodyPr anchor="t"/>
          <a:lstStyle/>
          <a:p>
            <a:r>
              <a:rPr lang="ar-EG" sz="4400" dirty="0"/>
              <a:t>الأرض جميعا خلاص إلهنا. هللوا للرب يا كل الأرض، سبحوا وهللوا ورتلوا. رتلوا للرب بالقيثارة، بالقيثارة وصوت المزمار. بأبواق خافقة وصوت بوق القرن، هللوا أمام الرب الملك. </a:t>
            </a:r>
            <a:br>
              <a:rPr lang="ar-EG" sz="4400" dirty="0"/>
            </a:br>
            <a:endParaRPr lang="en-US" sz="4400" dirty="0"/>
          </a:p>
          <a:p>
            <a:endParaRPr lang="en-GB" sz="4400" dirty="0"/>
          </a:p>
        </p:txBody>
      </p:sp>
    </p:spTree>
    <p:extLst>
      <p:ext uri="{BB962C8B-B14F-4D97-AF65-F5344CB8AC3E}">
        <p14:creationId xmlns:p14="http://schemas.microsoft.com/office/powerpoint/2010/main" val="33976105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F8509B6-BA21-4F29-85EA-5A237A9BF646}"/>
              </a:ext>
            </a:extLst>
          </p:cNvPr>
          <p:cNvSpPr>
            <a:spLocks noGrp="1"/>
          </p:cNvSpPr>
          <p:nvPr>
            <p:ph type="title"/>
          </p:nvPr>
        </p:nvSpPr>
        <p:spPr>
          <a:xfrm>
            <a:off x="-1519518" y="0"/>
            <a:ext cx="1519518" cy="1159906"/>
          </a:xfrm>
        </p:spPr>
        <p:txBody>
          <a:bodyPr>
            <a:normAutofit/>
          </a:bodyPr>
          <a:lstStyle/>
          <a:p>
            <a:r>
              <a:rPr lang="ar-EG" sz="3600" dirty="0">
                <a:solidFill>
                  <a:srgbClr val="FFC000"/>
                </a:solidFill>
              </a:rPr>
              <a:t>محير</a:t>
            </a:r>
            <a:r>
              <a:rPr lang="en-US" sz="3600" dirty="0">
                <a:solidFill>
                  <a:srgbClr val="FFC000"/>
                </a:solidFill>
              </a:rPr>
              <a:t> </a:t>
            </a:r>
            <a:r>
              <a:rPr lang="ar-EG" sz="3600" dirty="0">
                <a:solidFill>
                  <a:srgbClr val="FFC000"/>
                </a:solidFill>
              </a:rPr>
              <a:t>القيامة</a:t>
            </a:r>
            <a:endParaRPr lang="en-GB" sz="3600" dirty="0">
              <a:solidFill>
                <a:srgbClr val="FFC000"/>
              </a:solidFill>
            </a:endParaRPr>
          </a:p>
        </p:txBody>
      </p:sp>
      <p:sp>
        <p:nvSpPr>
          <p:cNvPr id="3" name="Text Placeholder 2">
            <a:extLst>
              <a:ext uri="{FF2B5EF4-FFF2-40B4-BE49-F238E27FC236}">
                <a16:creationId xmlns:a16="http://schemas.microsoft.com/office/drawing/2014/main" id="{191CEEDF-31A6-40C7-B01F-6411A1387DD3}"/>
              </a:ext>
            </a:extLst>
          </p:cNvPr>
          <p:cNvSpPr>
            <a:spLocks noGrp="1"/>
          </p:cNvSpPr>
          <p:nvPr>
            <p:ph type="body" idx="1"/>
          </p:nvPr>
        </p:nvSpPr>
        <p:spPr>
          <a:xfrm>
            <a:off x="0" y="5933659"/>
            <a:ext cx="9143999" cy="924342"/>
          </a:xfrm>
        </p:spPr>
        <p:txBody>
          <a:bodyPr anchor="t"/>
          <a:lstStyle/>
          <a:p>
            <a:r>
              <a:rPr lang="ar-EG" b="1" kern="1200" dirty="0">
                <a:solidFill>
                  <a:schemeClr val="bg1"/>
                </a:solidFill>
                <a:latin typeface="Times New Roman" pitchFamily="18" charset="0"/>
                <a:ea typeface="+mn-ea"/>
                <a:cs typeface="Times New Roman" pitchFamily="18" charset="0"/>
              </a:rPr>
              <a:t>باشويس ايسوس بخرستوس: في ايطاف طونف ايفول خين ني اثموؤت: </a:t>
            </a:r>
            <a:endParaRPr lang="en-GB" dirty="0"/>
          </a:p>
        </p:txBody>
      </p:sp>
      <p:sp>
        <p:nvSpPr>
          <p:cNvPr id="5" name="Text Placeholder 4">
            <a:extLst>
              <a:ext uri="{FF2B5EF4-FFF2-40B4-BE49-F238E27FC236}">
                <a16:creationId xmlns:a16="http://schemas.microsoft.com/office/drawing/2014/main" id="{2BAD3E3C-11C9-4A37-B2F1-90B3EB1BD73E}"/>
              </a:ext>
            </a:extLst>
          </p:cNvPr>
          <p:cNvSpPr>
            <a:spLocks noGrp="1"/>
          </p:cNvSpPr>
          <p:nvPr>
            <p:ph type="body" sz="quarter" idx="3"/>
          </p:nvPr>
        </p:nvSpPr>
        <p:spPr>
          <a:xfrm>
            <a:off x="0" y="5085900"/>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EB9B973C-4D0D-408A-A2F4-3F4E55507D05}"/>
              </a:ext>
            </a:extLst>
          </p:cNvPr>
          <p:cNvSpPr>
            <a:spLocks noGrp="1"/>
          </p:cNvSpPr>
          <p:nvPr>
            <p:ph type="body" sz="quarter" idx="10"/>
          </p:nvPr>
        </p:nvSpPr>
        <p:spPr>
          <a:xfrm>
            <a:off x="0" y="4359275"/>
            <a:ext cx="9144000" cy="726625"/>
          </a:xfrm>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Tree>
    <p:extLst>
      <p:ext uri="{BB962C8B-B14F-4D97-AF65-F5344CB8AC3E}">
        <p14:creationId xmlns:p14="http://schemas.microsoft.com/office/powerpoint/2010/main" val="51786768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4AC39BE-E6E8-4470-A4D3-EFDF2D7F3858}"/>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خين بي ايهو أو إمماه شومت: إك إي طونوستين خين تيك جوم.</a:t>
            </a:r>
            <a:endParaRPr lang="en-GB" sz="3400" dirty="0"/>
          </a:p>
        </p:txBody>
      </p:sp>
      <p:sp>
        <p:nvSpPr>
          <p:cNvPr id="5" name="Text Placeholder 4">
            <a:extLst>
              <a:ext uri="{FF2B5EF4-FFF2-40B4-BE49-F238E27FC236}">
                <a16:creationId xmlns:a16="http://schemas.microsoft.com/office/drawing/2014/main" id="{E127F733-1993-4F9A-8C5A-BE3BE38BA2D3}"/>
              </a:ext>
            </a:extLst>
          </p:cNvPr>
          <p:cNvSpPr>
            <a:spLocks noGrp="1"/>
          </p:cNvSpPr>
          <p:nvPr>
            <p:ph type="body" sz="quarter" idx="3"/>
          </p:nvPr>
        </p:nvSpPr>
        <p:spPr>
          <a:xfrm>
            <a:off x="-1" y="5155096"/>
            <a:ext cx="9144000" cy="894011"/>
          </a:xfrm>
        </p:spPr>
        <p:txBody>
          <a:bodyPr/>
          <a:lstStyle/>
          <a:p>
            <a:r>
              <a:rPr lang="en-GB" sz="4000" dirty="0" err="1"/>
              <a:t>qen</a:t>
            </a:r>
            <a:r>
              <a:rPr lang="en-GB" sz="4000" dirty="0"/>
              <a:t> </a:t>
            </a:r>
            <a:r>
              <a:rPr lang="en-GB" sz="4000" dirty="0" err="1"/>
              <a:t>pi`ehoou</a:t>
            </a:r>
            <a:r>
              <a:rPr lang="en-GB" sz="4000" dirty="0"/>
              <a:t> `</a:t>
            </a:r>
            <a:r>
              <a:rPr lang="en-GB" sz="4000" dirty="0" err="1"/>
              <a:t>mmahsomt</a:t>
            </a:r>
            <a:r>
              <a:rPr lang="en-GB" sz="4000" dirty="0"/>
              <a:t>@ </a:t>
            </a:r>
            <a:r>
              <a:rPr lang="en-GB" sz="4000" dirty="0" err="1"/>
              <a:t>ek`etounocten</a:t>
            </a:r>
            <a:r>
              <a:rPr lang="en-GB" sz="4000" dirty="0"/>
              <a:t> </a:t>
            </a:r>
            <a:r>
              <a:rPr lang="en-GB" sz="4000" dirty="0" err="1"/>
              <a:t>qen</a:t>
            </a:r>
            <a:r>
              <a:rPr lang="en-GB" sz="4000" dirty="0"/>
              <a:t> </a:t>
            </a:r>
            <a:r>
              <a:rPr lang="en-GB" sz="4000" dirty="0" err="1"/>
              <a:t>tekjom</a:t>
            </a:r>
            <a:r>
              <a:rPr lang="en-GB" sz="4000" dirty="0"/>
              <a:t>.</a:t>
            </a:r>
          </a:p>
        </p:txBody>
      </p:sp>
      <p:sp>
        <p:nvSpPr>
          <p:cNvPr id="6" name="Text Placeholder 5">
            <a:extLst>
              <a:ext uri="{FF2B5EF4-FFF2-40B4-BE49-F238E27FC236}">
                <a16:creationId xmlns:a16="http://schemas.microsoft.com/office/drawing/2014/main" id="{BA60D9D2-FFAB-4BA8-9E8D-779C1529015B}"/>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في اليوم الثالث، أقمنا بقوتك.</a:t>
            </a:r>
            <a:endParaRPr lang="en-GB" sz="4400" dirty="0"/>
          </a:p>
        </p:txBody>
      </p:sp>
    </p:spTree>
    <p:extLst>
      <p:ext uri="{BB962C8B-B14F-4D97-AF65-F5344CB8AC3E}">
        <p14:creationId xmlns:p14="http://schemas.microsoft.com/office/powerpoint/2010/main" val="100094960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488252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9108730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236027721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3581689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6"/>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EA43F36-1195-4C44-93FA-951DF49B4F64}"/>
              </a:ext>
            </a:extLst>
          </p:cNvPr>
          <p:cNvSpPr>
            <a:spLocks noGrp="1"/>
          </p:cNvSpPr>
          <p:nvPr>
            <p:ph type="title"/>
          </p:nvPr>
        </p:nvSpPr>
        <p:spPr/>
        <p:txBody>
          <a:bodyPr/>
          <a:lstStyle/>
          <a:p>
            <a:r>
              <a:rPr lang="ar-EG" dirty="0">
                <a:solidFill>
                  <a:srgbClr val="FFC000"/>
                </a:solidFill>
              </a:rPr>
              <a:t>افريك اتفيه (الصعود)</a:t>
            </a:r>
            <a:endParaRPr lang="en-GB" dirty="0">
              <a:solidFill>
                <a:srgbClr val="FFC000"/>
              </a:solidFill>
            </a:endParaRPr>
          </a:p>
        </p:txBody>
      </p:sp>
      <p:sp>
        <p:nvSpPr>
          <p:cNvPr id="3" name="Text Placeholder 2">
            <a:extLst>
              <a:ext uri="{FF2B5EF4-FFF2-40B4-BE49-F238E27FC236}">
                <a16:creationId xmlns:a16="http://schemas.microsoft.com/office/drawing/2014/main" id="{954B6D84-1372-4C93-A25F-C4A8CE1985AF}"/>
              </a:ext>
            </a:extLst>
          </p:cNvPr>
          <p:cNvSpPr>
            <a:spLocks noGrp="1"/>
          </p:cNvSpPr>
          <p:nvPr>
            <p:ph type="body" idx="1"/>
          </p:nvPr>
        </p:nvSpPr>
        <p:spPr>
          <a:xfrm>
            <a:off x="0" y="5850065"/>
            <a:ext cx="9143999" cy="1007936"/>
          </a:xfrm>
        </p:spPr>
        <p:txBody>
          <a:bodyPr/>
          <a:lstStyle/>
          <a:p>
            <a:r>
              <a:rPr lang="ar-EG" sz="3500" b="1" kern="1200" dirty="0">
                <a:solidFill>
                  <a:schemeClr val="bg1"/>
                </a:solidFill>
                <a:latin typeface="Times New Roman" pitchFamily="18" charset="0"/>
                <a:ea typeface="+mn-ea"/>
                <a:cs typeface="Times New Roman" pitchFamily="18" charset="0"/>
              </a:rPr>
              <a:t>آفريك إتفيه آف إي إيه بيسيت: اووه أووإغنوفوس آفشوبي خانيف تشالاﭭـج :</a:t>
            </a:r>
            <a:endParaRPr lang="en-GB" sz="3500" dirty="0"/>
          </a:p>
        </p:txBody>
      </p:sp>
      <p:sp>
        <p:nvSpPr>
          <p:cNvPr id="4" name="Text Placeholder 3">
            <a:extLst>
              <a:ext uri="{FF2B5EF4-FFF2-40B4-BE49-F238E27FC236}">
                <a16:creationId xmlns:a16="http://schemas.microsoft.com/office/drawing/2014/main" id="{B5FF5D9B-86C7-41E2-98EF-DA4EB5940800}"/>
              </a:ext>
            </a:extLst>
          </p:cNvPr>
          <p:cNvSpPr>
            <a:spLocks noGrp="1"/>
          </p:cNvSpPr>
          <p:nvPr>
            <p:ph type="body" sz="quarter" idx="3"/>
          </p:nvPr>
        </p:nvSpPr>
        <p:spPr>
          <a:xfrm>
            <a:off x="0" y="5002306"/>
            <a:ext cx="9144000" cy="847758"/>
          </a:xfrm>
        </p:spPr>
        <p:txBody>
          <a:bodyPr/>
          <a:lstStyle/>
          <a:p>
            <a:r>
              <a:rPr lang="en-GB" dirty="0" err="1"/>
              <a:t>Afrek</a:t>
            </a:r>
            <a:r>
              <a:rPr lang="en-GB" dirty="0"/>
              <a:t> `</a:t>
            </a:r>
            <a:r>
              <a:rPr lang="en-GB" dirty="0" err="1"/>
              <a:t>tve</a:t>
            </a:r>
            <a:r>
              <a:rPr lang="en-GB" dirty="0"/>
              <a:t> </a:t>
            </a:r>
            <a:r>
              <a:rPr lang="en-GB" dirty="0" err="1"/>
              <a:t>af`i</a:t>
            </a:r>
            <a:r>
              <a:rPr lang="en-GB" dirty="0"/>
              <a:t> `</a:t>
            </a:r>
            <a:r>
              <a:rPr lang="en-GB" dirty="0" err="1"/>
              <a:t>epecyt</a:t>
            </a:r>
            <a:r>
              <a:rPr lang="en-GB" dirty="0"/>
              <a:t> </a:t>
            </a:r>
            <a:r>
              <a:rPr lang="en-GB" dirty="0" err="1"/>
              <a:t>ouoh</a:t>
            </a:r>
            <a:r>
              <a:rPr lang="en-GB" dirty="0"/>
              <a:t> </a:t>
            </a:r>
            <a:r>
              <a:rPr lang="en-GB" dirty="0" err="1"/>
              <a:t>ou`gnovoc</a:t>
            </a:r>
            <a:r>
              <a:rPr lang="en-GB" dirty="0"/>
              <a:t> </a:t>
            </a:r>
            <a:r>
              <a:rPr lang="en-GB" dirty="0" err="1"/>
              <a:t>afswpi</a:t>
            </a:r>
            <a:r>
              <a:rPr lang="en-GB" dirty="0"/>
              <a:t> </a:t>
            </a:r>
            <a:r>
              <a:rPr lang="en-GB" dirty="0" err="1"/>
              <a:t>qa</a:t>
            </a:r>
            <a:r>
              <a:rPr lang="en-GB" dirty="0"/>
              <a:t> </a:t>
            </a:r>
            <a:r>
              <a:rPr lang="en-GB" dirty="0" err="1"/>
              <a:t>nef</a:t>
            </a:r>
            <a:r>
              <a:rPr lang="en-GB" dirty="0"/>
              <a:t>[</a:t>
            </a:r>
            <a:r>
              <a:rPr lang="en-GB" dirty="0" err="1"/>
              <a:t>alauj</a:t>
            </a:r>
            <a:r>
              <a:rPr lang="en-GB" dirty="0"/>
              <a:t>.</a:t>
            </a:r>
          </a:p>
        </p:txBody>
      </p:sp>
      <p:sp>
        <p:nvSpPr>
          <p:cNvPr id="5" name="Text Placeholder 4">
            <a:extLst>
              <a:ext uri="{FF2B5EF4-FFF2-40B4-BE49-F238E27FC236}">
                <a16:creationId xmlns:a16="http://schemas.microsoft.com/office/drawing/2014/main" id="{CFC80C3D-E03E-4518-926A-9169769BF9A1}"/>
              </a:ext>
            </a:extLst>
          </p:cNvPr>
          <p:cNvSpPr>
            <a:spLocks noGrp="1"/>
          </p:cNvSpPr>
          <p:nvPr>
            <p:ph type="body" sz="quarter" idx="10"/>
          </p:nvPr>
        </p:nvSpPr>
        <p:spPr>
          <a:xfrm>
            <a:off x="0" y="4359274"/>
            <a:ext cx="9144000" cy="643031"/>
          </a:xfrm>
        </p:spPr>
        <p:txBody>
          <a:bodyPr/>
          <a:lstStyle/>
          <a:p>
            <a:r>
              <a:rPr lang="ar-EG" sz="4000" b="1" kern="1200" dirty="0">
                <a:solidFill>
                  <a:schemeClr val="bg1"/>
                </a:solidFill>
                <a:latin typeface="Times New Roman" pitchFamily="18" charset="0"/>
                <a:ea typeface="+mn-ea"/>
                <a:cs typeface="Times New Roman" pitchFamily="18" charset="0"/>
              </a:rPr>
              <a:t>طأطأ السماء ونزل والضباب تحت رجليه.</a:t>
            </a:r>
            <a:endParaRPr lang="en-GB" dirty="0"/>
          </a:p>
        </p:txBody>
      </p:sp>
      <p:sp>
        <p:nvSpPr>
          <p:cNvPr id="8" name="TextBox 7">
            <a:hlinkClick r:id="rId2" action="ppaction://hlinksldjump"/>
            <a:extLst>
              <a:ext uri="{FF2B5EF4-FFF2-40B4-BE49-F238E27FC236}">
                <a16:creationId xmlns:a16="http://schemas.microsoft.com/office/drawing/2014/main" id="{51F9453B-3DC4-4578-99FB-8223C72FB350}"/>
              </a:ext>
            </a:extLst>
          </p:cNvPr>
          <p:cNvSpPr txBox="1"/>
          <p:nvPr/>
        </p:nvSpPr>
        <p:spPr>
          <a:xfrm>
            <a:off x="4754659"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FF7E259F-28A0-4450-9519-C9717891358F}"/>
              </a:ext>
            </a:extLst>
          </p:cNvPr>
          <p:cNvSpPr txBox="1"/>
          <p:nvPr/>
        </p:nvSpPr>
        <p:spPr>
          <a:xfrm>
            <a:off x="2559988"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8&amp;return=true"/>
            <a:extLst>
              <a:ext uri="{FF2B5EF4-FFF2-40B4-BE49-F238E27FC236}">
                <a16:creationId xmlns:a16="http://schemas.microsoft.com/office/drawing/2014/main" id="{EF81708D-CA64-4A00-94E1-484F264B563E}"/>
              </a:ext>
            </a:extLst>
          </p:cNvPr>
          <p:cNvSpPr txBox="1"/>
          <p:nvPr/>
        </p:nvSpPr>
        <p:spPr>
          <a:xfrm>
            <a:off x="6949330"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26B9A2D4-FADF-4E63-A3BC-46F91F6C97FF}"/>
              </a:ext>
            </a:extLst>
          </p:cNvPr>
          <p:cNvSpPr txBox="1"/>
          <p:nvPr/>
        </p:nvSpPr>
        <p:spPr>
          <a:xfrm>
            <a:off x="1326779"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2" name="TextBox 11">
            <a:hlinkClick r:id="rId5" action="ppaction://hlinksldjump"/>
            <a:extLst>
              <a:ext uri="{FF2B5EF4-FFF2-40B4-BE49-F238E27FC236}">
                <a16:creationId xmlns:a16="http://schemas.microsoft.com/office/drawing/2014/main" id="{3582A72D-4046-40AA-8E39-FDE6D5F8B0B3}"/>
              </a:ext>
            </a:extLst>
          </p:cNvPr>
          <p:cNvSpPr txBox="1"/>
          <p:nvPr/>
        </p:nvSpPr>
        <p:spPr>
          <a:xfrm>
            <a:off x="93570"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45869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DFCE49A-E300-499F-862D-023E08E5542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BDAF38-4E53-4DBB-A2BF-641FBA436CAB}"/>
              </a:ext>
            </a:extLst>
          </p:cNvPr>
          <p:cNvSpPr>
            <a:spLocks noGrp="1"/>
          </p:cNvSpPr>
          <p:nvPr>
            <p:ph type="body" idx="1"/>
          </p:nvPr>
        </p:nvSpPr>
        <p:spPr>
          <a:xfrm>
            <a:off x="0" y="5914636"/>
            <a:ext cx="9143999" cy="943365"/>
          </a:xfrm>
        </p:spPr>
        <p:txBody>
          <a:bodyPr/>
          <a:lstStyle/>
          <a:p>
            <a:r>
              <a:rPr lang="ar-EG" sz="3400" b="1" kern="1200" dirty="0">
                <a:solidFill>
                  <a:schemeClr val="bg1"/>
                </a:solidFill>
                <a:latin typeface="Times New Roman" pitchFamily="18" charset="0"/>
                <a:ea typeface="+mn-ea"/>
                <a:cs typeface="Times New Roman" pitchFamily="18" charset="0"/>
              </a:rPr>
              <a:t>آف أولف إيﭽين ني شيروبيم آفهالاي: آفهالاي إيﭽين ني تينه إنتيه ني ثيو. </a:t>
            </a:r>
            <a:endParaRPr lang="en-GB" sz="3400" dirty="0"/>
          </a:p>
        </p:txBody>
      </p:sp>
      <p:sp>
        <p:nvSpPr>
          <p:cNvPr id="4" name="Text Placeholder 3">
            <a:extLst>
              <a:ext uri="{FF2B5EF4-FFF2-40B4-BE49-F238E27FC236}">
                <a16:creationId xmlns:a16="http://schemas.microsoft.com/office/drawing/2014/main" id="{2591B954-B9CA-4F30-9F5F-A1189F237A93}"/>
              </a:ext>
            </a:extLst>
          </p:cNvPr>
          <p:cNvSpPr>
            <a:spLocks noGrp="1"/>
          </p:cNvSpPr>
          <p:nvPr>
            <p:ph type="body" sz="quarter" idx="3"/>
          </p:nvPr>
        </p:nvSpPr>
        <p:spPr>
          <a:xfrm>
            <a:off x="0" y="5066878"/>
            <a:ext cx="9144000" cy="847758"/>
          </a:xfrm>
        </p:spPr>
        <p:txBody>
          <a:bodyPr/>
          <a:lstStyle/>
          <a:p>
            <a:pPr>
              <a:lnSpc>
                <a:spcPct val="80000"/>
              </a:lnSpc>
            </a:pPr>
            <a:r>
              <a:rPr lang="en-GB" dirty="0" err="1"/>
              <a:t>Afolf</a:t>
            </a:r>
            <a:r>
              <a:rPr lang="en-GB" dirty="0"/>
              <a:t> `</a:t>
            </a:r>
            <a:r>
              <a:rPr lang="en-GB" dirty="0" err="1"/>
              <a:t>ejen</a:t>
            </a:r>
            <a:r>
              <a:rPr lang="en-GB" dirty="0"/>
              <a:t> </a:t>
            </a:r>
            <a:r>
              <a:rPr lang="en-GB" dirty="0" err="1"/>
              <a:t>Ni,eroubim</a:t>
            </a:r>
            <a:r>
              <a:rPr lang="en-GB" dirty="0"/>
              <a:t> </a:t>
            </a:r>
            <a:r>
              <a:rPr lang="en-GB" dirty="0" err="1"/>
              <a:t>afhalai</a:t>
            </a:r>
            <a:r>
              <a:rPr lang="en-GB" dirty="0"/>
              <a:t>@ </a:t>
            </a:r>
            <a:r>
              <a:rPr lang="en-GB" dirty="0" err="1"/>
              <a:t>afhalai</a:t>
            </a:r>
            <a:r>
              <a:rPr lang="en-GB" dirty="0"/>
              <a:t> `</a:t>
            </a:r>
            <a:r>
              <a:rPr lang="en-GB" dirty="0" err="1"/>
              <a:t>ejen</a:t>
            </a:r>
            <a:r>
              <a:rPr lang="en-GB" dirty="0"/>
              <a:t> </a:t>
            </a:r>
            <a:r>
              <a:rPr lang="en-GB" dirty="0" err="1"/>
              <a:t>nitenh</a:t>
            </a:r>
            <a:r>
              <a:rPr lang="en-GB" dirty="0"/>
              <a:t> `</a:t>
            </a:r>
            <a:r>
              <a:rPr lang="en-GB" dirty="0" err="1"/>
              <a:t>nte</a:t>
            </a:r>
            <a:r>
              <a:rPr lang="en-GB" dirty="0"/>
              <a:t> </a:t>
            </a:r>
            <a:r>
              <a:rPr lang="en-GB" dirty="0" err="1"/>
              <a:t>ni;you</a:t>
            </a:r>
            <a:r>
              <a:rPr lang="en-GB" dirty="0"/>
              <a:t>.</a:t>
            </a:r>
          </a:p>
        </p:txBody>
      </p:sp>
      <p:sp>
        <p:nvSpPr>
          <p:cNvPr id="5" name="Text Placeholder 4">
            <a:extLst>
              <a:ext uri="{FF2B5EF4-FFF2-40B4-BE49-F238E27FC236}">
                <a16:creationId xmlns:a16="http://schemas.microsoft.com/office/drawing/2014/main" id="{31F788CB-590F-49E0-ACB3-438C188B3638}"/>
              </a:ext>
            </a:extLst>
          </p:cNvPr>
          <p:cNvSpPr>
            <a:spLocks noGrp="1"/>
          </p:cNvSpPr>
          <p:nvPr>
            <p:ph type="body" sz="quarter" idx="10"/>
          </p:nvPr>
        </p:nvSpPr>
        <p:spPr>
          <a:xfrm>
            <a:off x="0" y="4359276"/>
            <a:ext cx="9144000" cy="683372"/>
          </a:xfrm>
        </p:spPr>
        <p:txBody>
          <a:bodyPr/>
          <a:lstStyle/>
          <a:p>
            <a:r>
              <a:rPr lang="ar-EG" sz="4000" b="1" kern="1200" dirty="0">
                <a:solidFill>
                  <a:schemeClr val="bg1"/>
                </a:solidFill>
                <a:latin typeface="Times New Roman" pitchFamily="18" charset="0"/>
                <a:ea typeface="+mn-ea"/>
                <a:cs typeface="Times New Roman" pitchFamily="18" charset="0"/>
              </a:rPr>
              <a:t>ركب على الشاروبيم وطار، طار على أجنحة الرياح.</a:t>
            </a:r>
            <a:endParaRPr lang="en-GB" dirty="0"/>
          </a:p>
        </p:txBody>
      </p:sp>
    </p:spTree>
    <p:extLst>
      <p:ext uri="{BB962C8B-B14F-4D97-AF65-F5344CB8AC3E}">
        <p14:creationId xmlns:p14="http://schemas.microsoft.com/office/powerpoint/2010/main" val="306058589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مارو أوونوف إن</a:t>
            </a:r>
            <a:r>
              <a:rPr lang="ar-EG" dirty="0"/>
              <a:t>ـ</a:t>
            </a:r>
            <a:r>
              <a:rPr lang="ar-EG" sz="3200" b="1" kern="1200" dirty="0">
                <a:solidFill>
                  <a:schemeClr val="bg1"/>
                </a:solidFill>
                <a:latin typeface="Times New Roman" pitchFamily="18" charset="0"/>
                <a:ea typeface="+mn-ea"/>
                <a:cs typeface="Times New Roman" pitchFamily="18" charset="0"/>
              </a:rPr>
              <a:t>ﭽيه ني في أووي: اووه ماريف ثيليل إنﭽيه إبكاهي:</a:t>
            </a:r>
            <a:endParaRPr lang="en-GB"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p:txBody>
          <a:bodyPr/>
          <a:lstStyle/>
          <a:p>
            <a:pPr>
              <a:lnSpc>
                <a:spcPct val="80000"/>
              </a:lnSpc>
              <a:spcBef>
                <a:spcPts val="0"/>
              </a:spcBef>
            </a:pPr>
            <a:r>
              <a:rPr lang="en-GB" dirty="0" err="1"/>
              <a:t>Marouounof</a:t>
            </a:r>
            <a:r>
              <a:rPr lang="en-GB" dirty="0"/>
              <a:t> `</a:t>
            </a:r>
            <a:r>
              <a:rPr lang="en-GB" dirty="0" err="1"/>
              <a:t>nje</a:t>
            </a:r>
            <a:r>
              <a:rPr lang="en-GB" dirty="0"/>
              <a:t> </a:t>
            </a:r>
            <a:r>
              <a:rPr lang="en-GB" dirty="0" err="1"/>
              <a:t>nivyou`i</a:t>
            </a:r>
            <a:r>
              <a:rPr lang="en-GB" dirty="0"/>
              <a:t> </a:t>
            </a:r>
            <a:r>
              <a:rPr lang="en-GB" dirty="0" err="1"/>
              <a:t>ouoh</a:t>
            </a:r>
            <a:r>
              <a:rPr lang="en-GB" dirty="0"/>
              <a:t> </a:t>
            </a:r>
            <a:r>
              <a:rPr lang="en-GB" dirty="0" err="1"/>
              <a:t>maref;elyl</a:t>
            </a:r>
            <a:r>
              <a:rPr lang="en-GB" dirty="0"/>
              <a:t> `</a:t>
            </a:r>
            <a:r>
              <a:rPr lang="en-GB" dirty="0" err="1"/>
              <a:t>nje</a:t>
            </a:r>
            <a:endParaRPr lang="en-GB" dirty="0"/>
          </a:p>
          <a:p>
            <a:pPr>
              <a:lnSpc>
                <a:spcPct val="80000"/>
              </a:lnSpc>
              <a:spcBef>
                <a:spcPts val="0"/>
              </a:spcBef>
            </a:pPr>
            <a:r>
              <a:rPr lang="en-GB" dirty="0"/>
              <a:t> `</a:t>
            </a:r>
            <a:r>
              <a:rPr lang="en-GB" dirty="0" err="1"/>
              <a:t>pkahi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لتفرح السموات وتتهلل الأرض.</a:t>
            </a:r>
            <a:endParaRPr lang="en-GB" dirty="0"/>
          </a:p>
        </p:txBody>
      </p:sp>
    </p:spTree>
    <p:extLst>
      <p:ext uri="{BB962C8B-B14F-4D97-AF65-F5344CB8AC3E}">
        <p14:creationId xmlns:p14="http://schemas.microsoft.com/office/powerpoint/2010/main" val="127500180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6095360"/>
            <a:ext cx="9143999" cy="762640"/>
          </a:xfrm>
        </p:spPr>
        <p:txBody>
          <a:bodyPr/>
          <a:lstStyle/>
          <a:p>
            <a:r>
              <a:rPr lang="ar-EG" sz="3100" b="1" kern="1200" dirty="0">
                <a:solidFill>
                  <a:schemeClr val="bg1"/>
                </a:solidFill>
                <a:latin typeface="Times New Roman" pitchFamily="18" charset="0"/>
                <a:ea typeface="+mn-ea"/>
                <a:cs typeface="Times New Roman" pitchFamily="18" charset="0"/>
              </a:rPr>
              <a:t>مارو راشي إنتيه ني فيلي تيرو: إنتيه ني بيستوس إن أورثوذوكسوس. </a:t>
            </a:r>
            <a:endParaRPr lang="en-GB" sz="3100"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0" y="5286467"/>
            <a:ext cx="9144000" cy="847758"/>
          </a:xfrm>
        </p:spPr>
        <p:txBody>
          <a:bodyPr/>
          <a:lstStyle/>
          <a:p>
            <a:pPr>
              <a:lnSpc>
                <a:spcPct val="80000"/>
              </a:lnSpc>
              <a:spcBef>
                <a:spcPts val="0"/>
              </a:spcBef>
            </a:pPr>
            <a:r>
              <a:rPr lang="en-GB" sz="4000" dirty="0" err="1"/>
              <a:t>Marourasi</a:t>
            </a:r>
            <a:r>
              <a:rPr lang="en-GB" sz="4000" dirty="0"/>
              <a:t> `</a:t>
            </a:r>
            <a:r>
              <a:rPr lang="en-GB" sz="4000" dirty="0" err="1"/>
              <a:t>nje</a:t>
            </a:r>
            <a:r>
              <a:rPr lang="en-GB" sz="4000" dirty="0"/>
              <a:t> </a:t>
            </a:r>
            <a:r>
              <a:rPr lang="en-GB" sz="4000" dirty="0" err="1"/>
              <a:t>nivuly</a:t>
            </a:r>
            <a:r>
              <a:rPr lang="en-GB" sz="4000" dirty="0"/>
              <a:t> </a:t>
            </a:r>
            <a:r>
              <a:rPr lang="en-GB" sz="4000" dirty="0" err="1"/>
              <a:t>tyrou</a:t>
            </a:r>
            <a:r>
              <a:rPr lang="en-GB" sz="4000" dirty="0"/>
              <a:t> `</a:t>
            </a:r>
            <a:r>
              <a:rPr lang="en-GB" sz="4000" dirty="0" err="1"/>
              <a:t>nte</a:t>
            </a:r>
            <a:r>
              <a:rPr lang="en-GB" sz="4000" dirty="0"/>
              <a:t> </a:t>
            </a:r>
            <a:r>
              <a:rPr lang="en-GB" sz="4000" dirty="0" err="1"/>
              <a:t>nipictoc</a:t>
            </a:r>
            <a:endParaRPr lang="ar-EG" sz="4000" dirty="0"/>
          </a:p>
          <a:p>
            <a:pPr>
              <a:lnSpc>
                <a:spcPct val="80000"/>
              </a:lnSpc>
              <a:spcBef>
                <a:spcPts val="0"/>
              </a:spcBef>
            </a:pPr>
            <a:r>
              <a:rPr lang="en-GB" sz="4000" dirty="0"/>
              <a:t>`</a:t>
            </a:r>
            <a:r>
              <a:rPr lang="en-GB" sz="4000" dirty="0" err="1"/>
              <a:t>nor;odoxoc</a:t>
            </a:r>
            <a:r>
              <a:rPr lang="en-GB" sz="4000"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2722"/>
            <a:ext cx="9144000" cy="795821"/>
          </a:xfrm>
        </p:spPr>
        <p:txBody>
          <a:bodyPr>
            <a:normAutofit/>
          </a:bodyPr>
          <a:lstStyle/>
          <a:p>
            <a:r>
              <a:rPr lang="ar-EG" sz="4400" b="1" kern="1200" dirty="0">
                <a:solidFill>
                  <a:schemeClr val="bg1"/>
                </a:solidFill>
                <a:latin typeface="Times New Roman" pitchFamily="18" charset="0"/>
                <a:ea typeface="+mn-ea"/>
                <a:cs typeface="Times New Roman" pitchFamily="18" charset="0"/>
              </a:rPr>
              <a:t>لتفرح كل قبائل المؤمنين الأرثوذكسيين.</a:t>
            </a:r>
            <a:endParaRPr lang="en-GB" sz="4400" dirty="0"/>
          </a:p>
        </p:txBody>
      </p:sp>
    </p:spTree>
    <p:extLst>
      <p:ext uri="{BB962C8B-B14F-4D97-AF65-F5344CB8AC3E}">
        <p14:creationId xmlns:p14="http://schemas.microsoft.com/office/powerpoint/2010/main" val="3768589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2D3463D-5367-4D97-AC10-EC086D03B97A}"/>
              </a:ext>
            </a:extLst>
          </p:cNvPr>
          <p:cNvSpPr>
            <a:spLocks noGrp="1"/>
          </p:cNvSpPr>
          <p:nvPr>
            <p:ph type="body" sz="quarter" idx="10"/>
          </p:nvPr>
        </p:nvSpPr>
        <p:spPr/>
        <p:txBody>
          <a:bodyPr anchor="t"/>
          <a:lstStyle/>
          <a:p>
            <a:r>
              <a:rPr lang="ar-EG" sz="4400" dirty="0"/>
              <a:t>فليعج البحر وكل ملئه، المسكونة وكل الساكنين فيها. تصفق جميع الأنهار، الجبال تبتهج أمام وجه الرب، لأنه أتى ليدين الأرض، يدين المسكونة بالعدل والشعوب بالاستقامة هلليلويا.</a:t>
            </a:r>
            <a:endParaRPr lang="en-US" sz="4400" dirty="0"/>
          </a:p>
          <a:p>
            <a:endParaRPr lang="en-GB" sz="4400" dirty="0"/>
          </a:p>
        </p:txBody>
      </p:sp>
    </p:spTree>
    <p:extLst>
      <p:ext uri="{BB962C8B-B14F-4D97-AF65-F5344CB8AC3E}">
        <p14:creationId xmlns:p14="http://schemas.microsoft.com/office/powerpoint/2010/main" val="1028128946"/>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5965028"/>
            <a:ext cx="9143999" cy="892972"/>
          </a:xfrm>
        </p:spPr>
        <p:txBody>
          <a:bodyPr/>
          <a:lstStyle/>
          <a:p>
            <a:r>
              <a:rPr lang="ar-EG" sz="3100" b="1" kern="1200" dirty="0">
                <a:solidFill>
                  <a:schemeClr val="bg1"/>
                </a:solidFill>
                <a:latin typeface="Times New Roman" pitchFamily="18" charset="0"/>
                <a:ea typeface="+mn-ea"/>
                <a:cs typeface="Times New Roman" pitchFamily="18" charset="0"/>
              </a:rPr>
              <a:t>(ﭽيه بي خريستوس بي مونوجينيس إننوتي)2: (آفشيناف)3 إيه إبشوي إيه ني في أووي.</a:t>
            </a:r>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1" y="5123329"/>
            <a:ext cx="9144000" cy="892972"/>
          </a:xfrm>
        </p:spPr>
        <p:txBody>
          <a:bodyPr/>
          <a:lstStyle/>
          <a:p>
            <a:pPr>
              <a:lnSpc>
                <a:spcPct val="80000"/>
              </a:lnSpc>
              <a:spcBef>
                <a:spcPts val="0"/>
              </a:spcBef>
            </a:pPr>
            <a:r>
              <a:rPr lang="en-GB" dirty="0"/>
              <a:t>(Je Pi`,</a:t>
            </a:r>
            <a:r>
              <a:rPr lang="en-GB" dirty="0" err="1"/>
              <a:t>rictoc</a:t>
            </a:r>
            <a:r>
              <a:rPr lang="en-GB" dirty="0"/>
              <a:t> </a:t>
            </a:r>
            <a:r>
              <a:rPr lang="en-GB" dirty="0" err="1"/>
              <a:t>pimonogenyc</a:t>
            </a:r>
            <a:r>
              <a:rPr lang="en-GB" dirty="0"/>
              <a:t> `</a:t>
            </a:r>
            <a:r>
              <a:rPr lang="en-GB" dirty="0" err="1"/>
              <a:t>nNou</a:t>
            </a:r>
            <a:r>
              <a:rPr lang="en-GB" dirty="0"/>
              <a:t>])=b@ (</a:t>
            </a:r>
            <a:r>
              <a:rPr lang="en-GB" dirty="0" err="1"/>
              <a:t>afsenaf</a:t>
            </a:r>
            <a:r>
              <a:rPr lang="en-GB" dirty="0"/>
              <a:t>)=g</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4241"/>
            <a:ext cx="9144000" cy="656477"/>
          </a:xfrm>
        </p:spPr>
        <p:txBody>
          <a:bodyPr>
            <a:normAutofit fontScale="92500" lnSpcReduction="20000"/>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 المسيح الإله الوحيد، صعد إلى السموات.</a:t>
            </a:r>
          </a:p>
        </p:txBody>
      </p:sp>
    </p:spTree>
    <p:extLst>
      <p:ext uri="{BB962C8B-B14F-4D97-AF65-F5344CB8AC3E}">
        <p14:creationId xmlns:p14="http://schemas.microsoft.com/office/powerpoint/2010/main" val="262174951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0ABBF6-D555-4DB6-96BD-C678583F1207}"/>
              </a:ext>
            </a:extLst>
          </p:cNvPr>
          <p:cNvSpPr>
            <a:spLocks noGrp="1"/>
          </p:cNvSpPr>
          <p:nvPr>
            <p:ph type="title"/>
          </p:nvPr>
        </p:nvSpPr>
        <p:spPr/>
        <p:txBody>
          <a:bodyPr>
            <a:normAutofit fontScale="90000"/>
          </a:bodyPr>
          <a:lstStyle/>
          <a:p>
            <a:r>
              <a:rPr lang="ar-EG" dirty="0">
                <a:solidFill>
                  <a:srgbClr val="FFC000"/>
                </a:solidFill>
              </a:rPr>
              <a:t>ابخرستوس اناليبسيس (الصعود)</a:t>
            </a:r>
            <a:endParaRPr lang="en-GB" dirty="0">
              <a:solidFill>
                <a:srgbClr val="FFC000"/>
              </a:solidFill>
            </a:endParaRPr>
          </a:p>
        </p:txBody>
      </p:sp>
      <p:sp>
        <p:nvSpPr>
          <p:cNvPr id="3" name="Text Placeholder 2">
            <a:extLst>
              <a:ext uri="{FF2B5EF4-FFF2-40B4-BE49-F238E27FC236}">
                <a16:creationId xmlns:a16="http://schemas.microsoft.com/office/drawing/2014/main" id="{B595EECE-E43D-420B-8430-037AA4A74CB4}"/>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آ بي خريستوس آناليم بسيس إسطون أوورانون:</a:t>
            </a:r>
            <a:endParaRPr lang="en-GB" sz="4400" dirty="0"/>
          </a:p>
        </p:txBody>
      </p:sp>
      <p:sp>
        <p:nvSpPr>
          <p:cNvPr id="4" name="Text Placeholder 3">
            <a:extLst>
              <a:ext uri="{FF2B5EF4-FFF2-40B4-BE49-F238E27FC236}">
                <a16:creationId xmlns:a16="http://schemas.microsoft.com/office/drawing/2014/main" id="{7880CD31-BA54-4F18-89DD-AE527ADA3059}"/>
              </a:ext>
            </a:extLst>
          </p:cNvPr>
          <p:cNvSpPr>
            <a:spLocks noGrp="1"/>
          </p:cNvSpPr>
          <p:nvPr>
            <p:ph type="body" sz="quarter" idx="3"/>
          </p:nvPr>
        </p:nvSpPr>
        <p:spPr/>
        <p:txBody>
          <a:bodyPr/>
          <a:lstStyle/>
          <a:p>
            <a:r>
              <a:rPr lang="en-GB" sz="4400" dirty="0"/>
              <a:t>A Pi`,</a:t>
            </a:r>
            <a:r>
              <a:rPr lang="en-GB" sz="4400" dirty="0" err="1"/>
              <a:t>rictoc</a:t>
            </a:r>
            <a:r>
              <a:rPr lang="en-GB" sz="4400" dirty="0"/>
              <a:t> `</a:t>
            </a:r>
            <a:r>
              <a:rPr lang="en-GB" sz="4400" dirty="0" err="1"/>
              <a:t>anelum'uc</a:t>
            </a:r>
            <a:r>
              <a:rPr lang="en-GB" sz="4400" dirty="0"/>
              <a:t> ton </a:t>
            </a:r>
            <a:r>
              <a:rPr lang="en-GB" sz="4400" dirty="0" err="1"/>
              <a:t>ouranon</a:t>
            </a:r>
            <a:r>
              <a:rPr lang="en-GB" sz="4400" dirty="0"/>
              <a:t>@ </a:t>
            </a:r>
          </a:p>
        </p:txBody>
      </p:sp>
      <p:sp>
        <p:nvSpPr>
          <p:cNvPr id="5" name="Text Placeholder 4">
            <a:extLst>
              <a:ext uri="{FF2B5EF4-FFF2-40B4-BE49-F238E27FC236}">
                <a16:creationId xmlns:a16="http://schemas.microsoft.com/office/drawing/2014/main" id="{48E20E31-38CE-4CD7-86B1-3340355EFBF9}"/>
              </a:ext>
            </a:extLst>
          </p:cNvPr>
          <p:cNvSpPr>
            <a:spLocks noGrp="1"/>
          </p:cNvSpPr>
          <p:nvPr>
            <p:ph type="body" sz="quarter" idx="10"/>
          </p:nvPr>
        </p:nvSpPr>
        <p:spPr>
          <a:xfrm>
            <a:off x="0" y="4431497"/>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المسيح صعد إلى السموات،</a:t>
            </a:r>
            <a:endParaRPr lang="en-GB" sz="4800" dirty="0"/>
          </a:p>
        </p:txBody>
      </p:sp>
      <p:sp>
        <p:nvSpPr>
          <p:cNvPr id="6" name="TextBox 5">
            <a:hlinkClick r:id="" action="ppaction://customshow?id=19&amp;return=true"/>
            <a:extLst>
              <a:ext uri="{FF2B5EF4-FFF2-40B4-BE49-F238E27FC236}">
                <a16:creationId xmlns:a16="http://schemas.microsoft.com/office/drawing/2014/main" id="{76BDDB3C-56F2-4923-AA43-C2A5D61350CE}"/>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6D2BA0C3-8795-4268-ADB9-D18DC76B81D4}"/>
              </a:ext>
            </a:extLst>
          </p:cNvPr>
          <p:cNvSpPr txBox="1"/>
          <p:nvPr/>
        </p:nvSpPr>
        <p:spPr>
          <a:xfrm>
            <a:off x="292866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D7756B94-C211-4D82-93B4-8E9F956C7246}"/>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E40C83AB-F004-433E-8844-7395B1BCB5DD}"/>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4" action="ppaction://hlinksldjump"/>
            <a:extLst>
              <a:ext uri="{FF2B5EF4-FFF2-40B4-BE49-F238E27FC236}">
                <a16:creationId xmlns:a16="http://schemas.microsoft.com/office/drawing/2014/main" id="{290098AC-052F-4CF6-8D27-41681390BCC9}"/>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3607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إكصا بيستيليه باراكليطون طو بني</a:t>
            </a:r>
            <a:r>
              <a:rPr lang="ar-EG" sz="4400" b="1" dirty="0">
                <a:solidFill>
                  <a:srgbClr val="FFFFFF"/>
                </a:solidFill>
                <a:latin typeface="Times New Roman"/>
                <a:cs typeface="Times New Roman"/>
              </a:rPr>
              <a:t>ڤ</a:t>
            </a:r>
            <a:r>
              <a:rPr lang="ar-EG" sz="4400" b="1" kern="1200" dirty="0">
                <a:solidFill>
                  <a:schemeClr val="bg1"/>
                </a:solidFill>
                <a:latin typeface="Times New Roman" pitchFamily="18" charset="0"/>
                <a:ea typeface="+mn-ea"/>
                <a:cs typeface="Times New Roman" pitchFamily="18" charset="0"/>
              </a:rPr>
              <a:t>ما طو آجيون:</a:t>
            </a:r>
            <a:endParaRPr lang="en-GB" sz="44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3700" dirty="0" err="1"/>
              <a:t>exapectile</a:t>
            </a:r>
            <a:r>
              <a:rPr lang="en-GB" sz="3700" dirty="0"/>
              <a:t> </a:t>
            </a:r>
            <a:r>
              <a:rPr lang="en-GB" sz="3700" dirty="0" err="1"/>
              <a:t>Paraklyton</a:t>
            </a:r>
            <a:r>
              <a:rPr lang="en-GB" sz="3700" dirty="0"/>
              <a:t> to `Pneuma to `</a:t>
            </a:r>
            <a:r>
              <a:rPr lang="en-GB" sz="3700" dirty="0" err="1"/>
              <a:t>agion</a:t>
            </a:r>
            <a:r>
              <a:rPr lang="en-GB" sz="37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وأرسل المعزي الروح القدس، </a:t>
            </a:r>
            <a:endParaRPr lang="en-GB" sz="4800" dirty="0"/>
          </a:p>
        </p:txBody>
      </p:sp>
    </p:spTree>
    <p:extLst>
      <p:ext uri="{BB962C8B-B14F-4D97-AF65-F5344CB8AC3E}">
        <p14:creationId xmlns:p14="http://schemas.microsoft.com/office/powerpoint/2010/main" val="29350180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300" b="1" kern="1200" dirty="0">
                <a:solidFill>
                  <a:schemeClr val="bg1"/>
                </a:solidFill>
                <a:latin typeface="Times New Roman" pitchFamily="18" charset="0"/>
                <a:ea typeface="+mn-ea"/>
                <a:cs typeface="Times New Roman" pitchFamily="18" charset="0"/>
              </a:rPr>
              <a:t>زوئين خاري سامينوس إيه بيطون بسيخون إيمون.</a:t>
            </a:r>
            <a:endParaRPr lang="en-GB" sz="43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4300" dirty="0" err="1"/>
              <a:t>zwyn</a:t>
            </a:r>
            <a:r>
              <a:rPr lang="en-GB" sz="4300" dirty="0"/>
              <a:t> ,</a:t>
            </a:r>
            <a:r>
              <a:rPr lang="en-GB" sz="4300" dirty="0" err="1"/>
              <a:t>aricamenoc</a:t>
            </a:r>
            <a:r>
              <a:rPr lang="en-GB" sz="4300" dirty="0"/>
              <a:t> `</a:t>
            </a:r>
            <a:r>
              <a:rPr lang="en-GB" sz="4300" dirty="0" err="1"/>
              <a:t>epitwn</a:t>
            </a:r>
            <a:r>
              <a:rPr lang="en-GB" sz="4300" dirty="0"/>
              <a:t> '</a:t>
            </a:r>
            <a:r>
              <a:rPr lang="en-GB" sz="4300" dirty="0" err="1"/>
              <a:t>u,wn</a:t>
            </a:r>
            <a:r>
              <a:rPr lang="en-GB" sz="4300" dirty="0"/>
              <a:t> `</a:t>
            </a:r>
            <a:r>
              <a:rPr lang="en-GB" sz="4300" dirty="0" err="1"/>
              <a:t>ymwn</a:t>
            </a:r>
            <a:r>
              <a:rPr lang="en-GB" sz="43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وأنعم لنفوسنا بالحياة. </a:t>
            </a:r>
            <a:endParaRPr lang="en-GB" sz="4800" dirty="0"/>
          </a:p>
        </p:txBody>
      </p:sp>
    </p:spTree>
    <p:extLst>
      <p:ext uri="{BB962C8B-B14F-4D97-AF65-F5344CB8AC3E}">
        <p14:creationId xmlns:p14="http://schemas.microsoft.com/office/powerpoint/2010/main" val="207022467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180D63A-EAF5-4327-BFD4-C48429DBF18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370005090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FBDE5ADC-13D8-4430-AD36-F531FFE6FC5C}"/>
              </a:ext>
            </a:extLst>
          </p:cNvPr>
          <p:cNvSpPr>
            <a:spLocks noGrp="1"/>
          </p:cNvSpPr>
          <p:nvPr>
            <p:ph type="title"/>
          </p:nvPr>
        </p:nvSpPr>
        <p:spPr/>
        <p:txBody>
          <a:bodyPr/>
          <a:lstStyle/>
          <a:p>
            <a:endParaRPr lang="en-GB"/>
          </a:p>
        </p:txBody>
      </p:sp>
      <p:sp>
        <p:nvSpPr>
          <p:cNvPr id="5" name="Text Placeholder 4"/>
          <p:cNvSpPr>
            <a:spLocks noGrp="1"/>
          </p:cNvSpPr>
          <p:nvPr>
            <p:ph type="body" idx="1"/>
          </p:nvPr>
        </p:nvSpPr>
        <p:spPr/>
        <p:txBody>
          <a:bodyPr/>
          <a:lstStyle/>
          <a:p>
            <a:pPr>
              <a:spcBef>
                <a:spcPts val="0"/>
              </a:spcBef>
              <a:defRPr/>
            </a:pPr>
            <a:r>
              <a:rPr lang="en-US" sz="3900" dirty="0"/>
              <a:t>  </a:t>
            </a:r>
            <a:r>
              <a:rPr lang="ar-SA" sz="3900" dirty="0"/>
              <a:t>كى نين كى آإى كى إسطوس إى أوناس طون إى أونون</a:t>
            </a:r>
            <a:endParaRPr lang="ar-EG" sz="39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a:xfrm>
            <a:off x="0" y="4405528"/>
            <a:ext cx="9144000" cy="795821"/>
          </a:xfrm>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38753225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B2C1E9D-C12C-4064-8D50-29ACE4C083A8}"/>
              </a:ext>
            </a:extLst>
          </p:cNvPr>
          <p:cNvSpPr>
            <a:spLocks noGrp="1"/>
          </p:cNvSpPr>
          <p:nvPr>
            <p:ph type="title"/>
          </p:nvPr>
        </p:nvSpPr>
        <p:spPr>
          <a:xfrm>
            <a:off x="-1550504" y="0"/>
            <a:ext cx="1550504" cy="1815352"/>
          </a:xfrm>
        </p:spPr>
        <p:txBody>
          <a:bodyPr>
            <a:normAutofit/>
          </a:bodyPr>
          <a:lstStyle/>
          <a:p>
            <a:r>
              <a:rPr lang="ar-EG" dirty="0">
                <a:solidFill>
                  <a:srgbClr val="FFC000"/>
                </a:solidFill>
              </a:rPr>
              <a:t>بى إخرستوس أفتونف (الصعود)</a:t>
            </a:r>
            <a:endParaRPr lang="en-GB" dirty="0">
              <a:solidFill>
                <a:srgbClr val="FFC000"/>
              </a:solidFill>
            </a:endParaRPr>
          </a:p>
        </p:txBody>
      </p:sp>
      <p:sp>
        <p:nvSpPr>
          <p:cNvPr id="3" name="Text Placeholder 2">
            <a:extLst>
              <a:ext uri="{FF2B5EF4-FFF2-40B4-BE49-F238E27FC236}">
                <a16:creationId xmlns:a16="http://schemas.microsoft.com/office/drawing/2014/main" id="{07B0BDC4-45D9-4770-A7AA-EBA6C3735D0A}"/>
              </a:ext>
            </a:extLst>
          </p:cNvPr>
          <p:cNvSpPr>
            <a:spLocks noGrp="1"/>
          </p:cNvSpPr>
          <p:nvPr>
            <p:ph type="body" idx="1"/>
          </p:nvPr>
        </p:nvSpPr>
        <p:spPr>
          <a:xfrm>
            <a:off x="0" y="5943599"/>
            <a:ext cx="9143999" cy="914401"/>
          </a:xfrm>
        </p:spPr>
        <p:txBody>
          <a:bodyPr/>
          <a:lstStyle/>
          <a:p>
            <a:r>
              <a:rPr lang="ar-EG" sz="3200" b="1" kern="1200" dirty="0">
                <a:solidFill>
                  <a:schemeClr val="bg1"/>
                </a:solidFill>
                <a:latin typeface="Times New Roman" pitchFamily="18" charset="0"/>
                <a:ea typeface="+mn-ea"/>
                <a:cs typeface="Times New Roman" pitchFamily="18" charset="0"/>
              </a:rPr>
              <a:t>بي خريستوس أفطونف إيـﭬول خين ني إثموأووت: أووه أفشيناف إيه إبشوي إيه ني في أووي:</a:t>
            </a:r>
            <a:endParaRPr lang="en-GB" dirty="0"/>
          </a:p>
        </p:txBody>
      </p:sp>
      <p:sp>
        <p:nvSpPr>
          <p:cNvPr id="4" name="Text Placeholder 3">
            <a:extLst>
              <a:ext uri="{FF2B5EF4-FFF2-40B4-BE49-F238E27FC236}">
                <a16:creationId xmlns:a16="http://schemas.microsoft.com/office/drawing/2014/main" id="{CF39BBA2-2AB7-4346-A5F3-93D7FED5C8C4}"/>
              </a:ext>
            </a:extLst>
          </p:cNvPr>
          <p:cNvSpPr>
            <a:spLocks noGrp="1"/>
          </p:cNvSpPr>
          <p:nvPr>
            <p:ph type="body" sz="quarter" idx="3"/>
          </p:nvPr>
        </p:nvSpPr>
        <p:spPr>
          <a:xfrm>
            <a:off x="-1" y="5042648"/>
            <a:ext cx="9144000" cy="847758"/>
          </a:xfrm>
        </p:spPr>
        <p:txBody>
          <a:bodyPr/>
          <a:lstStyle/>
          <a:p>
            <a:r>
              <a:rPr lang="en-GB" sz="3800" dirty="0"/>
              <a:t>Pi`,</a:t>
            </a:r>
            <a:r>
              <a:rPr lang="en-GB" sz="3800" dirty="0" err="1"/>
              <a:t>rictoc</a:t>
            </a:r>
            <a:r>
              <a:rPr lang="en-GB" sz="3800" dirty="0"/>
              <a:t> </a:t>
            </a:r>
            <a:r>
              <a:rPr lang="en-GB" sz="3800" dirty="0" err="1"/>
              <a:t>aftwnf</a:t>
            </a:r>
            <a:r>
              <a:rPr lang="en-GB" sz="3800" dirty="0"/>
              <a:t> `</a:t>
            </a:r>
            <a:r>
              <a:rPr lang="en-GB" sz="3800" dirty="0" err="1"/>
              <a:t>ebol</a:t>
            </a:r>
            <a:r>
              <a:rPr lang="en-GB" sz="3800" dirty="0"/>
              <a:t> </a:t>
            </a:r>
            <a:r>
              <a:rPr lang="en-GB" sz="3800" dirty="0" err="1"/>
              <a:t>qen</a:t>
            </a:r>
            <a:r>
              <a:rPr lang="en-GB" sz="3800" dirty="0"/>
              <a:t> </a:t>
            </a:r>
            <a:r>
              <a:rPr lang="en-GB" sz="3800" dirty="0" err="1"/>
              <a:t>nye;mwout</a:t>
            </a:r>
            <a:r>
              <a:rPr lang="en-GB" sz="3800" dirty="0"/>
              <a:t>@ </a:t>
            </a:r>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a:t>
            </a:r>
          </a:p>
        </p:txBody>
      </p:sp>
      <p:sp>
        <p:nvSpPr>
          <p:cNvPr id="5" name="Text Placeholder 4">
            <a:extLst>
              <a:ext uri="{FF2B5EF4-FFF2-40B4-BE49-F238E27FC236}">
                <a16:creationId xmlns:a16="http://schemas.microsoft.com/office/drawing/2014/main" id="{9F091BEE-1926-47D2-83A4-EC8C4FE489DC}"/>
              </a:ext>
            </a:extLst>
          </p:cNvPr>
          <p:cNvSpPr>
            <a:spLocks noGrp="1"/>
          </p:cNvSpPr>
          <p:nvPr>
            <p:ph type="body" sz="quarter" idx="10"/>
          </p:nvPr>
        </p:nvSpPr>
        <p:spPr>
          <a:xfrm>
            <a:off x="0" y="4359276"/>
            <a:ext cx="9144000" cy="630179"/>
          </a:xfrm>
        </p:spPr>
        <p:txBody>
          <a:bodyPr anchor="ctr">
            <a:noAutofit/>
          </a:bodyPr>
          <a:lstStyle/>
          <a:p>
            <a:pPr>
              <a:lnSpc>
                <a:spcPct val="110000"/>
              </a:lnSpc>
            </a:pPr>
            <a:r>
              <a:rPr lang="ar-EG" sz="3800" b="1" kern="1200" dirty="0">
                <a:solidFill>
                  <a:schemeClr val="bg1"/>
                </a:solidFill>
                <a:latin typeface="Times New Roman" pitchFamily="18" charset="0"/>
                <a:ea typeface="+mn-ea"/>
                <a:cs typeface="Times New Roman" pitchFamily="18" charset="0"/>
              </a:rPr>
              <a:t>المسيح قام من الأموات، وصعد إلى السموات،</a:t>
            </a:r>
            <a:endParaRPr lang="en-GB" sz="3800" dirty="0"/>
          </a:p>
        </p:txBody>
      </p:sp>
      <p:sp>
        <p:nvSpPr>
          <p:cNvPr id="6" name="TextBox 5">
            <a:hlinkClick r:id="" action="ppaction://customshow?id=19&amp;return=true"/>
            <a:extLst>
              <a:ext uri="{FF2B5EF4-FFF2-40B4-BE49-F238E27FC236}">
                <a16:creationId xmlns:a16="http://schemas.microsoft.com/office/drawing/2014/main" id="{1801B9BC-622A-4E08-8E2D-68BCB73866F1}"/>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F1FE6245-3C26-429D-81C7-314AFDE22E20}"/>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2" action="ppaction://hlinksldjump"/>
            <a:extLst>
              <a:ext uri="{FF2B5EF4-FFF2-40B4-BE49-F238E27FC236}">
                <a16:creationId xmlns:a16="http://schemas.microsoft.com/office/drawing/2014/main" id="{FA24C4BC-8293-4C9C-83FB-2690F71DDB42}"/>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3" action="ppaction://hlinksldjump"/>
            <a:extLst>
              <a:ext uri="{FF2B5EF4-FFF2-40B4-BE49-F238E27FC236}">
                <a16:creationId xmlns:a16="http://schemas.microsoft.com/office/drawing/2014/main" id="{A41600FB-7651-48C4-99FB-7E7FE01AE0D1}"/>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603F48FE-8561-45E9-9143-5042B4FAFA72}"/>
              </a:ext>
            </a:extLst>
          </p:cNvPr>
          <p:cNvSpPr txBox="1"/>
          <p:nvPr/>
        </p:nvSpPr>
        <p:spPr>
          <a:xfrm>
            <a:off x="2928661" y="3951446"/>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76923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C3C33FB-C023-4632-AC68-6776586F99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9E3473-71C2-4B7D-9F4F-3A09A8AFEE43}"/>
              </a:ext>
            </a:extLst>
          </p:cNvPr>
          <p:cNvSpPr>
            <a:spLocks noGrp="1"/>
          </p:cNvSpPr>
          <p:nvPr>
            <p:ph type="body" idx="1"/>
          </p:nvPr>
        </p:nvSpPr>
        <p:spPr>
          <a:xfrm>
            <a:off x="0" y="5901189"/>
            <a:ext cx="9143999" cy="956811"/>
          </a:xfrm>
        </p:spPr>
        <p:txBody>
          <a:bodyPr/>
          <a:lstStyle/>
          <a:p>
            <a:r>
              <a:rPr lang="ar-EG" sz="3400" b="1" kern="1200" dirty="0">
                <a:solidFill>
                  <a:schemeClr val="bg1"/>
                </a:solidFill>
                <a:latin typeface="Times New Roman" pitchFamily="18" charset="0"/>
                <a:ea typeface="+mn-ea"/>
                <a:cs typeface="Times New Roman" pitchFamily="18" charset="0"/>
              </a:rPr>
              <a:t>آفهيمسي صا أووي نام إمبيفيوت خين ني إتتشوسي: آف إير إهموت إننين بسيشي إمبي أونخ إن إينيه. </a:t>
            </a:r>
            <a:endParaRPr lang="en-GB" sz="3400" dirty="0"/>
          </a:p>
        </p:txBody>
      </p:sp>
      <p:sp>
        <p:nvSpPr>
          <p:cNvPr id="4" name="Text Placeholder 3">
            <a:extLst>
              <a:ext uri="{FF2B5EF4-FFF2-40B4-BE49-F238E27FC236}">
                <a16:creationId xmlns:a16="http://schemas.microsoft.com/office/drawing/2014/main" id="{0F9EF2E6-59D5-453F-B2BE-15803D52B91A}"/>
              </a:ext>
            </a:extLst>
          </p:cNvPr>
          <p:cNvSpPr>
            <a:spLocks noGrp="1"/>
          </p:cNvSpPr>
          <p:nvPr>
            <p:ph type="body" sz="quarter" idx="3"/>
          </p:nvPr>
        </p:nvSpPr>
        <p:spPr>
          <a:xfrm>
            <a:off x="-1" y="4894729"/>
            <a:ext cx="9144000" cy="1006460"/>
          </a:xfrm>
        </p:spPr>
        <p:txBody>
          <a:bodyPr anchor="t"/>
          <a:lstStyle/>
          <a:p>
            <a:pPr>
              <a:lnSpc>
                <a:spcPct val="80000"/>
              </a:lnSpc>
            </a:pPr>
            <a:r>
              <a:rPr lang="en-GB" sz="4000" dirty="0" err="1"/>
              <a:t>afhemci</a:t>
            </a:r>
            <a:r>
              <a:rPr lang="en-GB" sz="4000" dirty="0"/>
              <a:t> </a:t>
            </a:r>
            <a:r>
              <a:rPr lang="en-GB" sz="4000" dirty="0" err="1"/>
              <a:t>caou`inam</a:t>
            </a:r>
            <a:r>
              <a:rPr lang="en-GB" sz="4000" dirty="0"/>
              <a:t> `</a:t>
            </a:r>
            <a:r>
              <a:rPr lang="en-GB" sz="4000" dirty="0" err="1"/>
              <a:t>mPefiwt</a:t>
            </a:r>
            <a:r>
              <a:rPr lang="en-GB" sz="4000" dirty="0"/>
              <a:t> </a:t>
            </a:r>
            <a:r>
              <a:rPr lang="en-GB" sz="4000" dirty="0" err="1"/>
              <a:t>qen</a:t>
            </a:r>
            <a:r>
              <a:rPr lang="en-GB" sz="4000" dirty="0"/>
              <a:t> nyet[</a:t>
            </a:r>
            <a:r>
              <a:rPr lang="en-GB" sz="4000" dirty="0" err="1"/>
              <a:t>oci</a:t>
            </a:r>
            <a:r>
              <a:rPr lang="en-GB" sz="4000" dirty="0"/>
              <a:t>@ </a:t>
            </a:r>
            <a:r>
              <a:rPr lang="en-GB" sz="4000" dirty="0" err="1"/>
              <a:t>afer`hmot</a:t>
            </a:r>
            <a:r>
              <a:rPr lang="en-GB" sz="4000" dirty="0"/>
              <a:t> `</a:t>
            </a:r>
            <a:r>
              <a:rPr lang="en-GB" sz="4000" dirty="0" err="1"/>
              <a:t>nnen'u,y</a:t>
            </a:r>
            <a:r>
              <a:rPr lang="en-GB" sz="4000" dirty="0"/>
              <a:t> `</a:t>
            </a:r>
            <a:r>
              <a:rPr lang="en-GB" sz="4000" dirty="0" err="1"/>
              <a:t>mpiwnq</a:t>
            </a:r>
            <a:r>
              <a:rPr lang="en-GB" sz="4000" dirty="0"/>
              <a:t> `</a:t>
            </a:r>
            <a:r>
              <a:rPr lang="en-GB" sz="4000" dirty="0" err="1"/>
              <a:t>n`eneh</a:t>
            </a:r>
            <a:r>
              <a:rPr lang="en-GB" sz="4000" dirty="0"/>
              <a:t>.</a:t>
            </a:r>
          </a:p>
        </p:txBody>
      </p:sp>
      <p:sp>
        <p:nvSpPr>
          <p:cNvPr id="5" name="Text Placeholder 4">
            <a:extLst>
              <a:ext uri="{FF2B5EF4-FFF2-40B4-BE49-F238E27FC236}">
                <a16:creationId xmlns:a16="http://schemas.microsoft.com/office/drawing/2014/main" id="{389C4DEE-9FA9-4F48-B1EC-2E0C4FEC9818}"/>
              </a:ext>
            </a:extLst>
          </p:cNvPr>
          <p:cNvSpPr>
            <a:spLocks noGrp="1"/>
          </p:cNvSpPr>
          <p:nvPr>
            <p:ph type="body" sz="quarter" idx="10"/>
          </p:nvPr>
        </p:nvSpPr>
        <p:spPr>
          <a:xfrm>
            <a:off x="0" y="4370294"/>
            <a:ext cx="9144000" cy="618565"/>
          </a:xfrm>
        </p:spPr>
        <p:txBody>
          <a:bodyPr>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وجلس عن يمين أبيه في الأعالي، وأنعم لنفوسنا بالحياة الأبدية.</a:t>
            </a:r>
            <a:endParaRPr lang="en-GB" dirty="0"/>
          </a:p>
        </p:txBody>
      </p:sp>
    </p:spTree>
    <p:extLst>
      <p:ext uri="{BB962C8B-B14F-4D97-AF65-F5344CB8AC3E}">
        <p14:creationId xmlns:p14="http://schemas.microsoft.com/office/powerpoint/2010/main" val="276091960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5"/>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05D9D0B-9AA0-4161-90AD-D43CBC26554A}"/>
              </a:ext>
            </a:extLst>
          </p:cNvPr>
          <p:cNvSpPr>
            <a:spLocks noGrp="1"/>
          </p:cNvSpPr>
          <p:nvPr>
            <p:ph type="title"/>
          </p:nvPr>
        </p:nvSpPr>
        <p:spPr/>
        <p:txBody>
          <a:bodyPr>
            <a:normAutofit fontScale="90000"/>
          </a:bodyPr>
          <a:lstStyle/>
          <a:p>
            <a:r>
              <a:rPr lang="ar-EG" sz="3600" dirty="0">
                <a:solidFill>
                  <a:srgbClr val="FFC000"/>
                </a:solidFill>
              </a:rPr>
              <a:t>محير عيد الصعود</a:t>
            </a:r>
            <a:endParaRPr lang="en-GB" sz="3600" dirty="0">
              <a:solidFill>
                <a:srgbClr val="FFC000"/>
              </a:solidFill>
            </a:endParaRPr>
          </a:p>
        </p:txBody>
      </p:sp>
      <p:sp>
        <p:nvSpPr>
          <p:cNvPr id="3" name="Text Placeholder 2">
            <a:extLst>
              <a:ext uri="{FF2B5EF4-FFF2-40B4-BE49-F238E27FC236}">
                <a16:creationId xmlns:a16="http://schemas.microsoft.com/office/drawing/2014/main" id="{76FDB022-63C1-4C7A-B6C9-D8D34E0DD033}"/>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باتشويس إيسوس بي إخريستوس: فى إيطاف طونف إيڤول خين نى إثموأووت: </a:t>
            </a:r>
            <a:endParaRPr lang="en-GB" dirty="0"/>
          </a:p>
        </p:txBody>
      </p:sp>
      <p:sp>
        <p:nvSpPr>
          <p:cNvPr id="4" name="Text Placeholder 3">
            <a:extLst>
              <a:ext uri="{FF2B5EF4-FFF2-40B4-BE49-F238E27FC236}">
                <a16:creationId xmlns:a16="http://schemas.microsoft.com/office/drawing/2014/main" id="{43963610-B72D-4EED-85C4-172389A3876E}"/>
              </a:ext>
            </a:extLst>
          </p:cNvPr>
          <p:cNvSpPr>
            <a:spLocks noGrp="1"/>
          </p:cNvSpPr>
          <p:nvPr>
            <p:ph type="body" sz="quarter" idx="3"/>
          </p:nvPr>
        </p:nvSpPr>
        <p:spPr>
          <a:xfrm>
            <a:off x="-1" y="5147561"/>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a:t>
            </a:r>
            <a:r>
              <a:rPr lang="en-GB" dirty="0"/>
              <a:t> </a:t>
            </a:r>
            <a:r>
              <a:rPr lang="en-GB" dirty="0" err="1"/>
              <a:t>qen</a:t>
            </a:r>
            <a:r>
              <a:rPr lang="en-GB" dirty="0"/>
              <a:t> </a:t>
            </a:r>
            <a:r>
              <a:rPr lang="en-GB" dirty="0" err="1"/>
              <a:t>nye;mwout</a:t>
            </a:r>
            <a:r>
              <a:rPr lang="en-GB" dirty="0"/>
              <a:t>@ </a:t>
            </a:r>
          </a:p>
        </p:txBody>
      </p:sp>
      <p:sp>
        <p:nvSpPr>
          <p:cNvPr id="5" name="Text Placeholder 4">
            <a:extLst>
              <a:ext uri="{FF2B5EF4-FFF2-40B4-BE49-F238E27FC236}">
                <a16:creationId xmlns:a16="http://schemas.microsoft.com/office/drawing/2014/main" id="{1D20E39C-146B-4F2A-9E05-6FB47D2F154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
        <p:nvSpPr>
          <p:cNvPr id="6" name="TextBox 5">
            <a:hlinkClick r:id="rId2" action="ppaction://hlinksldjump"/>
            <a:extLst>
              <a:ext uri="{FF2B5EF4-FFF2-40B4-BE49-F238E27FC236}">
                <a16:creationId xmlns:a16="http://schemas.microsoft.com/office/drawing/2014/main" id="{A5A522C1-8D77-42C7-98A7-28D91FEEAED3}"/>
              </a:ext>
            </a:extLst>
          </p:cNvPr>
          <p:cNvSpPr txBox="1"/>
          <p:nvPr/>
        </p:nvSpPr>
        <p:spPr>
          <a:xfrm>
            <a:off x="3409391"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3" action="ppaction://hlinksldjump"/>
            <a:extLst>
              <a:ext uri="{FF2B5EF4-FFF2-40B4-BE49-F238E27FC236}">
                <a16:creationId xmlns:a16="http://schemas.microsoft.com/office/drawing/2014/main" id="{22E718D0-2E81-4F33-BA4F-42F203523BC2}"/>
              </a:ext>
            </a:extLst>
          </p:cNvPr>
          <p:cNvSpPr txBox="1"/>
          <p:nvPr/>
        </p:nvSpPr>
        <p:spPr>
          <a:xfrm>
            <a:off x="1252073"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4034FCE2-73DF-4950-B600-CE18F6DC1A8A}"/>
              </a:ext>
            </a:extLst>
          </p:cNvPr>
          <p:cNvSpPr txBox="1"/>
          <p:nvPr/>
        </p:nvSpPr>
        <p:spPr>
          <a:xfrm>
            <a:off x="698668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4" action="ppaction://hlinksldjump"/>
            <a:extLst>
              <a:ext uri="{FF2B5EF4-FFF2-40B4-BE49-F238E27FC236}">
                <a16:creationId xmlns:a16="http://schemas.microsoft.com/office/drawing/2014/main" id="{FB369BC4-30E3-489C-B08B-F81BB332CFBB}"/>
              </a:ext>
            </a:extLst>
          </p:cNvPr>
          <p:cNvSpPr txBox="1"/>
          <p:nvPr/>
        </p:nvSpPr>
        <p:spPr>
          <a:xfrm>
            <a:off x="56217"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9&amp;return=true"/>
            <a:extLst>
              <a:ext uri="{FF2B5EF4-FFF2-40B4-BE49-F238E27FC236}">
                <a16:creationId xmlns:a16="http://schemas.microsoft.com/office/drawing/2014/main" id="{1D676F37-3F12-4A1E-9240-0A4A70FCB28D}"/>
              </a:ext>
            </a:extLst>
          </p:cNvPr>
          <p:cNvSpPr txBox="1"/>
          <p:nvPr/>
        </p:nvSpPr>
        <p:spPr>
          <a:xfrm>
            <a:off x="5566710" y="3986058"/>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4451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AEFD973-AE6D-44E9-9080-B627FF2E65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2C344CA-90E7-41D1-ADE5-94CEDD3D13B3}"/>
              </a:ext>
            </a:extLst>
          </p:cNvPr>
          <p:cNvSpPr>
            <a:spLocks noGrp="1"/>
          </p:cNvSpPr>
          <p:nvPr>
            <p:ph type="body" idx="1"/>
          </p:nvPr>
        </p:nvSpPr>
        <p:spPr>
          <a:xfrm>
            <a:off x="0" y="5934075"/>
            <a:ext cx="9143999" cy="923925"/>
          </a:xfrm>
        </p:spPr>
        <p:txBody>
          <a:bodyPr/>
          <a:lstStyle/>
          <a:p>
            <a:r>
              <a:rPr lang="ar-EG" sz="3600" b="1" kern="1200" dirty="0">
                <a:solidFill>
                  <a:schemeClr val="bg1"/>
                </a:solidFill>
                <a:latin typeface="Times New Roman" pitchFamily="18" charset="0"/>
                <a:ea typeface="+mn-ea"/>
                <a:cs typeface="Times New Roman" pitchFamily="18" charset="0"/>
              </a:rPr>
              <a:t>أفشيناف إى إبشوى إيه ني فيئووي: أفهيمسى صا أووى نام إمبيف يوت.</a:t>
            </a:r>
            <a:endParaRPr lang="en-GB" sz="3600" dirty="0"/>
          </a:p>
        </p:txBody>
      </p:sp>
      <p:sp>
        <p:nvSpPr>
          <p:cNvPr id="4" name="Text Placeholder 3">
            <a:extLst>
              <a:ext uri="{FF2B5EF4-FFF2-40B4-BE49-F238E27FC236}">
                <a16:creationId xmlns:a16="http://schemas.microsoft.com/office/drawing/2014/main" id="{73F835E6-5489-4BDB-8D89-2BD402333F81}"/>
              </a:ext>
            </a:extLst>
          </p:cNvPr>
          <p:cNvSpPr>
            <a:spLocks noGrp="1"/>
          </p:cNvSpPr>
          <p:nvPr>
            <p:ph type="body" sz="quarter" idx="3"/>
          </p:nvPr>
        </p:nvSpPr>
        <p:spPr>
          <a:xfrm>
            <a:off x="-2" y="5042648"/>
            <a:ext cx="9144001" cy="954927"/>
          </a:xfrm>
        </p:spPr>
        <p:txBody>
          <a:bodyPr anchor="ctr"/>
          <a:lstStyle/>
          <a:p>
            <a:pPr>
              <a:lnSpc>
                <a:spcPct val="80000"/>
              </a:lnSpc>
              <a:spcBef>
                <a:spcPts val="0"/>
              </a:spcBef>
            </a:pPr>
            <a:r>
              <a:rPr lang="en-GB" dirty="0" err="1"/>
              <a:t>afsenaf</a:t>
            </a:r>
            <a:r>
              <a:rPr lang="en-GB" dirty="0"/>
              <a:t> `</a:t>
            </a:r>
            <a:r>
              <a:rPr lang="en-GB" dirty="0" err="1"/>
              <a:t>e`pswi</a:t>
            </a:r>
            <a:r>
              <a:rPr lang="en-GB" dirty="0"/>
              <a:t> `</a:t>
            </a:r>
            <a:r>
              <a:rPr lang="en-GB" dirty="0" err="1"/>
              <a:t>enivyou`i</a:t>
            </a:r>
            <a:r>
              <a:rPr lang="en-GB" dirty="0"/>
              <a:t>@ </a:t>
            </a:r>
            <a:r>
              <a:rPr lang="en-GB" dirty="0" err="1"/>
              <a:t>afhemci</a:t>
            </a:r>
            <a:r>
              <a:rPr lang="en-GB" dirty="0"/>
              <a:t> </a:t>
            </a:r>
            <a:r>
              <a:rPr lang="en-GB" dirty="0" err="1"/>
              <a:t>caou`inam</a:t>
            </a:r>
            <a:endParaRPr lang="ar-EG" dirty="0"/>
          </a:p>
          <a:p>
            <a:pPr>
              <a:lnSpc>
                <a:spcPct val="80000"/>
              </a:lnSpc>
              <a:spcBef>
                <a:spcPts val="0"/>
              </a:spcBef>
            </a:pPr>
            <a:r>
              <a:rPr lang="en-GB" dirty="0"/>
              <a:t> `</a:t>
            </a:r>
            <a:r>
              <a:rPr lang="en-GB" dirty="0" err="1"/>
              <a:t>mPefiwt</a:t>
            </a:r>
            <a:r>
              <a:rPr lang="en-GB" dirty="0"/>
              <a:t>.</a:t>
            </a:r>
          </a:p>
        </p:txBody>
      </p:sp>
      <p:sp>
        <p:nvSpPr>
          <p:cNvPr id="5" name="Text Placeholder 4">
            <a:extLst>
              <a:ext uri="{FF2B5EF4-FFF2-40B4-BE49-F238E27FC236}">
                <a16:creationId xmlns:a16="http://schemas.microsoft.com/office/drawing/2014/main" id="{70F0D8C3-78D4-461F-8377-D013D710AF82}"/>
              </a:ext>
            </a:extLst>
          </p:cNvPr>
          <p:cNvSpPr>
            <a:spLocks noGrp="1"/>
          </p:cNvSpPr>
          <p:nvPr>
            <p:ph type="body" sz="quarter" idx="10"/>
          </p:nvPr>
        </p:nvSpPr>
        <p:spPr>
          <a:xfrm>
            <a:off x="0" y="4359276"/>
            <a:ext cx="9144000" cy="683372"/>
          </a:xfrm>
        </p:spPr>
        <p:txBody>
          <a:bodyPr anchor="ctr">
            <a:noAutofit/>
          </a:bodyPr>
          <a:lstStyle/>
          <a:p>
            <a:pPr>
              <a:lnSpc>
                <a:spcPct val="110000"/>
              </a:lnSpc>
            </a:pPr>
            <a:r>
              <a:rPr lang="ar-EG" sz="4300" b="1" kern="1200" dirty="0">
                <a:solidFill>
                  <a:schemeClr val="bg1"/>
                </a:solidFill>
                <a:latin typeface="Times New Roman" pitchFamily="18" charset="0"/>
                <a:ea typeface="+mn-ea"/>
                <a:cs typeface="Times New Roman" pitchFamily="18" charset="0"/>
              </a:rPr>
              <a:t>وصعد إلى السموات، وجلس عن يمين أبيه.</a:t>
            </a:r>
            <a:endParaRPr lang="en-GB" sz="4300" dirty="0"/>
          </a:p>
        </p:txBody>
      </p:sp>
    </p:spTree>
    <p:extLst>
      <p:ext uri="{BB962C8B-B14F-4D97-AF65-F5344CB8AC3E}">
        <p14:creationId xmlns:p14="http://schemas.microsoft.com/office/powerpoint/2010/main" val="366587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r>
              <a:rPr lang="ar-EG" sz="4400" b="1" dirty="0">
                <a:solidFill>
                  <a:srgbClr val="FFC000"/>
                </a:solidFill>
                <a:cs typeface="Times New Roman" pitchFamily="18" charset="0"/>
              </a:rPr>
              <a:t>99 هللوا للرب</a:t>
            </a:r>
            <a:endParaRPr lang="en-US" dirty="0"/>
          </a:p>
        </p:txBody>
      </p:sp>
      <p:sp>
        <p:nvSpPr>
          <p:cNvPr id="3" name="Text Placeholder 2">
            <a:extLst>
              <a:ext uri="{FF2B5EF4-FFF2-40B4-BE49-F238E27FC236}">
                <a16:creationId xmlns:a16="http://schemas.microsoft.com/office/drawing/2014/main" id="{4F3CDF1D-656D-4C6E-99DC-DC84DFEA69AA}"/>
              </a:ext>
            </a:extLst>
          </p:cNvPr>
          <p:cNvSpPr>
            <a:spLocks noGrp="1"/>
          </p:cNvSpPr>
          <p:nvPr>
            <p:ph type="body" sz="quarter" idx="10"/>
          </p:nvPr>
        </p:nvSpPr>
        <p:spPr/>
        <p:txBody>
          <a:bodyPr anchor="t"/>
          <a:lstStyle/>
          <a:p>
            <a:r>
              <a:rPr lang="ar-EG" sz="4400" dirty="0"/>
              <a:t>هللوا للرب يا كل الأرض. اعبدوا الرب بالفرح، ادخلوا أمامه بالتهليل. اعلموا أن الرب هو إلهنا، هو صنعنا وليس نحن، ونحن شعبه وغنم رعيته. ادخلوا أبوابه بالاعتراف، ودياره بالتسابيح. </a:t>
            </a:r>
            <a:br>
              <a:rPr lang="ar-EG" sz="4400" dirty="0"/>
            </a:br>
            <a:endParaRPr lang="en-US" sz="4400" dirty="0"/>
          </a:p>
        </p:txBody>
      </p:sp>
      <p:sp>
        <p:nvSpPr>
          <p:cNvPr id="11" name="TextBox 10">
            <a:extLst>
              <a:ext uri="{FF2B5EF4-FFF2-40B4-BE49-F238E27FC236}">
                <a16:creationId xmlns:a16="http://schemas.microsoft.com/office/drawing/2014/main" id="{77D784C2-F8D5-4997-B1E2-EF068FB93E5A}"/>
              </a:ext>
            </a:extLst>
          </p:cNvPr>
          <p:cNvSpPr txBox="1"/>
          <p:nvPr/>
        </p:nvSpPr>
        <p:spPr>
          <a:xfrm>
            <a:off x="4572000" y="3836055"/>
            <a:ext cx="4572000" cy="523220"/>
          </a:xfrm>
          <a:prstGeom prst="rect">
            <a:avLst/>
          </a:prstGeom>
          <a:noFill/>
        </p:spPr>
        <p:txBody>
          <a:bodyPr wrap="square">
            <a:spAutoFit/>
          </a:bodyPr>
          <a:lstStyle/>
          <a:p>
            <a:pPr algn="r" rtl="1"/>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(5) المزمور التاسع والتسعون</a:t>
            </a:r>
            <a:endParaRPr lang="en-GB" sz="1050" dirty="0"/>
          </a:p>
        </p:txBody>
      </p:sp>
    </p:spTree>
    <p:extLst>
      <p:ext uri="{BB962C8B-B14F-4D97-AF65-F5344CB8AC3E}">
        <p14:creationId xmlns:p14="http://schemas.microsoft.com/office/powerpoint/2010/main" val="279149196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17800864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63496768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367900576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285061012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707775" y="0"/>
            <a:ext cx="1707776" cy="1169894"/>
          </a:xfrm>
        </p:spPr>
        <p:txBody>
          <a:bodyPr>
            <a:normAutofit fontScale="90000"/>
          </a:bodyPr>
          <a:lstStyle/>
          <a:p>
            <a:r>
              <a:rPr lang="ar-EG" sz="4800" dirty="0"/>
              <a:t>اجيوس الميلاد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1BE992D1-A4E6-447A-917D-EBCF83717C3C}"/>
              </a:ext>
            </a:extLst>
          </p:cNvPr>
          <p:cNvSpPr>
            <a:spLocks noGrp="1"/>
          </p:cNvSpPr>
          <p:nvPr>
            <p:ph type="body" sz="quarter" idx="10"/>
          </p:nvPr>
        </p:nvSpPr>
        <p:spPr>
          <a:xfrm>
            <a:off x="0" y="4380506"/>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60356983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Autofit/>
          </a:bodyPr>
          <a:lstStyle/>
          <a:p>
            <a:endParaRPr lang="en-US" sz="4800" dirty="0"/>
          </a:p>
        </p:txBody>
      </p:sp>
      <p:sp>
        <p:nvSpPr>
          <p:cNvPr id="11" name="Text Placeholder 10"/>
          <p:cNvSpPr>
            <a:spLocks noGrp="1"/>
          </p:cNvSpPr>
          <p:nvPr>
            <p:ph type="body" idx="1"/>
          </p:nvPr>
        </p:nvSpPr>
        <p:spPr/>
        <p:txBody>
          <a:bodyPr/>
          <a:lstStyle/>
          <a:p>
            <a:r>
              <a:rPr lang="ar-EG" sz="4800" dirty="0"/>
              <a:t>أو إكبار ثينو جينيتيس إليسون إيماس</a:t>
            </a:r>
          </a:p>
        </p:txBody>
      </p:sp>
      <p:sp>
        <p:nvSpPr>
          <p:cNvPr id="12" name="Text Placeholder 11"/>
          <p:cNvSpPr>
            <a:spLocks noGrp="1"/>
          </p:cNvSpPr>
          <p:nvPr>
            <p:ph type="body" sz="quarter" idx="3"/>
          </p:nvPr>
        </p:nvSpPr>
        <p:spPr>
          <a:xfrm>
            <a:off x="-2" y="5240213"/>
            <a:ext cx="9144000" cy="808893"/>
          </a:xfrm>
        </p:spPr>
        <p:txBody>
          <a:bodyPr anchor="ct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ek</a:t>
            </a:r>
            <a:r>
              <a:rPr lang="en-US" sz="4600" dirty="0">
                <a:latin typeface="CS New Athanasius" panose="020B0500000000000000" pitchFamily="34" charset="0"/>
              </a:rPr>
              <a:t> </a:t>
            </a:r>
            <a:r>
              <a:rPr lang="en-US" sz="4600" dirty="0" err="1">
                <a:latin typeface="CS New Athanasius" panose="020B0500000000000000" pitchFamily="34" charset="0"/>
              </a:rPr>
              <a:t>par;enoc</a:t>
            </a:r>
            <a:r>
              <a:rPr lang="ar-EG" sz="4600" dirty="0">
                <a:latin typeface="CS New Athanasius" panose="020B0500000000000000" pitchFamily="34" charset="0"/>
              </a:rPr>
              <a:t> </a:t>
            </a:r>
            <a:r>
              <a:rPr lang="en-US" sz="4600" dirty="0" err="1">
                <a:latin typeface="CS New Athanasius" panose="020B0500000000000000" pitchFamily="34" charset="0"/>
              </a:rPr>
              <a:t>Genny;yc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t>.</a:t>
            </a:r>
            <a:endParaRPr lang="en-US" sz="46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20FE4C1-1EEB-4BE0-A1B7-5902903ED412}"/>
              </a:ext>
            </a:extLst>
          </p:cNvPr>
          <p:cNvSpPr>
            <a:spLocks noGrp="1"/>
          </p:cNvSpPr>
          <p:nvPr>
            <p:ph type="body" sz="quarter" idx="10"/>
          </p:nvPr>
        </p:nvSpPr>
        <p:spPr>
          <a:xfrm>
            <a:off x="-2" y="4363210"/>
            <a:ext cx="9144000" cy="808893"/>
          </a:xfrm>
        </p:spPr>
        <p:txBody>
          <a:bodyPr/>
          <a:lstStyle/>
          <a:p>
            <a:r>
              <a:rPr lang="ar-EG" sz="4800" dirty="0"/>
              <a:t>يا من ولد من العذراء ارحمنا</a:t>
            </a:r>
            <a:endParaRPr lang="en-US" sz="4800" dirty="0"/>
          </a:p>
        </p:txBody>
      </p:sp>
    </p:spTree>
    <p:extLst>
      <p:ext uri="{BB962C8B-B14F-4D97-AF65-F5344CB8AC3E}">
        <p14:creationId xmlns:p14="http://schemas.microsoft.com/office/powerpoint/2010/main" val="399469534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600199" y="0"/>
            <a:ext cx="1600200" cy="1102659"/>
          </a:xfrm>
        </p:spPr>
        <p:txBody>
          <a:bodyPr>
            <a:normAutofit fontScale="90000"/>
          </a:bodyPr>
          <a:lstStyle/>
          <a:p>
            <a:r>
              <a:rPr lang="ar-EG" sz="4800" dirty="0"/>
              <a:t>اجيوس الغطاس</a:t>
            </a:r>
            <a:endParaRPr lang="en-US" sz="4800" dirty="0"/>
          </a:p>
        </p:txBody>
      </p:sp>
      <p:sp>
        <p:nvSpPr>
          <p:cNvPr id="11" name="Text Placeholder 10"/>
          <p:cNvSpPr>
            <a:spLocks noGrp="1"/>
          </p:cNvSpPr>
          <p:nvPr>
            <p:ph type="body" idx="1"/>
          </p:nvPr>
        </p:nvSpPr>
        <p:spPr>
          <a:xfrm>
            <a:off x="0" y="6147822"/>
            <a:ext cx="9143999" cy="710178"/>
          </a:xfrm>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0" y="5298140"/>
            <a:ext cx="9144000" cy="849681"/>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6E43EB11-5005-4069-97EB-0B7D458BC748}"/>
              </a:ext>
            </a:extLst>
          </p:cNvPr>
          <p:cNvSpPr>
            <a:spLocks noGrp="1"/>
          </p:cNvSpPr>
          <p:nvPr>
            <p:ph type="body" sz="quarter" idx="10"/>
          </p:nvPr>
        </p:nvSpPr>
        <p:spPr>
          <a:xfrm>
            <a:off x="0" y="4425879"/>
            <a:ext cx="9144000" cy="872260"/>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32752902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B62B3A24-A74A-4095-82EB-D00D74B9B2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B5334A2-A3F6-434C-A76E-C206978B51B3}"/>
              </a:ext>
            </a:extLst>
          </p:cNvPr>
          <p:cNvSpPr>
            <a:spLocks noGrp="1"/>
          </p:cNvSpPr>
          <p:nvPr>
            <p:ph type="body" idx="1"/>
          </p:nvPr>
        </p:nvSpPr>
        <p:spPr/>
        <p:txBody>
          <a:bodyPr/>
          <a:lstStyle/>
          <a:p>
            <a:r>
              <a:rPr lang="ar-EG" sz="4600" b="1" kern="1200" dirty="0">
                <a:solidFill>
                  <a:schemeClr val="bg1"/>
                </a:solidFill>
                <a:latin typeface="Times New Roman" pitchFamily="18" charset="0"/>
                <a:ea typeface="+mn-ea"/>
                <a:cs typeface="Times New Roman" pitchFamily="18" charset="0"/>
              </a:rPr>
              <a:t>او إين يورداني </a:t>
            </a:r>
            <a:r>
              <a:rPr lang="ar-EG" sz="4600" b="1" dirty="0">
                <a:solidFill>
                  <a:srgbClr val="FFFFFF"/>
                </a:solidFill>
                <a:latin typeface="Times New Roman"/>
                <a:cs typeface="Times New Roman"/>
              </a:rPr>
              <a:t>ڤ</a:t>
            </a:r>
            <a:r>
              <a:rPr lang="ar-EG" sz="4600" b="1" kern="1200" dirty="0">
                <a:solidFill>
                  <a:schemeClr val="bg1"/>
                </a:solidFill>
                <a:latin typeface="Times New Roman" pitchFamily="18" charset="0"/>
                <a:ea typeface="+mn-ea"/>
                <a:cs typeface="Times New Roman" pitchFamily="18" charset="0"/>
              </a:rPr>
              <a:t>اب تيس تيس</a:t>
            </a:r>
            <a:r>
              <a:rPr lang="en-US" sz="4600" b="1" kern="1200" dirty="0">
                <a:solidFill>
                  <a:schemeClr val="bg1"/>
                </a:solidFill>
                <a:latin typeface="Times New Roman" pitchFamily="18" charset="0"/>
                <a:ea typeface="+mn-ea"/>
                <a:cs typeface="Times New Roman" pitchFamily="18" charset="0"/>
              </a:rPr>
              <a:t>:</a:t>
            </a:r>
            <a:r>
              <a:rPr lang="ar-EG" sz="4600" b="1" kern="1200" dirty="0">
                <a:solidFill>
                  <a:schemeClr val="bg1"/>
                </a:solidFill>
                <a:latin typeface="Times New Roman" pitchFamily="18" charset="0"/>
                <a:ea typeface="+mn-ea"/>
                <a:cs typeface="Times New Roman" pitchFamily="18" charset="0"/>
              </a:rPr>
              <a:t> إليسون إيماس.</a:t>
            </a:r>
            <a:endParaRPr lang="en-GB" sz="4600" dirty="0"/>
          </a:p>
        </p:txBody>
      </p:sp>
      <p:sp>
        <p:nvSpPr>
          <p:cNvPr id="4" name="Text Placeholder 3">
            <a:extLst>
              <a:ext uri="{FF2B5EF4-FFF2-40B4-BE49-F238E27FC236}">
                <a16:creationId xmlns:a16="http://schemas.microsoft.com/office/drawing/2014/main" id="{D6C3E3CA-8489-4A59-BB11-FA421B76F1E9}"/>
              </a:ext>
            </a:extLst>
          </p:cNvPr>
          <p:cNvSpPr>
            <a:spLocks noGrp="1"/>
          </p:cNvSpPr>
          <p:nvPr>
            <p:ph type="body" sz="quarter" idx="3"/>
          </p:nvPr>
        </p:nvSpPr>
        <p:spPr>
          <a:xfrm>
            <a:off x="-2" y="5240213"/>
            <a:ext cx="9144000" cy="808894"/>
          </a:xfrm>
        </p:spPr>
        <p:txBody>
          <a:bodyP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en</a:t>
            </a:r>
            <a:r>
              <a:rPr lang="en-US" sz="4600" dirty="0">
                <a:latin typeface="CS New Athanasius" panose="020B0500000000000000" pitchFamily="34" charset="0"/>
              </a:rPr>
              <a:t> </a:t>
            </a:r>
            <a:r>
              <a:rPr lang="en-US" sz="4600" dirty="0" err="1">
                <a:latin typeface="CS New Athanasius" panose="020B0500000000000000" pitchFamily="34" charset="0"/>
              </a:rPr>
              <a:t>Iordany</a:t>
            </a:r>
            <a:r>
              <a:rPr lang="en-US" sz="4600" dirty="0">
                <a:latin typeface="CS New Athanasius" panose="020B0500000000000000" pitchFamily="34" charset="0"/>
              </a:rPr>
              <a:t> </a:t>
            </a:r>
            <a:r>
              <a:rPr lang="en-US" sz="4600" dirty="0" err="1">
                <a:latin typeface="CS New Athanasius" panose="020B0500000000000000" pitchFamily="34" charset="0"/>
              </a:rPr>
              <a:t>baptityc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latin typeface="CS New Athanasius" panose="020B0500000000000000" pitchFamily="34" charset="0"/>
              </a:rPr>
              <a:t> .</a:t>
            </a:r>
            <a:endParaRPr lang="en-GB" sz="46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7B76476-DADE-4A7E-84A6-2B96F5A534A4}"/>
              </a:ext>
            </a:extLst>
          </p:cNvPr>
          <p:cNvSpPr>
            <a:spLocks noGrp="1"/>
          </p:cNvSpPr>
          <p:nvPr>
            <p:ph type="body" sz="quarter" idx="10"/>
          </p:nvPr>
        </p:nvSpPr>
        <p:spPr>
          <a:xfrm>
            <a:off x="-2" y="4363211"/>
            <a:ext cx="9144000" cy="877002"/>
          </a:xfrm>
        </p:spPr>
        <p:txBody>
          <a:bodyPr/>
          <a:lstStyle/>
          <a:p>
            <a:r>
              <a:rPr lang="ar-EG" sz="5400" dirty="0"/>
              <a:t>يا من اعتمد في الأردن إرحمنا.</a:t>
            </a:r>
            <a:endParaRPr lang="en-GB" sz="5400" dirty="0"/>
          </a:p>
        </p:txBody>
      </p:sp>
    </p:spTree>
    <p:extLst>
      <p:ext uri="{BB962C8B-B14F-4D97-AF65-F5344CB8AC3E}">
        <p14:creationId xmlns:p14="http://schemas.microsoft.com/office/powerpoint/2010/main" val="8095128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573305" y="0"/>
            <a:ext cx="1573306" cy="1210235"/>
          </a:xfrm>
        </p:spPr>
        <p:txBody>
          <a:bodyPr>
            <a:normAutofit fontScale="90000"/>
          </a:bodyPr>
          <a:lstStyle/>
          <a:p>
            <a:r>
              <a:rPr lang="ar-EG" sz="4800" dirty="0"/>
              <a:t>اجيوس القيامة</a:t>
            </a:r>
            <a:endParaRPr lang="en-US" sz="4800" dirty="0"/>
          </a:p>
        </p:txBody>
      </p:sp>
      <p:sp>
        <p:nvSpPr>
          <p:cNvPr id="11" name="Text Placeholder 10"/>
          <p:cNvSpPr>
            <a:spLocks noGrp="1"/>
          </p:cNvSpPr>
          <p:nvPr>
            <p:ph type="body" idx="1"/>
          </p:nvPr>
        </p:nvSpPr>
        <p:spPr>
          <a:xfrm>
            <a:off x="0" y="6172200"/>
            <a:ext cx="9143999" cy="685800"/>
          </a:xfrm>
        </p:spPr>
        <p:txBody>
          <a:bodyPr anchor="t"/>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BC2980AB-BB02-44EF-8F3A-E778891379E1}"/>
              </a:ext>
            </a:extLst>
          </p:cNvPr>
          <p:cNvSpPr>
            <a:spLocks noGrp="1"/>
          </p:cNvSpPr>
          <p:nvPr>
            <p:ph type="body" sz="quarter" idx="10"/>
          </p:nvPr>
        </p:nvSpPr>
        <p:spPr>
          <a:xfrm>
            <a:off x="-2" y="4363210"/>
            <a:ext cx="9144000" cy="877001"/>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297125494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p:txBody>
          <a:bodyPr>
            <a:normAutofit/>
          </a:bodyPr>
          <a:lstStyle/>
          <a:p>
            <a:r>
              <a:rPr lang="ar-EG" sz="4800" dirty="0"/>
              <a:t>أو أناسطاس إيك طون نيكرون</a:t>
            </a:r>
            <a:r>
              <a:rPr lang="en-US" sz="4800" dirty="0"/>
              <a:t> </a:t>
            </a:r>
            <a:r>
              <a:rPr lang="ar-EG" sz="4800" dirty="0"/>
              <a:t>إليسون إيماس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4400" dirty="0"/>
              <a:t>o `</a:t>
            </a:r>
            <a:r>
              <a:rPr lang="en-US" sz="4400" dirty="0" err="1"/>
              <a:t>anactac</a:t>
            </a:r>
            <a:r>
              <a:rPr lang="en-US" sz="4400" dirty="0"/>
              <a:t> </a:t>
            </a:r>
            <a:r>
              <a:rPr lang="en-US" sz="4400" dirty="0" err="1"/>
              <a:t>ek</a:t>
            </a:r>
            <a:r>
              <a:rPr lang="ar-EG" sz="4400" dirty="0"/>
              <a:t> </a:t>
            </a:r>
            <a:r>
              <a:rPr lang="en-US" sz="4400" dirty="0" err="1"/>
              <a:t>twn</a:t>
            </a:r>
            <a:r>
              <a:rPr lang="en-US" sz="4400" dirty="0"/>
              <a:t> </a:t>
            </a:r>
            <a:r>
              <a:rPr lang="en-US" sz="4400" dirty="0" err="1"/>
              <a:t>nekrwn</a:t>
            </a:r>
            <a:r>
              <a:rPr lang="en-US" sz="4400" dirty="0"/>
              <a:t> ``</a:t>
            </a:r>
            <a:r>
              <a:rPr lang="en-US" sz="4400" dirty="0" err="1"/>
              <a:t>ele`ycon</a:t>
            </a:r>
            <a:r>
              <a:rPr lang="en-US" sz="4400" dirty="0"/>
              <a:t> `</a:t>
            </a:r>
            <a:r>
              <a:rPr lang="en-US" sz="4400" dirty="0" err="1"/>
              <a:t>ymac</a:t>
            </a:r>
            <a:endParaRPr lang="en-US" sz="4400" dirty="0"/>
          </a:p>
        </p:txBody>
      </p:sp>
      <p:sp>
        <p:nvSpPr>
          <p:cNvPr id="2" name="Text Placeholder 1">
            <a:extLst>
              <a:ext uri="{FF2B5EF4-FFF2-40B4-BE49-F238E27FC236}">
                <a16:creationId xmlns:a16="http://schemas.microsoft.com/office/drawing/2014/main" id="{F6B8F011-76CA-4AD6-B8A1-4071223F4844}"/>
              </a:ext>
            </a:extLst>
          </p:cNvPr>
          <p:cNvSpPr>
            <a:spLocks noGrp="1"/>
          </p:cNvSpPr>
          <p:nvPr>
            <p:ph type="body" sz="quarter" idx="10"/>
          </p:nvPr>
        </p:nvSpPr>
        <p:spPr>
          <a:xfrm>
            <a:off x="-2" y="4363210"/>
            <a:ext cx="9144000" cy="877001"/>
          </a:xfrm>
        </p:spPr>
        <p:txBody>
          <a:bodyPr/>
          <a:lstStyle/>
          <a:p>
            <a:r>
              <a:rPr lang="ar-SA" sz="5400" dirty="0"/>
              <a:t>يا من قام من</a:t>
            </a:r>
            <a:r>
              <a:rPr lang="ar-EG" sz="5400" dirty="0"/>
              <a:t> </a:t>
            </a:r>
            <a:r>
              <a:rPr lang="ar-SA" sz="5400" dirty="0"/>
              <a:t>الأموات</a:t>
            </a:r>
            <a:r>
              <a:rPr lang="en-US" sz="5400" dirty="0"/>
              <a:t> </a:t>
            </a:r>
            <a:r>
              <a:rPr lang="ar-EG" sz="5400" dirty="0"/>
              <a:t>ارحمنا</a:t>
            </a:r>
            <a:endParaRPr lang="en-US" sz="5400" dirty="0"/>
          </a:p>
        </p:txBody>
      </p:sp>
    </p:spTree>
    <p:extLst>
      <p:ext uri="{BB962C8B-B14F-4D97-AF65-F5344CB8AC3E}">
        <p14:creationId xmlns:p14="http://schemas.microsoft.com/office/powerpoint/2010/main" val="1411537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15862DB7-25B9-44FC-B2E5-E12BD36870D2}"/>
              </a:ext>
            </a:extLst>
          </p:cNvPr>
          <p:cNvSpPr>
            <a:spLocks noGrp="1"/>
          </p:cNvSpPr>
          <p:nvPr>
            <p:ph type="body" sz="quarter" idx="10"/>
          </p:nvPr>
        </p:nvSpPr>
        <p:spPr/>
        <p:txBody>
          <a:bodyPr anchor="t"/>
          <a:lstStyle/>
          <a:p>
            <a:r>
              <a:rPr lang="ar-EG" sz="5400" dirty="0"/>
              <a:t>اعترفوا له، وباركوا اسمه. فإن الرب صالح هو، والى الأبد رحمته، وإلى جيل فجيل حقه. هلليلويا. </a:t>
            </a:r>
            <a:endParaRPr lang="en-US" sz="5400" dirty="0"/>
          </a:p>
          <a:p>
            <a:endParaRPr lang="en-GB" sz="4800" dirty="0"/>
          </a:p>
        </p:txBody>
      </p:sp>
    </p:spTree>
    <p:extLst>
      <p:ext uri="{BB962C8B-B14F-4D97-AF65-F5344CB8AC3E}">
        <p14:creationId xmlns:p14="http://schemas.microsoft.com/office/powerpoint/2010/main" val="343367894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721223" y="0"/>
            <a:ext cx="1721224" cy="1183341"/>
          </a:xfrm>
        </p:spPr>
        <p:txBody>
          <a:bodyPr>
            <a:normAutofit fontScale="90000"/>
          </a:bodyPr>
          <a:lstStyle/>
          <a:p>
            <a:r>
              <a:rPr lang="ar-EG" sz="4800" dirty="0"/>
              <a:t>اجيوس الصلب</a:t>
            </a:r>
            <a:endParaRPr lang="en-US" sz="4800" dirty="0"/>
          </a:p>
        </p:txBody>
      </p:sp>
      <p:sp>
        <p:nvSpPr>
          <p:cNvPr id="11" name="Text Placeholder 10"/>
          <p:cNvSpPr>
            <a:spLocks noGrp="1"/>
          </p:cNvSpPr>
          <p:nvPr>
            <p:ph type="body" idx="1"/>
          </p:nvPr>
        </p:nvSpPr>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2BA63862-1E6D-4009-864B-E911D084C055}"/>
              </a:ext>
            </a:extLst>
          </p:cNvPr>
          <p:cNvSpPr>
            <a:spLocks noGrp="1"/>
          </p:cNvSpPr>
          <p:nvPr>
            <p:ph type="body" sz="quarter" idx="10"/>
          </p:nvPr>
        </p:nvSpPr>
        <p:spPr>
          <a:xfrm>
            <a:off x="-2" y="4363211"/>
            <a:ext cx="9144000" cy="97571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49891467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2" y="5240213"/>
            <a:ext cx="9144000" cy="808894"/>
          </a:xfrm>
        </p:spPr>
        <p:txBody>
          <a:bodyPr anchor="ctr">
            <a:normAutofit/>
          </a:bodyPr>
          <a:lstStyle/>
          <a:p>
            <a:pPr rtl="0"/>
            <a:r>
              <a:rPr lang="en-US" sz="4800" dirty="0">
                <a:latin typeface="CS New Athanasius" panose="020B0500000000000000" pitchFamily="34" charset="0"/>
              </a:rPr>
              <a:t>`o `</a:t>
            </a:r>
            <a:r>
              <a:rPr lang="en-US" sz="4800" dirty="0" err="1">
                <a:latin typeface="CS New Athanasius" panose="020B0500000000000000" pitchFamily="34" charset="0"/>
              </a:rPr>
              <a:t>ctaurw;yc</a:t>
            </a:r>
            <a:r>
              <a:rPr lang="en-US" sz="4800" dirty="0">
                <a:latin typeface="CS New Athanasius" panose="020B0500000000000000" pitchFamily="34" charset="0"/>
              </a:rPr>
              <a:t> di</a:t>
            </a:r>
            <a:r>
              <a:rPr lang="ar-EG" sz="4800" dirty="0">
                <a:latin typeface="CS New Athanasius" panose="020B0500000000000000" pitchFamily="34" charset="0"/>
              </a:rPr>
              <a:t> </a:t>
            </a:r>
            <a:r>
              <a:rPr lang="en-US" sz="4800" dirty="0">
                <a:latin typeface="CS New Athanasius" panose="020B0500000000000000" pitchFamily="34" charset="0"/>
              </a:rPr>
              <a:t>`</a:t>
            </a:r>
            <a:r>
              <a:rPr lang="en-US" sz="4800" dirty="0" err="1">
                <a:latin typeface="CS New Athanasius" panose="020B0500000000000000" pitchFamily="34" charset="0"/>
              </a:rPr>
              <a:t>ymac</a:t>
            </a:r>
            <a:r>
              <a:rPr lang="en-US" sz="4800" dirty="0">
                <a:latin typeface="CS New Athanasius" panose="020B0500000000000000" pitchFamily="34" charset="0"/>
              </a:rPr>
              <a:t> `</a:t>
            </a:r>
            <a:r>
              <a:rPr lang="en-US" sz="4800" dirty="0" err="1">
                <a:latin typeface="CS New Athanasius" panose="020B0500000000000000" pitchFamily="34" charset="0"/>
              </a:rPr>
              <a:t>ele`ycon</a:t>
            </a:r>
            <a:r>
              <a:rPr lang="en-US" sz="4800" dirty="0">
                <a:latin typeface="CS New Athanasius" panose="020B0500000000000000" pitchFamily="34" charset="0"/>
              </a:rPr>
              <a:t> `</a:t>
            </a:r>
            <a:r>
              <a:rPr lang="en-US" sz="4800" dirty="0" err="1">
                <a:latin typeface="CS New Athanasius" panose="020B0500000000000000" pitchFamily="34" charset="0"/>
              </a:rPr>
              <a:t>ymac</a:t>
            </a:r>
            <a:endParaRPr lang="en-US"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5429B442-B7FC-4A30-8966-2A32797E11F2}"/>
              </a:ext>
            </a:extLst>
          </p:cNvPr>
          <p:cNvSpPr>
            <a:spLocks noGrp="1"/>
          </p:cNvSpPr>
          <p:nvPr>
            <p:ph type="body" sz="quarter" idx="10"/>
          </p:nvPr>
        </p:nvSpPr>
        <p:spPr>
          <a:xfrm>
            <a:off x="-2" y="4431319"/>
            <a:ext cx="9144000" cy="808894"/>
          </a:xfrm>
        </p:spPr>
        <p:txBody>
          <a:bodyPr/>
          <a:lstStyle/>
          <a:p>
            <a:r>
              <a:rPr lang="ar-EG" sz="6000" dirty="0"/>
              <a:t>يا من صلب عنا ارحمنا</a:t>
            </a:r>
            <a:endParaRPr lang="en-US" sz="6000" dirty="0"/>
          </a:p>
        </p:txBody>
      </p:sp>
    </p:spTree>
    <p:extLst>
      <p:ext uri="{BB962C8B-B14F-4D97-AF65-F5344CB8AC3E}">
        <p14:creationId xmlns:p14="http://schemas.microsoft.com/office/powerpoint/2010/main" val="2988257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573305" y="0"/>
            <a:ext cx="1573306" cy="1371600"/>
          </a:xfrm>
        </p:spPr>
        <p:txBody>
          <a:bodyPr>
            <a:normAutofit fontScale="90000"/>
          </a:bodyPr>
          <a:lstStyle/>
          <a:p>
            <a:r>
              <a:rPr lang="ar-EG" sz="4800" dirty="0"/>
              <a:t>اجيوس الصعود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C6FF2038-71DD-4F83-AB2B-F2478142E969}"/>
              </a:ext>
            </a:extLst>
          </p:cNvPr>
          <p:cNvSpPr>
            <a:spLocks noGrp="1"/>
          </p:cNvSpPr>
          <p:nvPr>
            <p:ph type="body" sz="quarter" idx="10"/>
          </p:nvPr>
        </p:nvSpPr>
        <p:spPr>
          <a:xfrm>
            <a:off x="-2" y="4520437"/>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77770084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61C0C0A-0B1E-44BB-A1BB-C2947AB7FE0A}"/>
              </a:ext>
            </a:extLst>
          </p:cNvPr>
          <p:cNvSpPr>
            <a:spLocks noGrp="1"/>
          </p:cNvSpPr>
          <p:nvPr>
            <p:ph type="title"/>
          </p:nvPr>
        </p:nvSpPr>
        <p:spPr/>
        <p:txBody>
          <a:bodyPr>
            <a:normAutofit/>
          </a:bodyPr>
          <a:lstStyle/>
          <a:p>
            <a:endParaRPr lang="en-GB" sz="4000" dirty="0"/>
          </a:p>
        </p:txBody>
      </p:sp>
      <p:sp>
        <p:nvSpPr>
          <p:cNvPr id="3" name="Text Placeholder 2">
            <a:extLst>
              <a:ext uri="{FF2B5EF4-FFF2-40B4-BE49-F238E27FC236}">
                <a16:creationId xmlns:a16="http://schemas.microsoft.com/office/drawing/2014/main" id="{5A428356-5F2E-473E-B8E0-AA6F28886470}"/>
              </a:ext>
            </a:extLst>
          </p:cNvPr>
          <p:cNvSpPr>
            <a:spLocks noGrp="1"/>
          </p:cNvSpPr>
          <p:nvPr>
            <p:ph type="body" idx="1"/>
          </p:nvPr>
        </p:nvSpPr>
        <p:spPr>
          <a:xfrm>
            <a:off x="0" y="5946775"/>
            <a:ext cx="9143999" cy="911226"/>
          </a:xfrm>
        </p:spPr>
        <p:txBody>
          <a:bodyPr anchor="ctr">
            <a:noAutofit/>
          </a:bodyPr>
          <a:lstStyle/>
          <a:p>
            <a:r>
              <a:rPr lang="ar-EG" sz="3600" dirty="0"/>
              <a:t>أو أناسطاس إيك طون نيكرون كي أنيلثون يسطوس أورانوس إليسون إيماس</a:t>
            </a:r>
          </a:p>
        </p:txBody>
      </p:sp>
      <p:sp>
        <p:nvSpPr>
          <p:cNvPr id="4" name="Text Placeholder 3">
            <a:extLst>
              <a:ext uri="{FF2B5EF4-FFF2-40B4-BE49-F238E27FC236}">
                <a16:creationId xmlns:a16="http://schemas.microsoft.com/office/drawing/2014/main" id="{A1B3E08C-5FC9-4B78-BC16-364168EF16D7}"/>
              </a:ext>
            </a:extLst>
          </p:cNvPr>
          <p:cNvSpPr>
            <a:spLocks noGrp="1"/>
          </p:cNvSpPr>
          <p:nvPr>
            <p:ph type="body" sz="quarter" idx="3"/>
          </p:nvPr>
        </p:nvSpPr>
        <p:spPr>
          <a:xfrm>
            <a:off x="0" y="5073389"/>
            <a:ext cx="9144000" cy="808893"/>
          </a:xfrm>
        </p:spPr>
        <p:txBody>
          <a:bodyPr anchor="ctr">
            <a:noAutofit/>
          </a:bodyPr>
          <a:lstStyle/>
          <a:p>
            <a:pPr rtl="0"/>
            <a:r>
              <a:rPr lang="en-US" sz="3700" dirty="0"/>
              <a:t>o `</a:t>
            </a:r>
            <a:r>
              <a:rPr lang="en-US" sz="3700" dirty="0" err="1"/>
              <a:t>anactac</a:t>
            </a:r>
            <a:r>
              <a:rPr lang="en-US" sz="3700" dirty="0"/>
              <a:t> </a:t>
            </a:r>
            <a:r>
              <a:rPr lang="en-US" sz="3700" dirty="0" err="1"/>
              <a:t>ek</a:t>
            </a:r>
            <a:r>
              <a:rPr lang="ar-EG" sz="3700" dirty="0"/>
              <a:t> </a:t>
            </a:r>
            <a:r>
              <a:rPr lang="en-US" sz="3700" dirty="0" err="1"/>
              <a:t>twn</a:t>
            </a:r>
            <a:r>
              <a:rPr lang="en-US" sz="3700" dirty="0"/>
              <a:t> </a:t>
            </a:r>
            <a:r>
              <a:rPr lang="en-US" sz="3700" dirty="0" err="1"/>
              <a:t>nekrwn</a:t>
            </a:r>
            <a:r>
              <a:rPr lang="en-US" sz="3700" dirty="0"/>
              <a:t> </a:t>
            </a:r>
            <a:r>
              <a:rPr lang="en-US" sz="3700" dirty="0" err="1"/>
              <a:t>ke</a:t>
            </a:r>
            <a:r>
              <a:rPr lang="en-US" sz="3700" dirty="0"/>
              <a:t> `</a:t>
            </a:r>
            <a:r>
              <a:rPr lang="en-US" sz="3700" dirty="0" err="1"/>
              <a:t>anel;wn</a:t>
            </a:r>
            <a:r>
              <a:rPr lang="en-US" sz="3700" dirty="0"/>
              <a:t> </a:t>
            </a:r>
            <a:r>
              <a:rPr lang="en-US" sz="3700" dirty="0" err="1"/>
              <a:t>ic</a:t>
            </a:r>
            <a:r>
              <a:rPr lang="en-US" sz="3700" dirty="0"/>
              <a:t> </a:t>
            </a:r>
            <a:r>
              <a:rPr lang="en-US" sz="3700" dirty="0" err="1"/>
              <a:t>touc</a:t>
            </a:r>
            <a:r>
              <a:rPr lang="ar-EG" sz="3700" dirty="0"/>
              <a:t> </a:t>
            </a:r>
            <a:r>
              <a:rPr lang="en-US" sz="3700" dirty="0" err="1"/>
              <a:t>ouranouc</a:t>
            </a:r>
            <a:r>
              <a:rPr lang="en-US" sz="3700" dirty="0"/>
              <a:t> `</a:t>
            </a:r>
            <a:r>
              <a:rPr lang="en-US" sz="3700" dirty="0" err="1"/>
              <a:t>ele`ycon</a:t>
            </a:r>
            <a:r>
              <a:rPr lang="en-US" sz="3700" dirty="0"/>
              <a:t> `</a:t>
            </a:r>
            <a:r>
              <a:rPr lang="en-US" sz="3700" dirty="0" err="1"/>
              <a:t>ymac</a:t>
            </a:r>
            <a:endParaRPr lang="en-US" sz="3700" dirty="0"/>
          </a:p>
        </p:txBody>
      </p:sp>
      <p:sp>
        <p:nvSpPr>
          <p:cNvPr id="6" name="Text Placeholder 5">
            <a:extLst>
              <a:ext uri="{FF2B5EF4-FFF2-40B4-BE49-F238E27FC236}">
                <a16:creationId xmlns:a16="http://schemas.microsoft.com/office/drawing/2014/main" id="{3032C4F0-58A9-43A0-A310-38627824BD58}"/>
              </a:ext>
            </a:extLst>
          </p:cNvPr>
          <p:cNvSpPr>
            <a:spLocks noGrp="1"/>
          </p:cNvSpPr>
          <p:nvPr>
            <p:ph type="body" sz="quarter" idx="10"/>
          </p:nvPr>
        </p:nvSpPr>
        <p:spPr/>
        <p:txBody>
          <a:bodyPr/>
          <a:lstStyle/>
          <a:p>
            <a:r>
              <a:rPr lang="ar-SA" sz="4400" dirty="0"/>
              <a:t>يا من قام من</a:t>
            </a:r>
            <a:r>
              <a:rPr lang="ar-EG" sz="4400" dirty="0"/>
              <a:t> </a:t>
            </a:r>
            <a:r>
              <a:rPr lang="ar-SA" sz="4400" dirty="0"/>
              <a:t>الأموات</a:t>
            </a:r>
            <a:r>
              <a:rPr lang="ar-EG" sz="4400" dirty="0"/>
              <a:t> وصعد إلى السموات ارحمنا</a:t>
            </a:r>
            <a:endParaRPr lang="en-GB" sz="4400" dirty="0"/>
          </a:p>
        </p:txBody>
      </p:sp>
    </p:spTree>
    <p:extLst>
      <p:ext uri="{BB962C8B-B14F-4D97-AF65-F5344CB8AC3E}">
        <p14:creationId xmlns:p14="http://schemas.microsoft.com/office/powerpoint/2010/main" val="290450590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a:xfrm>
            <a:off x="-1411941" y="0"/>
            <a:ext cx="1411942" cy="1784612"/>
          </a:xfrm>
        </p:spPr>
        <p:txBody>
          <a:bodyPr>
            <a:noAutofit/>
          </a:bodyPr>
          <a:lstStyle/>
          <a:p>
            <a:r>
              <a:rPr lang="ar-EG" sz="4000" dirty="0"/>
              <a:t>ختام اجيوس</a:t>
            </a:r>
            <a:endParaRPr lang="en-US" sz="4000" dirty="0"/>
          </a:p>
        </p:txBody>
      </p:sp>
      <p:sp>
        <p:nvSpPr>
          <p:cNvPr id="11" name="Text Placeholder 10"/>
          <p:cNvSpPr>
            <a:spLocks noGrp="1"/>
          </p:cNvSpPr>
          <p:nvPr>
            <p:ph type="body" idx="1"/>
          </p:nvPr>
        </p:nvSpPr>
        <p:spPr/>
        <p:txBody>
          <a:bodyPr/>
          <a:lstStyle/>
          <a:p>
            <a:r>
              <a:rPr lang="ar-EG" sz="5400"/>
              <a:t>ذو كسابتري كي إيوكي آجيو إبنيفماتي</a:t>
            </a:r>
            <a:endParaRPr lang="ar-EG" sz="5400" dirty="0"/>
          </a:p>
        </p:txBody>
      </p:sp>
      <p:sp>
        <p:nvSpPr>
          <p:cNvPr id="12" name="Text Placeholder 11"/>
          <p:cNvSpPr>
            <a:spLocks noGrp="1"/>
          </p:cNvSpPr>
          <p:nvPr>
            <p:ph type="body" sz="quarter" idx="3"/>
          </p:nvPr>
        </p:nvSpPr>
        <p:spPr>
          <a:xfrm>
            <a:off x="-2" y="5240213"/>
            <a:ext cx="9144000" cy="808893"/>
          </a:xfrm>
        </p:spPr>
        <p:txBody>
          <a:bodyPr>
            <a:normAutofit/>
          </a:bodyPr>
          <a:lstStyle/>
          <a:p>
            <a:r>
              <a:rPr lang="pl-PL" sz="4500" dirty="0">
                <a:latin typeface="CS New Athanasius" panose="020B0500000000000000" pitchFamily="34" charset="0"/>
              </a:rPr>
              <a:t>Do</a:t>
            </a:r>
            <a:r>
              <a:rPr lang="en-US" sz="4500" dirty="0">
                <a:latin typeface="CS New Athanasius" panose="020B0500000000000000" pitchFamily="34" charset="0"/>
              </a:rPr>
              <a:t>x</a:t>
            </a:r>
            <a:r>
              <a:rPr lang="pl-PL" sz="4500" dirty="0">
                <a:latin typeface="CS New Athanasius" panose="020B0500000000000000" pitchFamily="34" charset="0"/>
              </a:rPr>
              <a:t>a Patri ke </a:t>
            </a:r>
            <a:r>
              <a:rPr lang="en-US" sz="4500" dirty="0">
                <a:latin typeface="CS New Athanasius" panose="020B0500000000000000" pitchFamily="34" charset="0"/>
              </a:rPr>
              <a:t>`</a:t>
            </a:r>
            <a:r>
              <a:rPr lang="pl-PL" sz="4500" dirty="0">
                <a:latin typeface="CS New Athanasius" panose="020B0500000000000000" pitchFamily="34" charset="0"/>
              </a:rPr>
              <a:t>Ui`w ke `agi`w</a:t>
            </a:r>
            <a:r>
              <a:rPr lang="ar-EG" sz="4500" dirty="0">
                <a:latin typeface="CS New Athanasius" panose="020B0500000000000000" pitchFamily="34" charset="0"/>
              </a:rPr>
              <a:t> </a:t>
            </a:r>
            <a:r>
              <a:rPr lang="en-US" sz="4500" dirty="0">
                <a:latin typeface="CS New Athanasius" panose="020B0500000000000000" pitchFamily="34" charset="0"/>
              </a:rPr>
              <a:t>`</a:t>
            </a:r>
            <a:r>
              <a:rPr lang="pl-PL" sz="4500" dirty="0">
                <a:latin typeface="CS New Athanasius" panose="020B0500000000000000" pitchFamily="34" charset="0"/>
              </a:rPr>
              <a:t>Pneumati</a:t>
            </a:r>
          </a:p>
        </p:txBody>
      </p:sp>
      <p:sp>
        <p:nvSpPr>
          <p:cNvPr id="3" name="Text Placeholder 2">
            <a:extLst>
              <a:ext uri="{FF2B5EF4-FFF2-40B4-BE49-F238E27FC236}">
                <a16:creationId xmlns:a16="http://schemas.microsoft.com/office/drawing/2014/main" id="{208E7EC1-BEFE-4635-BDB5-8EDD77119A49}"/>
              </a:ext>
            </a:extLst>
          </p:cNvPr>
          <p:cNvSpPr>
            <a:spLocks noGrp="1"/>
          </p:cNvSpPr>
          <p:nvPr>
            <p:ph type="body" sz="quarter" idx="10"/>
          </p:nvPr>
        </p:nvSpPr>
        <p:spPr>
          <a:xfrm>
            <a:off x="0" y="4442193"/>
            <a:ext cx="9144000" cy="710178"/>
          </a:xfrm>
        </p:spPr>
        <p:txBody>
          <a:bodyPr/>
          <a:lstStyle/>
          <a:p>
            <a:r>
              <a:rPr lang="ar-EG" sz="6000" dirty="0"/>
              <a:t>المجد للآب والإبن والروح القدس</a:t>
            </a:r>
            <a:endParaRPr lang="en-US" sz="6000" dirty="0"/>
          </a:p>
        </p:txBody>
      </p:sp>
    </p:spTree>
    <p:extLst>
      <p:ext uri="{BB962C8B-B14F-4D97-AF65-F5344CB8AC3E}">
        <p14:creationId xmlns:p14="http://schemas.microsoft.com/office/powerpoint/2010/main" val="273450987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a:xfrm>
            <a:off x="0" y="6147822"/>
            <a:ext cx="9143999" cy="710178"/>
          </a:xfrm>
        </p:spPr>
        <p:txBody>
          <a:bodyPr>
            <a:noAutofit/>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2" y="5315436"/>
            <a:ext cx="9144000" cy="710178"/>
          </a:xfrm>
        </p:spPr>
        <p:txBody>
          <a:bodyPr>
            <a:normAutofit fontScale="92500"/>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a:t>
            </a:r>
            <a:r>
              <a:rPr lang="ar-EG" sz="4000" dirty="0"/>
              <a:t> </a:t>
            </a:r>
            <a:r>
              <a:rPr lang="en-US" sz="4000" dirty="0"/>
              <a:t>`</a:t>
            </a:r>
            <a:r>
              <a:rPr lang="en-US" sz="4000" dirty="0" err="1"/>
              <a:t>amyn</a:t>
            </a:r>
            <a:endParaRPr lang="en-US" sz="4000" dirty="0"/>
          </a:p>
        </p:txBody>
      </p:sp>
      <p:sp>
        <p:nvSpPr>
          <p:cNvPr id="3" name="Text Placeholder 2">
            <a:extLst>
              <a:ext uri="{FF2B5EF4-FFF2-40B4-BE49-F238E27FC236}">
                <a16:creationId xmlns:a16="http://schemas.microsoft.com/office/drawing/2014/main" id="{FC00645A-49F9-46C9-BA9B-555DB39F755C}"/>
              </a:ext>
            </a:extLst>
          </p:cNvPr>
          <p:cNvSpPr>
            <a:spLocks noGrp="1"/>
          </p:cNvSpPr>
          <p:nvPr>
            <p:ph type="body" sz="quarter" idx="10"/>
          </p:nvPr>
        </p:nvSpPr>
        <p:spPr>
          <a:xfrm>
            <a:off x="-2" y="4483050"/>
            <a:ext cx="9144000" cy="710178"/>
          </a:xfrm>
        </p:spPr>
        <p:txBody>
          <a:bodyPr/>
          <a:lstStyle/>
          <a:p>
            <a:r>
              <a:rPr lang="ar-EG" sz="4800" dirty="0"/>
              <a:t>الآن وكل اوان وإلى دهر الدهور أمين</a:t>
            </a:r>
            <a:endParaRPr lang="en-US" sz="4800" dirty="0"/>
          </a:p>
        </p:txBody>
      </p:sp>
    </p:spTree>
    <p:extLst>
      <p:ext uri="{BB962C8B-B14F-4D97-AF65-F5344CB8AC3E}">
        <p14:creationId xmlns:p14="http://schemas.microsoft.com/office/powerpoint/2010/main" val="31356250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C7DCA6ED-3BEF-4505-8406-BCC612012799}"/>
              </a:ext>
            </a:extLst>
          </p:cNvPr>
          <p:cNvSpPr>
            <a:spLocks noGrp="1"/>
          </p:cNvSpPr>
          <p:nvPr>
            <p:ph type="title"/>
          </p:nvPr>
        </p:nvSpPr>
        <p:spPr/>
        <p:txBody>
          <a:bodyPr/>
          <a:lstStyle/>
          <a:p>
            <a:endParaRPr lang="en-GB"/>
          </a:p>
        </p:txBody>
      </p:sp>
      <p:sp>
        <p:nvSpPr>
          <p:cNvPr id="11" name="Text Placeholder 10"/>
          <p:cNvSpPr>
            <a:spLocks noGrp="1"/>
          </p:cNvSpPr>
          <p:nvPr>
            <p:ph type="body" idx="1"/>
          </p:nvPr>
        </p:nvSpPr>
        <p:spPr/>
        <p:txBody>
          <a:bodyPr/>
          <a:lstStyle/>
          <a:p>
            <a:r>
              <a:rPr lang="ar-EG" sz="5400" dirty="0"/>
              <a:t>آجيا إترياس إليسون إيماس</a:t>
            </a:r>
          </a:p>
        </p:txBody>
      </p:sp>
      <p:sp>
        <p:nvSpPr>
          <p:cNvPr id="12" name="Text Placeholder 11"/>
          <p:cNvSpPr>
            <a:spLocks noGrp="1"/>
          </p:cNvSpPr>
          <p:nvPr>
            <p:ph type="body" sz="quarter" idx="3"/>
          </p:nvPr>
        </p:nvSpPr>
        <p:spPr>
          <a:xfrm>
            <a:off x="-2" y="5240213"/>
            <a:ext cx="9144000" cy="808894"/>
          </a:xfrm>
        </p:spPr>
        <p:txBody>
          <a:bodyPr>
            <a:normAutofit/>
          </a:bodyPr>
          <a:lstStyle/>
          <a:p>
            <a:r>
              <a:rPr lang="en-US" sz="4800" dirty="0"/>
              <a:t>`</a:t>
            </a:r>
            <a:r>
              <a:rPr lang="en-US" sz="4800" dirty="0" err="1"/>
              <a:t>Agi`a</a:t>
            </a:r>
            <a:r>
              <a:rPr lang="en-US" sz="4800" dirty="0"/>
              <a:t> `</a:t>
            </a:r>
            <a:r>
              <a:rPr lang="en-US" sz="4800" dirty="0" err="1"/>
              <a:t>triac</a:t>
            </a:r>
            <a:r>
              <a:rPr lang="en-US" sz="4800" dirty="0"/>
              <a:t> `</a:t>
            </a:r>
            <a:r>
              <a:rPr lang="en-US" sz="4800" dirty="0" err="1"/>
              <a:t>ele`ycon</a:t>
            </a:r>
            <a:r>
              <a:rPr lang="en-US" sz="4800" dirty="0"/>
              <a:t> `</a:t>
            </a:r>
            <a:r>
              <a:rPr lang="en-US" sz="4800" dirty="0" err="1"/>
              <a:t>ymac</a:t>
            </a:r>
            <a:endParaRPr lang="en-US" sz="4800" dirty="0"/>
          </a:p>
        </p:txBody>
      </p:sp>
      <p:sp>
        <p:nvSpPr>
          <p:cNvPr id="3" name="Text Placeholder 2">
            <a:extLst>
              <a:ext uri="{FF2B5EF4-FFF2-40B4-BE49-F238E27FC236}">
                <a16:creationId xmlns:a16="http://schemas.microsoft.com/office/drawing/2014/main" id="{DA45490A-AE08-44AB-9368-DE056FFBF34F}"/>
              </a:ext>
            </a:extLst>
          </p:cNvPr>
          <p:cNvSpPr>
            <a:spLocks noGrp="1"/>
          </p:cNvSpPr>
          <p:nvPr>
            <p:ph type="body" sz="quarter" idx="10"/>
          </p:nvPr>
        </p:nvSpPr>
        <p:spPr>
          <a:xfrm>
            <a:off x="-2" y="4363211"/>
            <a:ext cx="9144000" cy="808894"/>
          </a:xfrm>
        </p:spPr>
        <p:txBody>
          <a:bodyPr anchor="t"/>
          <a:lstStyle/>
          <a:p>
            <a:r>
              <a:rPr lang="ar-EG" sz="5400" dirty="0"/>
              <a:t>أيها الثالوث القدوس ارحمنا</a:t>
            </a:r>
            <a:endParaRPr lang="en-US" sz="5400" dirty="0"/>
          </a:p>
        </p:txBody>
      </p:sp>
    </p:spTree>
    <p:extLst>
      <p:ext uri="{BB962C8B-B14F-4D97-AF65-F5344CB8AC3E}">
        <p14:creationId xmlns:p14="http://schemas.microsoft.com/office/powerpoint/2010/main" val="258769485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0" name="Title 9"/>
          <p:cNvSpPr>
            <a:spLocks noGrp="1"/>
          </p:cNvSpPr>
          <p:nvPr>
            <p:ph type="title"/>
          </p:nvPr>
        </p:nvSpPr>
        <p:spPr/>
        <p:txBody>
          <a:bodyPr>
            <a:noAutofit/>
          </a:bodyPr>
          <a:lstStyle/>
          <a:p>
            <a:r>
              <a:rPr lang="ar-EG" sz="4000" dirty="0"/>
              <a:t>اوشية الانجيل</a:t>
            </a:r>
            <a:endParaRPr lang="en-US" sz="4000" dirty="0"/>
          </a:p>
        </p:txBody>
      </p:sp>
      <p:sp>
        <p:nvSpPr>
          <p:cNvPr id="11" name="Text Placeholder 10"/>
          <p:cNvSpPr>
            <a:spLocks noGrp="1"/>
          </p:cNvSpPr>
          <p:nvPr>
            <p:ph type="body" idx="1"/>
          </p:nvPr>
        </p:nvSpPr>
        <p:spPr>
          <a:xfrm>
            <a:off x="0" y="6117215"/>
            <a:ext cx="9143999" cy="740785"/>
          </a:xfrm>
        </p:spPr>
        <p:txBody>
          <a:bodyPr anchor="ctr">
            <a:normAutofit fontScale="92500" lnSpcReduction="10000"/>
          </a:bodyPr>
          <a:lstStyle/>
          <a:p>
            <a:r>
              <a:rPr lang="ar-EG" sz="5400" dirty="0"/>
              <a:t>إشليل</a:t>
            </a:r>
            <a:endParaRPr lang="en-US" sz="5400" dirty="0"/>
          </a:p>
        </p:txBody>
      </p:sp>
      <p:sp>
        <p:nvSpPr>
          <p:cNvPr id="12" name="Text Placeholder 11"/>
          <p:cNvSpPr>
            <a:spLocks noGrp="1"/>
          </p:cNvSpPr>
          <p:nvPr>
            <p:ph type="body" sz="quarter" idx="3"/>
          </p:nvPr>
        </p:nvSpPr>
        <p:spPr>
          <a:xfrm>
            <a:off x="-2" y="5240213"/>
            <a:ext cx="9144000" cy="808894"/>
          </a:xfrm>
        </p:spPr>
        <p:txBody>
          <a:bodyPr/>
          <a:lstStyle/>
          <a:p>
            <a:r>
              <a:rPr lang="en-US" sz="5400" dirty="0" err="1"/>
              <a:t>Slyl</a:t>
            </a:r>
            <a:endParaRPr lang="en-US" sz="5400" dirty="0"/>
          </a:p>
        </p:txBody>
      </p:sp>
      <p:sp>
        <p:nvSpPr>
          <p:cNvPr id="2" name="Text Placeholder 1">
            <a:extLst>
              <a:ext uri="{FF2B5EF4-FFF2-40B4-BE49-F238E27FC236}">
                <a16:creationId xmlns:a16="http://schemas.microsoft.com/office/drawing/2014/main" id="{A892F1EA-AF56-4C01-8396-FEF449D4CB4A}"/>
              </a:ext>
            </a:extLst>
          </p:cNvPr>
          <p:cNvSpPr>
            <a:spLocks noGrp="1"/>
          </p:cNvSpPr>
          <p:nvPr>
            <p:ph type="body" sz="quarter" idx="10"/>
          </p:nvPr>
        </p:nvSpPr>
        <p:spPr>
          <a:xfrm>
            <a:off x="-2" y="4363211"/>
            <a:ext cx="9144000" cy="877002"/>
          </a:xfrm>
        </p:spPr>
        <p:txBody>
          <a:bodyPr/>
          <a:lstStyle/>
          <a:p>
            <a:r>
              <a:rPr lang="ar-EG" sz="6600" dirty="0"/>
              <a:t>صل</a:t>
            </a:r>
            <a:endParaRPr lang="en-US" sz="6600" dirty="0"/>
          </a:p>
        </p:txBody>
      </p:sp>
    </p:spTree>
    <p:extLst>
      <p:ext uri="{BB962C8B-B14F-4D97-AF65-F5344CB8AC3E}">
        <p14:creationId xmlns:p14="http://schemas.microsoft.com/office/powerpoint/2010/main" val="252033077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p:txBody>
          <a:bodyPr/>
          <a:lstStyle/>
          <a:p>
            <a:r>
              <a:rPr lang="ar-EG" sz="4800" dirty="0"/>
              <a:t>إيبى إبروس إفشى إستاثيتى</a:t>
            </a:r>
          </a:p>
        </p:txBody>
      </p:sp>
      <p:sp>
        <p:nvSpPr>
          <p:cNvPr id="12" name="Text Placeholder 11"/>
          <p:cNvSpPr>
            <a:spLocks noGrp="1"/>
          </p:cNvSpPr>
          <p:nvPr>
            <p:ph type="body" sz="quarter" idx="3"/>
          </p:nvPr>
        </p:nvSpPr>
        <p:spPr>
          <a:xfrm>
            <a:off x="-2" y="5240213"/>
            <a:ext cx="9144000" cy="808893"/>
          </a:xfrm>
        </p:spPr>
        <p:txBody>
          <a:bodyPr>
            <a:normAutofit lnSpcReduction="10000"/>
          </a:bodyPr>
          <a:lstStyle/>
          <a:p>
            <a:r>
              <a:rPr lang="en-US" sz="5400" dirty="0"/>
              <a:t>Epi `</a:t>
            </a:r>
            <a:r>
              <a:rPr lang="en-US" sz="5400" dirty="0" err="1"/>
              <a:t>proceu,y</a:t>
            </a:r>
            <a:r>
              <a:rPr lang="ar-EG" sz="5400" dirty="0"/>
              <a:t> </a:t>
            </a:r>
            <a:r>
              <a:rPr lang="en-US" sz="5400" dirty="0"/>
              <a:t>`</a:t>
            </a:r>
            <a:r>
              <a:rPr lang="en-US" sz="5400" dirty="0" err="1"/>
              <a:t>cta;yte</a:t>
            </a:r>
            <a:endParaRPr lang="en-US" sz="5400" dirty="0"/>
          </a:p>
        </p:txBody>
      </p:sp>
      <p:sp>
        <p:nvSpPr>
          <p:cNvPr id="3" name="Text Placeholder 2">
            <a:extLst>
              <a:ext uri="{FF2B5EF4-FFF2-40B4-BE49-F238E27FC236}">
                <a16:creationId xmlns:a16="http://schemas.microsoft.com/office/drawing/2014/main" id="{83D252CC-DF23-4218-8069-7A5978146C0D}"/>
              </a:ext>
            </a:extLst>
          </p:cNvPr>
          <p:cNvSpPr>
            <a:spLocks noGrp="1"/>
          </p:cNvSpPr>
          <p:nvPr>
            <p:ph type="body" sz="quarter" idx="10"/>
          </p:nvPr>
        </p:nvSpPr>
        <p:spPr>
          <a:xfrm>
            <a:off x="-2" y="4363211"/>
            <a:ext cx="9144000" cy="808892"/>
          </a:xfrm>
        </p:spPr>
        <p:txBody>
          <a:bodyPr anchor="t"/>
          <a:lstStyle/>
          <a:p>
            <a:r>
              <a:rPr lang="ar-EG" sz="6600" dirty="0"/>
              <a:t>للصلاة قفوا</a:t>
            </a:r>
            <a:endParaRPr lang="en-US" sz="6600" dirty="0"/>
          </a:p>
        </p:txBody>
      </p:sp>
    </p:spTree>
    <p:extLst>
      <p:ext uri="{BB962C8B-B14F-4D97-AF65-F5344CB8AC3E}">
        <p14:creationId xmlns:p14="http://schemas.microsoft.com/office/powerpoint/2010/main" val="14252148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2"/>
          <a:stretch>
            <a:fillRect/>
          </a:stretch>
        </p:blipFill>
        <p:spPr>
          <a:xfrm>
            <a:off x="0" y="1810800"/>
            <a:ext cx="9152542" cy="5052966"/>
          </a:xfrm>
          <a:prstGeom prst="rect">
            <a:avLst/>
          </a:prstGeom>
        </p:spPr>
      </p:pic>
      <p:sp>
        <p:nvSpPr>
          <p:cNvPr id="11" name="Text Placeholder 10"/>
          <p:cNvSpPr>
            <a:spLocks noGrp="1"/>
          </p:cNvSpPr>
          <p:nvPr>
            <p:ph type="body" idx="1"/>
          </p:nvPr>
        </p:nvSpPr>
        <p:spPr/>
        <p:txBody>
          <a:bodyPr/>
          <a:lstStyle/>
          <a:p>
            <a:r>
              <a:rPr lang="ar-EG" sz="6000" dirty="0"/>
              <a:t>إيرينى باسى</a:t>
            </a:r>
          </a:p>
        </p:txBody>
      </p:sp>
      <p:sp>
        <p:nvSpPr>
          <p:cNvPr id="12" name="Text Placeholder 11"/>
          <p:cNvSpPr>
            <a:spLocks noGrp="1"/>
          </p:cNvSpPr>
          <p:nvPr>
            <p:ph type="body" sz="quarter" idx="3"/>
          </p:nvPr>
        </p:nvSpPr>
        <p:spPr>
          <a:xfrm>
            <a:off x="-2" y="5240213"/>
            <a:ext cx="9144000" cy="808893"/>
          </a:xfrm>
        </p:spPr>
        <p:txBody>
          <a:bodyPr anchor="ctr">
            <a:noAutofit/>
          </a:bodyPr>
          <a:lstStyle/>
          <a:p>
            <a:r>
              <a:rPr lang="en-US" sz="6600" dirty="0" err="1"/>
              <a:t>Iryny</a:t>
            </a:r>
            <a:r>
              <a:rPr lang="en-US" sz="6600" dirty="0"/>
              <a:t> </a:t>
            </a:r>
            <a:r>
              <a:rPr lang="en-US" sz="6600" dirty="0" err="1"/>
              <a:t>paci</a:t>
            </a:r>
            <a:endParaRPr lang="en-US" sz="6600" dirty="0"/>
          </a:p>
        </p:txBody>
      </p:sp>
      <p:sp>
        <p:nvSpPr>
          <p:cNvPr id="3" name="Text Placeholder 2">
            <a:extLst>
              <a:ext uri="{FF2B5EF4-FFF2-40B4-BE49-F238E27FC236}">
                <a16:creationId xmlns:a16="http://schemas.microsoft.com/office/drawing/2014/main" id="{74BB7DAF-9C2D-4586-938F-8DC2144FECA5}"/>
              </a:ext>
            </a:extLst>
          </p:cNvPr>
          <p:cNvSpPr>
            <a:spLocks noGrp="1"/>
          </p:cNvSpPr>
          <p:nvPr>
            <p:ph type="body" sz="quarter" idx="10"/>
          </p:nvPr>
        </p:nvSpPr>
        <p:spPr>
          <a:xfrm>
            <a:off x="-2" y="4363210"/>
            <a:ext cx="9144000" cy="877001"/>
          </a:xfrm>
        </p:spPr>
        <p:txBody>
          <a:bodyPr/>
          <a:lstStyle/>
          <a:p>
            <a:r>
              <a:rPr lang="ar-EG" sz="6000" dirty="0"/>
              <a:t>السلام لجميعكم</a:t>
            </a:r>
            <a:endParaRPr lang="en-US" sz="6000" dirty="0"/>
          </a:p>
        </p:txBody>
      </p:sp>
    </p:spTree>
    <p:extLst>
      <p:ext uri="{BB962C8B-B14F-4D97-AF65-F5344CB8AC3E}">
        <p14:creationId xmlns:p14="http://schemas.microsoft.com/office/powerpoint/2010/main" val="165488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ext Placeholder 9"/>
          <p:cNvSpPr>
            <a:spLocks noGrp="1"/>
          </p:cNvSpPr>
          <p:nvPr>
            <p:ph type="title"/>
          </p:nvPr>
        </p:nvSpPr>
        <p:spPr/>
        <p:txBody>
          <a:bodyPr>
            <a:normAutofit/>
          </a:bodyPr>
          <a:lstStyle/>
          <a:p>
            <a:endParaRPr lang="en-GB" dirty="0"/>
          </a:p>
        </p:txBody>
      </p:sp>
      <p:sp>
        <p:nvSpPr>
          <p:cNvPr id="5" name="Text Placeholder 6"/>
          <p:cNvSpPr>
            <a:spLocks noGrp="1"/>
          </p:cNvSpPr>
          <p:nvPr>
            <p:ph type="body" idx="1"/>
          </p:nvPr>
        </p:nvSpPr>
        <p:spPr/>
        <p:txBody>
          <a:bodyPr/>
          <a:lstStyle/>
          <a:p>
            <a:r>
              <a:rPr lang="ar-EG" sz="3600" dirty="0">
                <a:latin typeface="Tahoma" pitchFamily="34" charset="0"/>
              </a:rPr>
              <a:t>آريـجيم أو إهموت أوتاى شيليت: هانـميش آفساجى إبيتايو:</a:t>
            </a:r>
            <a:endParaRPr lang="en-GB" sz="3600" dirty="0"/>
          </a:p>
        </p:txBody>
      </p:sp>
      <p:sp>
        <p:nvSpPr>
          <p:cNvPr id="6" name="Text Placeholder 10"/>
          <p:cNvSpPr>
            <a:spLocks noGrp="1"/>
          </p:cNvSpPr>
          <p:nvPr>
            <p:ph type="body" sz="quarter" idx="3"/>
          </p:nvPr>
        </p:nvSpPr>
        <p:spPr>
          <a:xfrm>
            <a:off x="-1" y="5184690"/>
            <a:ext cx="9144000" cy="1014404"/>
          </a:xfrm>
        </p:spPr>
        <p:txBody>
          <a:bodyPr/>
          <a:lstStyle/>
          <a:p>
            <a:r>
              <a:rPr lang="en-GB" dirty="0"/>
              <a:t>` </a:t>
            </a:r>
            <a:r>
              <a:rPr lang="en-GB" dirty="0" err="1"/>
              <a:t>Arejem</a:t>
            </a:r>
            <a:r>
              <a:rPr lang="en-GB" dirty="0"/>
              <a:t> </a:t>
            </a:r>
            <a:r>
              <a:rPr lang="en-GB" dirty="0" err="1"/>
              <a:t>ou`hmot</a:t>
            </a:r>
            <a:r>
              <a:rPr lang="en-GB" dirty="0"/>
              <a:t> `</a:t>
            </a:r>
            <a:r>
              <a:rPr lang="en-GB" dirty="0" err="1"/>
              <a:t>wtaiselet</a:t>
            </a:r>
            <a:r>
              <a:rPr lang="en-GB" dirty="0"/>
              <a:t>@ </a:t>
            </a:r>
            <a:r>
              <a:rPr lang="en-GB" dirty="0" err="1"/>
              <a:t>hanmys</a:t>
            </a:r>
            <a:r>
              <a:rPr lang="en-GB" dirty="0"/>
              <a:t> </a:t>
            </a:r>
            <a:r>
              <a:rPr lang="en-GB" dirty="0" err="1"/>
              <a:t>aucaji</a:t>
            </a:r>
            <a:r>
              <a:rPr lang="en-GB" dirty="0"/>
              <a:t> `</a:t>
            </a:r>
            <a:r>
              <a:rPr lang="en-GB" dirty="0" err="1"/>
              <a:t>epetaio</a:t>
            </a:r>
            <a:r>
              <a:rPr lang="en-GB" dirty="0"/>
              <a:t>@</a:t>
            </a:r>
          </a:p>
        </p:txBody>
      </p:sp>
      <p:sp>
        <p:nvSpPr>
          <p:cNvPr id="2" name="Text Placeholder 1">
            <a:extLst>
              <a:ext uri="{FF2B5EF4-FFF2-40B4-BE49-F238E27FC236}">
                <a16:creationId xmlns:a16="http://schemas.microsoft.com/office/drawing/2014/main" id="{920780E1-EEE8-463A-8000-6C8372EBAB7C}"/>
              </a:ext>
            </a:extLst>
          </p:cNvPr>
          <p:cNvSpPr>
            <a:spLocks noGrp="1"/>
          </p:cNvSpPr>
          <p:nvPr>
            <p:ph type="body" sz="quarter" idx="10"/>
          </p:nvPr>
        </p:nvSpPr>
        <p:spPr/>
        <p:txBody>
          <a:bodyPr/>
          <a:lstStyle/>
          <a:p>
            <a:r>
              <a:rPr lang="ar-EG" dirty="0"/>
              <a:t>وَجَدْتِ نعمة يا أيتها العروس، كثيرون نطقوا بكرامتِكِ،</a:t>
            </a:r>
            <a:endParaRPr lang="en-GB" dirty="0"/>
          </a:p>
        </p:txBody>
      </p:sp>
    </p:spTree>
    <p:extLst>
      <p:ext uri="{BB962C8B-B14F-4D97-AF65-F5344CB8AC3E}">
        <p14:creationId xmlns:p14="http://schemas.microsoft.com/office/powerpoint/2010/main" val="1292900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AF1B193-EEEF-8462-6815-DF8E511C6233}"/>
              </a:ext>
            </a:extLst>
          </p:cNvPr>
          <p:cNvSpPr>
            <a:spLocks noGrp="1"/>
          </p:cNvSpPr>
          <p:nvPr>
            <p:ph type="title"/>
          </p:nvPr>
        </p:nvSpPr>
        <p:spPr/>
        <p:txBody>
          <a:bodyPr>
            <a:normAutofit fontScale="90000"/>
          </a:bodyPr>
          <a:lstStyle/>
          <a:p>
            <a:pPr>
              <a:lnSpc>
                <a:spcPct val="100000"/>
              </a:lnSpc>
            </a:pPr>
            <a:r>
              <a:rPr lang="ar-EG" b="1" dirty="0"/>
              <a:t>انجيل الساعة التاسعة</a:t>
            </a:r>
            <a:endParaRPr lang="en-US" b="1" dirty="0"/>
          </a:p>
        </p:txBody>
      </p:sp>
      <p:sp>
        <p:nvSpPr>
          <p:cNvPr id="2" name="Text Placeholder 1">
            <a:extLst>
              <a:ext uri="{FF2B5EF4-FFF2-40B4-BE49-F238E27FC236}">
                <a16:creationId xmlns:a16="http://schemas.microsoft.com/office/drawing/2014/main" id="{AB330664-D001-47C3-92E2-15A84B694511}"/>
              </a:ext>
            </a:extLst>
          </p:cNvPr>
          <p:cNvSpPr>
            <a:spLocks noGrp="1"/>
          </p:cNvSpPr>
          <p:nvPr>
            <p:ph type="body" sz="quarter" idx="10"/>
          </p:nvPr>
        </p:nvSpPr>
        <p:spPr/>
        <p:txBody>
          <a:bodyPr/>
          <a:lstStyle/>
          <a:p>
            <a:r>
              <a:rPr lang="ar-EG" sz="4400" dirty="0"/>
              <a:t>ولما رجع الرسل حدثوه بما فعلوا. فأخذهم معه ودخل على انفرادٍ مدينة تسمى بيتَ صيدا. فلما علمت الجموع تبعوه فقبلهم وخاطبهم عن ملكوت الله، والمحتاجون إلى الشفاء شفاهم. </a:t>
            </a:r>
            <a:endParaRPr lang="en-US" sz="4400" dirty="0"/>
          </a:p>
        </p:txBody>
      </p:sp>
    </p:spTree>
    <p:extLst>
      <p:ext uri="{BB962C8B-B14F-4D97-AF65-F5344CB8AC3E}">
        <p14:creationId xmlns:p14="http://schemas.microsoft.com/office/powerpoint/2010/main" val="267099481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ormAutofit lnSpcReduction="10000"/>
          </a:bodyPr>
          <a:lstStyle/>
          <a:p>
            <a:r>
              <a:rPr lang="ar-EG" sz="5400" dirty="0"/>
              <a:t>كيطو إبنيفماتى سو</a:t>
            </a:r>
          </a:p>
        </p:txBody>
      </p:sp>
      <p:sp>
        <p:nvSpPr>
          <p:cNvPr id="4" name="Text Placeholder 3"/>
          <p:cNvSpPr>
            <a:spLocks noGrp="1"/>
          </p:cNvSpPr>
          <p:nvPr>
            <p:ph type="body" sz="quarter" idx="3"/>
          </p:nvPr>
        </p:nvSpPr>
        <p:spPr>
          <a:xfrm>
            <a:off x="-2" y="5240213"/>
            <a:ext cx="9144000" cy="808893"/>
          </a:xfrm>
        </p:spPr>
        <p:txBody>
          <a:bodyPr>
            <a:normAutofit lnSpcReduction="10000"/>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5" name="Text Placeholder 4">
            <a:extLst>
              <a:ext uri="{FF2B5EF4-FFF2-40B4-BE49-F238E27FC236}">
                <a16:creationId xmlns:a16="http://schemas.microsoft.com/office/drawing/2014/main" id="{5BB44662-FECB-417B-8255-A25B54A06F8E}"/>
              </a:ext>
            </a:extLst>
          </p:cNvPr>
          <p:cNvSpPr>
            <a:spLocks noGrp="1"/>
          </p:cNvSpPr>
          <p:nvPr>
            <p:ph type="body" sz="quarter" idx="10"/>
          </p:nvPr>
        </p:nvSpPr>
        <p:spPr>
          <a:xfrm>
            <a:off x="-2" y="4431318"/>
            <a:ext cx="9144000" cy="808893"/>
          </a:xfrm>
        </p:spPr>
        <p:txBody>
          <a:bodyPr anchor="t"/>
          <a:lstStyle/>
          <a:p>
            <a:r>
              <a:rPr lang="ar-EG" sz="6000" dirty="0"/>
              <a:t>ولروحك أيضاً</a:t>
            </a:r>
            <a:endParaRPr lang="en-GB" sz="6000" dirty="0"/>
          </a:p>
        </p:txBody>
      </p:sp>
    </p:spTree>
    <p:extLst>
      <p:ext uri="{BB962C8B-B14F-4D97-AF65-F5344CB8AC3E}">
        <p14:creationId xmlns:p14="http://schemas.microsoft.com/office/powerpoint/2010/main" val="95768371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600" dirty="0"/>
              <a:t>إفنيب إبشويس إيسوس بى إخرستوس بيننوتى </a:t>
            </a:r>
          </a:p>
        </p:txBody>
      </p:sp>
      <p:sp>
        <p:nvSpPr>
          <p:cNvPr id="4" name="Text Placeholder 3"/>
          <p:cNvSpPr>
            <a:spLocks noGrp="1"/>
          </p:cNvSpPr>
          <p:nvPr>
            <p:ph type="body" sz="quarter" idx="3"/>
          </p:nvPr>
        </p:nvSpPr>
        <p:spPr>
          <a:xfrm>
            <a:off x="-2" y="5240213"/>
            <a:ext cx="9144000" cy="808894"/>
          </a:xfrm>
        </p:spPr>
        <p:txBody>
          <a:bodyPr>
            <a:noAutofit/>
          </a:bodyPr>
          <a:lstStyle/>
          <a:p>
            <a:pPr>
              <a:lnSpc>
                <a:spcPct val="120000"/>
              </a:lnSpc>
            </a:pPr>
            <a:r>
              <a:rPr lang="en-US" sz="6000" dirty="0"/>
              <a:t>`</a:t>
            </a:r>
            <a:r>
              <a:rPr lang="en-US" sz="6000" dirty="0" err="1"/>
              <a:t>Vnyb</a:t>
            </a:r>
            <a:r>
              <a:rPr lang="en-US" sz="6000" dirty="0"/>
              <a:t> `P=</a:t>
            </a:r>
            <a:r>
              <a:rPr lang="en-US" sz="6000" dirty="0" err="1"/>
              <a:t>oc</a:t>
            </a:r>
            <a:r>
              <a:rPr lang="en-US" sz="6000" dirty="0"/>
              <a:t> I=y=c P=,=c </a:t>
            </a:r>
            <a:r>
              <a:rPr lang="en-US" sz="6000" dirty="0" err="1"/>
              <a:t>Pennou</a:t>
            </a:r>
            <a:r>
              <a:rPr lang="en-US" sz="6000" dirty="0"/>
              <a:t>]</a:t>
            </a:r>
          </a:p>
        </p:txBody>
      </p:sp>
      <p:sp>
        <p:nvSpPr>
          <p:cNvPr id="6" name="Text Placeholder 5">
            <a:extLst>
              <a:ext uri="{FF2B5EF4-FFF2-40B4-BE49-F238E27FC236}">
                <a16:creationId xmlns:a16="http://schemas.microsoft.com/office/drawing/2014/main" id="{891CFAF9-BF46-4298-91F5-EB14420E0657}"/>
              </a:ext>
            </a:extLst>
          </p:cNvPr>
          <p:cNvSpPr>
            <a:spLocks noGrp="1"/>
          </p:cNvSpPr>
          <p:nvPr>
            <p:ph type="body" sz="quarter" idx="10"/>
          </p:nvPr>
        </p:nvSpPr>
        <p:spPr>
          <a:xfrm>
            <a:off x="-2" y="4363211"/>
            <a:ext cx="9144000" cy="808894"/>
          </a:xfrm>
        </p:spPr>
        <p:txBody>
          <a:bodyPr/>
          <a:lstStyle/>
          <a:p>
            <a:r>
              <a:rPr lang="ar-EG" sz="4800" dirty="0"/>
              <a:t>أيها السيد الرب يسوع المسيح إلهنا </a:t>
            </a:r>
            <a:endParaRPr lang="en-US" sz="4800" dirty="0"/>
          </a:p>
        </p:txBody>
      </p:sp>
    </p:spTree>
    <p:extLst>
      <p:ext uri="{BB962C8B-B14F-4D97-AF65-F5344CB8AC3E}">
        <p14:creationId xmlns:p14="http://schemas.microsoft.com/office/powerpoint/2010/main" val="279310605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400" dirty="0"/>
              <a:t>فيئيتاف جوس إننيف آجيوس إتطايوت إم ماثيتيس </a:t>
            </a:r>
          </a:p>
        </p:txBody>
      </p:sp>
      <p:sp>
        <p:nvSpPr>
          <p:cNvPr id="4" name="Text Placeholder 3"/>
          <p:cNvSpPr>
            <a:spLocks noGrp="1"/>
          </p:cNvSpPr>
          <p:nvPr>
            <p:ph type="body" sz="quarter" idx="3"/>
          </p:nvPr>
        </p:nvSpPr>
        <p:spPr>
          <a:xfrm>
            <a:off x="-2" y="5172103"/>
            <a:ext cx="9144000" cy="877004"/>
          </a:xfrm>
        </p:spPr>
        <p:txBody>
          <a:bodyPr>
            <a:normAutofit/>
          </a:bodyPr>
          <a:lstStyle/>
          <a:p>
            <a:r>
              <a:rPr lang="en-US" sz="4400" dirty="0" err="1"/>
              <a:t>vy`etafjoc</a:t>
            </a:r>
            <a:r>
              <a:rPr lang="en-US" sz="4400" dirty="0"/>
              <a:t> </a:t>
            </a:r>
            <a:r>
              <a:rPr lang="en-US" sz="4400" dirty="0" err="1"/>
              <a:t>agioc</a:t>
            </a:r>
            <a:r>
              <a:rPr lang="en-US" sz="4400" dirty="0"/>
              <a:t> </a:t>
            </a:r>
            <a:r>
              <a:rPr lang="en-US" sz="4400" dirty="0" err="1"/>
              <a:t>ettaiyout</a:t>
            </a:r>
            <a:r>
              <a:rPr lang="ar-EG" sz="4400" dirty="0"/>
              <a:t> </a:t>
            </a:r>
            <a:r>
              <a:rPr lang="en-US" sz="4400" dirty="0"/>
              <a:t>`</a:t>
            </a:r>
            <a:r>
              <a:rPr lang="en-US" sz="4400" dirty="0" err="1"/>
              <a:t>mma;ytyc</a:t>
            </a:r>
            <a:endParaRPr lang="en-US" sz="4400" dirty="0"/>
          </a:p>
        </p:txBody>
      </p:sp>
      <p:sp>
        <p:nvSpPr>
          <p:cNvPr id="6" name="Text Placeholder 5">
            <a:extLst>
              <a:ext uri="{FF2B5EF4-FFF2-40B4-BE49-F238E27FC236}">
                <a16:creationId xmlns:a16="http://schemas.microsoft.com/office/drawing/2014/main" id="{EB744AF0-1A89-4118-899C-429A0CE8C0E3}"/>
              </a:ext>
            </a:extLst>
          </p:cNvPr>
          <p:cNvSpPr>
            <a:spLocks noGrp="1"/>
          </p:cNvSpPr>
          <p:nvPr>
            <p:ph type="body" sz="quarter" idx="10"/>
          </p:nvPr>
        </p:nvSpPr>
        <p:spPr>
          <a:xfrm>
            <a:off x="-2" y="4416200"/>
            <a:ext cx="9144000" cy="808893"/>
          </a:xfrm>
        </p:spPr>
        <p:txBody>
          <a:bodyPr/>
          <a:lstStyle/>
          <a:p>
            <a:r>
              <a:rPr lang="ar-EG" sz="5400" dirty="0"/>
              <a:t>الذي خاطب تلاميذه القديسين</a:t>
            </a:r>
            <a:endParaRPr lang="en-US" sz="5400" dirty="0"/>
          </a:p>
        </p:txBody>
      </p:sp>
    </p:spTree>
    <p:extLst>
      <p:ext uri="{BB962C8B-B14F-4D97-AF65-F5344CB8AC3E}">
        <p14:creationId xmlns:p14="http://schemas.microsoft.com/office/powerpoint/2010/main" val="271127096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E1C482FF-F051-433E-A8CB-51775D6CEB91}"/>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5400" dirty="0"/>
              <a:t>أووه إن أبوسطولوس إثؤواب </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ouoh</a:t>
            </a:r>
            <a:r>
              <a:rPr lang="ar-EG" sz="5400" dirty="0"/>
              <a:t> </a:t>
            </a:r>
            <a:r>
              <a:rPr lang="en-US" sz="5400" dirty="0"/>
              <a:t>`</a:t>
            </a:r>
            <a:r>
              <a:rPr lang="en-US" sz="5400" dirty="0" err="1"/>
              <a:t>n`apoctoloc</a:t>
            </a:r>
            <a:r>
              <a:rPr lang="en-US" sz="5400" dirty="0"/>
              <a:t> </a:t>
            </a:r>
            <a:r>
              <a:rPr lang="en-US" sz="5400" dirty="0" err="1"/>
              <a:t>e;ouab</a:t>
            </a:r>
            <a:endParaRPr lang="en-US" sz="5400" dirty="0"/>
          </a:p>
        </p:txBody>
      </p:sp>
      <p:sp>
        <p:nvSpPr>
          <p:cNvPr id="5" name="Text Placeholder 4">
            <a:extLst>
              <a:ext uri="{FF2B5EF4-FFF2-40B4-BE49-F238E27FC236}">
                <a16:creationId xmlns:a16="http://schemas.microsoft.com/office/drawing/2014/main" id="{2638D03F-15B0-4C11-B0E4-497884D36A37}"/>
              </a:ext>
            </a:extLst>
          </p:cNvPr>
          <p:cNvSpPr>
            <a:spLocks noGrp="1"/>
          </p:cNvSpPr>
          <p:nvPr>
            <p:ph type="body" sz="quarter" idx="10"/>
          </p:nvPr>
        </p:nvSpPr>
        <p:spPr>
          <a:xfrm>
            <a:off x="-2" y="4431319"/>
            <a:ext cx="9144000" cy="808894"/>
          </a:xfrm>
        </p:spPr>
        <p:txBody>
          <a:bodyPr/>
          <a:lstStyle/>
          <a:p>
            <a:r>
              <a:rPr lang="ar-EG" sz="5400" dirty="0"/>
              <a:t>و رسله الاطهار المكرمين قائلا</a:t>
            </a:r>
            <a:endParaRPr lang="en-US" sz="5400" dirty="0"/>
          </a:p>
        </p:txBody>
      </p:sp>
    </p:spTree>
    <p:extLst>
      <p:ext uri="{BB962C8B-B14F-4D97-AF65-F5344CB8AC3E}">
        <p14:creationId xmlns:p14="http://schemas.microsoft.com/office/powerpoint/2010/main" val="356383914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جى هان ميش إم إبروفيتيس نيم هان إثمى </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800" dirty="0"/>
              <a:t>Je </a:t>
            </a:r>
            <a:r>
              <a:rPr lang="en-US" sz="4800" dirty="0" err="1"/>
              <a:t>hanmy</a:t>
            </a:r>
            <a:r>
              <a:rPr lang="en-US" sz="4800" dirty="0"/>
              <a:t>] `</a:t>
            </a:r>
            <a:r>
              <a:rPr lang="en-US" sz="4800" dirty="0" err="1"/>
              <a:t>m`provytyc</a:t>
            </a:r>
            <a:r>
              <a:rPr lang="en-US" sz="4800" dirty="0"/>
              <a:t> </a:t>
            </a:r>
            <a:r>
              <a:rPr lang="en-US" sz="4800" dirty="0" err="1"/>
              <a:t>nem</a:t>
            </a:r>
            <a:r>
              <a:rPr lang="en-US" sz="4800" dirty="0"/>
              <a:t> </a:t>
            </a:r>
            <a:r>
              <a:rPr lang="en-US" sz="4800" dirty="0" err="1"/>
              <a:t>han</a:t>
            </a:r>
            <a:r>
              <a:rPr lang="en-US" sz="4800" dirty="0"/>
              <a:t>`;</a:t>
            </a:r>
            <a:r>
              <a:rPr lang="en-US" sz="4800" dirty="0" err="1"/>
              <a:t>myi</a:t>
            </a:r>
            <a:endParaRPr lang="en-US" sz="4800" dirty="0"/>
          </a:p>
        </p:txBody>
      </p:sp>
      <p:sp>
        <p:nvSpPr>
          <p:cNvPr id="6" name="Text Placeholder 5">
            <a:extLst>
              <a:ext uri="{FF2B5EF4-FFF2-40B4-BE49-F238E27FC236}">
                <a16:creationId xmlns:a16="http://schemas.microsoft.com/office/drawing/2014/main" id="{EF87A23D-6E84-4A75-BDB4-96877370D4B5}"/>
              </a:ext>
            </a:extLst>
          </p:cNvPr>
          <p:cNvSpPr>
            <a:spLocks noGrp="1"/>
          </p:cNvSpPr>
          <p:nvPr>
            <p:ph type="body" sz="quarter" idx="10"/>
          </p:nvPr>
        </p:nvSpPr>
        <p:spPr>
          <a:xfrm>
            <a:off x="-2" y="4363210"/>
            <a:ext cx="9144000" cy="877001"/>
          </a:xfrm>
        </p:spPr>
        <p:txBody>
          <a:bodyPr/>
          <a:lstStyle/>
          <a:p>
            <a:r>
              <a:rPr lang="ar-EG" sz="5400" dirty="0"/>
              <a:t>إن أنبياء وأبراراً كثيرين</a:t>
            </a:r>
            <a:endParaRPr lang="en-US" sz="5400" dirty="0"/>
          </a:p>
        </p:txBody>
      </p:sp>
    </p:spTree>
    <p:extLst>
      <p:ext uri="{BB962C8B-B14F-4D97-AF65-F5344CB8AC3E}">
        <p14:creationId xmlns:p14="http://schemas.microsoft.com/office/powerpoint/2010/main" val="20156317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88F6AA0E-A413-4623-A011-4A6D6A3107D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246536"/>
            <a:ext cx="9143999" cy="611463"/>
          </a:xfrm>
        </p:spPr>
        <p:txBody>
          <a:bodyPr/>
          <a:lstStyle/>
          <a:p>
            <a:r>
              <a:rPr lang="ar-EG" sz="37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2" y="5270818"/>
            <a:ext cx="9144000" cy="975718"/>
          </a:xfrm>
        </p:spPr>
        <p:txBody>
          <a:bodyPr>
            <a:noAutofit/>
          </a:bodyPr>
          <a:lstStyle/>
          <a:p>
            <a:pPr>
              <a:spcBef>
                <a:spcPts val="0"/>
              </a:spcBef>
            </a:pPr>
            <a:r>
              <a:rPr lang="en-US" sz="3800" dirty="0" err="1"/>
              <a:t>auer`epi;umin</a:t>
            </a:r>
            <a:r>
              <a:rPr lang="ar-EG" sz="3800" dirty="0"/>
              <a:t> </a:t>
            </a:r>
            <a:r>
              <a:rPr lang="en-US" sz="3800" dirty="0"/>
              <a:t>`</a:t>
            </a:r>
            <a:r>
              <a:rPr lang="en-US" sz="3800" dirty="0" err="1"/>
              <a:t>enau</a:t>
            </a:r>
            <a:r>
              <a:rPr lang="en-US" sz="3800" dirty="0"/>
              <a:t> </a:t>
            </a:r>
            <a:r>
              <a:rPr lang="en-US" sz="3800" dirty="0" err="1"/>
              <a:t>eny`etetennau</a:t>
            </a:r>
            <a:r>
              <a:rPr lang="ar-EG" sz="3800" dirty="0"/>
              <a:t> </a:t>
            </a:r>
            <a:r>
              <a:rPr lang="en-US" sz="3800" dirty="0"/>
              <a:t>`</a:t>
            </a:r>
            <a:r>
              <a:rPr lang="en-US" sz="3800" dirty="0" err="1"/>
              <a:t>erwou</a:t>
            </a:r>
            <a:r>
              <a:rPr lang="en-US" sz="3800" dirty="0"/>
              <a:t> </a:t>
            </a:r>
            <a:r>
              <a:rPr lang="en-US" sz="3800" dirty="0" err="1"/>
              <a:t>ouoh</a:t>
            </a:r>
            <a:endParaRPr lang="en-US" sz="3800" dirty="0"/>
          </a:p>
          <a:p>
            <a:pPr>
              <a:spcBef>
                <a:spcPts val="0"/>
              </a:spcBef>
            </a:pPr>
            <a:r>
              <a:rPr lang="en-US" sz="3800" dirty="0"/>
              <a:t> `</a:t>
            </a:r>
            <a:r>
              <a:rPr lang="en-US" sz="3800" dirty="0" err="1"/>
              <a:t>mpounau</a:t>
            </a:r>
            <a:endParaRPr lang="en-US" sz="3800" dirty="0"/>
          </a:p>
        </p:txBody>
      </p:sp>
      <p:sp>
        <p:nvSpPr>
          <p:cNvPr id="5" name="Text Placeholder 4">
            <a:extLst>
              <a:ext uri="{FF2B5EF4-FFF2-40B4-BE49-F238E27FC236}">
                <a16:creationId xmlns:a16="http://schemas.microsoft.com/office/drawing/2014/main" id="{3BB107AE-797D-42B8-ADE3-6566190E8981}"/>
              </a:ext>
            </a:extLst>
          </p:cNvPr>
          <p:cNvSpPr>
            <a:spLocks noGrp="1"/>
          </p:cNvSpPr>
          <p:nvPr>
            <p:ph type="body" sz="quarter" idx="10"/>
          </p:nvPr>
        </p:nvSpPr>
        <p:spPr>
          <a:xfrm>
            <a:off x="-2" y="4363210"/>
            <a:ext cx="9144000" cy="907607"/>
          </a:xfrm>
        </p:spPr>
        <p:txBody>
          <a:bodyPr anchor="ctr"/>
          <a:lstStyle/>
          <a:p>
            <a:r>
              <a:rPr lang="ar-EG" sz="4800" dirty="0"/>
              <a:t>إشتهوا أن يروا ما أنتم ترون ولم يروا</a:t>
            </a:r>
            <a:endParaRPr lang="en-US" sz="4800" dirty="0"/>
          </a:p>
        </p:txBody>
      </p:sp>
    </p:spTree>
    <p:extLst>
      <p:ext uri="{BB962C8B-B14F-4D97-AF65-F5344CB8AC3E}">
        <p14:creationId xmlns:p14="http://schemas.microsoft.com/office/powerpoint/2010/main" val="17479084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EA926F34-E405-4A7F-8D57-12544C546A12}"/>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4000" dirty="0" err="1"/>
              <a:t>Ouoh</a:t>
            </a:r>
            <a:r>
              <a:rPr lang="en-US" sz="4000" dirty="0"/>
              <a:t> `</a:t>
            </a:r>
            <a:r>
              <a:rPr lang="en-US" sz="4000" dirty="0" err="1"/>
              <a:t>ecwtem</a:t>
            </a:r>
            <a:r>
              <a:rPr lang="en-US" sz="4000" dirty="0"/>
              <a:t> `</a:t>
            </a:r>
            <a:r>
              <a:rPr lang="en-US" sz="4000" dirty="0" err="1"/>
              <a:t>eny`etetencwtem</a:t>
            </a:r>
            <a:r>
              <a:rPr lang="ar-EG" sz="4000" dirty="0"/>
              <a:t> </a:t>
            </a:r>
            <a:r>
              <a:rPr lang="en-US" sz="4000" dirty="0"/>
              <a:t>`</a:t>
            </a:r>
            <a:r>
              <a:rPr lang="en-US" sz="4000" dirty="0" err="1"/>
              <a:t>erwou</a:t>
            </a:r>
            <a:r>
              <a:rPr lang="en-US" sz="4000" dirty="0"/>
              <a:t> </a:t>
            </a:r>
            <a:r>
              <a:rPr lang="en-US" sz="4000" dirty="0" err="1"/>
              <a:t>ouoh</a:t>
            </a:r>
            <a:endParaRPr lang="en-US" sz="4000" dirty="0"/>
          </a:p>
          <a:p>
            <a:pPr>
              <a:spcBef>
                <a:spcPts val="0"/>
              </a:spcBef>
            </a:pPr>
            <a:r>
              <a:rPr lang="en-US" sz="4000" dirty="0"/>
              <a:t> `</a:t>
            </a:r>
            <a:r>
              <a:rPr lang="en-US" sz="4000" dirty="0" err="1"/>
              <a:t>mpoucwtem</a:t>
            </a:r>
            <a:endParaRPr lang="en-US" sz="4000" dirty="0"/>
          </a:p>
        </p:txBody>
      </p:sp>
      <p:sp>
        <p:nvSpPr>
          <p:cNvPr id="5" name="Text Placeholder 4">
            <a:extLst>
              <a:ext uri="{FF2B5EF4-FFF2-40B4-BE49-F238E27FC236}">
                <a16:creationId xmlns:a16="http://schemas.microsoft.com/office/drawing/2014/main" id="{366561DF-C219-4FD1-B5E0-6BC5405C86C6}"/>
              </a:ext>
            </a:extLst>
          </p:cNvPr>
          <p:cNvSpPr>
            <a:spLocks noGrp="1"/>
          </p:cNvSpPr>
          <p:nvPr>
            <p:ph type="body" sz="quarter" idx="10"/>
          </p:nvPr>
        </p:nvSpPr>
        <p:spPr>
          <a:xfrm>
            <a:off x="-2" y="4363210"/>
            <a:ext cx="9144000" cy="808893"/>
          </a:xfrm>
        </p:spPr>
        <p:txBody>
          <a:bodyPr/>
          <a:lstStyle/>
          <a:p>
            <a:r>
              <a:rPr lang="ar-EG" sz="4800" dirty="0"/>
              <a:t>و أن يسمعوا ما أنتم تسمعون ولم يسمعوا</a:t>
            </a:r>
            <a:endParaRPr lang="en-US" sz="4800" dirty="0"/>
          </a:p>
        </p:txBody>
      </p:sp>
    </p:spTree>
    <p:extLst>
      <p:ext uri="{BB962C8B-B14F-4D97-AF65-F5344CB8AC3E}">
        <p14:creationId xmlns:p14="http://schemas.microsoft.com/office/powerpoint/2010/main" val="427132732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800" dirty="0"/>
              <a:t>إنثوتين ذى أؤو نياتو إننيتين فال جي سيناف</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000" dirty="0" err="1"/>
              <a:t>N;wten</a:t>
            </a:r>
            <a:r>
              <a:rPr lang="en-US" sz="4000" dirty="0"/>
              <a:t> de `</a:t>
            </a:r>
            <a:r>
              <a:rPr lang="en-US" sz="4000" dirty="0" err="1"/>
              <a:t>wouni`atou</a:t>
            </a:r>
            <a:r>
              <a:rPr lang="ar-EG" sz="4000" dirty="0"/>
              <a:t> </a:t>
            </a:r>
            <a:r>
              <a:rPr lang="en-US" sz="4000" dirty="0"/>
              <a:t>`</a:t>
            </a:r>
            <a:r>
              <a:rPr lang="en-US" sz="4000" dirty="0" err="1"/>
              <a:t>nnetenbal</a:t>
            </a:r>
            <a:r>
              <a:rPr lang="en-US" sz="4000" dirty="0"/>
              <a:t> je </a:t>
            </a:r>
            <a:r>
              <a:rPr lang="en-US" sz="4000" dirty="0" err="1"/>
              <a:t>cenau</a:t>
            </a:r>
            <a:endParaRPr lang="en-US" sz="4000" dirty="0"/>
          </a:p>
        </p:txBody>
      </p:sp>
      <p:sp>
        <p:nvSpPr>
          <p:cNvPr id="6" name="Text Placeholder 5">
            <a:extLst>
              <a:ext uri="{FF2B5EF4-FFF2-40B4-BE49-F238E27FC236}">
                <a16:creationId xmlns:a16="http://schemas.microsoft.com/office/drawing/2014/main" id="{AEAC5F3A-8D18-480F-BF8F-62350ECE24B7}"/>
              </a:ext>
            </a:extLst>
          </p:cNvPr>
          <p:cNvSpPr>
            <a:spLocks noGrp="1"/>
          </p:cNvSpPr>
          <p:nvPr>
            <p:ph type="body" sz="quarter" idx="10"/>
          </p:nvPr>
        </p:nvSpPr>
        <p:spPr>
          <a:xfrm>
            <a:off x="-2" y="4431319"/>
            <a:ext cx="9144000" cy="808893"/>
          </a:xfrm>
        </p:spPr>
        <p:txBody>
          <a:bodyPr/>
          <a:lstStyle/>
          <a:p>
            <a:r>
              <a:rPr lang="ar-EG" sz="4800" dirty="0"/>
              <a:t>أما أنتم فطوبي لأعينكم لأنها تبصر</a:t>
            </a:r>
            <a:endParaRPr lang="en-US" sz="4800" dirty="0"/>
          </a:p>
        </p:txBody>
      </p:sp>
    </p:spTree>
    <p:extLst>
      <p:ext uri="{BB962C8B-B14F-4D97-AF65-F5344CB8AC3E}">
        <p14:creationId xmlns:p14="http://schemas.microsoft.com/office/powerpoint/2010/main" val="53040550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ormAutofit fontScale="92500" lnSpcReduction="10000"/>
          </a:bodyPr>
          <a:lstStyle/>
          <a:p>
            <a:r>
              <a:rPr lang="ar-EG" sz="6000" dirty="0"/>
              <a:t>نيم نيتين ماشج جي سيسوتيم</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Nem</a:t>
            </a:r>
            <a:r>
              <a:rPr lang="en-US" sz="5400" dirty="0"/>
              <a:t> </a:t>
            </a:r>
            <a:r>
              <a:rPr lang="en-US" sz="5400" dirty="0" err="1"/>
              <a:t>netenmasj</a:t>
            </a:r>
            <a:r>
              <a:rPr lang="en-US" sz="5400" dirty="0"/>
              <a:t> je </a:t>
            </a:r>
            <a:r>
              <a:rPr lang="en-US" sz="5400" dirty="0" err="1"/>
              <a:t>cecwtem</a:t>
            </a:r>
            <a:endParaRPr lang="en-US" sz="5400" dirty="0"/>
          </a:p>
        </p:txBody>
      </p:sp>
      <p:sp>
        <p:nvSpPr>
          <p:cNvPr id="5" name="Text Placeholder 4">
            <a:extLst>
              <a:ext uri="{FF2B5EF4-FFF2-40B4-BE49-F238E27FC236}">
                <a16:creationId xmlns:a16="http://schemas.microsoft.com/office/drawing/2014/main" id="{E8561522-33F9-475A-9FCF-FB169681EE43}"/>
              </a:ext>
            </a:extLst>
          </p:cNvPr>
          <p:cNvSpPr>
            <a:spLocks noGrp="1"/>
          </p:cNvSpPr>
          <p:nvPr>
            <p:ph type="body" sz="quarter" idx="10"/>
          </p:nvPr>
        </p:nvSpPr>
        <p:spPr>
          <a:xfrm>
            <a:off x="0" y="4377530"/>
            <a:ext cx="9144000" cy="808894"/>
          </a:xfrm>
        </p:spPr>
        <p:txBody>
          <a:bodyPr anchor="t"/>
          <a:lstStyle/>
          <a:p>
            <a:r>
              <a:rPr lang="ar-EG" sz="6000" dirty="0"/>
              <a:t>ولآذانكم لأنها تسمع</a:t>
            </a:r>
            <a:endParaRPr lang="en-US" sz="6000" dirty="0"/>
          </a:p>
        </p:txBody>
      </p:sp>
    </p:spTree>
    <p:extLst>
      <p:ext uri="{BB962C8B-B14F-4D97-AF65-F5344CB8AC3E}">
        <p14:creationId xmlns:p14="http://schemas.microsoft.com/office/powerpoint/2010/main" val="18505233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مارين إيرإب إم إبشا إن سوتيم أووه إى إيرى</a:t>
            </a:r>
          </a:p>
        </p:txBody>
      </p:sp>
      <p:sp>
        <p:nvSpPr>
          <p:cNvPr id="4" name="Text Placeholder 3"/>
          <p:cNvSpPr>
            <a:spLocks noGrp="1"/>
          </p:cNvSpPr>
          <p:nvPr>
            <p:ph type="body" sz="quarter" idx="3"/>
          </p:nvPr>
        </p:nvSpPr>
        <p:spPr/>
        <p:txBody>
          <a:bodyPr>
            <a:normAutofit/>
          </a:bodyPr>
          <a:lstStyle/>
          <a:p>
            <a:r>
              <a:rPr lang="en-US" sz="5400" dirty="0" err="1"/>
              <a:t>Marener`pem`p</a:t>
            </a:r>
            <a:r>
              <a:rPr lang="en-US" sz="5400" dirty="0"/>
              <a:t>]a `</a:t>
            </a:r>
            <a:r>
              <a:rPr lang="en-US" sz="5400" dirty="0" err="1"/>
              <a:t>ncwtem</a:t>
            </a:r>
            <a:r>
              <a:rPr lang="en-US" sz="5400" dirty="0"/>
              <a:t> </a:t>
            </a:r>
            <a:r>
              <a:rPr lang="en-US" sz="5400" dirty="0" err="1"/>
              <a:t>ouo</a:t>
            </a:r>
            <a:r>
              <a:rPr lang="en-US" sz="5400" dirty="0"/>
              <a:t>\ `</a:t>
            </a:r>
            <a:r>
              <a:rPr lang="en-US" sz="5400" dirty="0" err="1"/>
              <a:t>e`iri</a:t>
            </a:r>
            <a:endParaRPr lang="en-US" sz="5400" dirty="0"/>
          </a:p>
        </p:txBody>
      </p:sp>
      <p:sp>
        <p:nvSpPr>
          <p:cNvPr id="6" name="Text Placeholder 5">
            <a:extLst>
              <a:ext uri="{FF2B5EF4-FFF2-40B4-BE49-F238E27FC236}">
                <a16:creationId xmlns:a16="http://schemas.microsoft.com/office/drawing/2014/main" id="{6A5C2074-924A-4C9C-BF5B-F45FF88C37A5}"/>
              </a:ext>
            </a:extLst>
          </p:cNvPr>
          <p:cNvSpPr>
            <a:spLocks noGrp="1"/>
          </p:cNvSpPr>
          <p:nvPr>
            <p:ph type="body" sz="quarter" idx="10"/>
          </p:nvPr>
        </p:nvSpPr>
        <p:spPr/>
        <p:txBody>
          <a:bodyPr/>
          <a:lstStyle/>
          <a:p>
            <a:r>
              <a:rPr lang="ar-EG" dirty="0"/>
              <a:t>فلنستحق أن نسمع ونعمل</a:t>
            </a:r>
            <a:endParaRPr lang="en-US" dirty="0"/>
          </a:p>
        </p:txBody>
      </p:sp>
    </p:spTree>
    <p:extLst>
      <p:ext uri="{BB962C8B-B14F-4D97-AF65-F5344CB8AC3E}">
        <p14:creationId xmlns:p14="http://schemas.microsoft.com/office/powerpoint/2010/main" val="1263277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pPr>
              <a:lnSpc>
                <a:spcPct val="100000"/>
              </a:lnSpc>
            </a:pPr>
            <a:endParaRPr lang="en-US" b="1" dirty="0"/>
          </a:p>
        </p:txBody>
      </p:sp>
      <p:sp>
        <p:nvSpPr>
          <p:cNvPr id="3" name="Text Placeholder 2">
            <a:extLst>
              <a:ext uri="{FF2B5EF4-FFF2-40B4-BE49-F238E27FC236}">
                <a16:creationId xmlns:a16="http://schemas.microsoft.com/office/drawing/2014/main" id="{AF1583F4-882A-41C9-9C4F-85CCA73D93D5}"/>
              </a:ext>
            </a:extLst>
          </p:cNvPr>
          <p:cNvSpPr>
            <a:spLocks noGrp="1"/>
          </p:cNvSpPr>
          <p:nvPr>
            <p:ph type="body" sz="quarter" idx="10"/>
          </p:nvPr>
        </p:nvSpPr>
        <p:spPr/>
        <p:txBody>
          <a:bodyPr anchor="t"/>
          <a:lstStyle/>
          <a:p>
            <a:r>
              <a:rPr lang="ar-EG" sz="4300" dirty="0"/>
              <a:t>وكان النهار قد بدأ يميل فتقدم إليه الاثنا عشر وقالوا له: اصرف الجموع ليذهبوا إلى القرى المحيطة والحقول، ليستريحوا ويجدوا ما يأكلونه، فإننا ههنا في موضع قفر. فقال لهم: أعطوهم أنتم ليأكلوا.</a:t>
            </a:r>
            <a:br>
              <a:rPr lang="ar-EG" sz="4300" dirty="0"/>
            </a:br>
            <a:r>
              <a:rPr lang="ar-EG" sz="4300" dirty="0"/>
              <a:t> </a:t>
            </a:r>
            <a:endParaRPr lang="en-US" sz="4300" dirty="0"/>
          </a:p>
        </p:txBody>
      </p:sp>
    </p:spTree>
    <p:extLst>
      <p:ext uri="{BB962C8B-B14F-4D97-AF65-F5344CB8AC3E}">
        <p14:creationId xmlns:p14="http://schemas.microsoft.com/office/powerpoint/2010/main" val="15249026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7C3005E4-C98A-453F-84C4-4D1200A7645F}"/>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nchor="ctr"/>
          <a:lstStyle/>
          <a:p>
            <a:r>
              <a:rPr lang="ar-EG" sz="37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3900" dirty="0"/>
              <a:t>`</a:t>
            </a:r>
            <a:r>
              <a:rPr lang="en-US" sz="3900" dirty="0" err="1"/>
              <a:t>nnekeuaggelion</a:t>
            </a:r>
            <a:r>
              <a:rPr lang="en-US" sz="3900" dirty="0"/>
              <a:t> =e=;=u@ </a:t>
            </a:r>
            <a:r>
              <a:rPr lang="en-US" sz="3900" dirty="0" err="1"/>
              <a:t>qen</a:t>
            </a:r>
            <a:r>
              <a:rPr lang="en-US" sz="3900" dirty="0"/>
              <a:t> </a:t>
            </a:r>
            <a:r>
              <a:rPr lang="en-US" sz="3900" dirty="0" err="1"/>
              <a:t>nitwbh</a:t>
            </a:r>
            <a:r>
              <a:rPr lang="en-US" sz="3900" dirty="0"/>
              <a:t> `</a:t>
            </a:r>
            <a:r>
              <a:rPr lang="en-US" sz="3900" dirty="0" err="1"/>
              <a:t>nte</a:t>
            </a:r>
            <a:r>
              <a:rPr lang="en-US" sz="3900" dirty="0"/>
              <a:t> </a:t>
            </a:r>
            <a:r>
              <a:rPr lang="en-US" sz="3900" dirty="0" err="1"/>
              <a:t>ny</a:t>
            </a:r>
            <a:r>
              <a:rPr lang="en-US" sz="3900" dirty="0"/>
              <a:t>=e=;=u</a:t>
            </a:r>
          </a:p>
          <a:p>
            <a:pPr>
              <a:spcBef>
                <a:spcPts val="0"/>
              </a:spcBef>
            </a:pPr>
            <a:r>
              <a:rPr lang="en-US" sz="3900" dirty="0"/>
              <a:t> `</a:t>
            </a:r>
            <a:r>
              <a:rPr lang="en-US" sz="3900" dirty="0" err="1"/>
              <a:t>ntak</a:t>
            </a:r>
            <a:endParaRPr lang="en-US" sz="3900" dirty="0"/>
          </a:p>
        </p:txBody>
      </p:sp>
      <p:sp>
        <p:nvSpPr>
          <p:cNvPr id="5" name="Text Placeholder 4">
            <a:extLst>
              <a:ext uri="{FF2B5EF4-FFF2-40B4-BE49-F238E27FC236}">
                <a16:creationId xmlns:a16="http://schemas.microsoft.com/office/drawing/2014/main" id="{2BCAD0DC-8046-4D27-B68D-8A41C193F7F1}"/>
              </a:ext>
            </a:extLst>
          </p:cNvPr>
          <p:cNvSpPr>
            <a:spLocks noGrp="1"/>
          </p:cNvSpPr>
          <p:nvPr>
            <p:ph type="body" sz="quarter" idx="10"/>
          </p:nvPr>
        </p:nvSpPr>
        <p:spPr>
          <a:xfrm>
            <a:off x="-2" y="4363210"/>
            <a:ext cx="9144000" cy="808893"/>
          </a:xfrm>
        </p:spPr>
        <p:txBody>
          <a:bodyPr anchor="t"/>
          <a:lstStyle/>
          <a:p>
            <a:r>
              <a:rPr lang="ar-EG" sz="5400" dirty="0"/>
              <a:t>بأناجيلك المقدسة بطلبات قديسيك </a:t>
            </a:r>
            <a:endParaRPr lang="en-US" sz="5400" dirty="0"/>
          </a:p>
        </p:txBody>
      </p:sp>
    </p:spTree>
    <p:extLst>
      <p:ext uri="{BB962C8B-B14F-4D97-AF65-F5344CB8AC3E}">
        <p14:creationId xmlns:p14="http://schemas.microsoft.com/office/powerpoint/2010/main" val="251165496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إبروس إف إكساستى إيبرتو أجيو إف أنجيليو</a:t>
            </a:r>
          </a:p>
        </p:txBody>
      </p:sp>
      <p:sp>
        <p:nvSpPr>
          <p:cNvPr id="4" name="Text Placeholder 3"/>
          <p:cNvSpPr>
            <a:spLocks noGrp="1"/>
          </p:cNvSpPr>
          <p:nvPr>
            <p:ph type="body" sz="quarter" idx="3"/>
          </p:nvPr>
        </p:nvSpPr>
        <p:spPr>
          <a:xfrm>
            <a:off x="-2" y="5240213"/>
            <a:ext cx="9144000" cy="808894"/>
          </a:xfrm>
        </p:spPr>
        <p:txBody>
          <a:bodyPr>
            <a:normAutofit/>
          </a:bodyPr>
          <a:lstStyle/>
          <a:p>
            <a:r>
              <a:rPr lang="pt-BR" sz="4400" dirty="0"/>
              <a:t>Proceuxac;e `uper tou `agiou</a:t>
            </a:r>
            <a:r>
              <a:rPr lang="ar-EG" sz="4400" dirty="0"/>
              <a:t> </a:t>
            </a:r>
            <a:r>
              <a:rPr lang="pt-BR" sz="4400" dirty="0"/>
              <a:t>euaggeliou</a:t>
            </a:r>
          </a:p>
        </p:txBody>
      </p:sp>
      <p:sp>
        <p:nvSpPr>
          <p:cNvPr id="6" name="Text Placeholder 5">
            <a:extLst>
              <a:ext uri="{FF2B5EF4-FFF2-40B4-BE49-F238E27FC236}">
                <a16:creationId xmlns:a16="http://schemas.microsoft.com/office/drawing/2014/main" id="{796809BF-C2D4-48F1-9753-D906247E714D}"/>
              </a:ext>
            </a:extLst>
          </p:cNvPr>
          <p:cNvSpPr>
            <a:spLocks noGrp="1"/>
          </p:cNvSpPr>
          <p:nvPr>
            <p:ph type="body" sz="quarter" idx="10"/>
          </p:nvPr>
        </p:nvSpPr>
        <p:spPr>
          <a:xfrm>
            <a:off x="-2" y="4431319"/>
            <a:ext cx="9144000" cy="808894"/>
          </a:xfrm>
        </p:spPr>
        <p:txBody>
          <a:bodyPr/>
          <a:lstStyle/>
          <a:p>
            <a:r>
              <a:rPr lang="ar-EG" sz="5400" dirty="0"/>
              <a:t>صلوا من أجل الإنجيل المقدس</a:t>
            </a:r>
            <a:endParaRPr lang="en-US" sz="5400" dirty="0"/>
          </a:p>
        </p:txBody>
      </p:sp>
    </p:spTree>
    <p:extLst>
      <p:ext uri="{BB962C8B-B14F-4D97-AF65-F5344CB8AC3E}">
        <p14:creationId xmlns:p14="http://schemas.microsoft.com/office/powerpoint/2010/main" val="17920414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p:cNvSpPr>
            <a:spLocks noGrp="1"/>
          </p:cNvSpPr>
          <p:nvPr>
            <p:ph type="title"/>
          </p:nvPr>
        </p:nvSpPr>
        <p:spPr/>
        <p:txBody>
          <a:bodyPr>
            <a:noAutofit/>
          </a:bodyPr>
          <a:lstStyle/>
          <a:p>
            <a:endParaRPr lang="en-US" sz="4800" dirty="0"/>
          </a:p>
        </p:txBody>
      </p:sp>
      <p:sp>
        <p:nvSpPr>
          <p:cNvPr id="6" name="Text Placeholder 5"/>
          <p:cNvSpPr>
            <a:spLocks noGrp="1"/>
          </p:cNvSpPr>
          <p:nvPr>
            <p:ph type="body" idx="1"/>
          </p:nvPr>
        </p:nvSpPr>
        <p:spPr/>
        <p:txBody>
          <a:bodyPr anchor="ctr"/>
          <a:lstStyle/>
          <a:p>
            <a:r>
              <a:rPr lang="ar-EG" sz="6000" dirty="0"/>
              <a:t>كيريى إليسون</a:t>
            </a:r>
          </a:p>
        </p:txBody>
      </p:sp>
      <p:sp>
        <p:nvSpPr>
          <p:cNvPr id="7" name="Text Placeholder 6"/>
          <p:cNvSpPr>
            <a:spLocks noGrp="1"/>
          </p:cNvSpPr>
          <p:nvPr>
            <p:ph type="body" sz="quarter" idx="3"/>
          </p:nvPr>
        </p:nvSpPr>
        <p:spPr>
          <a:xfrm>
            <a:off x="-2" y="5240213"/>
            <a:ext cx="9144000" cy="808894"/>
          </a:xfrm>
        </p:spPr>
        <p:txBody>
          <a:bodyPr>
            <a:noAutofit/>
          </a:bodyPr>
          <a:lstStyle/>
          <a:p>
            <a:pPr>
              <a:lnSpc>
                <a:spcPct val="120000"/>
              </a:lnSpc>
            </a:pPr>
            <a:r>
              <a:rPr lang="en-US" sz="6600" dirty="0" err="1"/>
              <a:t>Kuri`e</a:t>
            </a:r>
            <a:r>
              <a:rPr lang="en-US" sz="6600" dirty="0"/>
              <a:t> `</a:t>
            </a:r>
            <a:r>
              <a:rPr lang="en-US" sz="6600" dirty="0" err="1"/>
              <a:t>ele`ycon</a:t>
            </a:r>
            <a:endParaRPr lang="en-US" sz="6600" dirty="0"/>
          </a:p>
        </p:txBody>
      </p:sp>
      <p:sp>
        <p:nvSpPr>
          <p:cNvPr id="3" name="Text Placeholder 2">
            <a:extLst>
              <a:ext uri="{FF2B5EF4-FFF2-40B4-BE49-F238E27FC236}">
                <a16:creationId xmlns:a16="http://schemas.microsoft.com/office/drawing/2014/main" id="{050B7012-C544-46A8-9A16-594CE8B5AC52}"/>
              </a:ext>
            </a:extLst>
          </p:cNvPr>
          <p:cNvSpPr>
            <a:spLocks noGrp="1"/>
          </p:cNvSpPr>
          <p:nvPr>
            <p:ph type="body" sz="quarter" idx="10"/>
          </p:nvPr>
        </p:nvSpPr>
        <p:spPr>
          <a:xfrm>
            <a:off x="-2" y="4363211"/>
            <a:ext cx="9144000" cy="877002"/>
          </a:xfrm>
        </p:spPr>
        <p:txBody>
          <a:bodyPr/>
          <a:lstStyle/>
          <a:p>
            <a:r>
              <a:rPr lang="ar-EG" sz="6600" dirty="0"/>
              <a:t>يا رب إرحم</a:t>
            </a:r>
            <a:endParaRPr lang="en-US" sz="6600" dirty="0"/>
          </a:p>
        </p:txBody>
      </p:sp>
    </p:spTree>
    <p:extLst>
      <p:ext uri="{BB962C8B-B14F-4D97-AF65-F5344CB8AC3E}">
        <p14:creationId xmlns:p14="http://schemas.microsoft.com/office/powerpoint/2010/main" val="13324839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5400" dirty="0"/>
              <a:t>آرى إفمفيئى ذى اون بين نيب </a:t>
            </a:r>
          </a:p>
        </p:txBody>
      </p:sp>
      <p:sp>
        <p:nvSpPr>
          <p:cNvPr id="4" name="Text Placeholder 3"/>
          <p:cNvSpPr>
            <a:spLocks noGrp="1"/>
          </p:cNvSpPr>
          <p:nvPr>
            <p:ph type="body" sz="quarter" idx="3"/>
          </p:nvPr>
        </p:nvSpPr>
        <p:spPr>
          <a:xfrm>
            <a:off x="-2" y="5240213"/>
            <a:ext cx="9144002" cy="808894"/>
          </a:xfrm>
        </p:spPr>
        <p:txBody>
          <a:bodyPr anchor="ctr">
            <a:noAutofit/>
          </a:bodyPr>
          <a:lstStyle/>
          <a:p>
            <a:pPr>
              <a:spcBef>
                <a:spcPts val="0"/>
              </a:spcBef>
            </a:pPr>
            <a:r>
              <a:rPr lang="en-US" sz="6000" dirty="0" err="1"/>
              <a:t>Ari`vmeu`i</a:t>
            </a:r>
            <a:r>
              <a:rPr lang="en-US" sz="6000" dirty="0"/>
              <a:t> de on </a:t>
            </a:r>
            <a:r>
              <a:rPr lang="en-US" sz="6000" dirty="0" err="1"/>
              <a:t>pennyb</a:t>
            </a:r>
            <a:endParaRPr lang="fi-FI" sz="6000" dirty="0"/>
          </a:p>
        </p:txBody>
      </p:sp>
      <p:sp>
        <p:nvSpPr>
          <p:cNvPr id="6" name="Text Placeholder 5">
            <a:extLst>
              <a:ext uri="{FF2B5EF4-FFF2-40B4-BE49-F238E27FC236}">
                <a16:creationId xmlns:a16="http://schemas.microsoft.com/office/drawing/2014/main" id="{D3F653D8-DB6A-45C0-9DC9-8EBF4A2564B6}"/>
              </a:ext>
            </a:extLst>
          </p:cNvPr>
          <p:cNvSpPr>
            <a:spLocks noGrp="1"/>
          </p:cNvSpPr>
          <p:nvPr>
            <p:ph type="body" sz="quarter" idx="10"/>
          </p:nvPr>
        </p:nvSpPr>
        <p:spPr>
          <a:xfrm>
            <a:off x="-1" y="4431319"/>
            <a:ext cx="9144000" cy="808894"/>
          </a:xfrm>
        </p:spPr>
        <p:txBody>
          <a:bodyPr/>
          <a:lstStyle/>
          <a:p>
            <a:r>
              <a:rPr lang="ar-EG" sz="6000" dirty="0"/>
              <a:t>أذكر أيضاً يا سيدنا</a:t>
            </a:r>
            <a:endParaRPr lang="en-US" sz="6000" dirty="0"/>
          </a:p>
        </p:txBody>
      </p:sp>
    </p:spTree>
    <p:extLst>
      <p:ext uri="{BB962C8B-B14F-4D97-AF65-F5344CB8AC3E}">
        <p14:creationId xmlns:p14="http://schemas.microsoft.com/office/powerpoint/2010/main" val="25422413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889801"/>
            <a:ext cx="9143999" cy="968200"/>
          </a:xfrm>
        </p:spPr>
        <p:txBody>
          <a:bodyPr anchor="ctr"/>
          <a:lstStyle/>
          <a:p>
            <a:r>
              <a:rPr lang="ar-EG" sz="3600" dirty="0"/>
              <a:t>ان أؤون نيفين إيتاف هو نهين نان ائر بوميفئى خين نين تيهو نيم نين طوبه</a:t>
            </a:r>
          </a:p>
        </p:txBody>
      </p:sp>
      <p:sp>
        <p:nvSpPr>
          <p:cNvPr id="4" name="Text Placeholder 3"/>
          <p:cNvSpPr>
            <a:spLocks noGrp="1"/>
          </p:cNvSpPr>
          <p:nvPr>
            <p:ph type="body" sz="quarter" idx="3"/>
          </p:nvPr>
        </p:nvSpPr>
        <p:spPr>
          <a:xfrm>
            <a:off x="0" y="5055567"/>
            <a:ext cx="9144000" cy="808894"/>
          </a:xfrm>
        </p:spPr>
        <p:txBody>
          <a:bodyPr>
            <a:noAutofit/>
          </a:bodyPr>
          <a:lstStyle/>
          <a:p>
            <a:pPr>
              <a:lnSpc>
                <a:spcPct val="80000"/>
              </a:lnSpc>
              <a:spcBef>
                <a:spcPts val="0"/>
              </a:spcBef>
            </a:pPr>
            <a:r>
              <a:rPr lang="fi-FI" sz="3700" dirty="0"/>
              <a:t>`nouon</a:t>
            </a:r>
            <a:r>
              <a:rPr lang="ar-EG" sz="3700" dirty="0"/>
              <a:t> </a:t>
            </a:r>
            <a:r>
              <a:rPr lang="fi-FI" sz="3700" dirty="0"/>
              <a:t>niben `etauhonhen nan</a:t>
            </a:r>
            <a:r>
              <a:rPr lang="ar-EG" sz="3700" dirty="0"/>
              <a:t> </a:t>
            </a:r>
            <a:r>
              <a:rPr lang="fi-FI" sz="3700" dirty="0"/>
              <a:t>`eerpoumeu`i </a:t>
            </a:r>
            <a:r>
              <a:rPr lang="en-US" sz="3700" dirty="0"/>
              <a:t>q</a:t>
            </a:r>
            <a:r>
              <a:rPr lang="pt-BR" sz="3700" dirty="0"/>
              <a:t>en nen]ho nem</a:t>
            </a:r>
            <a:r>
              <a:rPr lang="ar-EG" sz="3700" dirty="0"/>
              <a:t> </a:t>
            </a:r>
            <a:r>
              <a:rPr lang="pt-BR" sz="3700" dirty="0"/>
              <a:t>nentwbh</a:t>
            </a:r>
            <a:r>
              <a:rPr lang="en-US" sz="3700" dirty="0"/>
              <a:t> </a:t>
            </a:r>
            <a:endParaRPr lang="fi-FI" sz="3700" dirty="0"/>
          </a:p>
        </p:txBody>
      </p:sp>
      <p:sp>
        <p:nvSpPr>
          <p:cNvPr id="6" name="Text Placeholder 5">
            <a:extLst>
              <a:ext uri="{FF2B5EF4-FFF2-40B4-BE49-F238E27FC236}">
                <a16:creationId xmlns:a16="http://schemas.microsoft.com/office/drawing/2014/main" id="{49245B75-2183-4077-9232-E879E0D85FC6}"/>
              </a:ext>
            </a:extLst>
          </p:cNvPr>
          <p:cNvSpPr>
            <a:spLocks noGrp="1"/>
          </p:cNvSpPr>
          <p:nvPr>
            <p:ph type="body" sz="quarter" idx="10"/>
          </p:nvPr>
        </p:nvSpPr>
        <p:spPr>
          <a:xfrm>
            <a:off x="-2" y="4364086"/>
            <a:ext cx="9144000" cy="666142"/>
          </a:xfrm>
        </p:spPr>
        <p:txBody>
          <a:bodyPr/>
          <a:lstStyle/>
          <a:p>
            <a:r>
              <a:rPr lang="ar-EG" sz="4000" dirty="0"/>
              <a:t>كل الذين أمرونا أن نذكرهم في سؤلاتنا و تضرعاتنا</a:t>
            </a:r>
            <a:endParaRPr lang="en-US" sz="4000" dirty="0"/>
          </a:p>
        </p:txBody>
      </p:sp>
    </p:spTree>
    <p:extLst>
      <p:ext uri="{BB962C8B-B14F-4D97-AF65-F5344CB8AC3E}">
        <p14:creationId xmlns:p14="http://schemas.microsoft.com/office/powerpoint/2010/main" val="34892982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6158753"/>
            <a:ext cx="9143999" cy="699247"/>
          </a:xfrm>
        </p:spPr>
        <p:txBody>
          <a:bodyPr/>
          <a:lstStyle/>
          <a:p>
            <a:r>
              <a:rPr lang="ar-EG" sz="4400" dirty="0"/>
              <a:t>إيرى إمموؤو إى إبشوى هاروك إبشويس بيننوتى</a:t>
            </a:r>
          </a:p>
        </p:txBody>
      </p:sp>
      <p:sp>
        <p:nvSpPr>
          <p:cNvPr id="4" name="Text Placeholder 3"/>
          <p:cNvSpPr>
            <a:spLocks noGrp="1"/>
          </p:cNvSpPr>
          <p:nvPr>
            <p:ph type="body" sz="quarter" idx="3"/>
          </p:nvPr>
        </p:nvSpPr>
        <p:spPr>
          <a:xfrm>
            <a:off x="-2" y="5349861"/>
            <a:ext cx="9144000" cy="808892"/>
          </a:xfrm>
        </p:spPr>
        <p:txBody>
          <a:bodyPr>
            <a:normAutofit/>
          </a:bodyPr>
          <a:lstStyle/>
          <a:p>
            <a:r>
              <a:rPr lang="en-US" sz="4200" dirty="0"/>
              <a:t>`</a:t>
            </a:r>
            <a:r>
              <a:rPr lang="en-US" sz="4200" dirty="0" err="1"/>
              <a:t>eten`iri</a:t>
            </a:r>
            <a:r>
              <a:rPr lang="en-US" sz="4200" dirty="0"/>
              <a:t> `</a:t>
            </a:r>
            <a:r>
              <a:rPr lang="en-US" sz="4200" dirty="0" err="1"/>
              <a:t>mmwou</a:t>
            </a:r>
            <a:r>
              <a:rPr lang="en-US" sz="4200" dirty="0"/>
              <a:t> `</a:t>
            </a:r>
            <a:r>
              <a:rPr lang="en-US" sz="4200" dirty="0" err="1"/>
              <a:t>e`pswi</a:t>
            </a:r>
            <a:r>
              <a:rPr lang="ar-EG" sz="4200" dirty="0"/>
              <a:t> </a:t>
            </a:r>
            <a:r>
              <a:rPr lang="en-US" sz="4200" dirty="0" err="1"/>
              <a:t>harok</a:t>
            </a:r>
            <a:r>
              <a:rPr lang="en-US" sz="4200" dirty="0"/>
              <a:t> `P=o=c </a:t>
            </a:r>
            <a:r>
              <a:rPr lang="en-US" sz="4200" dirty="0" err="1"/>
              <a:t>Pennou</a:t>
            </a:r>
            <a:r>
              <a:rPr lang="en-US" sz="4200" dirty="0"/>
              <a:t>]</a:t>
            </a:r>
          </a:p>
        </p:txBody>
      </p:sp>
      <p:sp>
        <p:nvSpPr>
          <p:cNvPr id="6" name="Text Placeholder 5">
            <a:extLst>
              <a:ext uri="{FF2B5EF4-FFF2-40B4-BE49-F238E27FC236}">
                <a16:creationId xmlns:a16="http://schemas.microsoft.com/office/drawing/2014/main" id="{6222C2FC-E37E-4EBA-9B1A-E3461DE9DF80}"/>
              </a:ext>
            </a:extLst>
          </p:cNvPr>
          <p:cNvSpPr>
            <a:spLocks noGrp="1"/>
          </p:cNvSpPr>
          <p:nvPr>
            <p:ph type="body" sz="quarter" idx="10"/>
          </p:nvPr>
        </p:nvSpPr>
        <p:spPr>
          <a:xfrm>
            <a:off x="-2" y="4410635"/>
            <a:ext cx="9144000" cy="939226"/>
          </a:xfrm>
        </p:spPr>
        <p:txBody>
          <a:bodyPr/>
          <a:lstStyle/>
          <a:p>
            <a:r>
              <a:rPr lang="ar-EG" sz="6000" dirty="0"/>
              <a:t>التي نرفعها إليك أيها الرب إلهنا</a:t>
            </a:r>
            <a:endParaRPr lang="en-US" sz="6000" dirty="0"/>
          </a:p>
        </p:txBody>
      </p:sp>
    </p:spTree>
    <p:extLst>
      <p:ext uri="{BB962C8B-B14F-4D97-AF65-F5344CB8AC3E}">
        <p14:creationId xmlns:p14="http://schemas.microsoft.com/office/powerpoint/2010/main" val="17628148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nchor="ctr"/>
          <a:lstStyle/>
          <a:p>
            <a:r>
              <a:rPr lang="ar-EG" sz="3600" dirty="0"/>
              <a:t>نيئتاف إير شورب إن إنكوت ما إمطون نؤو نى إتشونى ما تالتشوؤ</a:t>
            </a:r>
          </a:p>
        </p:txBody>
      </p:sp>
      <p:sp>
        <p:nvSpPr>
          <p:cNvPr id="4" name="Text Placeholder 3"/>
          <p:cNvSpPr>
            <a:spLocks noGrp="1"/>
          </p:cNvSpPr>
          <p:nvPr>
            <p:ph type="body" sz="quarter" idx="3"/>
          </p:nvPr>
        </p:nvSpPr>
        <p:spPr>
          <a:xfrm>
            <a:off x="-1" y="5073389"/>
            <a:ext cx="9144000" cy="808894"/>
          </a:xfrm>
        </p:spPr>
        <p:txBody>
          <a:bodyPr anchor="t">
            <a:noAutofit/>
          </a:bodyPr>
          <a:lstStyle/>
          <a:p>
            <a:pPr>
              <a:lnSpc>
                <a:spcPct val="80000"/>
              </a:lnSpc>
              <a:spcBef>
                <a:spcPts val="0"/>
              </a:spcBef>
            </a:pPr>
            <a:r>
              <a:rPr lang="en-US" dirty="0" err="1"/>
              <a:t>Ny`etauersorp</a:t>
            </a:r>
            <a:r>
              <a:rPr lang="en-US" dirty="0"/>
              <a:t> `</a:t>
            </a:r>
            <a:r>
              <a:rPr lang="en-US" dirty="0" err="1"/>
              <a:t>n`enkot</a:t>
            </a:r>
            <a:r>
              <a:rPr lang="ar-EG" dirty="0"/>
              <a:t> </a:t>
            </a:r>
            <a:r>
              <a:rPr lang="en-US" dirty="0" err="1"/>
              <a:t>ma`mton</a:t>
            </a:r>
            <a:r>
              <a:rPr lang="en-US" dirty="0"/>
              <a:t> </a:t>
            </a:r>
            <a:r>
              <a:rPr lang="en-US" dirty="0" err="1"/>
              <a:t>nwou</a:t>
            </a:r>
            <a:r>
              <a:rPr lang="en-US" dirty="0"/>
              <a:t> </a:t>
            </a:r>
            <a:r>
              <a:rPr lang="en-US" dirty="0" err="1"/>
              <a:t>nyetswni</a:t>
            </a:r>
            <a:r>
              <a:rPr lang="ar-EG" dirty="0"/>
              <a:t> </a:t>
            </a:r>
            <a:r>
              <a:rPr lang="en-US" dirty="0" err="1"/>
              <a:t>matal</a:t>
            </a:r>
            <a:r>
              <a:rPr lang="en-US" dirty="0"/>
              <a:t>[</a:t>
            </a:r>
            <a:r>
              <a:rPr lang="en-US" dirty="0" err="1"/>
              <a:t>wou</a:t>
            </a:r>
            <a:endParaRPr lang="en-US" dirty="0"/>
          </a:p>
        </p:txBody>
      </p:sp>
      <p:sp>
        <p:nvSpPr>
          <p:cNvPr id="6" name="Text Placeholder 5">
            <a:extLst>
              <a:ext uri="{FF2B5EF4-FFF2-40B4-BE49-F238E27FC236}">
                <a16:creationId xmlns:a16="http://schemas.microsoft.com/office/drawing/2014/main" id="{CB9F7C7B-0EBF-4204-8C60-140383479491}"/>
              </a:ext>
            </a:extLst>
          </p:cNvPr>
          <p:cNvSpPr>
            <a:spLocks noGrp="1"/>
          </p:cNvSpPr>
          <p:nvPr>
            <p:ph type="body" sz="quarter" idx="10"/>
          </p:nvPr>
        </p:nvSpPr>
        <p:spPr>
          <a:xfrm>
            <a:off x="0" y="4383741"/>
            <a:ext cx="9144000" cy="635860"/>
          </a:xfrm>
        </p:spPr>
        <p:txBody>
          <a:bodyPr/>
          <a:lstStyle/>
          <a:p>
            <a:r>
              <a:rPr lang="ar-EG" sz="4400" dirty="0"/>
              <a:t>الذين سبقوا فرقدوا يارب نيحهم، المرضي إشفيهم</a:t>
            </a:r>
            <a:endParaRPr lang="en-US" sz="4400" dirty="0"/>
          </a:p>
        </p:txBody>
      </p:sp>
    </p:spTree>
    <p:extLst>
      <p:ext uri="{BB962C8B-B14F-4D97-AF65-F5344CB8AC3E}">
        <p14:creationId xmlns:p14="http://schemas.microsoft.com/office/powerpoint/2010/main" val="222937975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960269"/>
            <a:ext cx="9143999" cy="897731"/>
          </a:xfrm>
        </p:spPr>
        <p:txBody>
          <a:bodyPr anchor="ctr"/>
          <a:lstStyle/>
          <a:p>
            <a:r>
              <a:rPr lang="ar-EG" sz="3600" dirty="0"/>
              <a:t>جى إنثوك غار بي بين أونخ تيرو نيم بين أوجاى تيرو نيم تين هلبيس تيرو </a:t>
            </a:r>
          </a:p>
        </p:txBody>
      </p:sp>
      <p:sp>
        <p:nvSpPr>
          <p:cNvPr id="4" name="Text Placeholder 3"/>
          <p:cNvSpPr>
            <a:spLocks noGrp="1"/>
          </p:cNvSpPr>
          <p:nvPr>
            <p:ph type="body" sz="quarter" idx="3"/>
          </p:nvPr>
        </p:nvSpPr>
        <p:spPr>
          <a:xfrm>
            <a:off x="-2" y="5073389"/>
            <a:ext cx="9144000" cy="808893"/>
          </a:xfrm>
        </p:spPr>
        <p:txBody>
          <a:bodyPr>
            <a:noAutofit/>
          </a:bodyPr>
          <a:lstStyle/>
          <a:p>
            <a:pPr>
              <a:lnSpc>
                <a:spcPct val="80000"/>
              </a:lnSpc>
            </a:pPr>
            <a:r>
              <a:rPr lang="en-US" dirty="0"/>
              <a:t>Je `</a:t>
            </a:r>
            <a:r>
              <a:rPr lang="en-US" dirty="0" err="1"/>
              <a:t>n;ok</a:t>
            </a:r>
            <a:r>
              <a:rPr lang="en-US" dirty="0"/>
              <a:t> gar pe </a:t>
            </a:r>
            <a:r>
              <a:rPr lang="en-US" dirty="0" err="1"/>
              <a:t>penwnq</a:t>
            </a:r>
            <a:r>
              <a:rPr lang="en-US" dirty="0"/>
              <a:t> </a:t>
            </a:r>
            <a:r>
              <a:rPr lang="en-US" dirty="0" err="1"/>
              <a:t>tyrou</a:t>
            </a:r>
            <a:r>
              <a:rPr lang="en-US" dirty="0"/>
              <a:t>@ </a:t>
            </a:r>
            <a:r>
              <a:rPr lang="pt-BR" dirty="0"/>
              <a:t>nem penoujai tyrou@ nem tenhelpic tyrou</a:t>
            </a:r>
          </a:p>
        </p:txBody>
      </p:sp>
      <p:sp>
        <p:nvSpPr>
          <p:cNvPr id="6" name="Text Placeholder 5">
            <a:extLst>
              <a:ext uri="{FF2B5EF4-FFF2-40B4-BE49-F238E27FC236}">
                <a16:creationId xmlns:a16="http://schemas.microsoft.com/office/drawing/2014/main" id="{47DAE23B-1707-4A69-A4D8-4DE94A878DD5}"/>
              </a:ext>
            </a:extLst>
          </p:cNvPr>
          <p:cNvSpPr>
            <a:spLocks noGrp="1"/>
          </p:cNvSpPr>
          <p:nvPr>
            <p:ph type="body" sz="quarter" idx="10"/>
          </p:nvPr>
        </p:nvSpPr>
        <p:spPr>
          <a:xfrm>
            <a:off x="-2" y="4363211"/>
            <a:ext cx="9144000" cy="710178"/>
          </a:xfrm>
        </p:spPr>
        <p:txBody>
          <a:bodyPr/>
          <a:lstStyle/>
          <a:p>
            <a:r>
              <a:rPr lang="ar-EG" sz="4400" dirty="0"/>
              <a:t>لأنك انت هو حياتنا كلنا وخلاصنا كلنا ورجاؤنا كلنا</a:t>
            </a:r>
            <a:endParaRPr lang="en-US" sz="4400" dirty="0"/>
          </a:p>
        </p:txBody>
      </p:sp>
    </p:spTree>
    <p:extLst>
      <p:ext uri="{BB962C8B-B14F-4D97-AF65-F5344CB8AC3E}">
        <p14:creationId xmlns:p14="http://schemas.microsoft.com/office/powerpoint/2010/main" val="239921411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Autofit/>
          </a:bodyPr>
          <a:lstStyle/>
          <a:p>
            <a:pPr rtl="0"/>
            <a:endParaRPr lang="en-US" sz="4400" dirty="0"/>
          </a:p>
        </p:txBody>
      </p:sp>
      <p:sp>
        <p:nvSpPr>
          <p:cNvPr id="3" name="Text Placeholder 2"/>
          <p:cNvSpPr>
            <a:spLocks noGrp="1"/>
          </p:cNvSpPr>
          <p:nvPr>
            <p:ph type="body" idx="1"/>
          </p:nvPr>
        </p:nvSpPr>
        <p:spPr/>
        <p:txBody>
          <a:bodyPr/>
          <a:lstStyle/>
          <a:p>
            <a:r>
              <a:rPr lang="ar-EG" sz="4400" dirty="0"/>
              <a:t>نيم بين طالتشو تيرو نيم تين أناستاسيس تيرين</a:t>
            </a:r>
          </a:p>
        </p:txBody>
      </p:sp>
      <p:sp>
        <p:nvSpPr>
          <p:cNvPr id="4" name="Text Placeholder 3"/>
          <p:cNvSpPr>
            <a:spLocks noGrp="1"/>
          </p:cNvSpPr>
          <p:nvPr>
            <p:ph type="body" sz="quarter" idx="3"/>
          </p:nvPr>
        </p:nvSpPr>
        <p:spPr>
          <a:xfrm>
            <a:off x="-2" y="5316242"/>
            <a:ext cx="9144000" cy="656836"/>
          </a:xfrm>
        </p:spPr>
        <p:txBody>
          <a:bodyPr anchor="t">
            <a:noAutofit/>
          </a:bodyPr>
          <a:lstStyle/>
          <a:p>
            <a:pPr>
              <a:lnSpc>
                <a:spcPct val="80000"/>
              </a:lnSpc>
            </a:pPr>
            <a:r>
              <a:rPr lang="pt-BR" sz="3800" dirty="0"/>
              <a:t>nem pental[o</a:t>
            </a:r>
            <a:r>
              <a:rPr lang="ar-EG" sz="3800" dirty="0"/>
              <a:t> </a:t>
            </a:r>
            <a:r>
              <a:rPr lang="pt-BR" sz="3800" dirty="0"/>
              <a:t>tyrou@ nem ten`anactacic tyren.</a:t>
            </a:r>
          </a:p>
        </p:txBody>
      </p:sp>
      <p:sp>
        <p:nvSpPr>
          <p:cNvPr id="6" name="Text Placeholder 5">
            <a:extLst>
              <a:ext uri="{FF2B5EF4-FFF2-40B4-BE49-F238E27FC236}">
                <a16:creationId xmlns:a16="http://schemas.microsoft.com/office/drawing/2014/main" id="{F4060967-8886-4DEA-A57B-00F6ABEB18CE}"/>
              </a:ext>
            </a:extLst>
          </p:cNvPr>
          <p:cNvSpPr>
            <a:spLocks noGrp="1"/>
          </p:cNvSpPr>
          <p:nvPr>
            <p:ph type="body" sz="quarter" idx="10"/>
          </p:nvPr>
        </p:nvSpPr>
        <p:spPr>
          <a:xfrm>
            <a:off x="-2" y="4363210"/>
            <a:ext cx="9144000" cy="877003"/>
          </a:xfrm>
        </p:spPr>
        <p:txBody>
          <a:bodyPr/>
          <a:lstStyle/>
          <a:p>
            <a:r>
              <a:rPr lang="ar-EG" sz="5400" dirty="0"/>
              <a:t>وشفاؤنا كلنا وقيامتنا كلنا</a:t>
            </a:r>
            <a:endParaRPr lang="en-US" sz="5400" dirty="0"/>
          </a:p>
        </p:txBody>
      </p:sp>
    </p:spTree>
    <p:extLst>
      <p:ext uri="{BB962C8B-B14F-4D97-AF65-F5344CB8AC3E}">
        <p14:creationId xmlns:p14="http://schemas.microsoft.com/office/powerpoint/2010/main" val="40227243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12D1923-D6FE-450B-8EED-3350EB1AE648}"/>
              </a:ext>
            </a:extLst>
          </p:cNvPr>
          <p:cNvSpPr>
            <a:spLocks noGrp="1"/>
          </p:cNvSpPr>
          <p:nvPr>
            <p:ph type="title"/>
          </p:nvPr>
        </p:nvSpPr>
        <p:spPr/>
        <p:txBody>
          <a:bodyPr>
            <a:normAutofit fontScale="90000"/>
          </a:bodyPr>
          <a:lstStyle/>
          <a:p>
            <a:r>
              <a:rPr lang="ar-EG" sz="3600" dirty="0">
                <a:solidFill>
                  <a:srgbClr val="FFC000"/>
                </a:solidFill>
              </a:rPr>
              <a:t>المزمور السنجاري</a:t>
            </a:r>
            <a:endParaRPr lang="en-GB" sz="3600" dirty="0">
              <a:solidFill>
                <a:srgbClr val="FFC000"/>
              </a:solidFill>
            </a:endParaRPr>
          </a:p>
        </p:txBody>
      </p:sp>
      <p:sp>
        <p:nvSpPr>
          <p:cNvPr id="3" name="Text Placeholder 2">
            <a:extLst>
              <a:ext uri="{FF2B5EF4-FFF2-40B4-BE49-F238E27FC236}">
                <a16:creationId xmlns:a16="http://schemas.microsoft.com/office/drawing/2014/main" id="{4609F083-BA26-4FB9-8E3E-7A84A2CDD794}"/>
              </a:ext>
            </a:extLst>
          </p:cNvPr>
          <p:cNvSpPr>
            <a:spLocks noGrp="1"/>
          </p:cNvSpPr>
          <p:nvPr>
            <p:ph type="body" idx="1"/>
          </p:nvPr>
        </p:nvSpPr>
        <p:spPr/>
        <p:txBody>
          <a:bodyPr/>
          <a:lstStyle/>
          <a:p>
            <a:pPr algn="ctr" rtl="1" eaLnBrk="1" hangingPunct="1">
              <a:lnSpc>
                <a:spcPct val="100000"/>
              </a:lnSpc>
              <a:spcBef>
                <a:spcPts val="0"/>
              </a:spcBef>
            </a:pPr>
            <a:r>
              <a:rPr lang="ar-EG" sz="4800" b="1" kern="1200" dirty="0">
                <a:solidFill>
                  <a:schemeClr val="bg1"/>
                </a:solidFill>
                <a:latin typeface="Times New Roman" pitchFamily="18" charset="0"/>
                <a:ea typeface="+mn-ea"/>
                <a:cs typeface="Times New Roman" pitchFamily="18" charset="0"/>
              </a:rPr>
              <a:t>إبصالموس تو داڤيد الليلويا (3)</a:t>
            </a:r>
          </a:p>
        </p:txBody>
      </p:sp>
      <p:sp>
        <p:nvSpPr>
          <p:cNvPr id="4" name="Text Placeholder 3">
            <a:extLst>
              <a:ext uri="{FF2B5EF4-FFF2-40B4-BE49-F238E27FC236}">
                <a16:creationId xmlns:a16="http://schemas.microsoft.com/office/drawing/2014/main" id="{C7A49ECD-4C95-4529-98C7-9FB68C7A866F}"/>
              </a:ext>
            </a:extLst>
          </p:cNvPr>
          <p:cNvSpPr>
            <a:spLocks noGrp="1"/>
          </p:cNvSpPr>
          <p:nvPr>
            <p:ph type="body" sz="quarter" idx="3"/>
          </p:nvPr>
        </p:nvSpPr>
        <p:spPr/>
        <p:txBody>
          <a:bodyPr/>
          <a:lstStyle/>
          <a:p>
            <a:pPr marL="0" indent="0" algn="ctr" rtl="0" eaLnBrk="1" hangingPunct="1">
              <a:spcBef>
                <a:spcPts val="0"/>
              </a:spcBef>
              <a:buFontTx/>
              <a:buNone/>
            </a:pPr>
            <a:r>
              <a:rPr lang="en-US" sz="4800" b="0" dirty="0">
                <a:cs typeface="Times New Roman" panose="02020603050405020304" pitchFamily="18" charset="0"/>
              </a:rPr>
              <a:t>"</a:t>
            </a:r>
            <a:r>
              <a:rPr lang="en-US" sz="4800" b="0" dirty="0" err="1">
                <a:cs typeface="Times New Roman" panose="02020603050405020304" pitchFamily="18" charset="0"/>
              </a:rPr>
              <a:t>almoc</a:t>
            </a:r>
            <a:r>
              <a:rPr lang="en-US" sz="4800" b="0" dirty="0">
                <a:cs typeface="Times New Roman" panose="02020603050405020304" pitchFamily="18" charset="0"/>
              </a:rPr>
              <a:t> to </a:t>
            </a:r>
            <a:r>
              <a:rPr lang="en-US" sz="4800" b="0" dirty="0" err="1">
                <a:cs typeface="Times New Roman" panose="02020603050405020304" pitchFamily="18" charset="0"/>
              </a:rPr>
              <a:t>Dauid</a:t>
            </a:r>
            <a:r>
              <a:rPr lang="en-US" sz="4800" dirty="0">
                <a:cs typeface="Times New Roman" panose="02020603050405020304" pitchFamily="18" charset="0"/>
              </a:rPr>
              <a:t>@</a:t>
            </a:r>
            <a:r>
              <a:rPr lang="ar-EG" sz="4800" b="0" dirty="0">
                <a:cs typeface="Times New Roman" panose="02020603050405020304" pitchFamily="18" charset="0"/>
              </a:rPr>
              <a:t> </a:t>
            </a:r>
            <a:r>
              <a:rPr lang="en-US" sz="4800" b="0" dirty="0" err="1">
                <a:cs typeface="Times New Roman" panose="02020603050405020304" pitchFamily="18" charset="0"/>
              </a:rPr>
              <a:t>Allylou`ia</a:t>
            </a:r>
            <a:r>
              <a:rPr lang="en-US" sz="4800" b="0" dirty="0">
                <a:cs typeface="Times New Roman" panose="02020603050405020304" pitchFamily="18" charset="0"/>
              </a:rPr>
              <a:t> (=g)</a:t>
            </a:r>
          </a:p>
        </p:txBody>
      </p:sp>
      <p:sp>
        <p:nvSpPr>
          <p:cNvPr id="5" name="Text Placeholder 4">
            <a:extLst>
              <a:ext uri="{FF2B5EF4-FFF2-40B4-BE49-F238E27FC236}">
                <a16:creationId xmlns:a16="http://schemas.microsoft.com/office/drawing/2014/main" id="{907A224B-6A62-4465-9AD1-B83366BFE3B7}"/>
              </a:ext>
            </a:extLst>
          </p:cNvPr>
          <p:cNvSpPr>
            <a:spLocks noGrp="1"/>
          </p:cNvSpPr>
          <p:nvPr>
            <p:ph type="body" sz="quarter" idx="10"/>
          </p:nvPr>
        </p:nvSpPr>
        <p:spPr/>
        <p:txBody>
          <a:bodyPr>
            <a:normAutofit fontScale="92500" lnSpcReduction="10000"/>
          </a:bodyPr>
          <a:lstStyle/>
          <a:p>
            <a:pPr algn="ctr" rtl="1" eaLnBrk="1" hangingPunct="1">
              <a:lnSpc>
                <a:spcPct val="100000"/>
              </a:lnSpc>
              <a:spcBef>
                <a:spcPts val="0"/>
              </a:spcBef>
            </a:pPr>
            <a:r>
              <a:rPr lang="ar-EG" sz="5400" b="1" kern="1200" dirty="0">
                <a:solidFill>
                  <a:schemeClr val="bg1"/>
                </a:solidFill>
                <a:latin typeface="Times New Roman" pitchFamily="18" charset="0"/>
                <a:ea typeface="+mn-ea"/>
                <a:cs typeface="Times New Roman" pitchFamily="18" charset="0"/>
              </a:rPr>
              <a:t>مزمــور لداود هلليلويا (3)</a:t>
            </a:r>
          </a:p>
        </p:txBody>
      </p:sp>
      <p:sp>
        <p:nvSpPr>
          <p:cNvPr id="10" name="TextBox 9">
            <a:extLst>
              <a:ext uri="{FF2B5EF4-FFF2-40B4-BE49-F238E27FC236}">
                <a16:creationId xmlns:a16="http://schemas.microsoft.com/office/drawing/2014/main" id="{DB78440E-95E4-481C-8170-C999507D9FDF}"/>
              </a:ext>
            </a:extLst>
          </p:cNvPr>
          <p:cNvSpPr txBox="1"/>
          <p:nvPr/>
        </p:nvSpPr>
        <p:spPr>
          <a:xfrm>
            <a:off x="-2" y="3905305"/>
            <a:ext cx="9144001" cy="453970"/>
          </a:xfrm>
          <a:prstGeom prst="rect">
            <a:avLst/>
          </a:prstGeom>
          <a:noFill/>
        </p:spPr>
        <p:txBody>
          <a:bodyPr wrap="square">
            <a:spAutoFit/>
          </a:bodyPr>
          <a:lstStyle/>
          <a:p>
            <a:pPr algn="ctr" rtl="1"/>
            <a:r>
              <a:rPr lang="ar-EG" sz="2350" b="1" u="sng" dirty="0">
                <a:solidFill>
                  <a:srgbClr val="FFC000"/>
                </a:solidFill>
                <a:latin typeface="Andalus" panose="02020603050405020304" pitchFamily="18" charset="-78"/>
                <a:cs typeface="+mj-cs"/>
              </a:rPr>
              <a:t>هو لحن فرائحي ، يسمي كذلك نسبة إلى مدينة " سنجار " المصرية التى تم تأليف اللحن فيها </a:t>
            </a:r>
            <a:endParaRPr lang="en-GB" sz="2350" u="sng" dirty="0"/>
          </a:p>
        </p:txBody>
      </p:sp>
    </p:spTree>
    <p:extLst>
      <p:ext uri="{BB962C8B-B14F-4D97-AF65-F5344CB8AC3E}">
        <p14:creationId xmlns:p14="http://schemas.microsoft.com/office/powerpoint/2010/main" val="75828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61BFB8A-C6C1-4445-A3B1-00950021EE39}"/>
              </a:ext>
            </a:extLst>
          </p:cNvPr>
          <p:cNvSpPr>
            <a:spLocks noGrp="1"/>
          </p:cNvSpPr>
          <p:nvPr>
            <p:ph type="body" sz="quarter" idx="10"/>
          </p:nvPr>
        </p:nvSpPr>
        <p:spPr/>
        <p:txBody>
          <a:bodyPr anchor="t"/>
          <a:lstStyle/>
          <a:p>
            <a:r>
              <a:rPr lang="ar-EG" sz="4400" dirty="0"/>
              <a:t>فقالوا: ليس عندنا أكثر من خمس خبزات وسمكتين، إلا أن نمضي نحن ونشتري أطعمة لهذا الشعب جميعه. وكانوا نحو خمسة آلاف رجل. فقال لتلاميذه: ليتكئوا في كل موضع خمسين خمسين. </a:t>
            </a:r>
            <a:br>
              <a:rPr lang="ar-EG" sz="4400" dirty="0"/>
            </a:br>
            <a:endParaRPr lang="en-US" sz="4400" dirty="0"/>
          </a:p>
          <a:p>
            <a:endParaRPr lang="en-GB" sz="4400" dirty="0"/>
          </a:p>
        </p:txBody>
      </p:sp>
    </p:spTree>
    <p:extLst>
      <p:ext uri="{BB962C8B-B14F-4D97-AF65-F5344CB8AC3E}">
        <p14:creationId xmlns:p14="http://schemas.microsoft.com/office/powerpoint/2010/main" val="281725592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F4A347-2574-430E-B2A0-BA6323122D47}"/>
              </a:ext>
            </a:extLst>
          </p:cNvPr>
          <p:cNvSpPr>
            <a:spLocks noGrp="1"/>
          </p:cNvSpPr>
          <p:nvPr>
            <p:ph type="title"/>
          </p:nvPr>
        </p:nvSpPr>
        <p:spPr>
          <a:xfrm>
            <a:off x="-1550504" y="0"/>
            <a:ext cx="1550504" cy="1156448"/>
          </a:xfrm>
        </p:spPr>
        <p:txBody>
          <a:bodyPr>
            <a:normAutofit fontScale="90000"/>
          </a:bodyPr>
          <a:lstStyle/>
          <a:p>
            <a:pPr>
              <a:lnSpc>
                <a:spcPct val="100000"/>
              </a:lnSpc>
            </a:pPr>
            <a:r>
              <a:rPr lang="ar-EG" dirty="0">
                <a:solidFill>
                  <a:srgbClr val="FFC000"/>
                </a:solidFill>
              </a:rPr>
              <a:t>مزمور الميلاد قبطي</a:t>
            </a:r>
            <a:endParaRPr lang="en-GB" dirty="0">
              <a:solidFill>
                <a:srgbClr val="FFC000"/>
              </a:solidFill>
            </a:endParaRPr>
          </a:p>
        </p:txBody>
      </p:sp>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إبتشويس أفجوس ني جيه إنثوك بيه باشيري</a:t>
            </a:r>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p:txBody>
          <a:bodyPr/>
          <a:lstStyle/>
          <a:p>
            <a:r>
              <a:rPr lang="en-US" sz="4400" b="0" dirty="0">
                <a:latin typeface="Avva_Marcos" panose="04020500000000000000" pitchFamily="82" charset="0"/>
                <a:cs typeface="Times New Roman" panose="02020603050405020304" pitchFamily="18" charset="0"/>
              </a:rPr>
              <a:t>P</a:t>
            </a:r>
            <a:r>
              <a:rPr lang="en-US" sz="4400" b="0" dirty="0">
                <a:latin typeface="CS New Athanasius" panose="020B0500000000000000" pitchFamily="34" charset="0"/>
                <a:cs typeface="Times New Roman" panose="02020603050405020304" pitchFamily="18" charset="0"/>
              </a:rPr>
              <a:t>=o=c </a:t>
            </a:r>
            <a:r>
              <a:rPr lang="en-US" sz="4400" b="0" dirty="0" err="1">
                <a:latin typeface="CS New Athanasius" panose="020B0500000000000000" pitchFamily="34" charset="0"/>
                <a:cs typeface="Times New Roman" panose="02020603050405020304" pitchFamily="18" charset="0"/>
              </a:rPr>
              <a:t>afjoc</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nyi</a:t>
            </a:r>
            <a:r>
              <a:rPr lang="en-US" sz="4400" b="0" dirty="0">
                <a:latin typeface="CS New Athanasius" panose="020B0500000000000000" pitchFamily="34" charset="0"/>
                <a:cs typeface="Times New Roman" panose="02020603050405020304" pitchFamily="18" charset="0"/>
              </a:rPr>
              <a:t> je `</a:t>
            </a:r>
            <a:r>
              <a:rPr lang="en-US" sz="4400" b="0" dirty="0" err="1">
                <a:latin typeface="CS New Athanasius" panose="020B0500000000000000" pitchFamily="34" charset="0"/>
                <a:cs typeface="Times New Roman" panose="02020603050405020304" pitchFamily="18" charset="0"/>
              </a:rPr>
              <a:t>N;ok</a:t>
            </a:r>
            <a:r>
              <a:rPr lang="en-US" sz="4400" b="0" dirty="0">
                <a:latin typeface="CS New Athanasius" panose="020B0500000000000000" pitchFamily="34" charset="0"/>
                <a:cs typeface="Times New Roman" panose="02020603050405020304" pitchFamily="18" charset="0"/>
              </a:rPr>
              <a:t> pe </a:t>
            </a:r>
            <a:r>
              <a:rPr lang="en-US" sz="4400" b="0" dirty="0" err="1">
                <a:latin typeface="CS New Athanasius" panose="020B0500000000000000" pitchFamily="34" charset="0"/>
                <a:cs typeface="Times New Roman" panose="02020603050405020304" pitchFamily="18" charset="0"/>
              </a:rPr>
              <a:t>Pasyri</a:t>
            </a:r>
            <a:r>
              <a:rPr lang="en-US" sz="4400" b="0" dirty="0">
                <a:latin typeface="CS New Athanasius" panose="020B0500000000000000" pitchFamily="34" charset="0"/>
                <a:cs typeface="Times New Roman" panose="02020603050405020304" pitchFamily="18" charset="0"/>
              </a:rPr>
              <a:t>@</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الرب قال لي انت ابني</a:t>
            </a:r>
            <a:endParaRPr lang="en-GB" sz="4800" dirty="0"/>
          </a:p>
        </p:txBody>
      </p:sp>
      <p:sp>
        <p:nvSpPr>
          <p:cNvPr id="7" name="TextBox 6">
            <a:extLst>
              <a:ext uri="{FF2B5EF4-FFF2-40B4-BE49-F238E27FC236}">
                <a16:creationId xmlns:a16="http://schemas.microsoft.com/office/drawing/2014/main" id="{C8308D71-7844-416F-B63F-2C9AE6068058}"/>
              </a:ext>
            </a:extLst>
          </p:cNvPr>
          <p:cNvSpPr txBox="1"/>
          <p:nvPr/>
        </p:nvSpPr>
        <p:spPr>
          <a:xfrm>
            <a:off x="-1" y="3917344"/>
            <a:ext cx="9144001" cy="461665"/>
          </a:xfrm>
          <a:prstGeom prst="rect">
            <a:avLst/>
          </a:prstGeom>
          <a:noFill/>
        </p:spPr>
        <p:txBody>
          <a:bodyPr wrap="square">
            <a:spAutoFit/>
          </a:bodyPr>
          <a:lstStyle/>
          <a:p>
            <a:pPr algn="ctr" rtl="1"/>
            <a:r>
              <a:rPr lang="ar-EG" altLang="en-US" sz="2400" b="1" dirty="0">
                <a:solidFill>
                  <a:srgbClr val="FFC000"/>
                </a:solidFill>
                <a:cs typeface="+mj-cs"/>
              </a:rPr>
              <a:t>مزمور ( 2 : </a:t>
            </a:r>
            <a:r>
              <a:rPr lang="en-US" altLang="en-US" sz="2400" b="1" dirty="0">
                <a:solidFill>
                  <a:srgbClr val="FFC000"/>
                </a:solidFill>
                <a:cs typeface="+mj-cs"/>
              </a:rPr>
              <a:t>7</a:t>
            </a:r>
            <a:r>
              <a:rPr lang="ar-EG" altLang="en-US" sz="2400" b="1" dirty="0">
                <a:solidFill>
                  <a:srgbClr val="FFC000"/>
                </a:solidFill>
                <a:cs typeface="+mj-cs"/>
              </a:rPr>
              <a:t> - </a:t>
            </a:r>
            <a:r>
              <a:rPr lang="en-US" altLang="en-US" sz="2400" b="1" dirty="0">
                <a:solidFill>
                  <a:srgbClr val="FFC000"/>
                </a:solidFill>
                <a:cs typeface="+mj-cs"/>
              </a:rPr>
              <a:t>8</a:t>
            </a:r>
            <a:r>
              <a:rPr lang="ar-EG" altLang="en-US" sz="2400" b="1" dirty="0">
                <a:solidFill>
                  <a:srgbClr val="FFC000"/>
                </a:solidFill>
                <a:cs typeface="+mj-cs"/>
              </a:rPr>
              <a:t> ). هو مزمور من المزامير المسيانية ، التى بها نبوة عن المسيا المنتظر.</a:t>
            </a:r>
            <a:endParaRPr lang="en-GB" sz="2400" b="1" dirty="0">
              <a:solidFill>
                <a:srgbClr val="FFC000"/>
              </a:solidFill>
              <a:cs typeface="+mj-cs"/>
            </a:endParaRPr>
          </a:p>
        </p:txBody>
      </p:sp>
    </p:spTree>
    <p:extLst>
      <p:ext uri="{BB962C8B-B14F-4D97-AF65-F5344CB8AC3E}">
        <p14:creationId xmlns:p14="http://schemas.microsoft.com/office/powerpoint/2010/main" val="37061888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آنوك آي إجفوك إمفؤو:</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847758"/>
          </a:xfrm>
        </p:spPr>
        <p:txBody>
          <a:bodyPr/>
          <a:lstStyle/>
          <a:p>
            <a:r>
              <a:rPr lang="en-US" sz="5400" b="0" dirty="0">
                <a:latin typeface="CS New Athanasius" panose="020B0500000000000000" pitchFamily="34" charset="0"/>
                <a:cs typeface="Times New Roman" panose="02020603050405020304" pitchFamily="18" charset="0"/>
              </a:rPr>
              <a:t>`</a:t>
            </a:r>
            <a:r>
              <a:rPr lang="en-US" sz="5400" b="0" dirty="0" err="1">
                <a:latin typeface="CS New Athanasius" panose="020B0500000000000000" pitchFamily="34" charset="0"/>
                <a:cs typeface="Times New Roman" panose="02020603050405020304" pitchFamily="18" charset="0"/>
              </a:rPr>
              <a:t>anok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ai`jvok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mvoou</a:t>
            </a:r>
            <a:r>
              <a:rPr lang="en-US" sz="5400" b="0" dirty="0">
                <a:latin typeface="CS New Athanasius" panose="020B0500000000000000" pitchFamily="34" charset="0"/>
                <a:cs typeface="Times New Roman" panose="02020603050405020304" pitchFamily="18" charset="0"/>
              </a:rPr>
              <a:t>@</a:t>
            </a:r>
            <a:endParaRPr lang="en-GB" sz="5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أنا اليوم ولدتك</a:t>
            </a:r>
            <a:endParaRPr lang="en-GB" sz="4800" dirty="0"/>
          </a:p>
        </p:txBody>
      </p:sp>
    </p:spTree>
    <p:extLst>
      <p:ext uri="{BB962C8B-B14F-4D97-AF65-F5344CB8AC3E}">
        <p14:creationId xmlns:p14="http://schemas.microsoft.com/office/powerpoint/2010/main" val="40301334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6172200"/>
            <a:ext cx="9143999" cy="685800"/>
          </a:xfrm>
        </p:spPr>
        <p:txBody>
          <a:bodyPr/>
          <a:lstStyle/>
          <a:p>
            <a:r>
              <a:rPr lang="ar-EG" b="1" kern="1200" dirty="0">
                <a:solidFill>
                  <a:schemeClr val="bg1"/>
                </a:solidFill>
                <a:latin typeface="Times New Roman" pitchFamily="18" charset="0"/>
                <a:ea typeface="+mn-ea"/>
                <a:cs typeface="Times New Roman" pitchFamily="18" charset="0"/>
              </a:rPr>
              <a:t>آري إيه تين إن طوت إن طاتي ناك إنهان إثنوس إيه تيك إكليرونوميا:</a:t>
            </a:r>
            <a:endParaRPr lang="en-GB"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1017104"/>
          </a:xfrm>
        </p:spPr>
        <p:txBody>
          <a:bodyPr/>
          <a:lstStyle/>
          <a:p>
            <a:r>
              <a:rPr lang="pl-PL" sz="4400" b="0" dirty="0">
                <a:latin typeface="CS New Athanasius" panose="020B0500000000000000" pitchFamily="34" charset="0"/>
                <a:cs typeface="Times New Roman" panose="02020603050405020304" pitchFamily="18" charset="0"/>
              </a:rPr>
              <a:t> `ari`etyn `ntot `nta]</a:t>
            </a:r>
            <a:r>
              <a:rPr lang="ar-EG" sz="4400" b="0" dirty="0">
                <a:latin typeface="CS New Athanasius" panose="020B0500000000000000" pitchFamily="34" charset="0"/>
                <a:cs typeface="Times New Roman" panose="02020603050405020304" pitchFamily="18" charset="0"/>
              </a:rPr>
              <a:t> </a:t>
            </a:r>
            <a:r>
              <a:rPr lang="pl-PL" sz="4400" b="0" dirty="0">
                <a:latin typeface="CS New Athanasius" panose="020B0500000000000000" pitchFamily="34" charset="0"/>
                <a:cs typeface="Times New Roman" panose="02020603050405020304" pitchFamily="18" charset="0"/>
              </a:rPr>
              <a:t>nak `nhane;noc `etek`klyronomia@</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إسالني فأعطيك الأمم ميراثك</a:t>
            </a:r>
            <a:endParaRPr lang="en-GB" sz="4800" dirty="0"/>
          </a:p>
        </p:txBody>
      </p:sp>
    </p:spTree>
    <p:extLst>
      <p:ext uri="{BB962C8B-B14F-4D97-AF65-F5344CB8AC3E}">
        <p14:creationId xmlns:p14="http://schemas.microsoft.com/office/powerpoint/2010/main" val="43908497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5950917"/>
            <a:ext cx="9143999" cy="907083"/>
          </a:xfrm>
        </p:spPr>
        <p:txBody>
          <a:bodyPr/>
          <a:lstStyle/>
          <a:p>
            <a:r>
              <a:rPr lang="ar-EG" sz="4800" b="1" kern="1200" dirty="0">
                <a:solidFill>
                  <a:schemeClr val="bg1"/>
                </a:solidFill>
                <a:latin typeface="Times New Roman" pitchFamily="18" charset="0"/>
                <a:ea typeface="+mn-ea"/>
                <a:cs typeface="Times New Roman" pitchFamily="18" charset="0"/>
              </a:rPr>
              <a:t>أووه بيك آماهي شا أفريجف إم إبكاهي.</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795821"/>
          </a:xfrm>
        </p:spPr>
        <p:txBody>
          <a:bodyPr/>
          <a:lstStyle/>
          <a:p>
            <a:r>
              <a:rPr lang="pl-PL" sz="4800" b="0" dirty="0">
                <a:latin typeface="CS New Athanasius" panose="020B0500000000000000" pitchFamily="34" charset="0"/>
                <a:cs typeface="Times New Roman" panose="02020603050405020304" pitchFamily="18" charset="0"/>
              </a:rPr>
              <a:t>ouoh pek`amahi sa auryjf `m`pkahi.</a:t>
            </a:r>
            <a:endParaRPr lang="en-GB" sz="48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a:xfrm>
            <a:off x="0" y="4359277"/>
            <a:ext cx="9144000" cy="795820"/>
          </a:xfrm>
        </p:spPr>
        <p:txBody>
          <a:bodyPr anchor="t">
            <a:noAutofit/>
          </a:bodyPr>
          <a:lstStyle/>
          <a:p>
            <a:pPr>
              <a:lnSpc>
                <a:spcPct val="110000"/>
              </a:lnSpc>
              <a:spcBef>
                <a:spcPts val="0"/>
              </a:spcBef>
            </a:pPr>
            <a:r>
              <a:rPr lang="ar-EG" sz="5000" b="1" kern="1200" dirty="0">
                <a:solidFill>
                  <a:schemeClr val="bg1"/>
                </a:solidFill>
                <a:latin typeface="Times New Roman" pitchFamily="18" charset="0"/>
                <a:ea typeface="+mn-ea"/>
                <a:cs typeface="Times New Roman" pitchFamily="18" charset="0"/>
              </a:rPr>
              <a:t>وسلطانك الى أقصاء الأرض.</a:t>
            </a:r>
            <a:endParaRPr lang="en-GB" sz="5000" dirty="0"/>
          </a:p>
        </p:txBody>
      </p:sp>
    </p:spTree>
    <p:extLst>
      <p:ext uri="{BB962C8B-B14F-4D97-AF65-F5344CB8AC3E}">
        <p14:creationId xmlns:p14="http://schemas.microsoft.com/office/powerpoint/2010/main" val="189739559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5285A86-8EB0-4D29-9578-7EB3C9AF3772}"/>
              </a:ext>
            </a:extLst>
          </p:cNvPr>
          <p:cNvSpPr>
            <a:spLocks noGrp="1"/>
          </p:cNvSpPr>
          <p:nvPr>
            <p:ph type="title"/>
          </p:nvPr>
        </p:nvSpPr>
        <p:spPr>
          <a:xfrm>
            <a:off x="-1519518" y="0"/>
            <a:ext cx="1519518" cy="1733552"/>
          </a:xfrm>
        </p:spPr>
        <p:txBody>
          <a:bodyPr>
            <a:normAutofit fontScale="90000"/>
          </a:bodyPr>
          <a:lstStyle/>
          <a:p>
            <a:r>
              <a:rPr lang="ar-EG" sz="4000" dirty="0">
                <a:solidFill>
                  <a:srgbClr val="FFC000"/>
                </a:solidFill>
              </a:rPr>
              <a:t>مزمور الغطاس قبطي</a:t>
            </a:r>
            <a:endParaRPr lang="en-GB" sz="4000" dirty="0">
              <a:solidFill>
                <a:srgbClr val="FFC000"/>
              </a:solidFill>
            </a:endParaRPr>
          </a:p>
        </p:txBody>
      </p:sp>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000" b="1" kern="1200" dirty="0">
                <a:solidFill>
                  <a:schemeClr val="bg1"/>
                </a:solidFill>
                <a:latin typeface="Times New Roman" pitchFamily="18" charset="0"/>
                <a:ea typeface="+mn-ea"/>
                <a:cs typeface="Times New Roman" pitchFamily="18" charset="0"/>
              </a:rPr>
              <a:t>إف إسمارؤت إنجي في إثنيو خين إفران إم ابتشويس. </a:t>
            </a: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124449"/>
            <a:ext cx="9144000" cy="838202"/>
          </a:xfrm>
        </p:spPr>
        <p:txBody>
          <a:bodyPr/>
          <a:lstStyle/>
          <a:p>
            <a:r>
              <a:rPr lang="en-US" sz="4000" b="0" dirty="0">
                <a:latin typeface="CS New Athanasius" panose="020B0500000000000000" pitchFamily="34" charset="0"/>
                <a:cs typeface="Times New Roman" panose="02020603050405020304" pitchFamily="18" charset="0"/>
              </a:rPr>
              <a:t>`</a:t>
            </a:r>
            <a:r>
              <a:rPr lang="en-US" sz="4000" b="0" dirty="0" err="1">
                <a:latin typeface="CS New Athanasius" panose="020B0500000000000000" pitchFamily="34" charset="0"/>
                <a:cs typeface="Times New Roman" panose="02020603050405020304" pitchFamily="18" charset="0"/>
              </a:rPr>
              <a:t>F`cmarwout</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nje</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vye;nyou</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qen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vran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m`P</a:t>
            </a:r>
            <a:r>
              <a:rPr lang="en-US" sz="40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4"/>
            <a:ext cx="9144000" cy="765175"/>
          </a:xfrm>
        </p:spPr>
        <p:txBody>
          <a:bodyPr>
            <a:normAutofit/>
          </a:bodyPr>
          <a:lstStyle/>
          <a:p>
            <a:r>
              <a:rPr lang="ar-EG" sz="4800" b="1" kern="1200" dirty="0">
                <a:solidFill>
                  <a:schemeClr val="bg1"/>
                </a:solidFill>
                <a:latin typeface="Times New Roman" pitchFamily="18" charset="0"/>
                <a:ea typeface="+mn-ea"/>
                <a:cs typeface="Times New Roman" pitchFamily="18" charset="0"/>
              </a:rPr>
              <a:t>مبارك الآتي باسم الرب،</a:t>
            </a:r>
          </a:p>
        </p:txBody>
      </p:sp>
      <p:sp>
        <p:nvSpPr>
          <p:cNvPr id="9" name="Title 1">
            <a:extLst>
              <a:ext uri="{FF2B5EF4-FFF2-40B4-BE49-F238E27FC236}">
                <a16:creationId xmlns:a16="http://schemas.microsoft.com/office/drawing/2014/main" id="{CE0223D8-FF4F-4C7A-9967-109BF461406C}"/>
              </a:ext>
            </a:extLst>
          </p:cNvPr>
          <p:cNvSpPr txBox="1">
            <a:spLocks/>
          </p:cNvSpPr>
          <p:nvPr/>
        </p:nvSpPr>
        <p:spPr bwMode="auto">
          <a:xfrm>
            <a:off x="457200" y="3594099"/>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مزمور </a:t>
            </a:r>
            <a:r>
              <a:rPr kumimoji="0" lang="ar-EG"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(118 : 26 - 28)</a:t>
            </a:r>
          </a:p>
        </p:txBody>
      </p:sp>
    </p:spTree>
    <p:extLst>
      <p:ext uri="{BB962C8B-B14F-4D97-AF65-F5344CB8AC3E}">
        <p14:creationId xmlns:p14="http://schemas.microsoft.com/office/powerpoint/2010/main" val="54001429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400" b="1" kern="1200" dirty="0">
                <a:solidFill>
                  <a:schemeClr val="bg1"/>
                </a:solidFill>
                <a:latin typeface="Times New Roman" pitchFamily="18" charset="0"/>
                <a:ea typeface="+mn-ea"/>
                <a:cs typeface="Times New Roman" pitchFamily="18" charset="0"/>
              </a:rPr>
              <a:t>آن إسمو</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إيروتين إيفول خين إبئي </a:t>
            </a:r>
            <a:r>
              <a:rPr lang="ar-EG" sz="4400" b="1" dirty="0">
                <a:solidFill>
                  <a:srgbClr val="FFFFFF"/>
                </a:solidFill>
                <a:latin typeface="CS New Athanasius" panose="020B0500000000000000" pitchFamily="34" charset="0"/>
                <a:cs typeface="Times New Roman" panose="02020603050405020304" pitchFamily="18" charset="0"/>
              </a:rPr>
              <a:t>إم ابتشويس. </a:t>
            </a:r>
            <a:endParaRPr lang="ar-EG" sz="44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056095"/>
            <a:ext cx="9144000" cy="906556"/>
          </a:xfrm>
        </p:spPr>
        <p:txBody>
          <a:bodyPr/>
          <a:lstStyle/>
          <a:p>
            <a:r>
              <a:rPr lang="en-US" sz="4400" b="0" dirty="0">
                <a:latin typeface="CS New Athanasius" panose="020B0500000000000000" pitchFamily="34" charset="0"/>
                <a:cs typeface="Times New Roman" panose="02020603050405020304" pitchFamily="18" charset="0"/>
              </a:rPr>
              <a:t>`</a:t>
            </a:r>
            <a:r>
              <a:rPr lang="en-US" sz="4400" b="0" dirty="0" err="1">
                <a:latin typeface="CS New Athanasius" panose="020B0500000000000000" pitchFamily="34" charset="0"/>
                <a:cs typeface="Times New Roman" panose="02020603050405020304" pitchFamily="18" charset="0"/>
              </a:rPr>
              <a:t>An`cmou</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erwten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ebolqen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pyi</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m`P</a:t>
            </a:r>
            <a:r>
              <a:rPr lang="en-US" sz="44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5"/>
            <a:ext cx="9144000" cy="696820"/>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باركناكم من بيت الرب.</a:t>
            </a:r>
          </a:p>
        </p:txBody>
      </p:sp>
    </p:spTree>
    <p:extLst>
      <p:ext uri="{BB962C8B-B14F-4D97-AF65-F5344CB8AC3E}">
        <p14:creationId xmlns:p14="http://schemas.microsoft.com/office/powerpoint/2010/main" val="335169091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B4F66CE-BF2D-4CC9-9F03-A3150B9BA5AE}"/>
              </a:ext>
            </a:extLst>
          </p:cNvPr>
          <p:cNvSpPr>
            <a:spLocks noGrp="1"/>
          </p:cNvSpPr>
          <p:nvPr>
            <p:ph type="body" idx="1"/>
          </p:nvPr>
        </p:nvSpPr>
        <p:spPr>
          <a:xfrm>
            <a:off x="0" y="5926609"/>
            <a:ext cx="9143999" cy="931392"/>
          </a:xfrm>
        </p:spPr>
        <p:txBody>
          <a:bodyPr anchor="t"/>
          <a:lstStyle/>
          <a:p>
            <a:r>
              <a:rPr lang="ar-EG" sz="3600" b="1" kern="1200" dirty="0">
                <a:solidFill>
                  <a:schemeClr val="bg1"/>
                </a:solidFill>
                <a:latin typeface="Times New Roman" pitchFamily="18" charset="0"/>
                <a:ea typeface="+mn-ea"/>
                <a:cs typeface="Times New Roman" pitchFamily="18" charset="0"/>
              </a:rPr>
              <a:t>إنثوك بي بانوتي تي نا اواونه ناك ايفول. انثوك بي بانوتي تي نا تشاسك.</a:t>
            </a:r>
          </a:p>
        </p:txBody>
      </p:sp>
      <p:sp>
        <p:nvSpPr>
          <p:cNvPr id="4" name="Text Placeholder 3">
            <a:extLst>
              <a:ext uri="{FF2B5EF4-FFF2-40B4-BE49-F238E27FC236}">
                <a16:creationId xmlns:a16="http://schemas.microsoft.com/office/drawing/2014/main" id="{949B3D24-9040-4EC4-A781-715001806304}"/>
              </a:ext>
            </a:extLst>
          </p:cNvPr>
          <p:cNvSpPr>
            <a:spLocks noGrp="1"/>
          </p:cNvSpPr>
          <p:nvPr>
            <p:ph type="body" sz="quarter" idx="3"/>
          </p:nvPr>
        </p:nvSpPr>
        <p:spPr>
          <a:xfrm>
            <a:off x="-1" y="5078850"/>
            <a:ext cx="9144000" cy="847758"/>
          </a:xfrm>
        </p:spPr>
        <p:txBody>
          <a:bodyPr/>
          <a:lstStyle/>
          <a:p>
            <a:r>
              <a:rPr lang="en-GB" dirty="0"/>
              <a:t> `</a:t>
            </a:r>
            <a:r>
              <a:rPr lang="en-GB" dirty="0" err="1"/>
              <a:t>N;ok</a:t>
            </a:r>
            <a:r>
              <a:rPr lang="en-GB" dirty="0"/>
              <a:t> pe </a:t>
            </a:r>
            <a:r>
              <a:rPr lang="en-GB" dirty="0" err="1"/>
              <a:t>Panou</a:t>
            </a:r>
            <a:r>
              <a:rPr lang="en-GB" dirty="0"/>
              <a:t>] ]</a:t>
            </a:r>
            <a:r>
              <a:rPr lang="en-GB" dirty="0" err="1"/>
              <a:t>naouwnh</a:t>
            </a:r>
            <a:r>
              <a:rPr lang="en-GB" dirty="0"/>
              <a:t> </a:t>
            </a:r>
            <a:r>
              <a:rPr lang="en-GB" dirty="0" err="1"/>
              <a:t>nak</a:t>
            </a:r>
            <a:r>
              <a:rPr lang="en-GB" dirty="0"/>
              <a:t> `</a:t>
            </a:r>
            <a:r>
              <a:rPr lang="en-GB" dirty="0" err="1"/>
              <a:t>ebol</a:t>
            </a:r>
            <a:r>
              <a:rPr lang="en-GB" dirty="0"/>
              <a:t>. `</a:t>
            </a:r>
            <a:r>
              <a:rPr lang="en-GB" dirty="0" err="1"/>
              <a:t>N;ok</a:t>
            </a:r>
            <a:r>
              <a:rPr lang="en-GB" dirty="0"/>
              <a:t> pe </a:t>
            </a:r>
            <a:r>
              <a:rPr lang="en-GB" dirty="0" err="1"/>
              <a:t>Panou</a:t>
            </a:r>
            <a:r>
              <a:rPr lang="en-GB" dirty="0"/>
              <a:t>] ]</a:t>
            </a:r>
            <a:r>
              <a:rPr lang="en-GB" dirty="0" err="1"/>
              <a:t>na</a:t>
            </a:r>
            <a:r>
              <a:rPr lang="en-GB" dirty="0"/>
              <a:t>[ack.</a:t>
            </a:r>
          </a:p>
        </p:txBody>
      </p:sp>
      <p:sp>
        <p:nvSpPr>
          <p:cNvPr id="5" name="Text Placeholder 4">
            <a:extLst>
              <a:ext uri="{FF2B5EF4-FFF2-40B4-BE49-F238E27FC236}">
                <a16:creationId xmlns:a16="http://schemas.microsoft.com/office/drawing/2014/main" id="{CAA7B79A-E19C-437F-995F-D6A3A7A9A3D7}"/>
              </a:ext>
            </a:extLst>
          </p:cNvPr>
          <p:cNvSpPr>
            <a:spLocks noGrp="1"/>
          </p:cNvSpPr>
          <p:nvPr>
            <p:ph type="body" sz="quarter" idx="10"/>
          </p:nvPr>
        </p:nvSpPr>
        <p:spPr>
          <a:xfrm>
            <a:off x="0" y="4359276"/>
            <a:ext cx="9144000" cy="710266"/>
          </a:xfrm>
        </p:spPr>
        <p:txBody>
          <a:bodyPr/>
          <a:lstStyle/>
          <a:p>
            <a:r>
              <a:rPr lang="ar-EG" sz="4000" b="1" kern="1200" dirty="0">
                <a:solidFill>
                  <a:schemeClr val="bg1"/>
                </a:solidFill>
                <a:latin typeface="Times New Roman" pitchFamily="18" charset="0"/>
                <a:ea typeface="+mn-ea"/>
                <a:cs typeface="Times New Roman" pitchFamily="18" charset="0"/>
              </a:rPr>
              <a:t>أنت هو إلهي فأشكرك، إلهي أنت فأرفعك.</a:t>
            </a:r>
          </a:p>
        </p:txBody>
      </p:sp>
    </p:spTree>
    <p:extLst>
      <p:ext uri="{BB962C8B-B14F-4D97-AF65-F5344CB8AC3E}">
        <p14:creationId xmlns:p14="http://schemas.microsoft.com/office/powerpoint/2010/main" val="205510561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4916FBA-F9D6-4BC8-8E1C-A60ECE649446}"/>
              </a:ext>
            </a:extLst>
          </p:cNvPr>
          <p:cNvSpPr>
            <a:spLocks noGrp="1"/>
          </p:cNvSpPr>
          <p:nvPr>
            <p:ph type="title"/>
          </p:nvPr>
        </p:nvSpPr>
        <p:spPr>
          <a:xfrm>
            <a:off x="-1843314" y="-1"/>
            <a:ext cx="1843314" cy="2206171"/>
          </a:xfrm>
        </p:spPr>
        <p:txBody>
          <a:bodyPr>
            <a:normAutofit/>
          </a:bodyPr>
          <a:lstStyle/>
          <a:p>
            <a:r>
              <a:rPr lang="ar-EG" sz="4400" dirty="0">
                <a:solidFill>
                  <a:srgbClr val="FFC000"/>
                </a:solidFill>
              </a:rPr>
              <a:t>مزمور الشعانين الأول</a:t>
            </a:r>
            <a:endParaRPr lang="en-GB" sz="4400" dirty="0">
              <a:solidFill>
                <a:srgbClr val="FFC000"/>
              </a:solidFill>
            </a:endParaRPr>
          </a:p>
        </p:txBody>
      </p:sp>
      <p:sp>
        <p:nvSpPr>
          <p:cNvPr id="3" name="Text Placeholder 2">
            <a:extLst>
              <a:ext uri="{FF2B5EF4-FFF2-40B4-BE49-F238E27FC236}">
                <a16:creationId xmlns:a16="http://schemas.microsoft.com/office/drawing/2014/main" id="{BA7E486A-DC46-4678-B3B9-0478C8D0097E}"/>
              </a:ext>
            </a:extLst>
          </p:cNvPr>
          <p:cNvSpPr>
            <a:spLocks noGrp="1"/>
          </p:cNvSpPr>
          <p:nvPr>
            <p:ph type="body" idx="1"/>
          </p:nvPr>
        </p:nvSpPr>
        <p:spPr>
          <a:xfrm>
            <a:off x="0" y="5869703"/>
            <a:ext cx="9143999" cy="988298"/>
          </a:xfrm>
        </p:spPr>
        <p:txBody>
          <a:bodyPr/>
          <a:lstStyle/>
          <a:p>
            <a:r>
              <a:rPr lang="ar-SA" sz="3600" b="1" kern="1200" dirty="0">
                <a:solidFill>
                  <a:srgbClr val="FFFFFF"/>
                </a:solidFill>
                <a:latin typeface="CS New Athanasius" panose="020B0500000000000000" pitchFamily="34" charset="0"/>
                <a:ea typeface="+mn-ea"/>
                <a:cs typeface="Times New Roman" panose="02020603050405020304" pitchFamily="18" charset="0"/>
              </a:rPr>
              <a:t>آر</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 </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البيزين خين أوس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اي</a:t>
            </a:r>
            <a:r>
              <a:rPr lang="ar-SA" sz="3600" b="1" kern="1200" dirty="0">
                <a:solidFill>
                  <a:srgbClr val="FFFFFF"/>
                </a:solidFill>
                <a:latin typeface="CS New Athanasius" panose="020B0500000000000000" pitchFamily="34" charset="0"/>
                <a:ea typeface="+mn-ea"/>
                <a:cs typeface="Times New Roman" panose="02020603050405020304" pitchFamily="18" charset="0"/>
              </a:rPr>
              <a:t>: خين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نغوس</a:t>
            </a:r>
            <a:r>
              <a:rPr lang="ar-EG" sz="3600" b="1" kern="1200" dirty="0">
                <a:solidFill>
                  <a:srgbClr val="FFFFFF"/>
                </a:solidFill>
                <a:latin typeface="CS New Athanasius" panose="020B0500000000000000" pitchFamily="34" charset="0"/>
                <a:ea typeface="+mn-ea"/>
                <a:cs typeface="Times New Roman" panose="02020603050405020304" pitchFamily="18" charset="0"/>
              </a:rPr>
              <a:t>:</a:t>
            </a:r>
            <a:r>
              <a:rPr lang="ar-EG" sz="3600" b="1" kern="1200" baseline="0" dirty="0">
                <a:solidFill>
                  <a:srgbClr val="FFFFFF"/>
                </a:solidFill>
                <a:latin typeface="CS New Athanasius" panose="020B0500000000000000" pitchFamily="34" charset="0"/>
                <a:ea typeface="+mn-ea"/>
                <a:cs typeface="Times New Roman" panose="02020603050405020304" pitchFamily="18" charset="0"/>
              </a:rPr>
              <a:t> خين أوو إيهوؤو إمميني إنتيه نيت إنشاي.</a:t>
            </a:r>
            <a:endParaRPr lang="ar-SA" sz="36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0F03AA06-DBC9-419E-99F3-910DBB647057}"/>
              </a:ext>
            </a:extLst>
          </p:cNvPr>
          <p:cNvSpPr>
            <a:spLocks noGrp="1"/>
          </p:cNvSpPr>
          <p:nvPr>
            <p:ph type="body" sz="quarter" idx="3"/>
          </p:nvPr>
        </p:nvSpPr>
        <p:spPr>
          <a:xfrm>
            <a:off x="-3" y="5021944"/>
            <a:ext cx="9144000" cy="847758"/>
          </a:xfrm>
        </p:spPr>
        <p:txBody>
          <a:bodyPr/>
          <a:lstStyle/>
          <a:p>
            <a:pPr>
              <a:lnSpc>
                <a:spcPct val="80000"/>
              </a:lnSpc>
            </a:pPr>
            <a:r>
              <a:rPr lang="en-GB" dirty="0"/>
              <a:t>`</a:t>
            </a:r>
            <a:r>
              <a:rPr lang="en-GB" dirty="0" err="1"/>
              <a:t>Aricalpizin</a:t>
            </a:r>
            <a:r>
              <a:rPr lang="en-GB" dirty="0"/>
              <a:t> </a:t>
            </a:r>
            <a:r>
              <a:rPr lang="en-GB" dirty="0" err="1"/>
              <a:t>qen</a:t>
            </a:r>
            <a:r>
              <a:rPr lang="en-GB" dirty="0"/>
              <a:t> </a:t>
            </a:r>
            <a:r>
              <a:rPr lang="en-GB" dirty="0" err="1"/>
              <a:t>oucouai</a:t>
            </a:r>
            <a:r>
              <a:rPr lang="en-GB" dirty="0"/>
              <a:t> </a:t>
            </a:r>
            <a:r>
              <a:rPr lang="en-GB" dirty="0" err="1"/>
              <a:t>qen</a:t>
            </a:r>
            <a:r>
              <a:rPr lang="en-GB" dirty="0"/>
              <a:t> </a:t>
            </a:r>
            <a:r>
              <a:rPr lang="en-GB" dirty="0" err="1"/>
              <a:t>oucalpiggoc</a:t>
            </a:r>
            <a:r>
              <a:rPr lang="en-GB" dirty="0"/>
              <a:t>@ </a:t>
            </a:r>
            <a:r>
              <a:rPr lang="en-GB" dirty="0" err="1"/>
              <a:t>qen</a:t>
            </a:r>
            <a:r>
              <a:rPr lang="en-GB" dirty="0"/>
              <a:t> </a:t>
            </a:r>
            <a:r>
              <a:rPr lang="en-GB" dirty="0" err="1"/>
              <a:t>ou`e`hoou</a:t>
            </a:r>
            <a:r>
              <a:rPr lang="en-GB" dirty="0"/>
              <a:t> `</a:t>
            </a:r>
            <a:r>
              <a:rPr lang="en-GB" dirty="0" err="1"/>
              <a:t>mmyini</a:t>
            </a:r>
            <a:r>
              <a:rPr lang="en-GB" dirty="0"/>
              <a:t> `</a:t>
            </a:r>
            <a:r>
              <a:rPr lang="en-GB" dirty="0" err="1"/>
              <a:t>nte</a:t>
            </a:r>
            <a:r>
              <a:rPr lang="en-GB" dirty="0"/>
              <a:t> </a:t>
            </a:r>
            <a:r>
              <a:rPr lang="en-GB" dirty="0" err="1"/>
              <a:t>netensai</a:t>
            </a:r>
            <a:r>
              <a:rPr lang="en-GB" dirty="0"/>
              <a:t>.</a:t>
            </a:r>
          </a:p>
        </p:txBody>
      </p:sp>
      <p:sp>
        <p:nvSpPr>
          <p:cNvPr id="5" name="Text Placeholder 4">
            <a:extLst>
              <a:ext uri="{FF2B5EF4-FFF2-40B4-BE49-F238E27FC236}">
                <a16:creationId xmlns:a16="http://schemas.microsoft.com/office/drawing/2014/main" id="{FBE259B4-C4CC-4FD2-9D61-842C3D3C766B}"/>
              </a:ext>
            </a:extLst>
          </p:cNvPr>
          <p:cNvSpPr>
            <a:spLocks noGrp="1"/>
          </p:cNvSpPr>
          <p:nvPr>
            <p:ph type="body" sz="quarter" idx="10"/>
          </p:nvPr>
        </p:nvSpPr>
        <p:spPr>
          <a:xfrm>
            <a:off x="0" y="4359276"/>
            <a:ext cx="9144000" cy="662668"/>
          </a:xfrm>
        </p:spPr>
        <p:txBody>
          <a:bodyPr/>
          <a:lstStyle/>
          <a:p>
            <a:r>
              <a:rPr lang="ar-EG" sz="4000" b="1" dirty="0">
                <a:solidFill>
                  <a:schemeClr val="bg1"/>
                </a:solidFill>
                <a:latin typeface="CS New Athanasius" panose="020B0500000000000000" pitchFamily="34" charset="0"/>
                <a:cs typeface="Times New Roman" panose="02020603050405020304" pitchFamily="18" charset="0"/>
              </a:rPr>
              <a:t>بوِّقوا في رأس الشهر بالبوق. في يوم عيدكم المشهور. </a:t>
            </a:r>
            <a:endParaRPr lang="ar-SA" sz="40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7" name="Title 1">
            <a:extLst>
              <a:ext uri="{FF2B5EF4-FFF2-40B4-BE49-F238E27FC236}">
                <a16:creationId xmlns:a16="http://schemas.microsoft.com/office/drawing/2014/main" id="{E0D21255-E008-42A6-87A4-599F37114D4C}"/>
              </a:ext>
            </a:extLst>
          </p:cNvPr>
          <p:cNvSpPr txBox="1">
            <a:spLocks/>
          </p:cNvSpPr>
          <p:nvPr/>
        </p:nvSpPr>
        <p:spPr bwMode="auto">
          <a:xfrm>
            <a:off x="-1" y="3594100"/>
            <a:ext cx="9143998"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المزمور  (81 : 3، 1، 2)</a:t>
            </a:r>
          </a:p>
        </p:txBody>
      </p:sp>
    </p:spTree>
    <p:extLst>
      <p:ext uri="{BB962C8B-B14F-4D97-AF65-F5344CB8AC3E}">
        <p14:creationId xmlns:p14="http://schemas.microsoft.com/office/powerpoint/2010/main" val="351710228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78864F4-3CC1-4B90-9BF3-E8A45775A9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6FE6D0E-8428-4F85-9061-B5F8D9D209F8}"/>
              </a:ext>
            </a:extLst>
          </p:cNvPr>
          <p:cNvSpPr>
            <a:spLocks noGrp="1"/>
          </p:cNvSpPr>
          <p:nvPr>
            <p:ph type="body" idx="1"/>
          </p:nvPr>
        </p:nvSpPr>
        <p:spPr>
          <a:xfrm>
            <a:off x="0" y="6212114"/>
            <a:ext cx="9143999" cy="645886"/>
          </a:xfrm>
        </p:spPr>
        <p:txBody>
          <a:bodyPr/>
          <a:lstStyle/>
          <a:p>
            <a:r>
              <a:rPr lang="ar-EG" sz="3200" b="1" kern="1200" dirty="0">
                <a:solidFill>
                  <a:schemeClr val="bg1"/>
                </a:solidFill>
                <a:latin typeface="Times New Roman" pitchFamily="18" charset="0"/>
                <a:ea typeface="+mn-ea"/>
                <a:cs typeface="Times New Roman" pitchFamily="18" charset="0"/>
              </a:rPr>
              <a:t>ثيليل</a:t>
            </a:r>
            <a:r>
              <a:rPr lang="ar-EG" sz="3200" b="1" kern="1200" baseline="0" dirty="0">
                <a:solidFill>
                  <a:schemeClr val="bg1"/>
                </a:solidFill>
                <a:latin typeface="Times New Roman" pitchFamily="18" charset="0"/>
                <a:ea typeface="+mn-ea"/>
                <a:cs typeface="Times New Roman" pitchFamily="18" charset="0"/>
              </a:rPr>
              <a:t> إم إفنوتي بينڤو إيثوس إيه إشليلوي إيڤول إم إفنوتي إن ياكوب.</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235A910-900B-4E92-9A00-C2C48E6D3B91}"/>
              </a:ext>
            </a:extLst>
          </p:cNvPr>
          <p:cNvSpPr>
            <a:spLocks noGrp="1"/>
          </p:cNvSpPr>
          <p:nvPr>
            <p:ph type="body" sz="quarter" idx="3"/>
          </p:nvPr>
        </p:nvSpPr>
        <p:spPr>
          <a:xfrm>
            <a:off x="-1" y="5228493"/>
            <a:ext cx="9144000" cy="983621"/>
          </a:xfrm>
        </p:spPr>
        <p:txBody>
          <a:bodyPr/>
          <a:lstStyle/>
          <a:p>
            <a:pPr>
              <a:spcBef>
                <a:spcPts val="0"/>
              </a:spcBef>
            </a:pPr>
            <a:r>
              <a:rPr lang="en-GB" sz="4000" dirty="0"/>
              <a:t>:</a:t>
            </a:r>
            <a:r>
              <a:rPr lang="en-GB" sz="4000" dirty="0" err="1"/>
              <a:t>elyl</a:t>
            </a:r>
            <a:r>
              <a:rPr lang="en-GB" sz="4000" dirty="0"/>
              <a:t> `</a:t>
            </a:r>
            <a:r>
              <a:rPr lang="en-GB" sz="4000" dirty="0" err="1"/>
              <a:t>m`Vnou</a:t>
            </a:r>
            <a:r>
              <a:rPr lang="en-GB" sz="4000" dirty="0"/>
              <a:t>] </a:t>
            </a:r>
            <a:r>
              <a:rPr lang="en-GB" sz="4000" dirty="0" err="1"/>
              <a:t>penbo`y;oc</a:t>
            </a:r>
            <a:r>
              <a:rPr lang="en-GB" sz="4000" dirty="0"/>
              <a:t> `</a:t>
            </a:r>
            <a:r>
              <a:rPr lang="en-GB" sz="4000" dirty="0" err="1"/>
              <a:t>e`slylou`i</a:t>
            </a:r>
            <a:r>
              <a:rPr lang="ar-EG" sz="4000" dirty="0"/>
              <a:t> </a:t>
            </a:r>
            <a:r>
              <a:rPr lang="en-GB" sz="4000" dirty="0"/>
              <a:t>`</a:t>
            </a:r>
            <a:r>
              <a:rPr lang="en-GB" sz="4000" dirty="0" err="1"/>
              <a:t>ebol</a:t>
            </a:r>
            <a:endParaRPr lang="ar-EG" sz="4000" dirty="0"/>
          </a:p>
          <a:p>
            <a:pPr>
              <a:spcBef>
                <a:spcPts val="0"/>
              </a:spcBef>
            </a:pPr>
            <a:r>
              <a:rPr lang="en-GB" sz="4000" dirty="0"/>
              <a:t> `</a:t>
            </a:r>
            <a:r>
              <a:rPr lang="en-GB" sz="4000" dirty="0" err="1"/>
              <a:t>m`Vnou</a:t>
            </a:r>
            <a:r>
              <a:rPr lang="en-GB" sz="4000" dirty="0"/>
              <a:t>] `</a:t>
            </a:r>
            <a:r>
              <a:rPr lang="en-GB" sz="4000" dirty="0" err="1"/>
              <a:t>nIakwb</a:t>
            </a:r>
            <a:r>
              <a:rPr lang="en-GB" sz="4000" dirty="0"/>
              <a:t>.</a:t>
            </a:r>
          </a:p>
        </p:txBody>
      </p:sp>
      <p:sp>
        <p:nvSpPr>
          <p:cNvPr id="5" name="Text Placeholder 4">
            <a:extLst>
              <a:ext uri="{FF2B5EF4-FFF2-40B4-BE49-F238E27FC236}">
                <a16:creationId xmlns:a16="http://schemas.microsoft.com/office/drawing/2014/main" id="{143CEBD4-0CD0-4A4C-9815-91471E483DDB}"/>
              </a:ext>
            </a:extLst>
          </p:cNvPr>
          <p:cNvSpPr>
            <a:spLocks noGrp="1"/>
          </p:cNvSpPr>
          <p:nvPr>
            <p:ph type="body" sz="quarter" idx="10"/>
          </p:nvPr>
        </p:nvSpPr>
        <p:spPr>
          <a:xfrm>
            <a:off x="0" y="4359275"/>
            <a:ext cx="9144000" cy="869218"/>
          </a:xfrm>
        </p:spPr>
        <p:txBody>
          <a:bodyPr>
            <a:normAutofit/>
          </a:bodyPr>
          <a:lstStyle/>
          <a:p>
            <a:r>
              <a:rPr lang="ar-EG" sz="4800" b="1" dirty="0">
                <a:solidFill>
                  <a:schemeClr val="bg1"/>
                </a:solidFill>
                <a:latin typeface="CS New Athanasius" panose="020B0500000000000000" pitchFamily="34" charset="0"/>
                <a:cs typeface="Times New Roman" panose="02020603050405020304" pitchFamily="18" charset="0"/>
              </a:rPr>
              <a:t>ابتهجوا بالله معيننا، هللوا لإله يعقوب.</a:t>
            </a:r>
            <a:endParaRPr lang="ar-EG" sz="4800" b="1" kern="1200" dirty="0">
              <a:solidFill>
                <a:schemeClr val="bg1"/>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49593317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E79C132-8618-4F11-9A98-5867B71C1A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97DDC4-26BC-49EF-81A5-529799FC48EB}"/>
              </a:ext>
            </a:extLst>
          </p:cNvPr>
          <p:cNvSpPr>
            <a:spLocks noGrp="1"/>
          </p:cNvSpPr>
          <p:nvPr>
            <p:ph type="body" idx="1"/>
          </p:nvPr>
        </p:nvSpPr>
        <p:spPr>
          <a:xfrm>
            <a:off x="0" y="5899287"/>
            <a:ext cx="9143999" cy="958713"/>
          </a:xfrm>
        </p:spPr>
        <p:txBody>
          <a:bodyPr/>
          <a:lstStyle/>
          <a:p>
            <a:r>
              <a:rPr lang="ar-EG" sz="3600" b="1" kern="1200" baseline="0" dirty="0">
                <a:solidFill>
                  <a:schemeClr val="bg1"/>
                </a:solidFill>
                <a:latin typeface="Times New Roman" pitchFamily="18" charset="0"/>
                <a:ea typeface="+mn-ea"/>
                <a:cs typeface="Times New Roman" pitchFamily="18" charset="0"/>
              </a:rPr>
              <a:t>تشي إن أوبسالتيريون أووه موي إنؤ كيم كيم أوبسالتيريون إينيسوف نيم أو كيثارا. </a:t>
            </a:r>
            <a:r>
              <a:rPr lang="ar-EG" sz="3600" b="1" kern="1200" dirty="0">
                <a:solidFill>
                  <a:schemeClr val="bg1"/>
                </a:solidFill>
                <a:latin typeface="Times New Roman" pitchFamily="18" charset="0"/>
                <a:ea typeface="+mn-ea"/>
                <a:cs typeface="Times New Roman" pitchFamily="18" charset="0"/>
              </a:rPr>
              <a:t>الليلويا.</a:t>
            </a:r>
          </a:p>
        </p:txBody>
      </p:sp>
      <p:sp>
        <p:nvSpPr>
          <p:cNvPr id="4" name="Text Placeholder 3">
            <a:extLst>
              <a:ext uri="{FF2B5EF4-FFF2-40B4-BE49-F238E27FC236}">
                <a16:creationId xmlns:a16="http://schemas.microsoft.com/office/drawing/2014/main" id="{DD9C2545-B30A-4420-81C9-6D187C2B6FEC}"/>
              </a:ext>
            </a:extLst>
          </p:cNvPr>
          <p:cNvSpPr>
            <a:spLocks noGrp="1"/>
          </p:cNvSpPr>
          <p:nvPr>
            <p:ph type="body" sz="quarter" idx="3"/>
          </p:nvPr>
        </p:nvSpPr>
        <p:spPr>
          <a:xfrm>
            <a:off x="0" y="5051529"/>
            <a:ext cx="9144000" cy="847758"/>
          </a:xfrm>
        </p:spPr>
        <p:txBody>
          <a:bodyPr/>
          <a:lstStyle/>
          <a:p>
            <a:pPr>
              <a:lnSpc>
                <a:spcPct val="80000"/>
              </a:lnSpc>
              <a:spcBef>
                <a:spcPts val="0"/>
              </a:spcBef>
            </a:pPr>
            <a:r>
              <a:rPr lang="en-GB" dirty="0"/>
              <a:t>{</a:t>
            </a:r>
            <a:r>
              <a:rPr lang="en-GB" dirty="0" err="1"/>
              <a:t>i</a:t>
            </a:r>
            <a:r>
              <a:rPr lang="en-GB" dirty="0"/>
              <a:t> `</a:t>
            </a:r>
            <a:r>
              <a:rPr lang="en-GB" dirty="0" err="1"/>
              <a:t>nou'altyrion</a:t>
            </a:r>
            <a:r>
              <a:rPr lang="en-GB" dirty="0"/>
              <a:t> </a:t>
            </a:r>
            <a:r>
              <a:rPr lang="en-GB" dirty="0" err="1"/>
              <a:t>ouoh</a:t>
            </a:r>
            <a:r>
              <a:rPr lang="en-GB" dirty="0"/>
              <a:t> </a:t>
            </a:r>
            <a:r>
              <a:rPr lang="en-GB" dirty="0" err="1"/>
              <a:t>moi</a:t>
            </a:r>
            <a:r>
              <a:rPr lang="en-GB" dirty="0"/>
              <a:t> `</a:t>
            </a:r>
            <a:r>
              <a:rPr lang="en-GB" dirty="0" err="1"/>
              <a:t>noukemkem</a:t>
            </a:r>
            <a:r>
              <a:rPr lang="en-GB" dirty="0"/>
              <a:t> </a:t>
            </a:r>
            <a:r>
              <a:rPr lang="en-GB" dirty="0" err="1"/>
              <a:t>ou'altyrion</a:t>
            </a:r>
            <a:r>
              <a:rPr lang="en-GB" dirty="0"/>
              <a:t> `</a:t>
            </a:r>
            <a:r>
              <a:rPr lang="en-GB" dirty="0" err="1"/>
              <a:t>enecwf</a:t>
            </a:r>
            <a:r>
              <a:rPr lang="en-GB" dirty="0"/>
              <a:t> </a:t>
            </a:r>
            <a:r>
              <a:rPr lang="en-GB" dirty="0" err="1"/>
              <a:t>nem</a:t>
            </a:r>
            <a:r>
              <a:rPr lang="en-GB" dirty="0"/>
              <a:t> </a:t>
            </a:r>
            <a:r>
              <a:rPr lang="en-GB" dirty="0" err="1"/>
              <a:t>ouku;ara</a:t>
            </a:r>
            <a:r>
              <a:rPr lang="en-GB" dirty="0"/>
              <a:t>. </a:t>
            </a:r>
            <a:r>
              <a:rPr lang="en-GB" dirty="0" err="1"/>
              <a:t>Allylouia</a:t>
            </a:r>
            <a:r>
              <a:rPr lang="en-GB" dirty="0"/>
              <a:t>.</a:t>
            </a:r>
          </a:p>
        </p:txBody>
      </p:sp>
      <p:sp>
        <p:nvSpPr>
          <p:cNvPr id="5" name="Text Placeholder 4">
            <a:extLst>
              <a:ext uri="{FF2B5EF4-FFF2-40B4-BE49-F238E27FC236}">
                <a16:creationId xmlns:a16="http://schemas.microsoft.com/office/drawing/2014/main" id="{573CDF3C-FF5E-4A30-B025-F9FD20FDAF09}"/>
              </a:ext>
            </a:extLst>
          </p:cNvPr>
          <p:cNvSpPr>
            <a:spLocks noGrp="1"/>
          </p:cNvSpPr>
          <p:nvPr>
            <p:ph type="body" sz="quarter" idx="10"/>
          </p:nvPr>
        </p:nvSpPr>
        <p:spPr>
          <a:xfrm>
            <a:off x="0" y="4359276"/>
            <a:ext cx="9144000" cy="677182"/>
          </a:xfrm>
        </p:spPr>
        <p:txBody>
          <a:bodyPr>
            <a:normAutofit/>
          </a:bodyPr>
          <a:lstStyle/>
          <a:p>
            <a:r>
              <a:rPr lang="ar-EG" sz="3600" b="1" dirty="0">
                <a:solidFill>
                  <a:schemeClr val="bg1"/>
                </a:solidFill>
                <a:latin typeface="CS New Athanasius" panose="020B0500000000000000" pitchFamily="34" charset="0"/>
                <a:cs typeface="Times New Roman" panose="02020603050405020304" pitchFamily="18" charset="0"/>
              </a:rPr>
              <a:t>خذوا مزمارًا واضربوا دفًا. مزمارًا مُطربًا مع قيثارةٍ. </a:t>
            </a:r>
            <a:r>
              <a:rPr lang="ar-EG" sz="3600" b="1" kern="1200" dirty="0">
                <a:solidFill>
                  <a:schemeClr val="bg1"/>
                </a:solidFill>
                <a:latin typeface="Times New Roman" pitchFamily="18" charset="0"/>
                <a:ea typeface="+mn-ea"/>
                <a:cs typeface="Times New Roman" pitchFamily="18" charset="0"/>
              </a:rPr>
              <a:t>هلليلويا.</a:t>
            </a:r>
          </a:p>
        </p:txBody>
      </p:sp>
    </p:spTree>
    <p:extLst>
      <p:ext uri="{BB962C8B-B14F-4D97-AF65-F5344CB8AC3E}">
        <p14:creationId xmlns:p14="http://schemas.microsoft.com/office/powerpoint/2010/main" val="237157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A1CE82EF-773C-4DC1-B5EB-8E1F365B9FF7}"/>
              </a:ext>
            </a:extLst>
          </p:cNvPr>
          <p:cNvSpPr>
            <a:spLocks noGrp="1"/>
          </p:cNvSpPr>
          <p:nvPr>
            <p:ph type="body" sz="quarter" idx="10"/>
          </p:nvPr>
        </p:nvSpPr>
        <p:spPr/>
        <p:txBody>
          <a:bodyPr anchor="t"/>
          <a:lstStyle/>
          <a:p>
            <a:pPr>
              <a:lnSpc>
                <a:spcPct val="100000"/>
              </a:lnSpc>
            </a:pPr>
            <a:r>
              <a:rPr lang="ar-EG" sz="3900" dirty="0"/>
              <a:t>ففعلوا هكذا وأتكأوهم أجمعين. فأخذ الخمسَ خبزاتٍ والسمكتين، ونظر إلى السماء، وباركها وقسمها، وأعطى التلاميذ ليضعوا أمام الجموع. فأكلوا جميعهم وشبعوا. ثم رفعوا ما فضل عنهم اثنتي عشرة قفة مملوءة.</a:t>
            </a:r>
            <a:br>
              <a:rPr lang="ar-EG" sz="3900" dirty="0"/>
            </a:br>
            <a:endParaRPr lang="en-US" sz="3900" dirty="0">
              <a:solidFill>
                <a:srgbClr val="FFC000"/>
              </a:solidFill>
            </a:endParaRPr>
          </a:p>
          <a:p>
            <a:pPr>
              <a:lnSpc>
                <a:spcPct val="100000"/>
              </a:lnSpc>
            </a:pPr>
            <a:endParaRPr lang="en-US" sz="3900" dirty="0"/>
          </a:p>
          <a:p>
            <a:pPr>
              <a:lnSpc>
                <a:spcPct val="100000"/>
              </a:lnSpc>
            </a:pPr>
            <a:endParaRPr lang="en-GB" sz="3900" dirty="0"/>
          </a:p>
        </p:txBody>
      </p:sp>
    </p:spTree>
    <p:extLst>
      <p:ext uri="{BB962C8B-B14F-4D97-AF65-F5344CB8AC3E}">
        <p14:creationId xmlns:p14="http://schemas.microsoft.com/office/powerpoint/2010/main" val="2312236626"/>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33866EF-5B2A-4FE3-854F-4897CA84DA27}"/>
              </a:ext>
            </a:extLst>
          </p:cNvPr>
          <p:cNvSpPr>
            <a:spLocks noGrp="1"/>
          </p:cNvSpPr>
          <p:nvPr>
            <p:ph type="title"/>
          </p:nvPr>
        </p:nvSpPr>
        <p:spPr>
          <a:xfrm>
            <a:off x="-1550504" y="-1"/>
            <a:ext cx="1550504" cy="2498725"/>
          </a:xfrm>
        </p:spPr>
        <p:txBody>
          <a:bodyPr>
            <a:normAutofit/>
          </a:bodyPr>
          <a:lstStyle/>
          <a:p>
            <a:r>
              <a:rPr lang="ar-EG" dirty="0"/>
              <a:t>صفحة لضمان عدم الدخول على المزمور الثاني</a:t>
            </a:r>
            <a:endParaRPr lang="en-GB" dirty="0"/>
          </a:p>
        </p:txBody>
      </p:sp>
      <p:sp>
        <p:nvSpPr>
          <p:cNvPr id="3" name="Text Placeholder 2">
            <a:extLst>
              <a:ext uri="{FF2B5EF4-FFF2-40B4-BE49-F238E27FC236}">
                <a16:creationId xmlns:a16="http://schemas.microsoft.com/office/drawing/2014/main" id="{9F5F67C4-9DAE-4611-A641-E2A07EADFD3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4EE2073-B743-47B4-9CED-945A6F35AC3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49B91E6-FE36-4DFA-B763-A6EEC62B28FB}"/>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1980886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50D3EEF-2DC4-48D1-A64A-34D543963212}"/>
              </a:ext>
            </a:extLst>
          </p:cNvPr>
          <p:cNvSpPr>
            <a:spLocks noGrp="1"/>
          </p:cNvSpPr>
          <p:nvPr>
            <p:ph type="title"/>
          </p:nvPr>
        </p:nvSpPr>
        <p:spPr/>
        <p:txBody>
          <a:bodyPr>
            <a:normAutofit fontScale="90000"/>
          </a:bodyPr>
          <a:lstStyle/>
          <a:p>
            <a:r>
              <a:rPr lang="ar-EG" dirty="0">
                <a:solidFill>
                  <a:srgbClr val="FFC000"/>
                </a:solidFill>
              </a:rPr>
              <a:t>مزمور الشعانين الثاني قبطي</a:t>
            </a:r>
            <a:endParaRPr lang="en-GB" dirty="0">
              <a:solidFill>
                <a:srgbClr val="FFC000"/>
              </a:solidFill>
            </a:endParaRPr>
          </a:p>
        </p:txBody>
      </p:sp>
      <p:sp>
        <p:nvSpPr>
          <p:cNvPr id="3" name="Text Placeholder 2">
            <a:extLst>
              <a:ext uri="{FF2B5EF4-FFF2-40B4-BE49-F238E27FC236}">
                <a16:creationId xmlns:a16="http://schemas.microsoft.com/office/drawing/2014/main" id="{7CC77D9C-120F-4196-A144-7BF6DD43AD51}"/>
              </a:ext>
            </a:extLst>
          </p:cNvPr>
          <p:cNvSpPr>
            <a:spLocks noGrp="1"/>
          </p:cNvSpPr>
          <p:nvPr>
            <p:ph type="body" idx="1"/>
          </p:nvPr>
        </p:nvSpPr>
        <p:spPr/>
        <p:txBody>
          <a:bodyPr/>
          <a:lstStyle/>
          <a:p>
            <a:r>
              <a:rPr lang="ar-EG" sz="6000" b="1" kern="1200" dirty="0">
                <a:solidFill>
                  <a:schemeClr val="bg1"/>
                </a:solidFill>
                <a:latin typeface="Times New Roman" pitchFamily="18" charset="0"/>
                <a:ea typeface="+mn-ea"/>
                <a:cs typeface="Times New Roman" pitchFamily="18" charset="0"/>
              </a:rPr>
              <a:t>إبصالموس تو داڤيد الليلويا</a:t>
            </a:r>
          </a:p>
        </p:txBody>
      </p:sp>
      <p:sp>
        <p:nvSpPr>
          <p:cNvPr id="4" name="Text Placeholder 3">
            <a:extLst>
              <a:ext uri="{FF2B5EF4-FFF2-40B4-BE49-F238E27FC236}">
                <a16:creationId xmlns:a16="http://schemas.microsoft.com/office/drawing/2014/main" id="{DD35BD01-C11C-439D-90BA-DFCA2991136A}"/>
              </a:ext>
            </a:extLst>
          </p:cNvPr>
          <p:cNvSpPr>
            <a:spLocks noGrp="1"/>
          </p:cNvSpPr>
          <p:nvPr>
            <p:ph type="body" sz="quarter" idx="3"/>
          </p:nvPr>
        </p:nvSpPr>
        <p:spPr/>
        <p:txBody>
          <a:bodyPr anchor="b"/>
          <a:lstStyle/>
          <a:p>
            <a:r>
              <a:rPr lang="en-US" sz="4800" b="0" dirty="0" err="1">
                <a:latin typeface="Abraam" pitchFamily="2" charset="0"/>
                <a:cs typeface="Times New Roman" panose="02020603050405020304" pitchFamily="18" charset="0"/>
              </a:rPr>
              <a:t>Yalmoc</a:t>
            </a:r>
            <a:r>
              <a:rPr lang="en-US" sz="4800" b="0" dirty="0">
                <a:latin typeface="Abraam" pitchFamily="2" charset="0"/>
                <a:cs typeface="Times New Roman" panose="02020603050405020304" pitchFamily="18" charset="0"/>
              </a:rPr>
              <a:t> to </a:t>
            </a:r>
            <a:r>
              <a:rPr lang="en-US" sz="4800" b="0" dirty="0" err="1">
                <a:latin typeface="Abraam" pitchFamily="2" charset="0"/>
                <a:cs typeface="Times New Roman" panose="02020603050405020304" pitchFamily="18" charset="0"/>
              </a:rPr>
              <a:t>Dauid</a:t>
            </a:r>
            <a:r>
              <a:rPr lang="ar-EG" sz="4800" b="0" dirty="0">
                <a:latin typeface="Abraam" pitchFamily="2" charset="0"/>
                <a:cs typeface="Times New Roman" panose="02020603050405020304" pitchFamily="18" charset="0"/>
              </a:rPr>
              <a:t>  </a:t>
            </a:r>
            <a:r>
              <a:rPr lang="en-US" sz="4800" b="0" dirty="0" err="1">
                <a:latin typeface="Avva_Marcos" panose="04020500000000000000" pitchFamily="82" charset="0"/>
                <a:cs typeface="Times New Roman" panose="02020603050405020304" pitchFamily="18" charset="0"/>
              </a:rPr>
              <a:t>A</a:t>
            </a:r>
            <a:r>
              <a:rPr lang="en-US" sz="4800" b="0" dirty="0" err="1">
                <a:latin typeface="Abraam" pitchFamily="2" charset="0"/>
                <a:cs typeface="Times New Roman" panose="02020603050405020304" pitchFamily="18" charset="0"/>
              </a:rPr>
              <a:t>llhlou`ia</a:t>
            </a:r>
            <a:r>
              <a:rPr lang="en-US" sz="4800" b="0" dirty="0">
                <a:latin typeface="Abraam" pitchFamily="2" charset="0"/>
                <a:cs typeface="Times New Roman" panose="02020603050405020304" pitchFamily="18" charset="0"/>
              </a:rPr>
              <a:t>  </a:t>
            </a:r>
          </a:p>
        </p:txBody>
      </p:sp>
      <p:sp>
        <p:nvSpPr>
          <p:cNvPr id="5" name="Text Placeholder 4">
            <a:extLst>
              <a:ext uri="{FF2B5EF4-FFF2-40B4-BE49-F238E27FC236}">
                <a16:creationId xmlns:a16="http://schemas.microsoft.com/office/drawing/2014/main" id="{7D7C8B02-E659-464D-9690-359F4887D361}"/>
              </a:ext>
            </a:extLst>
          </p:cNvPr>
          <p:cNvSpPr>
            <a:spLocks noGrp="1"/>
          </p:cNvSpPr>
          <p:nvPr>
            <p:ph type="body" sz="quarter" idx="10"/>
          </p:nvPr>
        </p:nvSpPr>
        <p:spPr>
          <a:xfrm>
            <a:off x="-1" y="4405528"/>
            <a:ext cx="9144000" cy="795821"/>
          </a:xfrm>
        </p:spPr>
        <p:txBody>
          <a:bodyPr>
            <a:normAutofit lnSpcReduction="10000"/>
          </a:bodyPr>
          <a:lstStyle/>
          <a:p>
            <a:r>
              <a:rPr lang="ar-EG" sz="5400" b="1" kern="1200" dirty="0">
                <a:solidFill>
                  <a:schemeClr val="bg1"/>
                </a:solidFill>
                <a:latin typeface="Times New Roman" pitchFamily="18" charset="0"/>
                <a:ea typeface="+mn-ea"/>
                <a:cs typeface="Times New Roman" pitchFamily="18" charset="0"/>
              </a:rPr>
              <a:t>مزمــور لداود هلليلويا </a:t>
            </a:r>
          </a:p>
        </p:txBody>
      </p:sp>
    </p:spTree>
    <p:extLst>
      <p:ext uri="{BB962C8B-B14F-4D97-AF65-F5344CB8AC3E}">
        <p14:creationId xmlns:p14="http://schemas.microsoft.com/office/powerpoint/2010/main" val="426173499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45A51FA-6174-4852-97B7-BD63231A02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0B7450-DAAA-4F7E-9FFA-10334DC3A643}"/>
              </a:ext>
            </a:extLst>
          </p:cNvPr>
          <p:cNvSpPr>
            <a:spLocks noGrp="1"/>
          </p:cNvSpPr>
          <p:nvPr>
            <p:ph type="body" idx="1"/>
          </p:nvPr>
        </p:nvSpPr>
        <p:spPr>
          <a:xfrm>
            <a:off x="0" y="5918017"/>
            <a:ext cx="9143999" cy="939984"/>
          </a:xfrm>
        </p:spPr>
        <p:txBody>
          <a:bodyPr/>
          <a:lstStyle/>
          <a:p>
            <a:r>
              <a:rPr lang="ar-EG" sz="3400" dirty="0"/>
              <a:t>إنثوك إفنوتي إفئير شاڤناك إنچيه بيجو خين سيون: إيڤ إيتي ناك إنؤ إيڤشي خين يروساليم.</a:t>
            </a:r>
          </a:p>
        </p:txBody>
      </p:sp>
      <p:sp>
        <p:nvSpPr>
          <p:cNvPr id="4" name="Text Placeholder 3">
            <a:extLst>
              <a:ext uri="{FF2B5EF4-FFF2-40B4-BE49-F238E27FC236}">
                <a16:creationId xmlns:a16="http://schemas.microsoft.com/office/drawing/2014/main" id="{6CAB1D10-4619-4CD1-B83C-69057742C1EC}"/>
              </a:ext>
            </a:extLst>
          </p:cNvPr>
          <p:cNvSpPr>
            <a:spLocks noGrp="1"/>
          </p:cNvSpPr>
          <p:nvPr>
            <p:ph type="body" sz="quarter" idx="3"/>
          </p:nvPr>
        </p:nvSpPr>
        <p:spPr>
          <a:xfrm>
            <a:off x="-1" y="5020609"/>
            <a:ext cx="9144000" cy="897408"/>
          </a:xfrm>
        </p:spPr>
        <p:txBody>
          <a:bodyPr/>
          <a:lstStyle/>
          <a:p>
            <a:pPr>
              <a:lnSpc>
                <a:spcPct val="80000"/>
              </a:lnSpc>
              <a:spcBef>
                <a:spcPts val="0"/>
              </a:spcBef>
            </a:pPr>
            <a:r>
              <a:rPr lang="en-GB" sz="4000" dirty="0" err="1"/>
              <a:t>N;ok</a:t>
            </a:r>
            <a:r>
              <a:rPr lang="en-GB" sz="4000" dirty="0"/>
              <a:t> `</a:t>
            </a:r>
            <a:r>
              <a:rPr lang="en-GB" sz="4000" dirty="0" err="1"/>
              <a:t>Vnou</a:t>
            </a:r>
            <a:r>
              <a:rPr lang="en-GB" sz="4000" dirty="0"/>
              <a:t>] `</a:t>
            </a:r>
            <a:r>
              <a:rPr lang="en-GB" sz="4000" dirty="0" err="1"/>
              <a:t>fersaunak</a:t>
            </a:r>
            <a:r>
              <a:rPr lang="en-GB" sz="4000" dirty="0"/>
              <a:t> `</a:t>
            </a:r>
            <a:r>
              <a:rPr lang="en-GB" sz="4000" dirty="0" err="1"/>
              <a:t>nje</a:t>
            </a:r>
            <a:r>
              <a:rPr lang="en-GB" sz="4000" dirty="0"/>
              <a:t> </a:t>
            </a:r>
            <a:r>
              <a:rPr lang="en-GB" sz="4000" dirty="0" err="1"/>
              <a:t>pijw</a:t>
            </a:r>
            <a:r>
              <a:rPr lang="en-GB" sz="4000" dirty="0"/>
              <a:t> </a:t>
            </a:r>
            <a:r>
              <a:rPr lang="en-GB" sz="4000" dirty="0" err="1"/>
              <a:t>qen</a:t>
            </a:r>
            <a:r>
              <a:rPr lang="en-GB" sz="4000" dirty="0"/>
              <a:t> </a:t>
            </a:r>
            <a:r>
              <a:rPr lang="en-GB" sz="4000" dirty="0" err="1"/>
              <a:t>Ciwn</a:t>
            </a:r>
            <a:r>
              <a:rPr lang="en-GB" sz="4000" dirty="0"/>
              <a:t>@</a:t>
            </a:r>
          </a:p>
          <a:p>
            <a:pPr>
              <a:lnSpc>
                <a:spcPct val="80000"/>
              </a:lnSpc>
              <a:spcBef>
                <a:spcPts val="0"/>
              </a:spcBef>
            </a:pPr>
            <a:r>
              <a:rPr lang="en-GB" sz="4000" dirty="0" err="1"/>
              <a:t>Eu`e</a:t>
            </a:r>
            <a:r>
              <a:rPr lang="en-GB" sz="4000" dirty="0"/>
              <a:t>] </a:t>
            </a:r>
            <a:r>
              <a:rPr lang="en-GB" sz="4000" dirty="0" err="1"/>
              <a:t>nak</a:t>
            </a:r>
            <a:r>
              <a:rPr lang="en-GB" sz="4000" dirty="0"/>
              <a:t> `</a:t>
            </a:r>
            <a:r>
              <a:rPr lang="en-GB" sz="4000" dirty="0" err="1"/>
              <a:t>noueu,y</a:t>
            </a:r>
            <a:r>
              <a:rPr lang="en-GB" sz="4000" dirty="0"/>
              <a:t> </a:t>
            </a:r>
            <a:r>
              <a:rPr lang="en-GB" sz="4000" dirty="0" err="1"/>
              <a:t>qen</a:t>
            </a:r>
            <a:r>
              <a:rPr lang="en-GB" sz="4000" dirty="0"/>
              <a:t> </a:t>
            </a:r>
            <a:r>
              <a:rPr lang="en-GB" sz="4000" dirty="0" err="1"/>
              <a:t>Ieroucalym</a:t>
            </a:r>
            <a:r>
              <a:rPr lang="en-GB" sz="4000" dirty="0"/>
              <a:t>.</a:t>
            </a:r>
          </a:p>
        </p:txBody>
      </p:sp>
      <p:sp>
        <p:nvSpPr>
          <p:cNvPr id="5" name="Text Placeholder 4">
            <a:extLst>
              <a:ext uri="{FF2B5EF4-FFF2-40B4-BE49-F238E27FC236}">
                <a16:creationId xmlns:a16="http://schemas.microsoft.com/office/drawing/2014/main" id="{20DEFE75-89AF-42F8-A213-16278DD824F4}"/>
              </a:ext>
            </a:extLst>
          </p:cNvPr>
          <p:cNvSpPr>
            <a:spLocks noGrp="1"/>
          </p:cNvSpPr>
          <p:nvPr>
            <p:ph type="body" sz="quarter" idx="10"/>
          </p:nvPr>
        </p:nvSpPr>
        <p:spPr>
          <a:xfrm>
            <a:off x="0" y="4359275"/>
            <a:ext cx="9144000" cy="661335"/>
          </a:xfrm>
        </p:spPr>
        <p:txBody>
          <a:bodyPr>
            <a:normAutofit/>
          </a:bodyPr>
          <a:lstStyle/>
          <a:p>
            <a:r>
              <a:rPr lang="ar-EG" sz="3300" dirty="0">
                <a:cs typeface="+mj-cs"/>
              </a:rPr>
              <a:t>لك ينبغي التسبيحُ يا الله في صهيون، ولك توفىَ النذور في أورشليم.</a:t>
            </a:r>
          </a:p>
        </p:txBody>
      </p:sp>
      <p:sp>
        <p:nvSpPr>
          <p:cNvPr id="7" name="Title 1">
            <a:extLst>
              <a:ext uri="{FF2B5EF4-FFF2-40B4-BE49-F238E27FC236}">
                <a16:creationId xmlns:a16="http://schemas.microsoft.com/office/drawing/2014/main" id="{1532846B-9615-4A28-B04B-F11F2D59A5C1}"/>
              </a:ext>
            </a:extLst>
          </p:cNvPr>
          <p:cNvSpPr txBox="1">
            <a:spLocks/>
          </p:cNvSpPr>
          <p:nvPr/>
        </p:nvSpPr>
        <p:spPr bwMode="auto">
          <a:xfrm>
            <a:off x="0" y="3697941"/>
            <a:ext cx="9144000" cy="6613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مزمور القداس الثانى قبطياً </a:t>
            </a:r>
            <a:r>
              <a:rPr kumimoji="0" lang="ar-EG"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(65 : 1، 2)</a:t>
            </a:r>
            <a:endParaRPr kumimoji="0" lang="en-US" altLang="en-US" sz="40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47302120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517C270-608A-4CF6-81A6-63C4F9AD74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3E39BF-C92A-4C4A-B190-9E5CF5A4C917}"/>
              </a:ext>
            </a:extLst>
          </p:cNvPr>
          <p:cNvSpPr>
            <a:spLocks noGrp="1"/>
          </p:cNvSpPr>
          <p:nvPr>
            <p:ph type="body" idx="1"/>
          </p:nvPr>
        </p:nvSpPr>
        <p:spPr>
          <a:xfrm>
            <a:off x="0" y="5957967"/>
            <a:ext cx="9143999" cy="900034"/>
          </a:xfrm>
        </p:spPr>
        <p:txBody>
          <a:bodyPr/>
          <a:lstStyle/>
          <a:p>
            <a:r>
              <a:rPr lang="ar-EG" sz="3600" dirty="0"/>
              <a:t>سوتيم إفنوتي إيطا إبروس إڤشي. چيه سينيوو هاروك إنچيه ساركس نيڤين. الليلويا.</a:t>
            </a:r>
          </a:p>
        </p:txBody>
      </p:sp>
      <p:sp>
        <p:nvSpPr>
          <p:cNvPr id="4" name="Text Placeholder 3">
            <a:extLst>
              <a:ext uri="{FF2B5EF4-FFF2-40B4-BE49-F238E27FC236}">
                <a16:creationId xmlns:a16="http://schemas.microsoft.com/office/drawing/2014/main" id="{9EF68EAC-7369-461C-A647-CAAEB37DDD21}"/>
              </a:ext>
            </a:extLst>
          </p:cNvPr>
          <p:cNvSpPr>
            <a:spLocks noGrp="1"/>
          </p:cNvSpPr>
          <p:nvPr>
            <p:ph type="body" sz="quarter" idx="3"/>
          </p:nvPr>
        </p:nvSpPr>
        <p:spPr>
          <a:xfrm>
            <a:off x="-1" y="4978400"/>
            <a:ext cx="9144000" cy="979567"/>
          </a:xfrm>
        </p:spPr>
        <p:txBody>
          <a:bodyPr/>
          <a:lstStyle/>
          <a:p>
            <a:pPr>
              <a:lnSpc>
                <a:spcPct val="80000"/>
              </a:lnSpc>
              <a:spcBef>
                <a:spcPts val="0"/>
              </a:spcBef>
            </a:pPr>
            <a:r>
              <a:rPr lang="en-GB" sz="3800" dirty="0" err="1"/>
              <a:t>Cwtem</a:t>
            </a:r>
            <a:r>
              <a:rPr lang="en-GB" sz="3800" dirty="0"/>
              <a:t> `</a:t>
            </a:r>
            <a:r>
              <a:rPr lang="en-GB" sz="3800" dirty="0" err="1"/>
              <a:t>Vnou</a:t>
            </a:r>
            <a:r>
              <a:rPr lang="en-GB" sz="3800" dirty="0"/>
              <a:t>] `</a:t>
            </a:r>
            <a:r>
              <a:rPr lang="en-GB" sz="3800" dirty="0" err="1"/>
              <a:t>eta`proceu,y</a:t>
            </a:r>
            <a:r>
              <a:rPr lang="en-GB" sz="3800" dirty="0"/>
              <a:t>@</a:t>
            </a:r>
          </a:p>
          <a:p>
            <a:pPr>
              <a:lnSpc>
                <a:spcPct val="80000"/>
              </a:lnSpc>
              <a:spcBef>
                <a:spcPts val="0"/>
              </a:spcBef>
            </a:pPr>
            <a:r>
              <a:rPr lang="en-GB" sz="3800" dirty="0"/>
              <a:t>Je </a:t>
            </a:r>
            <a:r>
              <a:rPr lang="en-GB" sz="3800" dirty="0" err="1"/>
              <a:t>cenyou</a:t>
            </a:r>
            <a:r>
              <a:rPr lang="en-GB" sz="3800" dirty="0"/>
              <a:t> </a:t>
            </a:r>
            <a:r>
              <a:rPr lang="en-GB" sz="3800" dirty="0" err="1"/>
              <a:t>harok</a:t>
            </a:r>
            <a:r>
              <a:rPr lang="en-GB" sz="3800" dirty="0"/>
              <a:t> `</a:t>
            </a:r>
            <a:r>
              <a:rPr lang="en-GB" sz="3800" dirty="0" err="1"/>
              <a:t>nje</a:t>
            </a:r>
            <a:r>
              <a:rPr lang="en-GB" sz="3800" dirty="0"/>
              <a:t> </a:t>
            </a:r>
            <a:r>
              <a:rPr lang="en-GB" sz="3800" dirty="0" err="1"/>
              <a:t>carx</a:t>
            </a:r>
            <a:r>
              <a:rPr lang="en-GB" sz="3800" dirty="0"/>
              <a:t> </a:t>
            </a:r>
            <a:r>
              <a:rPr lang="en-GB" sz="3800" dirty="0" err="1"/>
              <a:t>niben</a:t>
            </a:r>
            <a:r>
              <a:rPr lang="en-GB" sz="3800" dirty="0"/>
              <a:t>. </a:t>
            </a:r>
            <a:r>
              <a:rPr lang="en-GB" sz="3800" dirty="0" err="1"/>
              <a:t>Allylouia</a:t>
            </a:r>
            <a:r>
              <a:rPr lang="en-GB" sz="3800" dirty="0"/>
              <a:t>.</a:t>
            </a:r>
          </a:p>
        </p:txBody>
      </p:sp>
      <p:sp>
        <p:nvSpPr>
          <p:cNvPr id="5" name="Text Placeholder 4">
            <a:extLst>
              <a:ext uri="{FF2B5EF4-FFF2-40B4-BE49-F238E27FC236}">
                <a16:creationId xmlns:a16="http://schemas.microsoft.com/office/drawing/2014/main" id="{21F333F3-FF2D-4EF1-A66A-8986A5BE8D44}"/>
              </a:ext>
            </a:extLst>
          </p:cNvPr>
          <p:cNvSpPr>
            <a:spLocks noGrp="1"/>
          </p:cNvSpPr>
          <p:nvPr>
            <p:ph type="body" sz="quarter" idx="10"/>
          </p:nvPr>
        </p:nvSpPr>
        <p:spPr>
          <a:xfrm>
            <a:off x="0" y="4359276"/>
            <a:ext cx="9144000" cy="619124"/>
          </a:xfrm>
        </p:spPr>
        <p:txBody>
          <a:bodyPr>
            <a:normAutofit/>
          </a:bodyPr>
          <a:lstStyle/>
          <a:p>
            <a:r>
              <a:rPr lang="ar-EG" sz="3800" dirty="0">
                <a:cs typeface="+mj-cs"/>
              </a:rPr>
              <a:t>استمع يا الله صلاتي؛ لأنه إليك يأتي كل بشر. هلليلويا.</a:t>
            </a:r>
          </a:p>
        </p:txBody>
      </p:sp>
    </p:spTree>
    <p:extLst>
      <p:ext uri="{BB962C8B-B14F-4D97-AF65-F5344CB8AC3E}">
        <p14:creationId xmlns:p14="http://schemas.microsoft.com/office/powerpoint/2010/main" val="295707768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7DCDC5-68B4-4919-9106-0CF55B328822}"/>
              </a:ext>
            </a:extLst>
          </p:cNvPr>
          <p:cNvSpPr>
            <a:spLocks noGrp="1"/>
          </p:cNvSpPr>
          <p:nvPr>
            <p:ph type="title"/>
          </p:nvPr>
        </p:nvSpPr>
        <p:spPr>
          <a:xfrm>
            <a:off x="-1550504" y="-1"/>
            <a:ext cx="1550504" cy="3240742"/>
          </a:xfrm>
        </p:spPr>
        <p:txBody>
          <a:bodyPr>
            <a:normAutofit/>
          </a:bodyPr>
          <a:lstStyle/>
          <a:p>
            <a:r>
              <a:rPr lang="ar-EG" dirty="0"/>
              <a:t>صفحة لضمان الاستمرار لمرد المزمور بعد المزمور السنجاري</a:t>
            </a:r>
            <a:endParaRPr lang="en-GB" dirty="0"/>
          </a:p>
        </p:txBody>
      </p:sp>
      <p:sp>
        <p:nvSpPr>
          <p:cNvPr id="3" name="Text Placeholder 2">
            <a:extLst>
              <a:ext uri="{FF2B5EF4-FFF2-40B4-BE49-F238E27FC236}">
                <a16:creationId xmlns:a16="http://schemas.microsoft.com/office/drawing/2014/main" id="{9708AFA1-7F0B-4B99-A7F6-BFADB687F7C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56EA67A-FDEC-4113-9E9E-6CBEEF9A2E6F}"/>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4889D657-437C-44E4-9E9B-35B0F2FDFBA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769666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927B7BA-4BD4-4A4F-8908-88C1D88E2970}"/>
              </a:ext>
            </a:extLst>
          </p:cNvPr>
          <p:cNvSpPr>
            <a:spLocks noGrp="1"/>
          </p:cNvSpPr>
          <p:nvPr>
            <p:ph type="title"/>
          </p:nvPr>
        </p:nvSpPr>
        <p:spPr/>
        <p:txBody>
          <a:bodyPr>
            <a:normAutofit fontScale="90000"/>
          </a:bodyPr>
          <a:lstStyle/>
          <a:p>
            <a:r>
              <a:rPr lang="ar-EG" dirty="0">
                <a:solidFill>
                  <a:srgbClr val="FFC000"/>
                </a:solidFill>
              </a:rPr>
              <a:t>مزمور القيامة قبطي</a:t>
            </a:r>
            <a:endParaRPr lang="en-GB" dirty="0">
              <a:solidFill>
                <a:srgbClr val="FFC000"/>
              </a:solidFill>
            </a:endParaRPr>
          </a:p>
        </p:txBody>
      </p:sp>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6035660"/>
            <a:ext cx="9143999" cy="808893"/>
          </a:xfrm>
        </p:spPr>
        <p:txBody>
          <a:bodyPr/>
          <a:lstStyle/>
          <a:p>
            <a:r>
              <a:rPr lang="ar-EG" sz="3400" dirty="0"/>
              <a:t>فاى بى بي إيهوؤ إيطا إبتشويس ثاميوف: مارين ثيليل إنتين أونوف إممون إنخيتف: </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5091694"/>
            <a:ext cx="9144000" cy="847758"/>
          </a:xfrm>
        </p:spPr>
        <p:txBody>
          <a:bodyPr/>
          <a:lstStyle/>
          <a:p>
            <a:pPr>
              <a:lnSpc>
                <a:spcPct val="80000"/>
              </a:lnSpc>
              <a:spcBef>
                <a:spcPts val="0"/>
              </a:spcBef>
            </a:pPr>
            <a:r>
              <a:rPr lang="en-GB" sz="3800" dirty="0" err="1"/>
              <a:t>Vai</a:t>
            </a:r>
            <a:r>
              <a:rPr lang="en-GB" sz="3800" dirty="0"/>
              <a:t> pe </a:t>
            </a:r>
            <a:r>
              <a:rPr lang="en-GB" sz="3800" dirty="0" err="1"/>
              <a:t>pi`eho`ou</a:t>
            </a:r>
            <a:r>
              <a:rPr lang="en-GB" sz="3800" dirty="0"/>
              <a:t> `eta `P=o=c ;</a:t>
            </a:r>
            <a:r>
              <a:rPr lang="en-GB" sz="3800" dirty="0" err="1"/>
              <a:t>amiof</a:t>
            </a:r>
            <a:r>
              <a:rPr lang="en-GB" sz="3800" dirty="0"/>
              <a:t>@</a:t>
            </a:r>
            <a:r>
              <a:rPr lang="ar-EG" sz="3800" dirty="0"/>
              <a:t> </a:t>
            </a:r>
            <a:r>
              <a:rPr lang="en-GB" sz="3800" dirty="0" err="1"/>
              <a:t>maren;elyl</a:t>
            </a:r>
            <a:endParaRPr lang="en-GB" sz="3800" dirty="0"/>
          </a:p>
          <a:p>
            <a:pPr>
              <a:lnSpc>
                <a:spcPct val="80000"/>
              </a:lnSpc>
              <a:spcBef>
                <a:spcPts val="0"/>
              </a:spcBef>
            </a:pPr>
            <a:r>
              <a:rPr lang="en-GB" sz="3800" dirty="0"/>
              <a:t> `</a:t>
            </a:r>
            <a:r>
              <a:rPr lang="en-GB" sz="3800" dirty="0" err="1"/>
              <a:t>nten`ounof</a:t>
            </a:r>
            <a:r>
              <a:rPr lang="en-GB" sz="3800" dirty="0"/>
              <a:t> `</a:t>
            </a:r>
            <a:r>
              <a:rPr lang="en-GB" sz="3800" dirty="0" err="1"/>
              <a:t>mmon</a:t>
            </a:r>
            <a:r>
              <a:rPr lang="en-GB" sz="3800" dirty="0"/>
              <a:t> `</a:t>
            </a:r>
            <a:r>
              <a:rPr lang="en-GB" sz="3800" dirty="0" err="1"/>
              <a:t>nqytf</a:t>
            </a:r>
            <a:r>
              <a:rPr lang="en-GB" sz="3800" dirty="0"/>
              <a:t>@ </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59276"/>
            <a:ext cx="9144000" cy="732418"/>
          </a:xfrm>
        </p:spPr>
        <p:txBody>
          <a:bodyPr/>
          <a:lstStyle/>
          <a:p>
            <a:r>
              <a:rPr lang="ar-EG" dirty="0">
                <a:cs typeface="+mj-cs"/>
              </a:rPr>
              <a:t>هذا هو اليوم الذي صنعه الرب فلنفرح ونبتهج فيه،</a:t>
            </a:r>
          </a:p>
        </p:txBody>
      </p:sp>
    </p:spTree>
    <p:extLst>
      <p:ext uri="{BB962C8B-B14F-4D97-AF65-F5344CB8AC3E}">
        <p14:creationId xmlns:p14="http://schemas.microsoft.com/office/powerpoint/2010/main" val="102961086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5934075"/>
            <a:ext cx="9143999" cy="923925"/>
          </a:xfrm>
        </p:spPr>
        <p:txBody>
          <a:bodyPr/>
          <a:lstStyle/>
          <a:p>
            <a:r>
              <a:rPr lang="ar-EG" sz="3400" dirty="0"/>
              <a:t>أو إبشويس إيك إى ناهمين او إبشويس إيك إى سوتين نين مويت: إفنوتى ايشويس أف اير أوأوينى إيرون. الليلويا.</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4982039"/>
            <a:ext cx="9144000" cy="847758"/>
          </a:xfrm>
        </p:spPr>
        <p:txBody>
          <a:bodyPr anchor="t"/>
          <a:lstStyle/>
          <a:p>
            <a:pPr>
              <a:lnSpc>
                <a:spcPct val="80000"/>
              </a:lnSpc>
              <a:spcBef>
                <a:spcPts val="0"/>
              </a:spcBef>
            </a:pPr>
            <a:r>
              <a:rPr lang="en-GB" sz="3700" dirty="0"/>
              <a:t>`w `P=o=c </a:t>
            </a:r>
            <a:r>
              <a:rPr lang="en-GB" sz="3700" dirty="0" err="1"/>
              <a:t>ek`enahmen</a:t>
            </a:r>
            <a:r>
              <a:rPr lang="en-GB" sz="3700" dirty="0"/>
              <a:t> `w `P=o=c </a:t>
            </a:r>
            <a:r>
              <a:rPr lang="en-GB" sz="3700" dirty="0" err="1"/>
              <a:t>ek`ecouten</a:t>
            </a:r>
            <a:r>
              <a:rPr lang="en-GB" sz="3700" dirty="0"/>
              <a:t> </a:t>
            </a:r>
            <a:r>
              <a:rPr lang="en-GB" sz="3700" dirty="0" err="1"/>
              <a:t>nenmwit</a:t>
            </a:r>
            <a:r>
              <a:rPr lang="en-GB" sz="3700" dirty="0"/>
              <a:t>@ `V] `P=o=c </a:t>
            </a:r>
            <a:r>
              <a:rPr lang="en-GB" sz="3700" dirty="0" err="1"/>
              <a:t>af`er`ou`oini</a:t>
            </a:r>
            <a:r>
              <a:rPr lang="en-GB" sz="3700" dirty="0"/>
              <a:t> `</a:t>
            </a:r>
            <a:r>
              <a:rPr lang="en-GB" sz="3700" dirty="0" err="1"/>
              <a:t>eron</a:t>
            </a:r>
            <a:r>
              <a:rPr lang="en-GB" sz="3700" dirty="0"/>
              <a:t>. </a:t>
            </a:r>
            <a:r>
              <a:rPr lang="en-GB" sz="3700" dirty="0" err="1"/>
              <a:t>Allylouia</a:t>
            </a:r>
            <a:r>
              <a:rPr lang="en-GB" sz="3700" dirty="0"/>
              <a:t>.</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95110"/>
            <a:ext cx="9144000" cy="586929"/>
          </a:xfrm>
        </p:spPr>
        <p:txBody>
          <a:bodyPr>
            <a:normAutofit fontScale="85000" lnSpcReduction="10000"/>
          </a:bodyPr>
          <a:lstStyle/>
          <a:p>
            <a:r>
              <a:rPr lang="ar-EG" dirty="0">
                <a:cs typeface="+mj-cs"/>
              </a:rPr>
              <a:t>يا رب خلصنا يا رب سهل سبلنا، الله الرب أضاء علينا. هلليلويا.</a:t>
            </a:r>
          </a:p>
        </p:txBody>
      </p:sp>
      <p:sp>
        <p:nvSpPr>
          <p:cNvPr id="7" name="Title 6">
            <a:extLst>
              <a:ext uri="{FF2B5EF4-FFF2-40B4-BE49-F238E27FC236}">
                <a16:creationId xmlns:a16="http://schemas.microsoft.com/office/drawing/2014/main" id="{C0B07936-A963-4201-9B77-4090B188ACA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9569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6A6543-DED6-4BE4-B714-A8DC03F164D0}"/>
              </a:ext>
            </a:extLst>
          </p:cNvPr>
          <p:cNvSpPr>
            <a:spLocks noGrp="1"/>
          </p:cNvSpPr>
          <p:nvPr>
            <p:ph type="title"/>
          </p:nvPr>
        </p:nvSpPr>
        <p:spPr/>
        <p:txBody>
          <a:bodyPr>
            <a:normAutofit fontScale="90000"/>
          </a:bodyPr>
          <a:lstStyle/>
          <a:p>
            <a:r>
              <a:rPr lang="ar-EG" dirty="0">
                <a:solidFill>
                  <a:srgbClr val="FFC000"/>
                </a:solidFill>
              </a:rPr>
              <a:t>مزمور الصعود قبطي</a:t>
            </a:r>
            <a:endParaRPr lang="en-GB" dirty="0">
              <a:solidFill>
                <a:srgbClr val="FFC000"/>
              </a:solidFill>
            </a:endParaRPr>
          </a:p>
        </p:txBody>
      </p:sp>
      <p:sp>
        <p:nvSpPr>
          <p:cNvPr id="3" name="Text Placeholder 2">
            <a:extLst>
              <a:ext uri="{FF2B5EF4-FFF2-40B4-BE49-F238E27FC236}">
                <a16:creationId xmlns:a16="http://schemas.microsoft.com/office/drawing/2014/main" id="{89EE9B12-1844-403B-BF2E-DBCEFF97912F}"/>
              </a:ext>
            </a:extLst>
          </p:cNvPr>
          <p:cNvSpPr>
            <a:spLocks noGrp="1"/>
          </p:cNvSpPr>
          <p:nvPr>
            <p:ph type="body" idx="1"/>
          </p:nvPr>
        </p:nvSpPr>
        <p:spPr>
          <a:xfrm>
            <a:off x="0" y="5869702"/>
            <a:ext cx="9143999" cy="988299"/>
          </a:xfrm>
        </p:spPr>
        <p:txBody>
          <a:bodyPr/>
          <a:lstStyle/>
          <a:p>
            <a:r>
              <a:rPr lang="ar-SA" sz="3500" b="1" kern="1200" dirty="0">
                <a:solidFill>
                  <a:srgbClr val="FFFFFF"/>
                </a:solidFill>
                <a:latin typeface="CS New Athanasius" panose="020B0500000000000000" pitchFamily="34" charset="0"/>
                <a:ea typeface="+mn-ea"/>
                <a:cs typeface="Times New Roman" panose="02020603050405020304" pitchFamily="18" charset="0"/>
              </a:rPr>
              <a:t>فاى إنيتين بيلي إى إبشوى ني أرخون</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تشيسي إمّوتين ني بيلي إن إينيه</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a:t>
            </a:r>
          </a:p>
        </p:txBody>
      </p:sp>
      <p:sp>
        <p:nvSpPr>
          <p:cNvPr id="4" name="Text Placeholder 3">
            <a:extLst>
              <a:ext uri="{FF2B5EF4-FFF2-40B4-BE49-F238E27FC236}">
                <a16:creationId xmlns:a16="http://schemas.microsoft.com/office/drawing/2014/main" id="{A65601AF-C92A-473F-A2F7-A6E9B339F141}"/>
              </a:ext>
            </a:extLst>
          </p:cNvPr>
          <p:cNvSpPr>
            <a:spLocks noGrp="1"/>
          </p:cNvSpPr>
          <p:nvPr>
            <p:ph type="body" sz="quarter" idx="3"/>
          </p:nvPr>
        </p:nvSpPr>
        <p:spPr>
          <a:xfrm>
            <a:off x="0" y="5021944"/>
            <a:ext cx="9144000" cy="847758"/>
          </a:xfrm>
        </p:spPr>
        <p:txBody>
          <a:bodyPr/>
          <a:lstStyle/>
          <a:p>
            <a:r>
              <a:rPr lang="pt-BR" sz="3700" b="0" kern="1200" dirty="0">
                <a:latin typeface="CS New Athanasius" panose="020B0500000000000000" pitchFamily="34" charset="0"/>
                <a:ea typeface="+mn-ea"/>
                <a:cs typeface="Times New Roman" panose="02020603050405020304" pitchFamily="18" charset="0"/>
              </a:rPr>
              <a:t>Fai `nnetenpuly `e`pswi niar,wn@ [ici `mmwten nipuly `n`eneh@</a:t>
            </a:r>
          </a:p>
        </p:txBody>
      </p:sp>
      <p:sp>
        <p:nvSpPr>
          <p:cNvPr id="5" name="Text Placeholder 4">
            <a:extLst>
              <a:ext uri="{FF2B5EF4-FFF2-40B4-BE49-F238E27FC236}">
                <a16:creationId xmlns:a16="http://schemas.microsoft.com/office/drawing/2014/main" id="{2AEA9583-CC58-4E06-98A8-52575698DB3A}"/>
              </a:ext>
            </a:extLst>
          </p:cNvPr>
          <p:cNvSpPr>
            <a:spLocks noGrp="1"/>
          </p:cNvSpPr>
          <p:nvPr>
            <p:ph type="body" sz="quarter" idx="10"/>
          </p:nvPr>
        </p:nvSpPr>
        <p:spPr>
          <a:xfrm>
            <a:off x="0" y="4359276"/>
            <a:ext cx="9144000" cy="662668"/>
          </a:xfrm>
        </p:spPr>
        <p:txBody>
          <a:bodyPr>
            <a:normAutofit fontScale="92500"/>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إرفعوا أيها الرؤساء أبوابكم. وإرتفعي أيتها الأبواب الدهرية.</a:t>
            </a:r>
          </a:p>
        </p:txBody>
      </p:sp>
    </p:spTree>
    <p:extLst>
      <p:ext uri="{BB962C8B-B14F-4D97-AF65-F5344CB8AC3E}">
        <p14:creationId xmlns:p14="http://schemas.microsoft.com/office/powerpoint/2010/main" val="281828777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43B8CC8-3C81-4F7A-84E8-CCF7B3EE27B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0BC43E-582F-4DDD-9DED-972B576F9253}"/>
              </a:ext>
            </a:extLst>
          </p:cNvPr>
          <p:cNvSpPr>
            <a:spLocks noGrp="1"/>
          </p:cNvSpPr>
          <p:nvPr>
            <p:ph type="body" idx="1"/>
          </p:nvPr>
        </p:nvSpPr>
        <p:spPr>
          <a:xfrm>
            <a:off x="0" y="5954242"/>
            <a:ext cx="9143999" cy="903759"/>
          </a:xfrm>
        </p:spPr>
        <p:txBody>
          <a:bodyPr/>
          <a:lstStyle/>
          <a:p>
            <a:r>
              <a:rPr lang="ar-EG" sz="4400" b="1" kern="1200" dirty="0">
                <a:solidFill>
                  <a:schemeClr val="bg1"/>
                </a:solidFill>
                <a:latin typeface="Times New Roman" pitchFamily="18" charset="0"/>
                <a:ea typeface="+mn-ea"/>
                <a:cs typeface="Times New Roman" pitchFamily="18" charset="0"/>
              </a:rPr>
              <a:t>اووه إف إى إي إيخون إنجي إبؤرو إنتى إبؤو:</a:t>
            </a:r>
            <a:endParaRPr lang="en-GB" sz="4400" dirty="0"/>
          </a:p>
        </p:txBody>
      </p:sp>
      <p:sp>
        <p:nvSpPr>
          <p:cNvPr id="4" name="Text Placeholder 3">
            <a:extLst>
              <a:ext uri="{FF2B5EF4-FFF2-40B4-BE49-F238E27FC236}">
                <a16:creationId xmlns:a16="http://schemas.microsoft.com/office/drawing/2014/main" id="{363FCDED-B956-4B06-9CDC-FC44F581772B}"/>
              </a:ext>
            </a:extLst>
          </p:cNvPr>
          <p:cNvSpPr>
            <a:spLocks noGrp="1"/>
          </p:cNvSpPr>
          <p:nvPr>
            <p:ph type="body" sz="quarter" idx="3"/>
          </p:nvPr>
        </p:nvSpPr>
        <p:spPr>
          <a:xfrm>
            <a:off x="-1" y="5201349"/>
            <a:ext cx="9144000" cy="688463"/>
          </a:xfrm>
        </p:spPr>
        <p:txBody>
          <a:bodyPr/>
          <a:lstStyle/>
          <a:p>
            <a:r>
              <a:rPr lang="it-IT" sz="4400" b="0" i="0" u="none" strike="noStrike" dirty="0">
                <a:effectLst/>
                <a:latin typeface="CS New Athanasius" pitchFamily="34" charset="0"/>
              </a:rPr>
              <a:t> ouoh ef`e`i `eqoun `nje `Pouro `nte `p`wou@</a:t>
            </a:r>
          </a:p>
        </p:txBody>
      </p:sp>
      <p:sp>
        <p:nvSpPr>
          <p:cNvPr id="5" name="Text Placeholder 4">
            <a:extLst>
              <a:ext uri="{FF2B5EF4-FFF2-40B4-BE49-F238E27FC236}">
                <a16:creationId xmlns:a16="http://schemas.microsoft.com/office/drawing/2014/main" id="{035B098C-810B-4F61-8D42-537ADBFAA199}"/>
              </a:ext>
            </a:extLst>
          </p:cNvPr>
          <p:cNvSpPr>
            <a:spLocks noGrp="1"/>
          </p:cNvSpPr>
          <p:nvPr>
            <p:ph type="body" sz="quarter" idx="10"/>
          </p:nvPr>
        </p:nvSpPr>
        <p:spPr>
          <a:xfrm>
            <a:off x="0" y="4374279"/>
            <a:ext cx="9144000" cy="762640"/>
          </a:xfrm>
        </p:spPr>
        <p:txBody>
          <a:bodyPr anchor="t">
            <a:noAutofit/>
          </a:bodyPr>
          <a:lstStyle/>
          <a:p>
            <a:pPr rtl="1">
              <a:lnSpc>
                <a:spcPct val="110000"/>
              </a:lnSpc>
            </a:pPr>
            <a:r>
              <a:rPr lang="ar-EG" sz="5000" b="1" kern="1200" dirty="0">
                <a:solidFill>
                  <a:schemeClr val="bg1"/>
                </a:solidFill>
                <a:latin typeface="Times New Roman" pitchFamily="18" charset="0"/>
                <a:ea typeface="+mn-ea"/>
                <a:cs typeface="Times New Roman" pitchFamily="18" charset="0"/>
              </a:rPr>
              <a:t>فيدخُلُ مَلِكُ المَجدِ.</a:t>
            </a:r>
          </a:p>
        </p:txBody>
      </p:sp>
    </p:spTree>
    <p:extLst>
      <p:ext uri="{BB962C8B-B14F-4D97-AF65-F5344CB8AC3E}">
        <p14:creationId xmlns:p14="http://schemas.microsoft.com/office/powerpoint/2010/main" val="328647004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474FE0-1223-4B5F-8F9C-89FF190D6FF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C3CFB8-83D5-43F3-8CBF-3AAD82716AA6}"/>
              </a:ext>
            </a:extLst>
          </p:cNvPr>
          <p:cNvSpPr>
            <a:spLocks noGrp="1"/>
          </p:cNvSpPr>
          <p:nvPr>
            <p:ph type="body" idx="1"/>
          </p:nvPr>
        </p:nvSpPr>
        <p:spPr/>
        <p: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نيم هوف بى باى اورو إنتى إبؤو: إبتشويس إنتى نيجوم إنثوف بي إبؤرو إنتى إبؤو</a:t>
            </a:r>
            <a:endParaRPr kumimoji="0" lang="en-GB"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840E37D0-4940-4E28-ADFF-ACAA46BB645C}"/>
              </a:ext>
            </a:extLst>
          </p:cNvPr>
          <p:cNvSpPr>
            <a:spLocks noGrp="1"/>
          </p:cNvSpPr>
          <p:nvPr>
            <p:ph type="body" sz="quarter" idx="3"/>
          </p:nvPr>
        </p:nvSpPr>
        <p:spPr>
          <a:xfrm>
            <a:off x="-1" y="5133074"/>
            <a:ext cx="9144000" cy="847758"/>
          </a:xfrm>
        </p:spPr>
        <p:txBody>
          <a:bodyPr/>
          <a:lstStyle/>
          <a:p>
            <a:r>
              <a:rPr lang="en-GB" dirty="0" err="1"/>
              <a:t>nim</a:t>
            </a:r>
            <a:r>
              <a:rPr lang="en-GB" dirty="0"/>
              <a:t> </a:t>
            </a:r>
            <a:r>
              <a:rPr lang="en-GB" dirty="0" err="1"/>
              <a:t>hwf</a:t>
            </a:r>
            <a:r>
              <a:rPr lang="en-GB" dirty="0"/>
              <a:t> pe </a:t>
            </a:r>
            <a:r>
              <a:rPr lang="en-GB" dirty="0" err="1"/>
              <a:t>paiouro</a:t>
            </a:r>
            <a:r>
              <a:rPr lang="en-GB" dirty="0"/>
              <a:t> `</a:t>
            </a:r>
            <a:r>
              <a:rPr lang="en-GB" dirty="0" err="1"/>
              <a:t>nte</a:t>
            </a:r>
            <a:r>
              <a:rPr lang="en-GB" dirty="0"/>
              <a:t> `</a:t>
            </a:r>
            <a:r>
              <a:rPr lang="en-GB" dirty="0" err="1"/>
              <a:t>p`wou</a:t>
            </a:r>
            <a:r>
              <a:rPr lang="en-GB" dirty="0"/>
              <a:t>@ `P[</a:t>
            </a:r>
            <a:r>
              <a:rPr lang="en-GB" dirty="0" err="1"/>
              <a:t>oic</a:t>
            </a:r>
            <a:r>
              <a:rPr lang="en-GB" dirty="0"/>
              <a:t> `</a:t>
            </a:r>
            <a:r>
              <a:rPr lang="en-GB" dirty="0" err="1"/>
              <a:t>nte</a:t>
            </a:r>
            <a:r>
              <a:rPr lang="en-GB" dirty="0"/>
              <a:t> </a:t>
            </a:r>
            <a:r>
              <a:rPr lang="en-GB" dirty="0" err="1"/>
              <a:t>nijom</a:t>
            </a:r>
            <a:r>
              <a:rPr lang="en-GB" dirty="0"/>
              <a:t> `</a:t>
            </a:r>
            <a:r>
              <a:rPr lang="en-GB" dirty="0" err="1"/>
              <a:t>n;of</a:t>
            </a:r>
            <a:r>
              <a:rPr lang="en-GB" dirty="0"/>
              <a:t> pe `</a:t>
            </a:r>
            <a:r>
              <a:rPr lang="en-GB" dirty="0" err="1"/>
              <a:t>Pouro</a:t>
            </a:r>
            <a:r>
              <a:rPr lang="en-GB" dirty="0"/>
              <a:t> `</a:t>
            </a:r>
            <a:r>
              <a:rPr lang="en-GB" dirty="0" err="1"/>
              <a:t>nte</a:t>
            </a:r>
            <a:r>
              <a:rPr lang="en-GB" dirty="0"/>
              <a:t> `</a:t>
            </a:r>
            <a:r>
              <a:rPr lang="en-GB" dirty="0" err="1"/>
              <a:t>p`wou</a:t>
            </a:r>
            <a:r>
              <a:rPr lang="en-GB" dirty="0"/>
              <a:t>.</a:t>
            </a:r>
          </a:p>
        </p:txBody>
      </p:sp>
      <p:sp>
        <p:nvSpPr>
          <p:cNvPr id="5" name="Text Placeholder 4">
            <a:extLst>
              <a:ext uri="{FF2B5EF4-FFF2-40B4-BE49-F238E27FC236}">
                <a16:creationId xmlns:a16="http://schemas.microsoft.com/office/drawing/2014/main" id="{4EA9B6F0-7A50-4CFD-90C8-7A503FB53E65}"/>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مَنْ هو هذا مَلِكُ المَجدِ؟ ربُّ القوَّاتِ، هذا هو مَلِكُ المَجد .</a:t>
            </a:r>
            <a:endParaRPr lang="en-GB" dirty="0"/>
          </a:p>
        </p:txBody>
      </p:sp>
    </p:spTree>
    <p:extLst>
      <p:ext uri="{BB962C8B-B14F-4D97-AF65-F5344CB8AC3E}">
        <p14:creationId xmlns:p14="http://schemas.microsoft.com/office/powerpoint/2010/main" val="855224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fontScale="90000"/>
          </a:bodyPr>
          <a:lstStyle/>
          <a:p>
            <a:pPr>
              <a:lnSpc>
                <a:spcPct val="100000"/>
              </a:lnSpc>
            </a:pPr>
            <a:r>
              <a:rPr lang="ar-EG" b="1" dirty="0">
                <a:solidFill>
                  <a:srgbClr val="FFC000"/>
                </a:solidFill>
              </a:rPr>
              <a:t>قطع الساعة التاسعة</a:t>
            </a:r>
            <a:endParaRPr lang="en-US" b="1" dirty="0">
              <a:solidFill>
                <a:srgbClr val="FFC000"/>
              </a:solidFill>
            </a:endParaRPr>
          </a:p>
        </p:txBody>
      </p:sp>
      <p:sp>
        <p:nvSpPr>
          <p:cNvPr id="3" name="Text Placeholder 2">
            <a:extLst>
              <a:ext uri="{FF2B5EF4-FFF2-40B4-BE49-F238E27FC236}">
                <a16:creationId xmlns:a16="http://schemas.microsoft.com/office/drawing/2014/main" id="{D91FDCAD-C244-493B-9D06-8B0395775A86}"/>
              </a:ext>
            </a:extLst>
          </p:cNvPr>
          <p:cNvSpPr>
            <a:spLocks noGrp="1"/>
          </p:cNvSpPr>
          <p:nvPr>
            <p:ph type="body" sz="quarter" idx="10"/>
          </p:nvPr>
        </p:nvSpPr>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يا من ذاق الموت بالجسد في وقت الساعة التاسعة من أجلنا نحن الخطاة، أمت حواسنا الجسمانية أيها المسيح إلهنا ونجنا. فلتدنُ وسيلتي قدامك يا رب، كقولك فهمني. لتدخل طلبتي إلى حضرتك، ككلمتك أحيني </a:t>
            </a:r>
            <a:r>
              <a:rPr lang="ar-EG" sz="3900" dirty="0">
                <a:solidFill>
                  <a:srgbClr val="FFC000"/>
                </a:solidFill>
              </a:rPr>
              <a:t>(ذكوصا.....)</a:t>
            </a:r>
            <a:br>
              <a:rPr lang="ar-EG" sz="3900" dirty="0">
                <a:solidFill>
                  <a:srgbClr val="FFC000"/>
                </a:solidFill>
              </a:rPr>
            </a:br>
            <a:endParaRPr lang="en-US" sz="3900" dirty="0">
              <a:solidFill>
                <a:srgbClr val="FFC000"/>
              </a:solidFill>
            </a:endParaRPr>
          </a:p>
        </p:txBody>
      </p:sp>
    </p:spTree>
    <p:extLst>
      <p:ext uri="{BB962C8B-B14F-4D97-AF65-F5344CB8AC3E}">
        <p14:creationId xmlns:p14="http://schemas.microsoft.com/office/powerpoint/2010/main" val="424912516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A948373-D63B-4008-A1BD-1BF310D6AEBD}"/>
              </a:ext>
            </a:extLst>
          </p:cNvPr>
          <p:cNvSpPr>
            <a:spLocks noGrp="1"/>
          </p:cNvSpPr>
          <p:nvPr>
            <p:ph type="title"/>
          </p:nvPr>
        </p:nvSpPr>
        <p:spPr/>
        <p:txBody>
          <a:bodyPr>
            <a:normAutofit fontScale="90000"/>
          </a:bodyPr>
          <a:lstStyle/>
          <a:p>
            <a:r>
              <a:rPr lang="ar-EG" dirty="0">
                <a:solidFill>
                  <a:srgbClr val="FFC000"/>
                </a:solidFill>
              </a:rPr>
              <a:t>مزمور العنصرة قبطي</a:t>
            </a:r>
            <a:endParaRPr lang="en-GB" dirty="0">
              <a:solidFill>
                <a:srgbClr val="FFC000"/>
              </a:solidFill>
            </a:endParaRPr>
          </a:p>
        </p:txBody>
      </p:sp>
      <p:sp>
        <p:nvSpPr>
          <p:cNvPr id="3" name="Text Placeholder 2">
            <a:extLst>
              <a:ext uri="{FF2B5EF4-FFF2-40B4-BE49-F238E27FC236}">
                <a16:creationId xmlns:a16="http://schemas.microsoft.com/office/drawing/2014/main" id="{19A7D6AB-8F6F-46C9-AE3A-6FF550956BB9}"/>
              </a:ext>
            </a:extLst>
          </p:cNvPr>
          <p:cNvSpPr>
            <a:spLocks noGrp="1"/>
          </p:cNvSpPr>
          <p:nvPr>
            <p:ph type="body" idx="1"/>
          </p:nvPr>
        </p:nvSpPr>
        <p:spPr/>
        <p:txBody>
          <a:bodyPr/>
          <a:lstStyle/>
          <a:p>
            <a:r>
              <a:rPr lang="ar-EG" sz="3800" b="1" kern="1200" dirty="0">
                <a:solidFill>
                  <a:srgbClr val="FFFFFF"/>
                </a:solidFill>
                <a:latin typeface="CS New Athanasius" panose="020B0500000000000000" pitchFamily="34" charset="0"/>
                <a:ea typeface="+mn-ea"/>
                <a:cs typeface="Times New Roman" panose="02020603050405020304" pitchFamily="18" charset="0"/>
              </a:rPr>
              <a:t>أف</a:t>
            </a:r>
            <a:r>
              <a:rPr lang="ar-EG" sz="3800" b="1" kern="1200" baseline="0" dirty="0">
                <a:solidFill>
                  <a:srgbClr val="FFFFFF"/>
                </a:solidFill>
                <a:latin typeface="CS New Athanasius" panose="020B0500000000000000" pitchFamily="34" charset="0"/>
                <a:ea typeface="+mn-ea"/>
                <a:cs typeface="Times New Roman" panose="02020603050405020304" pitchFamily="18" charset="0"/>
              </a:rPr>
              <a:t> شيه ناف إيه إبشوى إنجيه إفنوتى خين أو إشليلووى:</a:t>
            </a:r>
            <a:endParaRPr lang="ar-SA" sz="38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5FEACB6E-550A-4B19-A5F0-D3DEC2096769}"/>
              </a:ext>
            </a:extLst>
          </p:cNvPr>
          <p:cNvSpPr>
            <a:spLocks noGrp="1"/>
          </p:cNvSpPr>
          <p:nvPr>
            <p:ph type="body" sz="quarter" idx="3"/>
          </p:nvPr>
        </p:nvSpPr>
        <p:spPr/>
        <p:txBody>
          <a:bodyPr/>
          <a:lstStyle/>
          <a:p>
            <a:r>
              <a:rPr lang="pt-BR" sz="3900" b="0" kern="1200" dirty="0">
                <a:latin typeface="CS New Athanasius" panose="020B0500000000000000" pitchFamily="34" charset="0"/>
                <a:ea typeface="+mn-ea"/>
                <a:cs typeface="Times New Roman" panose="02020603050405020304" pitchFamily="18" charset="0"/>
              </a:rPr>
              <a:t>Afsenaf `e`pswi `nje `Vnou] qen ou`e`slylou`i@</a:t>
            </a:r>
            <a:endParaRPr lang="en-US" sz="3900" b="0" kern="1200" dirty="0">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EE401A5-C70A-43A2-B9FB-DDC48B4EE73D}"/>
              </a:ext>
            </a:extLst>
          </p:cNvPr>
          <p:cNvSpPr>
            <a:spLocks noGrp="1"/>
          </p:cNvSpPr>
          <p:nvPr>
            <p:ph type="body" sz="quarter" idx="10"/>
          </p:nvPr>
        </p:nvSpPr>
        <p:spPr>
          <a:xfrm>
            <a:off x="0" y="4359275"/>
            <a:ext cx="9144000" cy="795821"/>
          </a:xfrm>
        </p:spPr>
        <p:txBody>
          <a:bodyPr anchor="ctr">
            <a:noAutofit/>
          </a:bodyPr>
          <a:lstStyle/>
          <a:p>
            <a:pPr>
              <a:lnSpc>
                <a:spcPct val="110000"/>
              </a:lnSpc>
            </a:pPr>
            <a:r>
              <a:rPr lang="ar-SA" sz="5400" b="1" kern="1200" dirty="0">
                <a:solidFill>
                  <a:srgbClr val="FFFFFF"/>
                </a:solidFill>
                <a:latin typeface="CS New Athanasius" panose="020B0500000000000000" pitchFamily="34" charset="0"/>
                <a:ea typeface="+mn-ea"/>
                <a:cs typeface="Times New Roman" panose="02020603050405020304" pitchFamily="18" charset="0"/>
              </a:rPr>
              <a:t>صعد الله بتهليل.</a:t>
            </a:r>
          </a:p>
        </p:txBody>
      </p:sp>
    </p:spTree>
    <p:extLst>
      <p:ext uri="{BB962C8B-B14F-4D97-AF65-F5344CB8AC3E}">
        <p14:creationId xmlns:p14="http://schemas.microsoft.com/office/powerpoint/2010/main" val="182398836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781D457-598E-41AA-A0E1-0E1A8FCE6F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9F958E-436A-4428-AFBA-231A327BDD3F}"/>
              </a:ext>
            </a:extLst>
          </p:cNvPr>
          <p:cNvSpPr>
            <a:spLocks noGrp="1"/>
          </p:cNvSpPr>
          <p:nvPr>
            <p:ph type="body" idx="1"/>
          </p:nvPr>
        </p:nvSpPr>
        <p:spPr>
          <a:xfrm>
            <a:off x="0" y="5952909"/>
            <a:ext cx="9143999" cy="905092"/>
          </a:xfrm>
        </p:spPr>
        <p:txBody>
          <a:bodyPr/>
          <a:lstStyle/>
          <a:p>
            <a:r>
              <a:rPr lang="ar-EG" sz="3400" b="1" kern="1200" dirty="0">
                <a:solidFill>
                  <a:schemeClr val="bg1"/>
                </a:solidFill>
                <a:latin typeface="Times New Roman" pitchFamily="18" charset="0"/>
                <a:ea typeface="+mn-ea"/>
                <a:cs typeface="Times New Roman" pitchFamily="18" charset="0"/>
              </a:rPr>
              <a:t>أووه إبتشويس خين أو إسمى إن صالبينغوس: جيه أف إير أورو إنجيه إبتشويس: هيجين نى إثنوس تيرو.</a:t>
            </a:r>
          </a:p>
        </p:txBody>
      </p:sp>
      <p:sp>
        <p:nvSpPr>
          <p:cNvPr id="4" name="Text Placeholder 3">
            <a:extLst>
              <a:ext uri="{FF2B5EF4-FFF2-40B4-BE49-F238E27FC236}">
                <a16:creationId xmlns:a16="http://schemas.microsoft.com/office/drawing/2014/main" id="{8344FB9C-5D94-4390-99FE-5C12EEF6AA43}"/>
              </a:ext>
            </a:extLst>
          </p:cNvPr>
          <p:cNvSpPr>
            <a:spLocks noGrp="1"/>
          </p:cNvSpPr>
          <p:nvPr>
            <p:ph type="body" sz="quarter" idx="3"/>
          </p:nvPr>
        </p:nvSpPr>
        <p:spPr>
          <a:xfrm>
            <a:off x="-1" y="5011614"/>
            <a:ext cx="9144000" cy="931986"/>
          </a:xfrm>
        </p:spPr>
        <p:txBody>
          <a:bodyPr/>
          <a:lstStyle/>
          <a:p>
            <a:pPr>
              <a:lnSpc>
                <a:spcPct val="85000"/>
              </a:lnSpc>
              <a:spcBef>
                <a:spcPts val="0"/>
              </a:spcBef>
            </a:pPr>
            <a:r>
              <a:rPr lang="en-GB" dirty="0" err="1"/>
              <a:t>ouoh</a:t>
            </a:r>
            <a:r>
              <a:rPr lang="en-GB" dirty="0"/>
              <a:t> `P[</a:t>
            </a:r>
            <a:r>
              <a:rPr lang="en-GB" dirty="0" err="1"/>
              <a:t>oic</a:t>
            </a:r>
            <a:r>
              <a:rPr lang="en-GB" dirty="0"/>
              <a:t> </a:t>
            </a:r>
            <a:r>
              <a:rPr lang="en-GB" dirty="0" err="1"/>
              <a:t>qen</a:t>
            </a:r>
            <a:r>
              <a:rPr lang="en-GB" dirty="0"/>
              <a:t> </a:t>
            </a:r>
            <a:r>
              <a:rPr lang="en-GB" dirty="0" err="1"/>
              <a:t>ou`cmy</a:t>
            </a:r>
            <a:r>
              <a:rPr lang="en-GB" dirty="0"/>
              <a:t> `</a:t>
            </a:r>
            <a:r>
              <a:rPr lang="en-GB" dirty="0" err="1"/>
              <a:t>ncalpiggoc</a:t>
            </a:r>
            <a:r>
              <a:rPr lang="en-GB" dirty="0"/>
              <a:t>@ je </a:t>
            </a:r>
            <a:r>
              <a:rPr lang="en-GB" dirty="0" err="1"/>
              <a:t>aferouro</a:t>
            </a:r>
            <a:endParaRPr lang="ar-EG" dirty="0"/>
          </a:p>
          <a:p>
            <a:pPr>
              <a:lnSpc>
                <a:spcPct val="85000"/>
              </a:lnSpc>
              <a:spcBef>
                <a:spcPts val="0"/>
              </a:spcBef>
            </a:pPr>
            <a:r>
              <a:rPr lang="en-GB" dirty="0"/>
              <a:t> `</a:t>
            </a:r>
            <a:r>
              <a:rPr lang="en-GB" dirty="0" err="1"/>
              <a:t>nje</a:t>
            </a:r>
            <a:r>
              <a:rPr lang="en-GB" dirty="0"/>
              <a:t> `P[</a:t>
            </a:r>
            <a:r>
              <a:rPr lang="en-GB" dirty="0" err="1"/>
              <a:t>oic</a:t>
            </a:r>
            <a:r>
              <a:rPr lang="en-GB" dirty="0"/>
              <a:t>@ </a:t>
            </a:r>
            <a:r>
              <a:rPr lang="en-GB" dirty="0" err="1"/>
              <a:t>hijen</a:t>
            </a:r>
            <a:r>
              <a:rPr lang="en-GB" dirty="0"/>
              <a:t> </a:t>
            </a:r>
            <a:r>
              <a:rPr lang="en-GB" dirty="0" err="1"/>
              <a:t>nie;noc</a:t>
            </a:r>
            <a:r>
              <a:rPr lang="en-GB" dirty="0"/>
              <a:t> </a:t>
            </a:r>
            <a:r>
              <a:rPr lang="en-GB" dirty="0" err="1"/>
              <a:t>tyrou</a:t>
            </a:r>
            <a:r>
              <a:rPr lang="en-GB" dirty="0"/>
              <a:t>.</a:t>
            </a:r>
          </a:p>
        </p:txBody>
      </p:sp>
      <p:sp>
        <p:nvSpPr>
          <p:cNvPr id="5" name="Text Placeholder 4">
            <a:extLst>
              <a:ext uri="{FF2B5EF4-FFF2-40B4-BE49-F238E27FC236}">
                <a16:creationId xmlns:a16="http://schemas.microsoft.com/office/drawing/2014/main" id="{266B0181-B7CA-4412-894E-CF436765A5EA}"/>
              </a:ext>
            </a:extLst>
          </p:cNvPr>
          <p:cNvSpPr>
            <a:spLocks noGrp="1"/>
          </p:cNvSpPr>
          <p:nvPr>
            <p:ph type="body" sz="quarter" idx="10"/>
          </p:nvPr>
        </p:nvSpPr>
        <p:spPr>
          <a:xfrm>
            <a:off x="0" y="4359275"/>
            <a:ext cx="9144000" cy="643031"/>
          </a:xfrm>
        </p:spPr>
        <p:txBody>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والرب بصوت البوق. </a:t>
            </a:r>
            <a:r>
              <a:rPr lang="ar-EG" sz="4000" b="1" kern="1200" dirty="0">
                <a:solidFill>
                  <a:schemeClr val="bg1"/>
                </a:solidFill>
                <a:latin typeface="Times New Roman" pitchFamily="18" charset="0"/>
                <a:ea typeface="+mn-ea"/>
                <a:cs typeface="Times New Roman" pitchFamily="18" charset="0"/>
              </a:rPr>
              <a:t>لأن الرب ملك على جميع الأمم.</a:t>
            </a:r>
          </a:p>
        </p:txBody>
      </p:sp>
    </p:spTree>
    <p:extLst>
      <p:ext uri="{BB962C8B-B14F-4D97-AF65-F5344CB8AC3E}">
        <p14:creationId xmlns:p14="http://schemas.microsoft.com/office/powerpoint/2010/main" val="29530822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5DFFD61-FDAC-4D5F-9609-25595309671E}"/>
              </a:ext>
            </a:extLst>
          </p:cNvPr>
          <p:cNvSpPr>
            <a:spLocks noGrp="1"/>
          </p:cNvSpPr>
          <p:nvPr>
            <p:ph type="title"/>
          </p:nvPr>
        </p:nvSpPr>
        <p:spPr>
          <a:xfrm>
            <a:off x="-2286001" y="24505"/>
            <a:ext cx="2286001" cy="782371"/>
          </a:xfrm>
        </p:spPr>
        <p:txBody>
          <a:bodyPr anchor="ctr">
            <a:normAutofit/>
          </a:bodyPr>
          <a:lstStyle/>
          <a:p>
            <a:r>
              <a:rPr lang="ar-EG" sz="3600" b="1" kern="1200" dirty="0">
                <a:solidFill>
                  <a:srgbClr val="FFC000"/>
                </a:solidFill>
                <a:latin typeface="Times New Roman" pitchFamily="18" charset="0"/>
                <a:ea typeface="+mn-ea"/>
                <a:cs typeface="Times New Roman" pitchFamily="18" charset="0"/>
              </a:rPr>
              <a:t>مارو اتشاسف</a:t>
            </a:r>
            <a:endParaRPr lang="en-GB" sz="3600" dirty="0">
              <a:solidFill>
                <a:srgbClr val="FFC000"/>
              </a:solidFill>
            </a:endParaRPr>
          </a:p>
        </p:txBody>
      </p:sp>
      <p:sp>
        <p:nvSpPr>
          <p:cNvPr id="3" name="Text Placeholder 2">
            <a:extLst>
              <a:ext uri="{FF2B5EF4-FFF2-40B4-BE49-F238E27FC236}">
                <a16:creationId xmlns:a16="http://schemas.microsoft.com/office/drawing/2014/main" id="{EC41F4B0-96BD-41A6-9BA8-E5B054DF1C4C}"/>
              </a:ext>
            </a:extLst>
          </p:cNvPr>
          <p:cNvSpPr>
            <a:spLocks noGrp="1"/>
          </p:cNvSpPr>
          <p:nvPr>
            <p:ph type="body" idx="1"/>
          </p:nvPr>
        </p:nvSpPr>
        <p:spPr/>
        <p:txBody>
          <a:bodyPr/>
          <a:lstStyle/>
          <a:p>
            <a:r>
              <a:rPr lang="ar-EG" sz="4000" dirty="0"/>
              <a:t>ماروتشاسف خين تي إككليسيا إنتيه بيف لاؤس :</a:t>
            </a:r>
          </a:p>
        </p:txBody>
      </p:sp>
      <p:sp>
        <p:nvSpPr>
          <p:cNvPr id="4" name="Text Placeholder 3">
            <a:extLst>
              <a:ext uri="{FF2B5EF4-FFF2-40B4-BE49-F238E27FC236}">
                <a16:creationId xmlns:a16="http://schemas.microsoft.com/office/drawing/2014/main" id="{36919F21-8FBE-4032-BE97-832DD930FDCA}"/>
              </a:ext>
            </a:extLst>
          </p:cNvPr>
          <p:cNvSpPr>
            <a:spLocks noGrp="1"/>
          </p:cNvSpPr>
          <p:nvPr>
            <p:ph type="body" sz="quarter" idx="3"/>
          </p:nvPr>
        </p:nvSpPr>
        <p:spPr>
          <a:xfrm>
            <a:off x="0" y="5290550"/>
            <a:ext cx="9144000" cy="682357"/>
          </a:xfrm>
        </p:spPr>
        <p:txBody>
          <a:bodyPr anchor="ctr"/>
          <a:lstStyle/>
          <a:p>
            <a:r>
              <a:rPr lang="en-GB" sz="4200" dirty="0" err="1">
                <a:effectLst/>
                <a:latin typeface="Avva_Marcos" panose="04020500000000000000" pitchFamily="82" charset="0"/>
              </a:rPr>
              <a:t>M</a:t>
            </a:r>
            <a:r>
              <a:rPr lang="en-GB" sz="4200" dirty="0" err="1">
                <a:effectLst/>
                <a:latin typeface="CS New Athanasius" panose="020B0500000000000000" pitchFamily="34" charset="0"/>
              </a:rPr>
              <a:t>arou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acf</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qen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tek`klycia</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nte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peflaoc</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276EC846-5A35-4D8E-ADD0-12D79261D9A3}"/>
              </a:ext>
            </a:extLst>
          </p:cNvPr>
          <p:cNvSpPr txBox="1">
            <a:spLocks/>
          </p:cNvSpPr>
          <p:nvPr/>
        </p:nvSpPr>
        <p:spPr>
          <a:xfrm>
            <a:off x="-1" y="447169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فليرفعوه في كنيسة شعبِهِ، </a:t>
            </a:r>
            <a:endParaRPr lang="en-GB" sz="4400" dirty="0"/>
          </a:p>
        </p:txBody>
      </p:sp>
    </p:spTree>
    <p:extLst>
      <p:ext uri="{BB962C8B-B14F-4D97-AF65-F5344CB8AC3E}">
        <p14:creationId xmlns:p14="http://schemas.microsoft.com/office/powerpoint/2010/main" val="3656866555"/>
      </p:ext>
    </p:extLst>
  </p:cSld>
  <p:clrMapOvr>
    <a:masterClrMapping/>
  </p:clrMapOvr>
  <p:transition spd="slow"/>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EB457F0-C9D2-4363-ADDE-147C005DE929}"/>
              </a:ext>
            </a:extLst>
          </p:cNvPr>
          <p:cNvSpPr>
            <a:spLocks noGrp="1"/>
          </p:cNvSpPr>
          <p:nvPr>
            <p:ph type="body" idx="1"/>
          </p:nvPr>
        </p:nvSpPr>
        <p:spPr>
          <a:xfrm>
            <a:off x="0" y="6162423"/>
            <a:ext cx="9143999" cy="682357"/>
          </a:xfrm>
        </p:spPr>
        <p:txBody>
          <a:bodyPr/>
          <a:lstStyle/>
          <a:p>
            <a:r>
              <a:rPr lang="ar-EG" sz="3400" dirty="0"/>
              <a:t>أووه مارو إسمو إيروف هي إت كاثيدرا إنتيه ني إبريسڤيتروس</a:t>
            </a:r>
            <a:endParaRPr lang="en-GB" sz="3400" dirty="0"/>
          </a:p>
        </p:txBody>
      </p:sp>
      <p:sp>
        <p:nvSpPr>
          <p:cNvPr id="4" name="Text Placeholder 3">
            <a:extLst>
              <a:ext uri="{FF2B5EF4-FFF2-40B4-BE49-F238E27FC236}">
                <a16:creationId xmlns:a16="http://schemas.microsoft.com/office/drawing/2014/main" id="{5B50ECAE-4E35-4F2D-AC86-228A1979CC72}"/>
              </a:ext>
            </a:extLst>
          </p:cNvPr>
          <p:cNvSpPr>
            <a:spLocks noGrp="1"/>
          </p:cNvSpPr>
          <p:nvPr>
            <p:ph type="body" sz="quarter" idx="3"/>
          </p:nvPr>
        </p:nvSpPr>
        <p:spPr>
          <a:xfrm>
            <a:off x="0" y="5317586"/>
            <a:ext cx="9144000" cy="844837"/>
          </a:xfrm>
        </p:spPr>
        <p:txBody>
          <a:bodyPr anchor="ctr"/>
          <a:lstStyle/>
          <a:p>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marou`cmou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erof</a:t>
            </a:r>
            <a:r>
              <a:rPr lang="en-GB" sz="4000" dirty="0">
                <a:effectLst/>
                <a:latin typeface="CS New Athanasius" panose="020B0500000000000000" pitchFamily="34" charset="0"/>
              </a:rPr>
              <a:t> hi `</a:t>
            </a:r>
            <a:r>
              <a:rPr lang="en-GB" sz="4000" dirty="0" err="1">
                <a:effectLst/>
                <a:latin typeface="CS New Athanasius" panose="020B0500000000000000" pitchFamily="34" charset="0"/>
              </a:rPr>
              <a:t>tka;edra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ni`precbuteroc</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itle 1">
            <a:extLst>
              <a:ext uri="{FF2B5EF4-FFF2-40B4-BE49-F238E27FC236}">
                <a16:creationId xmlns:a16="http://schemas.microsoft.com/office/drawing/2014/main" id="{23AFA9E3-BE06-42BE-A86B-57CA67248064}"/>
              </a:ext>
            </a:extLst>
          </p:cNvPr>
          <p:cNvSpPr txBox="1">
            <a:spLocks/>
          </p:cNvSpPr>
          <p:nvPr/>
        </p:nvSpPr>
        <p:spPr>
          <a:xfrm>
            <a:off x="-1" y="4385995"/>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وليباركوه علي منابر الشيوخ</a:t>
            </a:r>
            <a:endParaRPr lang="en-GB" sz="4400" dirty="0"/>
          </a:p>
        </p:txBody>
      </p:sp>
    </p:spTree>
    <p:extLst>
      <p:ext uri="{BB962C8B-B14F-4D97-AF65-F5344CB8AC3E}">
        <p14:creationId xmlns:p14="http://schemas.microsoft.com/office/powerpoint/2010/main" val="38848889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8AA82A60-4CA6-4BA4-B773-E5DC848C75C8}"/>
              </a:ext>
            </a:extLst>
          </p:cNvPr>
          <p:cNvSpPr>
            <a:spLocks noGrp="1"/>
          </p:cNvSpPr>
          <p:nvPr>
            <p:ph type="body" idx="1"/>
          </p:nvPr>
        </p:nvSpPr>
        <p:spPr/>
        <p:txBody>
          <a:bodyPr/>
          <a:lstStyle/>
          <a:p>
            <a:r>
              <a:rPr lang="ar-EG" sz="4000" dirty="0"/>
              <a:t>چيه أفكو إن أوميت يوت إم إفريتي إنهان إيسوؤو :</a:t>
            </a:r>
          </a:p>
        </p:txBody>
      </p:sp>
      <p:sp>
        <p:nvSpPr>
          <p:cNvPr id="4" name="Text Placeholder 3">
            <a:extLst>
              <a:ext uri="{FF2B5EF4-FFF2-40B4-BE49-F238E27FC236}">
                <a16:creationId xmlns:a16="http://schemas.microsoft.com/office/drawing/2014/main" id="{CC4042C9-990F-4BC9-983D-B95676554ECB}"/>
              </a:ext>
            </a:extLst>
          </p:cNvPr>
          <p:cNvSpPr>
            <a:spLocks noGrp="1"/>
          </p:cNvSpPr>
          <p:nvPr>
            <p:ph type="body" sz="quarter" idx="3"/>
          </p:nvPr>
        </p:nvSpPr>
        <p:spPr>
          <a:xfrm>
            <a:off x="-1" y="5242128"/>
            <a:ext cx="9144000" cy="682357"/>
          </a:xfrm>
        </p:spPr>
        <p:txBody>
          <a:bodyPr/>
          <a:lstStyle/>
          <a:p>
            <a:r>
              <a:rPr lang="en-GB" sz="4400" dirty="0">
                <a:effectLst/>
                <a:latin typeface="CS New Athanasius" panose="020B0500000000000000" pitchFamily="34" charset="0"/>
              </a:rPr>
              <a:t>je </a:t>
            </a:r>
            <a:r>
              <a:rPr lang="en-GB" sz="4400" dirty="0" err="1">
                <a:effectLst/>
                <a:latin typeface="CS New Athanasius" panose="020B0500000000000000" pitchFamily="34" charset="0"/>
              </a:rPr>
              <a:t>af,w</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noumetiwt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m`vry</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nhan`ecwou</a:t>
            </a:r>
            <a:r>
              <a:rPr lang="en-GB" sz="4400" dirty="0">
                <a:effectLst/>
                <a:latin typeface="CS New Athanasius" panose="020B0500000000000000" pitchFamily="34" charset="0"/>
              </a:rPr>
              <a:t> @ </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F0F19EB1-4F33-4833-96C6-853016B829F7}"/>
              </a:ext>
            </a:extLst>
          </p:cNvPr>
          <p:cNvSpPr txBox="1">
            <a:spLocks/>
          </p:cNvSpPr>
          <p:nvPr/>
        </p:nvSpPr>
        <p:spPr>
          <a:xfrm>
            <a:off x="-1" y="4365417"/>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لأنه جعل أبوة مثل الخراف.</a:t>
            </a:r>
            <a:endParaRPr lang="en-GB" dirty="0"/>
          </a:p>
        </p:txBody>
      </p:sp>
    </p:spTree>
    <p:extLst>
      <p:ext uri="{BB962C8B-B14F-4D97-AF65-F5344CB8AC3E}">
        <p14:creationId xmlns:p14="http://schemas.microsoft.com/office/powerpoint/2010/main" val="416432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5DC45077-9256-4FCD-85A2-702BC8635678}"/>
              </a:ext>
            </a:extLst>
          </p:cNvPr>
          <p:cNvSpPr>
            <a:spLocks noGrp="1"/>
          </p:cNvSpPr>
          <p:nvPr>
            <p:ph type="body" idx="1"/>
          </p:nvPr>
        </p:nvSpPr>
        <p:spPr>
          <a:xfrm>
            <a:off x="1" y="6049107"/>
            <a:ext cx="9143999" cy="808893"/>
          </a:xfrm>
        </p:spPr>
        <p:txBody>
          <a:bodyPr/>
          <a:lstStyle/>
          <a:p>
            <a:r>
              <a:rPr lang="ar-EG" dirty="0"/>
              <a:t>إڤ إيناڤ إنچيه ني إتسوطون أووه إڤ إيه اونوف</a:t>
            </a:r>
            <a:endParaRPr lang="en-GB" dirty="0"/>
          </a:p>
        </p:txBody>
      </p:sp>
      <p:sp>
        <p:nvSpPr>
          <p:cNvPr id="4" name="Text Placeholder 3">
            <a:extLst>
              <a:ext uri="{FF2B5EF4-FFF2-40B4-BE49-F238E27FC236}">
                <a16:creationId xmlns:a16="http://schemas.microsoft.com/office/drawing/2014/main" id="{D4F9C7FF-843B-4180-9CC1-B1EFDDD8C28A}"/>
              </a:ext>
            </a:extLst>
          </p:cNvPr>
          <p:cNvSpPr>
            <a:spLocks noGrp="1"/>
          </p:cNvSpPr>
          <p:nvPr>
            <p:ph type="body" sz="quarter" idx="3"/>
          </p:nvPr>
        </p:nvSpPr>
        <p:spPr>
          <a:xfrm>
            <a:off x="0" y="5159931"/>
            <a:ext cx="9144000" cy="889176"/>
          </a:xfrm>
        </p:spPr>
        <p:txBody>
          <a:bodyPr anchor="ctr"/>
          <a:lstStyle/>
          <a:p>
            <a:r>
              <a:rPr lang="en-GB" sz="4200" dirty="0" err="1">
                <a:effectLst/>
                <a:latin typeface="CS New Athanasius" panose="020B0500000000000000" pitchFamily="34" charset="0"/>
              </a:rPr>
              <a:t>eu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enau</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nje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ny`etcoutwn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ouoh</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eu`eounof</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97FE3053-FC5F-4F59-B8D6-3F224E8B4550}"/>
              </a:ext>
            </a:extLst>
          </p:cNvPr>
          <p:cNvSpPr txBox="1">
            <a:spLocks/>
          </p:cNvSpPr>
          <p:nvPr/>
        </p:nvSpPr>
        <p:spPr>
          <a:xfrm>
            <a:off x="0" y="437756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يُبصِرُ المستقيمون و يفرحون</a:t>
            </a:r>
            <a:endParaRPr lang="en-GB" dirty="0"/>
          </a:p>
        </p:txBody>
      </p:sp>
    </p:spTree>
    <p:extLst>
      <p:ext uri="{BB962C8B-B14F-4D97-AF65-F5344CB8AC3E}">
        <p14:creationId xmlns:p14="http://schemas.microsoft.com/office/powerpoint/2010/main" val="126367218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8EACC39-15F0-4C41-AC4A-5C99AEF7F1BD}"/>
              </a:ext>
            </a:extLst>
          </p:cNvPr>
          <p:cNvSpPr>
            <a:spLocks noGrp="1"/>
          </p:cNvSpPr>
          <p:nvPr>
            <p:ph type="body" idx="1"/>
          </p:nvPr>
        </p:nvSpPr>
        <p:spPr>
          <a:xfrm>
            <a:off x="1" y="6049107"/>
            <a:ext cx="9143999" cy="808893"/>
          </a:xfrm>
        </p:spPr>
        <p:txBody>
          <a:bodyPr/>
          <a:lstStyle/>
          <a:p>
            <a:r>
              <a:rPr lang="ar-EG" sz="3600" b="1" kern="1200" dirty="0">
                <a:solidFill>
                  <a:schemeClr val="bg1"/>
                </a:solidFill>
                <a:latin typeface="Times New Roman" pitchFamily="18" charset="0"/>
                <a:ea typeface="+mn-ea"/>
                <a:cs typeface="Times New Roman" pitchFamily="18" charset="0"/>
              </a:rPr>
              <a:t>آف أورك إنچيه إبتشويس أووه إننيف أوأوم إن إهثيف :</a:t>
            </a:r>
            <a:endParaRPr lang="en-GB" dirty="0"/>
          </a:p>
        </p:txBody>
      </p:sp>
      <p:sp>
        <p:nvSpPr>
          <p:cNvPr id="5" name="Text Placeholder 4">
            <a:extLst>
              <a:ext uri="{FF2B5EF4-FFF2-40B4-BE49-F238E27FC236}">
                <a16:creationId xmlns:a16="http://schemas.microsoft.com/office/drawing/2014/main" id="{78DDC9FD-8D32-429D-A1ED-4A0029FA3EDB}"/>
              </a:ext>
            </a:extLst>
          </p:cNvPr>
          <p:cNvSpPr>
            <a:spLocks noGrp="1"/>
          </p:cNvSpPr>
          <p:nvPr>
            <p:ph type="body" sz="quarter" idx="3"/>
          </p:nvPr>
        </p:nvSpPr>
        <p:spPr/>
        <p:txBody>
          <a:bodyPr/>
          <a:lstStyle/>
          <a:p>
            <a:r>
              <a:rPr lang="pt-BR" sz="4000" dirty="0">
                <a:effectLst/>
                <a:latin typeface="CS New Athanasius" panose="020B0500000000000000" pitchFamily="34" charset="0"/>
              </a:rPr>
              <a:t>afwrk `nje P=o=c ouoh `nnefouwm `n`h;yf@</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A534EA4B-E132-4447-8C35-C39D57C957F7}"/>
              </a:ext>
            </a:extLst>
          </p:cNvPr>
          <p:cNvSpPr txBox="1">
            <a:spLocks/>
          </p:cNvSpPr>
          <p:nvPr/>
        </p:nvSpPr>
        <p:spPr>
          <a:xfrm>
            <a:off x="0" y="4390658"/>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a:ea typeface="+mn-ea"/>
              </a:rPr>
              <a:t>أقسم الرب و لن يندم</a:t>
            </a:r>
            <a:endParaRPr lang="en-GB" sz="4800" dirty="0"/>
          </a:p>
        </p:txBody>
      </p:sp>
    </p:spTree>
    <p:extLst>
      <p:ext uri="{BB962C8B-B14F-4D97-AF65-F5344CB8AC3E}">
        <p14:creationId xmlns:p14="http://schemas.microsoft.com/office/powerpoint/2010/main" val="3571554915"/>
      </p:ext>
    </p:extLst>
  </p:cSld>
  <p:clrMapOvr>
    <a:masterClrMapping/>
  </p:clrMapOvr>
  <p:transition spd="slow"/>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363887D-116A-4AF8-996C-6815DE48B17F}"/>
              </a:ext>
            </a:extLst>
          </p:cNvPr>
          <p:cNvSpPr>
            <a:spLocks noGrp="1"/>
          </p:cNvSpPr>
          <p:nvPr>
            <p:ph type="body" idx="1"/>
          </p:nvPr>
        </p:nvSpPr>
        <p:spPr>
          <a:xfrm>
            <a:off x="0" y="6049107"/>
            <a:ext cx="9143999" cy="808893"/>
          </a:xfrm>
        </p:spPr>
        <p:txBody>
          <a:bodyPr/>
          <a:lstStyle/>
          <a:p>
            <a:r>
              <a:rPr lang="ar-EG" sz="3100" dirty="0"/>
              <a:t>چيه إنثوك بيه إف أوويب شا إينيه : كاطا إت طاكسيس إم ملشي سيديك</a:t>
            </a:r>
          </a:p>
        </p:txBody>
      </p:sp>
      <p:sp>
        <p:nvSpPr>
          <p:cNvPr id="5" name="Text Placeholder 4">
            <a:extLst>
              <a:ext uri="{FF2B5EF4-FFF2-40B4-BE49-F238E27FC236}">
                <a16:creationId xmlns:a16="http://schemas.microsoft.com/office/drawing/2014/main" id="{81E2A574-4243-4B20-A5AC-E6B253AF3CA7}"/>
              </a:ext>
            </a:extLst>
          </p:cNvPr>
          <p:cNvSpPr>
            <a:spLocks noGrp="1"/>
          </p:cNvSpPr>
          <p:nvPr>
            <p:ph type="body" sz="quarter" idx="3"/>
          </p:nvPr>
        </p:nvSpPr>
        <p:spPr/>
        <p:txBody>
          <a:bodyPr anchor="ctr"/>
          <a:lstStyle/>
          <a:p>
            <a:r>
              <a:rPr lang="en-GB" sz="4000" dirty="0">
                <a:effectLst/>
                <a:latin typeface="CS New Athanasius" panose="020B0500000000000000" pitchFamily="34" charset="0"/>
              </a:rPr>
              <a:t>je `</a:t>
            </a:r>
            <a:r>
              <a:rPr lang="en-GB" sz="4000" dirty="0" err="1">
                <a:effectLst/>
                <a:latin typeface="CS New Athanasius" panose="020B0500000000000000" pitchFamily="34" charset="0"/>
              </a:rPr>
              <a:t>n;ok</a:t>
            </a:r>
            <a:r>
              <a:rPr lang="en-GB" sz="4000" dirty="0">
                <a:effectLst/>
                <a:latin typeface="CS New Athanasius" panose="020B0500000000000000" pitchFamily="34" charset="0"/>
              </a:rPr>
              <a:t> pe `</a:t>
            </a:r>
            <a:r>
              <a:rPr lang="en-GB" sz="4000" dirty="0" err="1">
                <a:effectLst/>
                <a:latin typeface="CS New Athanasius" panose="020B0500000000000000" pitchFamily="34" charset="0"/>
              </a:rPr>
              <a:t>vouyb</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sa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eneh</a:t>
            </a:r>
            <a:r>
              <a:rPr lang="en-GB" sz="4000" dirty="0">
                <a:effectLst/>
                <a:latin typeface="CS New Athanasius" panose="020B0500000000000000" pitchFamily="34" charset="0"/>
              </a:rPr>
              <a:t>@ kata `</a:t>
            </a:r>
            <a:r>
              <a:rPr lang="en-GB" sz="4000" dirty="0" err="1">
                <a:effectLst/>
                <a:latin typeface="CS New Athanasius" panose="020B0500000000000000" pitchFamily="34" charset="0"/>
              </a:rPr>
              <a:t>ttaxic</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mMel,icedek</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1C2BDA64-21A2-466F-8CE0-75148C61EB16}"/>
              </a:ext>
            </a:extLst>
          </p:cNvPr>
          <p:cNvSpPr txBox="1">
            <a:spLocks/>
          </p:cNvSpPr>
          <p:nvPr/>
        </p:nvSpPr>
        <p:spPr>
          <a:xfrm>
            <a:off x="0" y="4377212"/>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أنك أنت هو الكاهن إلى الأبد على طقس ملشى صادَق</a:t>
            </a:r>
            <a:endParaRPr lang="en-GB" dirty="0"/>
          </a:p>
        </p:txBody>
      </p:sp>
    </p:spTree>
    <p:extLst>
      <p:ext uri="{BB962C8B-B14F-4D97-AF65-F5344CB8AC3E}">
        <p14:creationId xmlns:p14="http://schemas.microsoft.com/office/powerpoint/2010/main" val="4151302356"/>
      </p:ext>
    </p:extLst>
  </p:cSld>
  <p:clrMapOvr>
    <a:masterClrMapping/>
  </p:clrMapOvr>
  <p:transition spd="slow"/>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AD84957E-F3E9-4068-9DEE-31F71E6C37B5}"/>
              </a:ext>
            </a:extLst>
          </p:cNvPr>
          <p:cNvSpPr>
            <a:spLocks noGrp="1"/>
          </p:cNvSpPr>
          <p:nvPr>
            <p:ph type="body" idx="1"/>
          </p:nvPr>
        </p:nvSpPr>
        <p:spPr/>
        <p:txBody>
          <a:bodyPr/>
          <a:lstStyle/>
          <a:p>
            <a:r>
              <a:rPr lang="ar-EG" sz="3400" dirty="0"/>
              <a:t>إبتشويس صا أووي نام إمموك بين يوت إثؤواب إم باطريارشيس</a:t>
            </a:r>
            <a:endParaRPr lang="en-GB" sz="3400" dirty="0"/>
          </a:p>
        </p:txBody>
      </p:sp>
      <p:sp>
        <p:nvSpPr>
          <p:cNvPr id="4" name="Text Placeholder 3">
            <a:extLst>
              <a:ext uri="{FF2B5EF4-FFF2-40B4-BE49-F238E27FC236}">
                <a16:creationId xmlns:a16="http://schemas.microsoft.com/office/drawing/2014/main" id="{24A7D790-386C-4765-8B27-A9CCFB301753}"/>
              </a:ext>
            </a:extLst>
          </p:cNvPr>
          <p:cNvSpPr>
            <a:spLocks noGrp="1"/>
          </p:cNvSpPr>
          <p:nvPr>
            <p:ph type="body" sz="quarter" idx="3"/>
          </p:nvPr>
        </p:nvSpPr>
        <p:spPr/>
        <p:txBody>
          <a:bodyPr/>
          <a:lstStyle/>
          <a:p>
            <a:r>
              <a:rPr lang="en-GB" dirty="0">
                <a:effectLst/>
                <a:latin typeface="CS New Athanasius" panose="020B0500000000000000" pitchFamily="34" charset="0"/>
              </a:rPr>
              <a:t>P=o=c </a:t>
            </a:r>
            <a:r>
              <a:rPr lang="en-GB" dirty="0" err="1">
                <a:effectLst/>
                <a:latin typeface="CS New Athanasius" panose="020B0500000000000000" pitchFamily="34" charset="0"/>
              </a:rPr>
              <a:t>caouinam</a:t>
            </a:r>
            <a:r>
              <a:rPr lang="en-GB" dirty="0">
                <a:effectLst/>
                <a:latin typeface="CS New Athanasius" panose="020B0500000000000000" pitchFamily="34" charset="0"/>
              </a:rPr>
              <a:t> `</a:t>
            </a:r>
            <a:r>
              <a:rPr lang="en-GB" dirty="0" err="1">
                <a:effectLst/>
                <a:latin typeface="CS New Athanasius" panose="020B0500000000000000" pitchFamily="34" charset="0"/>
              </a:rPr>
              <a:t>mmok</a:t>
            </a:r>
            <a:r>
              <a:rPr lang="en-GB" dirty="0">
                <a:effectLst/>
                <a:latin typeface="CS New Athanasius" panose="020B0500000000000000" pitchFamily="34" charset="0"/>
              </a:rPr>
              <a:t> </a:t>
            </a:r>
            <a:r>
              <a:rPr lang="en-GB" dirty="0" err="1">
                <a:effectLst/>
                <a:latin typeface="CS New Athanasius" panose="020B0500000000000000" pitchFamily="34" charset="0"/>
              </a:rPr>
              <a:t>peniwt</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mpatiar,yc</a:t>
            </a:r>
            <a:endParaRPr lang="en-GB" dirty="0">
              <a:latin typeface="CS New Athanasius" panose="020B0500000000000000" pitchFamily="34" charset="0"/>
            </a:endParaRPr>
          </a:p>
        </p:txBody>
      </p:sp>
      <p:sp>
        <p:nvSpPr>
          <p:cNvPr id="5" name="Title 1">
            <a:extLst>
              <a:ext uri="{FF2B5EF4-FFF2-40B4-BE49-F238E27FC236}">
                <a16:creationId xmlns:a16="http://schemas.microsoft.com/office/drawing/2014/main" id="{3D421377-7F0C-47FC-A5E4-199D6CD65137}"/>
              </a:ext>
            </a:extLst>
          </p:cNvPr>
          <p:cNvSpPr txBox="1">
            <a:spLocks/>
          </p:cNvSpPr>
          <p:nvPr/>
        </p:nvSpPr>
        <p:spPr>
          <a:xfrm>
            <a:off x="0" y="442482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الرب عن يمينك يا أبانا القديس البطريرك</a:t>
            </a:r>
            <a:endParaRPr lang="en-GB" dirty="0"/>
          </a:p>
        </p:txBody>
      </p:sp>
    </p:spTree>
    <p:extLst>
      <p:ext uri="{BB962C8B-B14F-4D97-AF65-F5344CB8AC3E}">
        <p14:creationId xmlns:p14="http://schemas.microsoft.com/office/powerpoint/2010/main" val="173032010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26D3D3ED-5A6D-47B3-9626-28377DA9212D}"/>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بابا أڤا </a:t>
            </a:r>
            <a:r>
              <a:rPr lang="en-US" sz="4400" b="1" kern="1200" dirty="0">
                <a:solidFill>
                  <a:schemeClr val="bg1"/>
                </a:solidFill>
                <a:latin typeface="Times New Roman" pitchFamily="18" charset="0"/>
                <a:ea typeface="+mn-ea"/>
                <a:cs typeface="Times New Roman" pitchFamily="18" charset="0"/>
              </a:rPr>
              <a:t>)</a:t>
            </a:r>
            <a:r>
              <a:rPr lang="ar-EG" sz="4400" b="1" kern="1200" dirty="0">
                <a:solidFill>
                  <a:schemeClr val="bg1"/>
                </a:solidFill>
                <a:latin typeface="Times New Roman" pitchFamily="18" charset="0"/>
                <a:ea typeface="+mn-ea"/>
                <a:cs typeface="Times New Roman" pitchFamily="18" charset="0"/>
              </a:rPr>
              <a:t>تواضروس بي ماه اسناف</a:t>
            </a:r>
            <a:r>
              <a:rPr lang="en-US" sz="4400" dirty="0"/>
              <a:t>(</a:t>
            </a:r>
            <a:r>
              <a:rPr lang="ar-EG" sz="4400" b="1" kern="1200" dirty="0">
                <a:solidFill>
                  <a:schemeClr val="bg1"/>
                </a:solidFill>
                <a:latin typeface="Times New Roman" pitchFamily="18" charset="0"/>
                <a:ea typeface="+mn-ea"/>
                <a:cs typeface="Times New Roman" pitchFamily="18" charset="0"/>
              </a:rPr>
              <a:t> :</a:t>
            </a:r>
            <a:endParaRPr lang="en-GB" sz="4400" dirty="0"/>
          </a:p>
        </p:txBody>
      </p:sp>
      <p:sp>
        <p:nvSpPr>
          <p:cNvPr id="4" name="Text Placeholder 3">
            <a:extLst>
              <a:ext uri="{FF2B5EF4-FFF2-40B4-BE49-F238E27FC236}">
                <a16:creationId xmlns:a16="http://schemas.microsoft.com/office/drawing/2014/main" id="{FD003BDF-C4D6-4CD5-8278-7D6940E27D6A}"/>
              </a:ext>
            </a:extLst>
          </p:cNvPr>
          <p:cNvSpPr>
            <a:spLocks noGrp="1"/>
          </p:cNvSpPr>
          <p:nvPr>
            <p:ph type="body" sz="quarter" idx="3"/>
          </p:nvPr>
        </p:nvSpPr>
        <p:spPr>
          <a:xfrm>
            <a:off x="0" y="5191050"/>
            <a:ext cx="9144000" cy="808893"/>
          </a:xfrm>
        </p:spPr>
        <p:txBody>
          <a:bodyPr anchor="ctr"/>
          <a:lstStyle/>
          <a:p>
            <a:r>
              <a:rPr lang="it-IT" sz="4400" b="0" i="0" u="none" strike="noStrike" dirty="0">
                <a:effectLst/>
                <a:latin typeface="CS New Athanasius" pitchFamily="34" charset="0"/>
              </a:rPr>
              <a:t>papa abba(:eodoroc pimah`</a:t>
            </a:r>
            <a:r>
              <a:rPr lang="it-IT" sz="4400" dirty="0"/>
              <a:t>cnau)</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9EA5648B-AA91-4537-8144-09DAA3127394}"/>
              </a:ext>
            </a:extLst>
          </p:cNvPr>
          <p:cNvSpPr txBox="1">
            <a:spLocks/>
          </p:cNvSpPr>
          <p:nvPr/>
        </p:nvSpPr>
        <p:spPr>
          <a:xfrm>
            <a:off x="-1" y="4377561"/>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t>البابا أنبا (تواضروس الثاني) </a:t>
            </a:r>
            <a:endParaRPr lang="en-GB" sz="4800" dirty="0"/>
          </a:p>
        </p:txBody>
      </p:sp>
    </p:spTree>
    <p:extLst>
      <p:ext uri="{BB962C8B-B14F-4D97-AF65-F5344CB8AC3E}">
        <p14:creationId xmlns:p14="http://schemas.microsoft.com/office/powerpoint/2010/main" val="41061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143A5F3-110A-4E39-9FF7-66779C801AA4}"/>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أسلم الروحَ في يدي الآب عندما علقت على الصليب وقت الساعة التاسعة، وهديتَ اللصَّ المصلوبَ معك للدخول إلى الفردوس، لا تغفل عني أيها الصالح ولا ترذلني أنا الضال، بل قدس نفسي </a:t>
            </a:r>
            <a:br>
              <a:rPr lang="ar-EG" sz="4400" dirty="0"/>
            </a:br>
            <a:endParaRPr lang="en-US" sz="4400" dirty="0"/>
          </a:p>
        </p:txBody>
      </p:sp>
    </p:spTree>
    <p:extLst>
      <p:ext uri="{BB962C8B-B14F-4D97-AF65-F5344CB8AC3E}">
        <p14:creationId xmlns:p14="http://schemas.microsoft.com/office/powerpoint/2010/main" val="256288164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9AB88B5F-ADE5-4365-ACCB-B2CC9591ED2E}"/>
              </a:ext>
            </a:extLst>
          </p:cNvPr>
          <p:cNvSpPr>
            <a:spLocks noGrp="1"/>
          </p:cNvSpPr>
          <p:nvPr>
            <p:ph type="body" idx="1"/>
          </p:nvPr>
        </p:nvSpPr>
        <p:spPr>
          <a:xfrm>
            <a:off x="0" y="6049107"/>
            <a:ext cx="9143999" cy="808893"/>
          </a:xfrm>
        </p:spPr>
        <p:txBody>
          <a:bodyPr/>
          <a:lstStyle/>
          <a:p>
            <a:r>
              <a:rPr lang="ar-EG" sz="4800" dirty="0">
                <a:ea typeface="+mn-ea"/>
              </a:rPr>
              <a:t>نيم بين يوت إن ميتروبوليتيس أفا (</a:t>
            </a:r>
            <a:r>
              <a:rPr lang="ar-EG" sz="4800" dirty="0"/>
              <a:t>دانيال</a:t>
            </a:r>
            <a:r>
              <a:rPr lang="ar-EG" sz="4800" dirty="0">
                <a:ea typeface="+mn-ea"/>
              </a:rPr>
              <a:t>)</a:t>
            </a:r>
            <a:endParaRPr lang="en-GB" sz="4400" dirty="0"/>
          </a:p>
        </p:txBody>
      </p:sp>
      <p:sp>
        <p:nvSpPr>
          <p:cNvPr id="4" name="Text Placeholder 3">
            <a:extLst>
              <a:ext uri="{FF2B5EF4-FFF2-40B4-BE49-F238E27FC236}">
                <a16:creationId xmlns:a16="http://schemas.microsoft.com/office/drawing/2014/main" id="{2126C3EA-7F0F-4AF0-A57B-3574C9771413}"/>
              </a:ext>
            </a:extLst>
          </p:cNvPr>
          <p:cNvSpPr>
            <a:spLocks noGrp="1"/>
          </p:cNvSpPr>
          <p:nvPr>
            <p:ph type="body" sz="quarter" idx="3"/>
          </p:nvPr>
        </p:nvSpPr>
        <p:spPr/>
        <p:txBody>
          <a:bodyPr anchor="ctr"/>
          <a:lstStyle/>
          <a:p>
            <a:r>
              <a:rPr lang="en-US" sz="4100" dirty="0" err="1">
                <a:latin typeface="CS New Athanasius" panose="020B0500000000000000" pitchFamily="34" charset="0"/>
              </a:rPr>
              <a:t>nem</a:t>
            </a:r>
            <a:r>
              <a:rPr lang="en-US" sz="4100" dirty="0">
                <a:latin typeface="CS New Athanasius" panose="020B0500000000000000" pitchFamily="34" charset="0"/>
              </a:rPr>
              <a:t> </a:t>
            </a:r>
            <a:r>
              <a:rPr lang="en-US" sz="4100" dirty="0" err="1">
                <a:latin typeface="CS New Athanasius" panose="020B0500000000000000" pitchFamily="34" charset="0"/>
              </a:rPr>
              <a:t>peniwt</a:t>
            </a:r>
            <a:r>
              <a:rPr lang="en-US" sz="4100" dirty="0">
                <a:latin typeface="CS New Athanasius" panose="020B0500000000000000" pitchFamily="34" charset="0"/>
              </a:rPr>
              <a:t> `</a:t>
            </a:r>
            <a:r>
              <a:rPr lang="en-US" sz="4100" dirty="0" err="1">
                <a:latin typeface="CS New Athanasius" panose="020B0500000000000000" pitchFamily="34" charset="0"/>
              </a:rPr>
              <a:t>mmytropolityc</a:t>
            </a:r>
            <a:r>
              <a:rPr lang="en-US" sz="4100" dirty="0">
                <a:latin typeface="CS New Athanasius" panose="020B0500000000000000" pitchFamily="34" charset="0"/>
              </a:rPr>
              <a:t> abba (</a:t>
            </a:r>
            <a:r>
              <a:rPr lang="en-US" sz="4100" dirty="0" err="1"/>
              <a:t>D</a:t>
            </a:r>
            <a:r>
              <a:rPr lang="en-US" sz="4100" dirty="0" err="1">
                <a:latin typeface="CS New Athanasius" panose="020B0500000000000000" pitchFamily="34" charset="0"/>
              </a:rPr>
              <a:t>aniyl</a:t>
            </a:r>
            <a:r>
              <a:rPr lang="en-US" sz="4100" dirty="0">
                <a:latin typeface="CS New Athanasius" panose="020B0500000000000000" pitchFamily="34" charset="0"/>
              </a:rPr>
              <a:t>)</a:t>
            </a:r>
            <a:endParaRPr lang="en-GB" sz="4100" dirty="0">
              <a:latin typeface="CS New Athanasius" panose="020B0500000000000000" pitchFamily="34" charset="0"/>
            </a:endParaRPr>
          </a:p>
        </p:txBody>
      </p:sp>
      <p:sp>
        <p:nvSpPr>
          <p:cNvPr id="5" name="Title 1">
            <a:extLst>
              <a:ext uri="{FF2B5EF4-FFF2-40B4-BE49-F238E27FC236}">
                <a16:creationId xmlns:a16="http://schemas.microsoft.com/office/drawing/2014/main" id="{0F234F34-3E17-4A60-A3B9-E8C3DC7CD942}"/>
              </a:ext>
            </a:extLst>
          </p:cNvPr>
          <p:cNvSpPr txBox="1">
            <a:spLocks/>
          </p:cNvSpPr>
          <p:nvPr/>
        </p:nvSpPr>
        <p:spPr>
          <a:xfrm>
            <a:off x="-1" y="4391008"/>
            <a:ext cx="9144000" cy="877414"/>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5400" dirty="0"/>
              <a:t>و أبينا المطران أنبا (دانيال)</a:t>
            </a:r>
            <a:endParaRPr lang="en-GB" sz="5400" dirty="0"/>
          </a:p>
        </p:txBody>
      </p:sp>
    </p:spTree>
    <p:extLst>
      <p:ext uri="{BB962C8B-B14F-4D97-AF65-F5344CB8AC3E}">
        <p14:creationId xmlns:p14="http://schemas.microsoft.com/office/powerpoint/2010/main" val="1018349588"/>
      </p:ext>
    </p:extLst>
  </p:cSld>
  <p:clrMapOvr>
    <a:masterClrMapping/>
  </p:clrMapOvr>
  <p:transition spd="slow"/>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0D6C4320-220A-43D8-8E81-BA1E2344B70D}"/>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إبتشويس إفئيه آريه بي تين اونخ</a:t>
            </a:r>
          </a:p>
        </p:txBody>
      </p:sp>
      <p:sp>
        <p:nvSpPr>
          <p:cNvPr id="4" name="Text Placeholder 3">
            <a:extLst>
              <a:ext uri="{FF2B5EF4-FFF2-40B4-BE49-F238E27FC236}">
                <a16:creationId xmlns:a16="http://schemas.microsoft.com/office/drawing/2014/main" id="{5E3DDF38-E055-4EDC-A755-3D1C41DA34D4}"/>
              </a:ext>
            </a:extLst>
          </p:cNvPr>
          <p:cNvSpPr>
            <a:spLocks noGrp="1"/>
          </p:cNvSpPr>
          <p:nvPr>
            <p:ph type="body" sz="quarter" idx="3"/>
          </p:nvPr>
        </p:nvSpPr>
        <p:spPr>
          <a:xfrm>
            <a:off x="0" y="5217572"/>
            <a:ext cx="9144000" cy="782371"/>
          </a:xfrm>
        </p:spPr>
        <p:txBody>
          <a:bodyPr/>
          <a:lstStyle/>
          <a:p>
            <a:r>
              <a:rPr lang="pt-BR" sz="5400" dirty="0">
                <a:effectLst/>
                <a:latin typeface="CS New Athanasius" panose="020B0500000000000000" pitchFamily="34" charset="0"/>
              </a:rPr>
              <a:t>P=o=c ef`e`areh `epetenwnq.</a:t>
            </a:r>
            <a:endParaRPr lang="en-GB" sz="5400" dirty="0">
              <a:latin typeface="CS New Athanasius" panose="020B0500000000000000" pitchFamily="34" charset="0"/>
            </a:endParaRPr>
          </a:p>
        </p:txBody>
      </p:sp>
      <p:sp>
        <p:nvSpPr>
          <p:cNvPr id="5" name="Title 1">
            <a:extLst>
              <a:ext uri="{FF2B5EF4-FFF2-40B4-BE49-F238E27FC236}">
                <a16:creationId xmlns:a16="http://schemas.microsoft.com/office/drawing/2014/main" id="{965932E1-94BF-4BF8-AF3D-9D30A0D9A668}"/>
              </a:ext>
            </a:extLst>
          </p:cNvPr>
          <p:cNvSpPr txBox="1">
            <a:spLocks/>
          </p:cNvSpPr>
          <p:nvPr/>
        </p:nvSpPr>
        <p:spPr>
          <a:xfrm>
            <a:off x="-1" y="4371030"/>
            <a:ext cx="9144000" cy="782371"/>
          </a:xfrm>
          <a:prstGeom prst="rect">
            <a:avLst/>
          </a:prstGeom>
        </p:spPr>
        <p:txBody>
          <a:bodyPr vert="horz" lIns="91440" tIns="45720" rIns="91440" bIns="45720" rtlCol="0" anchor="t">
            <a:normAutofit fontScale="92500" lnSpcReduction="20000"/>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nSpc>
                <a:spcPct val="110000"/>
              </a:lnSpc>
            </a:pPr>
            <a:r>
              <a:rPr lang="ar-EG" sz="5400" dirty="0">
                <a:ea typeface="+mn-ea"/>
              </a:rPr>
              <a:t>الرب يحفظ حياتكما</a:t>
            </a:r>
            <a:endParaRPr lang="en-GB" sz="5400" dirty="0"/>
          </a:p>
        </p:txBody>
      </p:sp>
    </p:spTree>
    <p:extLst>
      <p:ext uri="{BB962C8B-B14F-4D97-AF65-F5344CB8AC3E}">
        <p14:creationId xmlns:p14="http://schemas.microsoft.com/office/powerpoint/2010/main" val="63874065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C3F682-50A4-45DF-88DC-0EA5EC4C4F19}"/>
              </a:ext>
            </a:extLst>
          </p:cNvPr>
          <p:cNvSpPr>
            <a:spLocks noGrp="1"/>
          </p:cNvSpPr>
          <p:nvPr>
            <p:ph type="title"/>
          </p:nvPr>
        </p:nvSpPr>
        <p:spPr>
          <a:xfrm>
            <a:off x="-1" y="4333510"/>
            <a:ext cx="9144000" cy="561220"/>
          </a:xfrm>
        </p:spPr>
        <p:txBody>
          <a:bodyPr anchor="t">
            <a:normAutofit fontScale="90000"/>
          </a:bodyPr>
          <a:lstStyle/>
          <a:p>
            <a:r>
              <a:rPr lang="ar-EG" sz="4000" b="1" kern="1200" dirty="0">
                <a:solidFill>
                  <a:schemeClr val="bg1"/>
                </a:solidFill>
                <a:latin typeface="Times New Roman" pitchFamily="18" charset="0"/>
                <a:ea typeface="+mn-ea"/>
                <a:cs typeface="Times New Roman" pitchFamily="18" charset="0"/>
              </a:rPr>
              <a:t>هلليلويا، هلليلويا، بارك إكليل هذه السنة، بصلاحك يا رب،</a:t>
            </a:r>
            <a:endParaRPr lang="en-GB" dirty="0"/>
          </a:p>
        </p:txBody>
      </p:sp>
      <p:sp>
        <p:nvSpPr>
          <p:cNvPr id="3" name="Text Placeholder 2">
            <a:extLst>
              <a:ext uri="{FF2B5EF4-FFF2-40B4-BE49-F238E27FC236}">
                <a16:creationId xmlns:a16="http://schemas.microsoft.com/office/drawing/2014/main" id="{32E93C8B-8FB6-4306-90FC-C0BB8C12E92F}"/>
              </a:ext>
            </a:extLst>
          </p:cNvPr>
          <p:cNvSpPr>
            <a:spLocks noGrp="1"/>
          </p:cNvSpPr>
          <p:nvPr>
            <p:ph type="body" idx="1"/>
          </p:nvPr>
        </p:nvSpPr>
        <p:spPr>
          <a:xfrm>
            <a:off x="0" y="5836025"/>
            <a:ext cx="9143999" cy="1021976"/>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 إسمو إيه بي إكلوم انتيه تي رومبي: </a:t>
            </a:r>
          </a:p>
          <a:p>
            <a:pPr>
              <a:spcBef>
                <a:spcPts val="0"/>
              </a:spcBef>
            </a:pPr>
            <a:r>
              <a:rPr lang="ar-EG" sz="3600" b="1" kern="1200" dirty="0">
                <a:solidFill>
                  <a:schemeClr val="bg1"/>
                </a:solidFill>
                <a:latin typeface="Times New Roman" pitchFamily="18" charset="0"/>
                <a:ea typeface="+mn-ea"/>
                <a:cs typeface="Times New Roman" pitchFamily="18" charset="0"/>
              </a:rPr>
              <a:t>هيتين تيك ميت إخريستوس إبشويس:</a:t>
            </a:r>
            <a:endParaRPr lang="en-GB" sz="3600" dirty="0"/>
          </a:p>
        </p:txBody>
      </p:sp>
      <p:sp>
        <p:nvSpPr>
          <p:cNvPr id="4" name="Text Placeholder 3">
            <a:extLst>
              <a:ext uri="{FF2B5EF4-FFF2-40B4-BE49-F238E27FC236}">
                <a16:creationId xmlns:a16="http://schemas.microsoft.com/office/drawing/2014/main" id="{D15B8160-523D-408C-B22B-3683F0464554}"/>
              </a:ext>
            </a:extLst>
          </p:cNvPr>
          <p:cNvSpPr>
            <a:spLocks noGrp="1"/>
          </p:cNvSpPr>
          <p:nvPr>
            <p:ph type="body" sz="quarter" idx="3"/>
          </p:nvPr>
        </p:nvSpPr>
        <p:spPr>
          <a:xfrm>
            <a:off x="0" y="4894731"/>
            <a:ext cx="9144000" cy="1021976"/>
          </a:xfrm>
        </p:spPr>
        <p:txBody>
          <a:bodyPr anchor="ctr"/>
          <a:lstStyle/>
          <a:p>
            <a:pPr>
              <a:lnSpc>
                <a:spcPct val="80000"/>
              </a:lnSpc>
              <a:spcBef>
                <a:spcPts val="0"/>
              </a:spcBef>
            </a:pPr>
            <a:r>
              <a:rPr lang="en-GB" dirty="0" err="1"/>
              <a:t>Allylouia</a:t>
            </a:r>
            <a:r>
              <a:rPr lang="en-GB" dirty="0"/>
              <a:t> =a=l@ `</a:t>
            </a: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a:t>
            </a:r>
            <a:endParaRPr lang="ar-EG" dirty="0"/>
          </a:p>
          <a:p>
            <a:pPr>
              <a:lnSpc>
                <a:spcPct val="80000"/>
              </a:lnSpc>
              <a:spcBef>
                <a:spcPts val="0"/>
              </a:spcBef>
            </a:pPr>
            <a:r>
              <a:rPr lang="en-GB" dirty="0"/>
              <a:t> </a:t>
            </a:r>
            <a:r>
              <a:rPr lang="en-GB" dirty="0" err="1"/>
              <a:t>hiten</a:t>
            </a:r>
            <a:r>
              <a:rPr lang="en-GB" dirty="0"/>
              <a:t> </a:t>
            </a:r>
            <a:r>
              <a:rPr lang="en-GB" dirty="0" err="1"/>
              <a:t>tekmet</a:t>
            </a:r>
            <a:r>
              <a:rPr lang="en-GB" dirty="0"/>
              <a:t>`,</a:t>
            </a:r>
            <a:r>
              <a:rPr lang="en-GB" dirty="0" err="1"/>
              <a:t>ryctoc</a:t>
            </a:r>
            <a:r>
              <a:rPr lang="en-GB" dirty="0"/>
              <a:t> `P=o=c@</a:t>
            </a:r>
          </a:p>
        </p:txBody>
      </p:sp>
    </p:spTree>
    <p:extLst>
      <p:ext uri="{BB962C8B-B14F-4D97-AF65-F5344CB8AC3E}">
        <p14:creationId xmlns:p14="http://schemas.microsoft.com/office/powerpoint/2010/main" val="280706413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9C93338-7EEF-4045-AF32-F9CF240FDEE8}"/>
              </a:ext>
            </a:extLst>
          </p:cNvPr>
          <p:cNvSpPr>
            <a:spLocks noGrp="1"/>
          </p:cNvSpPr>
          <p:nvPr>
            <p:ph type="title"/>
          </p:nvPr>
        </p:nvSpPr>
        <p:spPr>
          <a:xfrm>
            <a:off x="0" y="4360404"/>
            <a:ext cx="9144000" cy="682244"/>
          </a:xfrm>
        </p:spPr>
        <p:txBody>
          <a:bodyPr anchor="t"/>
          <a:lstStyle/>
          <a:p>
            <a:r>
              <a:rPr lang="ar-EG" sz="4000" b="1" kern="1200" dirty="0">
                <a:solidFill>
                  <a:schemeClr val="bg1"/>
                </a:solidFill>
                <a:latin typeface="Times New Roman" pitchFamily="18" charset="0"/>
                <a:ea typeface="+mn-ea"/>
                <a:cs typeface="Times New Roman" pitchFamily="18" charset="0"/>
              </a:rPr>
              <a:t>الأنهار والينابيع، والزروع والأثمار. هلليلويا هلليلويا.</a:t>
            </a:r>
            <a:endParaRPr lang="en-GB" dirty="0"/>
          </a:p>
        </p:txBody>
      </p:sp>
      <p:sp>
        <p:nvSpPr>
          <p:cNvPr id="3" name="Text Placeholder 2">
            <a:extLst>
              <a:ext uri="{FF2B5EF4-FFF2-40B4-BE49-F238E27FC236}">
                <a16:creationId xmlns:a16="http://schemas.microsoft.com/office/drawing/2014/main" id="{A1B4DC69-4A02-4DDB-B301-EFB0EC4332CC}"/>
              </a:ext>
            </a:extLst>
          </p:cNvPr>
          <p:cNvSpPr>
            <a:spLocks noGrp="1"/>
          </p:cNvSpPr>
          <p:nvPr>
            <p:ph type="body" idx="1"/>
          </p:nvPr>
        </p:nvSpPr>
        <p:spPr>
          <a:xfrm>
            <a:off x="0" y="5900705"/>
            <a:ext cx="9143999" cy="957295"/>
          </a:xfrm>
        </p:spPr>
        <p:txBody>
          <a:bodyPr anchor="b"/>
          <a:lstStyle/>
          <a:p>
            <a:pPr>
              <a:spcBef>
                <a:spcPts val="0"/>
              </a:spcBef>
            </a:pPr>
            <a:r>
              <a:rPr lang="ar-EG" sz="3600" b="1" kern="1200" dirty="0">
                <a:solidFill>
                  <a:schemeClr val="bg1"/>
                </a:solidFill>
                <a:latin typeface="Times New Roman" pitchFamily="18" charset="0"/>
                <a:ea typeface="+mn-ea"/>
                <a:cs typeface="Times New Roman" pitchFamily="18" charset="0"/>
              </a:rPr>
              <a:t>ني ياروؤ نيم ني مومي: نيم ني سيتي نيم ني كاربوس. </a:t>
            </a:r>
          </a:p>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a:t>
            </a:r>
            <a:endParaRPr lang="en-GB" sz="3600" dirty="0"/>
          </a:p>
        </p:txBody>
      </p:sp>
      <p:sp>
        <p:nvSpPr>
          <p:cNvPr id="4" name="Text Placeholder 3">
            <a:extLst>
              <a:ext uri="{FF2B5EF4-FFF2-40B4-BE49-F238E27FC236}">
                <a16:creationId xmlns:a16="http://schemas.microsoft.com/office/drawing/2014/main" id="{C1D75CA5-690B-4A9A-A818-CA765FB8E4EC}"/>
              </a:ext>
            </a:extLst>
          </p:cNvPr>
          <p:cNvSpPr>
            <a:spLocks noGrp="1"/>
          </p:cNvSpPr>
          <p:nvPr>
            <p:ph type="body" sz="quarter" idx="3"/>
          </p:nvPr>
        </p:nvSpPr>
        <p:spPr>
          <a:xfrm>
            <a:off x="0" y="5042648"/>
            <a:ext cx="9144000" cy="858057"/>
          </a:xfrm>
        </p:spPr>
        <p:txBody>
          <a:bodyPr anchor="ctr"/>
          <a:lstStyle/>
          <a:p>
            <a:pPr>
              <a:lnSpc>
                <a:spcPct val="80000"/>
              </a:lnSpc>
              <a:spcBef>
                <a:spcPts val="0"/>
              </a:spcBef>
            </a:pPr>
            <a:r>
              <a:rPr lang="pt-BR" dirty="0"/>
              <a:t>ni`arwou nem nimoumi@ nem nici] nem nikarpoc. Allylouia =a=l.</a:t>
            </a:r>
            <a:endParaRPr lang="en-GB" dirty="0"/>
          </a:p>
        </p:txBody>
      </p:sp>
    </p:spTree>
    <p:extLst>
      <p:ext uri="{BB962C8B-B14F-4D97-AF65-F5344CB8AC3E}">
        <p14:creationId xmlns:p14="http://schemas.microsoft.com/office/powerpoint/2010/main" val="266667180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2FED69A-23A4-401B-A5D4-FC455B9A5ACD}"/>
              </a:ext>
            </a:extLst>
          </p:cNvPr>
          <p:cNvSpPr>
            <a:spLocks noGrp="1"/>
          </p:cNvSpPr>
          <p:nvPr>
            <p:ph type="title"/>
          </p:nvPr>
        </p:nvSpPr>
        <p:spPr>
          <a:xfrm>
            <a:off x="0" y="4360403"/>
            <a:ext cx="9144000" cy="633193"/>
          </a:xfrm>
        </p:spPr>
        <p:txBody>
          <a:bodyPr>
            <a:noAutofit/>
          </a:bodyPr>
          <a:lstStyle/>
          <a:p>
            <a:r>
              <a:rPr lang="ar-EG" sz="3300" b="1" kern="1200" dirty="0">
                <a:solidFill>
                  <a:schemeClr val="bg1"/>
                </a:solidFill>
                <a:latin typeface="Times New Roman" pitchFamily="18" charset="0"/>
                <a:ea typeface="+mn-ea"/>
                <a:cs typeface="Times New Roman" pitchFamily="18" charset="0"/>
              </a:rPr>
              <a:t>هلليلويا هلليلويا، يسوع المسيح ابن الله، الذى صلب على الصليب، </a:t>
            </a:r>
            <a:endParaRPr lang="en-GB" sz="3300" dirty="0"/>
          </a:p>
        </p:txBody>
      </p:sp>
      <p:sp>
        <p:nvSpPr>
          <p:cNvPr id="3" name="Text Placeholder 2">
            <a:extLst>
              <a:ext uri="{FF2B5EF4-FFF2-40B4-BE49-F238E27FC236}">
                <a16:creationId xmlns:a16="http://schemas.microsoft.com/office/drawing/2014/main" id="{03202145-66EB-45D0-A5B6-B6D29E13A66E}"/>
              </a:ext>
            </a:extLst>
          </p:cNvPr>
          <p:cNvSpPr>
            <a:spLocks noGrp="1"/>
          </p:cNvSpPr>
          <p:nvPr>
            <p:ph type="body" idx="1"/>
          </p:nvPr>
        </p:nvSpPr>
        <p:spPr>
          <a:xfrm>
            <a:off x="0" y="5999943"/>
            <a:ext cx="9143999" cy="858057"/>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ايسوس بخريستوس إبشيرى إمفنوتى: في إيتاﭫ آشف إيبي إستاﭬروس: </a:t>
            </a:r>
            <a:endParaRPr lang="en-GB" dirty="0"/>
          </a:p>
        </p:txBody>
      </p:sp>
      <p:sp>
        <p:nvSpPr>
          <p:cNvPr id="4" name="Text Placeholder 3">
            <a:extLst>
              <a:ext uri="{FF2B5EF4-FFF2-40B4-BE49-F238E27FC236}">
                <a16:creationId xmlns:a16="http://schemas.microsoft.com/office/drawing/2014/main" id="{C3C8D720-5468-4AB1-B1BB-2CD6616935E8}"/>
              </a:ext>
            </a:extLst>
          </p:cNvPr>
          <p:cNvSpPr>
            <a:spLocks noGrp="1"/>
          </p:cNvSpPr>
          <p:nvPr>
            <p:ph type="body" sz="quarter" idx="3"/>
          </p:nvPr>
        </p:nvSpPr>
        <p:spPr>
          <a:xfrm>
            <a:off x="0" y="5141886"/>
            <a:ext cx="9144000" cy="858057"/>
          </a:xfrm>
        </p:spPr>
        <p:txBody>
          <a:bodyPr anchor="ctr"/>
          <a:lstStyle/>
          <a:p>
            <a:pPr>
              <a:lnSpc>
                <a:spcPct val="80000"/>
              </a:lnSpc>
              <a:spcBef>
                <a:spcPts val="0"/>
              </a:spcBef>
            </a:pPr>
            <a:r>
              <a:rPr lang="es-ES" sz="4000" dirty="0"/>
              <a:t>A=l =a=l@ I=y=c P=,=c `</a:t>
            </a:r>
            <a:r>
              <a:rPr lang="es-ES" sz="4000" dirty="0" err="1"/>
              <a:t>pSyri</a:t>
            </a:r>
            <a:r>
              <a:rPr lang="es-ES" sz="4000" dirty="0"/>
              <a:t> `</a:t>
            </a:r>
            <a:r>
              <a:rPr lang="es-ES" sz="4000" dirty="0" err="1"/>
              <a:t>m`V</a:t>
            </a:r>
            <a:r>
              <a:rPr lang="es-ES" sz="4000" dirty="0"/>
              <a:t>]@</a:t>
            </a:r>
            <a:r>
              <a:rPr lang="ar-EG" sz="4000" dirty="0"/>
              <a:t> </a:t>
            </a:r>
            <a:r>
              <a:rPr lang="es-ES" sz="4000" dirty="0" err="1"/>
              <a:t>vy`etauasf</a:t>
            </a:r>
            <a:endParaRPr lang="ar-EG" sz="4000" dirty="0"/>
          </a:p>
          <a:p>
            <a:pPr>
              <a:lnSpc>
                <a:spcPct val="80000"/>
              </a:lnSpc>
              <a:spcBef>
                <a:spcPts val="0"/>
              </a:spcBef>
            </a:pPr>
            <a:r>
              <a:rPr lang="es-ES" sz="4000" dirty="0"/>
              <a:t> `</a:t>
            </a:r>
            <a:r>
              <a:rPr lang="es-ES" sz="4000" dirty="0" err="1"/>
              <a:t>epi`ctauroc</a:t>
            </a:r>
            <a:r>
              <a:rPr lang="es-ES" sz="4000" dirty="0"/>
              <a:t>@</a:t>
            </a:r>
            <a:endParaRPr lang="en-GB" sz="4000" dirty="0"/>
          </a:p>
        </p:txBody>
      </p:sp>
    </p:spTree>
    <p:extLst>
      <p:ext uri="{BB962C8B-B14F-4D97-AF65-F5344CB8AC3E}">
        <p14:creationId xmlns:p14="http://schemas.microsoft.com/office/powerpoint/2010/main" val="44963545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8F3601F-5F59-4618-B9AA-0BE23D00A421}"/>
              </a:ext>
            </a:extLst>
          </p:cNvPr>
          <p:cNvSpPr>
            <a:spLocks noGrp="1"/>
          </p:cNvSpPr>
          <p:nvPr>
            <p:ph type="title"/>
          </p:nvPr>
        </p:nvSpPr>
        <p:spPr>
          <a:xfrm>
            <a:off x="0" y="4373850"/>
            <a:ext cx="9144000" cy="615009"/>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اسحق الشيطان تحت أرجلنا، هلليلويا هلليلويا</a:t>
            </a:r>
            <a:endParaRPr lang="en-GB" dirty="0"/>
          </a:p>
        </p:txBody>
      </p:sp>
      <p:sp>
        <p:nvSpPr>
          <p:cNvPr id="3" name="Text Placeholder 2">
            <a:extLst>
              <a:ext uri="{FF2B5EF4-FFF2-40B4-BE49-F238E27FC236}">
                <a16:creationId xmlns:a16="http://schemas.microsoft.com/office/drawing/2014/main" id="{A6DE8F43-F026-4824-8DD5-9A3E3CD8D11F}"/>
              </a:ext>
            </a:extLst>
          </p:cNvPr>
          <p:cNvSpPr>
            <a:spLocks noGrp="1"/>
          </p:cNvSpPr>
          <p:nvPr>
            <p:ph type="body" idx="1"/>
          </p:nvPr>
        </p:nvSpPr>
        <p:spPr>
          <a:xfrm>
            <a:off x="0" y="6202135"/>
            <a:ext cx="9143999" cy="655865"/>
          </a:xfrm>
        </p:spPr>
        <p:txBody>
          <a:bodyPr anchor="ctr"/>
          <a:lstStyle/>
          <a:p>
            <a:r>
              <a:rPr lang="ar-EG" sz="3200" b="1" kern="1200" dirty="0">
                <a:solidFill>
                  <a:schemeClr val="bg1"/>
                </a:solidFill>
                <a:latin typeface="Times New Roman" pitchFamily="18" charset="0"/>
                <a:ea typeface="+mn-ea"/>
                <a:cs typeface="Times New Roman" pitchFamily="18" charset="0"/>
              </a:rPr>
              <a:t>إك إيخوم خيم إم إبساطاناس سابيسيت إننين تشالاﭬج: الليلويا الليلويا.</a:t>
            </a:r>
            <a:endParaRPr lang="en-GB" dirty="0"/>
          </a:p>
        </p:txBody>
      </p:sp>
      <p:sp>
        <p:nvSpPr>
          <p:cNvPr id="4" name="Text Placeholder 3">
            <a:extLst>
              <a:ext uri="{FF2B5EF4-FFF2-40B4-BE49-F238E27FC236}">
                <a16:creationId xmlns:a16="http://schemas.microsoft.com/office/drawing/2014/main" id="{E529D585-BA9A-4AF4-BD60-BFBD5253BD48}"/>
              </a:ext>
            </a:extLst>
          </p:cNvPr>
          <p:cNvSpPr>
            <a:spLocks noGrp="1"/>
          </p:cNvSpPr>
          <p:nvPr>
            <p:ph type="body" sz="quarter" idx="3"/>
          </p:nvPr>
        </p:nvSpPr>
        <p:spPr>
          <a:xfrm>
            <a:off x="-1" y="4988859"/>
            <a:ext cx="9144000" cy="1213276"/>
          </a:xfrm>
        </p:spPr>
        <p:txBody>
          <a:bodyPr anchor="ctr"/>
          <a:lstStyle/>
          <a:p>
            <a:r>
              <a:rPr lang="pt-BR" sz="4400" dirty="0"/>
              <a:t>ek`eqwmqem `m`pCatanac@</a:t>
            </a:r>
            <a:r>
              <a:rPr lang="ar-EG" sz="4400" dirty="0"/>
              <a:t> </a:t>
            </a:r>
            <a:r>
              <a:rPr lang="pt-BR" sz="4400" dirty="0"/>
              <a:t>capecyt `nnen`[alauj. =A=l =a=l.</a:t>
            </a:r>
            <a:endParaRPr lang="en-GB" sz="4400" dirty="0"/>
          </a:p>
        </p:txBody>
      </p:sp>
    </p:spTree>
    <p:extLst>
      <p:ext uri="{BB962C8B-B14F-4D97-AF65-F5344CB8AC3E}">
        <p14:creationId xmlns:p14="http://schemas.microsoft.com/office/powerpoint/2010/main" val="401204205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14F7C01-D303-4DC2-82AC-D4E769B89E25}"/>
              </a:ext>
            </a:extLst>
          </p:cNvPr>
          <p:cNvSpPr>
            <a:spLocks noGrp="1"/>
          </p:cNvSpPr>
          <p:nvPr>
            <p:ph type="title"/>
          </p:nvPr>
        </p:nvSpPr>
        <p:spPr>
          <a:xfrm>
            <a:off x="-1" y="4360403"/>
            <a:ext cx="9144000" cy="782371"/>
          </a:xfrm>
        </p:spPr>
        <p:txBody>
          <a:bodyPr>
            <a:noAutofit/>
          </a:bodyPr>
          <a:lstStyle/>
          <a:p>
            <a:r>
              <a:rPr lang="ar-EG" sz="3900" b="1" kern="1200" dirty="0">
                <a:solidFill>
                  <a:schemeClr val="bg1"/>
                </a:solidFill>
                <a:latin typeface="Times New Roman" pitchFamily="18" charset="0"/>
                <a:ea typeface="+mn-ea"/>
                <a:cs typeface="Times New Roman" pitchFamily="18" charset="0"/>
              </a:rPr>
              <a:t>هلليلويا، هلليلويا، يسوع المسيح ابن الله ولد من العذراء،</a:t>
            </a:r>
            <a:endParaRPr lang="en-GB" sz="3900" dirty="0"/>
          </a:p>
        </p:txBody>
      </p:sp>
      <p:sp>
        <p:nvSpPr>
          <p:cNvPr id="3" name="Text Placeholder 2">
            <a:extLst>
              <a:ext uri="{FF2B5EF4-FFF2-40B4-BE49-F238E27FC236}">
                <a16:creationId xmlns:a16="http://schemas.microsoft.com/office/drawing/2014/main" id="{2F1C79F6-C8BC-4C38-8EAF-EA40BEF6C5F5}"/>
              </a:ext>
            </a:extLst>
          </p:cNvPr>
          <p:cNvSpPr>
            <a:spLocks noGrp="1"/>
          </p:cNvSpPr>
          <p:nvPr>
            <p:ph type="body" idx="1"/>
          </p:nvPr>
        </p:nvSpPr>
        <p:spPr>
          <a:xfrm>
            <a:off x="0" y="5822577"/>
            <a:ext cx="9143999" cy="1035424"/>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بي إخرستوس إبشيري إم إفنوتي أسماسف إنجي تي بارثينوس:</a:t>
            </a:r>
            <a:endParaRPr lang="en-GB" sz="3600" dirty="0"/>
          </a:p>
        </p:txBody>
      </p:sp>
      <p:sp>
        <p:nvSpPr>
          <p:cNvPr id="4" name="Text Placeholder 3">
            <a:extLst>
              <a:ext uri="{FF2B5EF4-FFF2-40B4-BE49-F238E27FC236}">
                <a16:creationId xmlns:a16="http://schemas.microsoft.com/office/drawing/2014/main" id="{ED0F14C4-10F5-4C39-A604-50AC9F2896CC}"/>
              </a:ext>
            </a:extLst>
          </p:cNvPr>
          <p:cNvSpPr>
            <a:spLocks noGrp="1"/>
          </p:cNvSpPr>
          <p:nvPr>
            <p:ph type="body" sz="quarter" idx="3"/>
          </p:nvPr>
        </p:nvSpPr>
        <p:spPr>
          <a:xfrm>
            <a:off x="0" y="5142774"/>
            <a:ext cx="9144000" cy="679803"/>
          </a:xfrm>
        </p:spPr>
        <p:txBody>
          <a:bodyPr anchor="ctr"/>
          <a:lstStyle/>
          <a:p>
            <a:r>
              <a:rPr lang="en-GB" sz="3500" dirty="0"/>
              <a:t>=</a:t>
            </a:r>
            <a:r>
              <a:rPr lang="en-US" sz="3500" dirty="0"/>
              <a:t>a=</a:t>
            </a:r>
            <a:r>
              <a:rPr lang="en-GB" sz="3500" dirty="0"/>
              <a:t>l =a=l@ I=y=c P=,=c `</a:t>
            </a:r>
            <a:r>
              <a:rPr lang="en-GB" sz="3500" dirty="0" err="1"/>
              <a:t>psyri</a:t>
            </a:r>
            <a:r>
              <a:rPr lang="en-GB" sz="3500" dirty="0"/>
              <a:t> `mV] </a:t>
            </a:r>
            <a:r>
              <a:rPr lang="en-GB" sz="3500" dirty="0" err="1"/>
              <a:t>acmacf</a:t>
            </a:r>
            <a:r>
              <a:rPr lang="en-GB" sz="3500" dirty="0"/>
              <a:t> `</a:t>
            </a:r>
            <a:r>
              <a:rPr lang="en-GB" sz="3500" dirty="0" err="1"/>
              <a:t>nje</a:t>
            </a:r>
            <a:r>
              <a:rPr lang="ar-EG" sz="3500" dirty="0"/>
              <a:t> </a:t>
            </a:r>
            <a:r>
              <a:rPr lang="en-GB" sz="3500" dirty="0"/>
              <a:t>]</a:t>
            </a:r>
            <a:r>
              <a:rPr lang="en-GB" sz="3500" dirty="0" err="1"/>
              <a:t>par;enoc</a:t>
            </a:r>
            <a:r>
              <a:rPr lang="en-GB" sz="3500" dirty="0"/>
              <a:t>@</a:t>
            </a:r>
            <a:endParaRPr lang="ar-EG" sz="3500" dirty="0"/>
          </a:p>
        </p:txBody>
      </p:sp>
      <p:sp>
        <p:nvSpPr>
          <p:cNvPr id="5" name="TextBox 4">
            <a:hlinkClick r:id="rId2" action="ppaction://hlinksldjump"/>
            <a:extLst>
              <a:ext uri="{FF2B5EF4-FFF2-40B4-BE49-F238E27FC236}">
                <a16:creationId xmlns:a16="http://schemas.microsoft.com/office/drawing/2014/main" id="{15EB2A7A-4338-4CC9-B951-94F4266637AA}"/>
              </a:ext>
            </a:extLst>
          </p:cNvPr>
          <p:cNvSpPr txBox="1"/>
          <p:nvPr/>
        </p:nvSpPr>
        <p:spPr>
          <a:xfrm>
            <a:off x="-2" y="3883349"/>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27863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02A1FC2-35B6-4FEB-8F6B-13813885165D}"/>
              </a:ext>
            </a:extLst>
          </p:cNvPr>
          <p:cNvSpPr>
            <a:spLocks noGrp="1"/>
          </p:cNvSpPr>
          <p:nvPr>
            <p:ph type="title"/>
          </p:nvPr>
        </p:nvSpPr>
        <p:spPr>
          <a:xfrm>
            <a:off x="0" y="4360403"/>
            <a:ext cx="9144000" cy="641903"/>
          </a:xfrm>
        </p:spPr>
        <p:txBody>
          <a:bodyPr>
            <a:noAutofit/>
          </a:bodyPr>
          <a:lstStyle/>
          <a:p>
            <a:r>
              <a:rPr lang="ar-EG" sz="3700" b="1" kern="1200" dirty="0">
                <a:solidFill>
                  <a:schemeClr val="bg1"/>
                </a:solidFill>
                <a:latin typeface="Times New Roman" pitchFamily="18" charset="0"/>
                <a:ea typeface="+mn-ea"/>
                <a:cs typeface="Times New Roman" pitchFamily="18" charset="0"/>
              </a:rPr>
              <a:t>في بيت لحم اليهودية كالأصوات النبوية، هلليلويا، هلليلويا.</a:t>
            </a:r>
            <a:endParaRPr lang="en-GB" sz="3700" dirty="0"/>
          </a:p>
        </p:txBody>
      </p:sp>
      <p:sp>
        <p:nvSpPr>
          <p:cNvPr id="3" name="Text Placeholder 2">
            <a:extLst>
              <a:ext uri="{FF2B5EF4-FFF2-40B4-BE49-F238E27FC236}">
                <a16:creationId xmlns:a16="http://schemas.microsoft.com/office/drawing/2014/main" id="{2D9D40C3-27D7-4C4F-BAB1-76BA3FC9271C}"/>
              </a:ext>
            </a:extLst>
          </p:cNvPr>
          <p:cNvSpPr>
            <a:spLocks noGrp="1"/>
          </p:cNvSpPr>
          <p:nvPr>
            <p:ph type="body" idx="1"/>
          </p:nvPr>
        </p:nvSpPr>
        <p:spPr>
          <a:xfrm>
            <a:off x="0" y="5908639"/>
            <a:ext cx="9143999" cy="949361"/>
          </a:xfrm>
        </p:spPr>
        <p:txBody>
          <a:bodyPr anchor="ctr"/>
          <a:lstStyle/>
          <a:p>
            <a:r>
              <a:rPr lang="ar-EG" sz="3600" b="1" kern="1200" dirty="0">
                <a:solidFill>
                  <a:schemeClr val="bg1"/>
                </a:solidFill>
                <a:latin typeface="Times New Roman" pitchFamily="18" charset="0"/>
                <a:ea typeface="+mn-ea"/>
                <a:cs typeface="Times New Roman" pitchFamily="18" charset="0"/>
              </a:rPr>
              <a:t>خين فيثليئيم إنتي تي يو</a:t>
            </a:r>
            <a:r>
              <a:rPr lang="ar-EG" sz="3600" dirty="0"/>
              <a:t>د</a:t>
            </a:r>
            <a:r>
              <a:rPr lang="ar-EG" sz="3600" b="1" kern="1200" dirty="0">
                <a:solidFill>
                  <a:schemeClr val="bg1"/>
                </a:solidFill>
                <a:latin typeface="Times New Roman" pitchFamily="18" charset="0"/>
                <a:ea typeface="+mn-ea"/>
                <a:cs typeface="Times New Roman" pitchFamily="18" charset="0"/>
              </a:rPr>
              <a:t>يئا كاتا ني إ</a:t>
            </a:r>
            <a:r>
              <a:rPr lang="ar-EG" sz="3600" dirty="0"/>
              <a:t>س</a:t>
            </a:r>
            <a:r>
              <a:rPr lang="ar-EG" sz="3600" b="1" kern="1200" dirty="0">
                <a:solidFill>
                  <a:schemeClr val="bg1"/>
                </a:solidFill>
                <a:latin typeface="Times New Roman" pitchFamily="18" charset="0"/>
                <a:ea typeface="+mn-ea"/>
                <a:cs typeface="Times New Roman" pitchFamily="18" charset="0"/>
              </a:rPr>
              <a:t>مي إم إبروفيتيكون: الليلويا الليلويا.</a:t>
            </a:r>
            <a:endParaRPr lang="en-GB" sz="3600" dirty="0"/>
          </a:p>
        </p:txBody>
      </p:sp>
      <p:sp>
        <p:nvSpPr>
          <p:cNvPr id="4" name="Text Placeholder 3">
            <a:extLst>
              <a:ext uri="{FF2B5EF4-FFF2-40B4-BE49-F238E27FC236}">
                <a16:creationId xmlns:a16="http://schemas.microsoft.com/office/drawing/2014/main" id="{6ED1FD34-453B-408D-872F-C453D5715454}"/>
              </a:ext>
            </a:extLst>
          </p:cNvPr>
          <p:cNvSpPr>
            <a:spLocks noGrp="1"/>
          </p:cNvSpPr>
          <p:nvPr>
            <p:ph type="body" sz="quarter" idx="3"/>
          </p:nvPr>
        </p:nvSpPr>
        <p:spPr>
          <a:xfrm>
            <a:off x="0" y="5002306"/>
            <a:ext cx="9144000" cy="906333"/>
          </a:xfrm>
        </p:spPr>
        <p:txBody>
          <a:bodyPr anchor="ctr"/>
          <a:lstStyle/>
          <a:p>
            <a:r>
              <a:rPr lang="en-GB" sz="3600" dirty="0" err="1"/>
              <a:t>qen</a:t>
            </a:r>
            <a:r>
              <a:rPr lang="en-GB" sz="3600" dirty="0"/>
              <a:t> </a:t>
            </a:r>
            <a:r>
              <a:rPr lang="en-GB" sz="3600" dirty="0" err="1"/>
              <a:t>By;leem</a:t>
            </a:r>
            <a:r>
              <a:rPr lang="en-GB" sz="3600" dirty="0"/>
              <a:t> `</a:t>
            </a:r>
            <a:r>
              <a:rPr lang="en-GB" sz="3600" dirty="0" err="1"/>
              <a:t>nte</a:t>
            </a:r>
            <a:r>
              <a:rPr lang="en-GB" sz="3600" dirty="0"/>
              <a:t> ]</a:t>
            </a:r>
            <a:r>
              <a:rPr lang="en-GB" sz="3600" dirty="0" err="1"/>
              <a:t>Ioudea</a:t>
            </a:r>
            <a:r>
              <a:rPr lang="en-GB" sz="3600" dirty="0"/>
              <a:t> kata </a:t>
            </a:r>
            <a:r>
              <a:rPr lang="en-GB" sz="3600" dirty="0" err="1"/>
              <a:t>ni`cmy</a:t>
            </a:r>
            <a:r>
              <a:rPr lang="en-GB" sz="3600" dirty="0"/>
              <a:t> `</a:t>
            </a:r>
            <a:r>
              <a:rPr lang="en-GB" sz="3600" dirty="0" err="1"/>
              <a:t>m`prouvytikon</a:t>
            </a:r>
            <a:r>
              <a:rPr lang="en-GB" sz="3600" dirty="0"/>
              <a:t>. =a=l =a=l</a:t>
            </a:r>
            <a:endParaRPr lang="en-GB" dirty="0"/>
          </a:p>
        </p:txBody>
      </p:sp>
    </p:spTree>
    <p:extLst>
      <p:ext uri="{BB962C8B-B14F-4D97-AF65-F5344CB8AC3E}">
        <p14:creationId xmlns:p14="http://schemas.microsoft.com/office/powerpoint/2010/main" val="21173871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0E2D10B-5BE6-4BAC-9323-6E4B6B72CE43}"/>
              </a:ext>
            </a:extLst>
          </p:cNvPr>
          <p:cNvSpPr>
            <a:spLocks noGrp="1"/>
          </p:cNvSpPr>
          <p:nvPr>
            <p:ph type="title"/>
          </p:nvPr>
        </p:nvSpPr>
        <p:spPr>
          <a:xfrm>
            <a:off x="0" y="4373851"/>
            <a:ext cx="9144000" cy="682358"/>
          </a:xfrm>
        </p:spPr>
        <p:txBody>
          <a:bodyPr>
            <a:no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E758AB51-74B9-4E9B-A607-5FEBC6E9F290}"/>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GB" sz="4000" dirty="0"/>
          </a:p>
        </p:txBody>
      </p:sp>
      <p:sp>
        <p:nvSpPr>
          <p:cNvPr id="4" name="Text Placeholder 3">
            <a:extLst>
              <a:ext uri="{FF2B5EF4-FFF2-40B4-BE49-F238E27FC236}">
                <a16:creationId xmlns:a16="http://schemas.microsoft.com/office/drawing/2014/main" id="{31F20C33-722A-4CE3-AF7D-DB93BDBD1781}"/>
              </a:ext>
            </a:extLst>
          </p:cNvPr>
          <p:cNvSpPr>
            <a:spLocks noGrp="1"/>
          </p:cNvSpPr>
          <p:nvPr>
            <p:ph type="body" sz="quarter" idx="3"/>
          </p:nvPr>
        </p:nvSpPr>
        <p:spPr>
          <a:xfrm>
            <a:off x="0" y="5056210"/>
            <a:ext cx="9144000" cy="943734"/>
          </a:xfrm>
        </p:spPr>
        <p:txBody>
          <a:bodyPr anchor="ctr"/>
          <a:lstStyle/>
          <a:p>
            <a:pPr>
              <a:spcBef>
                <a:spcPts val="0"/>
              </a:spcBef>
            </a:pP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=a=l I=y=c P=,=c `</a:t>
            </a:r>
            <a:r>
              <a:rPr lang="en-US" sz="4400" b="0" i="0" u="none" strike="noStrike" dirty="0" err="1">
                <a:effectLst/>
                <a:latin typeface="CS New Athanasius" pitchFamily="34" charset="0"/>
              </a:rPr>
              <a:t>pSyri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m`V</a:t>
            </a:r>
            <a:r>
              <a:rPr lang="en-US" sz="4400" b="0" i="0" u="none" strike="noStrike" dirty="0">
                <a:effectLst/>
                <a:latin typeface="CS New Athanasius" pitchFamily="34" charset="0"/>
              </a:rPr>
              <a:t>]@</a:t>
            </a:r>
          </a:p>
        </p:txBody>
      </p:sp>
      <p:sp>
        <p:nvSpPr>
          <p:cNvPr id="5" name="TextBox 4">
            <a:hlinkClick r:id="rId2" action="ppaction://hlinksldjump"/>
            <a:extLst>
              <a:ext uri="{FF2B5EF4-FFF2-40B4-BE49-F238E27FC236}">
                <a16:creationId xmlns:a16="http://schemas.microsoft.com/office/drawing/2014/main" id="{80FF4F49-2E6C-4CDC-A00C-E4D90BCE142F}"/>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1138994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B2773E3-C991-461F-9101-73EA2B1BE02E}"/>
              </a:ext>
            </a:extLst>
          </p:cNvPr>
          <p:cNvSpPr>
            <a:spLocks noGrp="1"/>
          </p:cNvSpPr>
          <p:nvPr>
            <p:ph type="title"/>
          </p:nvPr>
        </p:nvSpPr>
        <p:spPr>
          <a:xfrm>
            <a:off x="-1" y="4373852"/>
            <a:ext cx="9144000" cy="668796"/>
          </a:xfrm>
        </p:spPr>
        <p:txBody>
          <a:bodyPr/>
          <a:lstStyle/>
          <a:p>
            <a:r>
              <a:rPr lang="ar-EG" sz="4000" b="1" kern="1200" dirty="0">
                <a:solidFill>
                  <a:schemeClr val="bg1"/>
                </a:solidFill>
                <a:latin typeface="Times New Roman" pitchFamily="18" charset="0"/>
                <a:ea typeface="+mn-ea"/>
                <a:cs typeface="Times New Roman" pitchFamily="18" charset="0"/>
              </a:rPr>
              <a:t>قبل إليه الختان، كما ينبغي بالناموس. هلليلويا هلليلويا.</a:t>
            </a:r>
            <a:endParaRPr lang="en-GB" dirty="0"/>
          </a:p>
        </p:txBody>
      </p:sp>
      <p:sp>
        <p:nvSpPr>
          <p:cNvPr id="3" name="Text Placeholder 2">
            <a:extLst>
              <a:ext uri="{FF2B5EF4-FFF2-40B4-BE49-F238E27FC236}">
                <a16:creationId xmlns:a16="http://schemas.microsoft.com/office/drawing/2014/main" id="{5018AF3D-9AEC-4444-B70A-CAF745559097}"/>
              </a:ext>
            </a:extLst>
          </p:cNvPr>
          <p:cNvSpPr>
            <a:spLocks noGrp="1"/>
          </p:cNvSpPr>
          <p:nvPr>
            <p:ph type="body" idx="1"/>
          </p:nvPr>
        </p:nvSpPr>
        <p:spPr/>
        <p:txBody>
          <a:bodyPr anchor="ctr"/>
          <a:lstStyle/>
          <a:p>
            <a:r>
              <a:rPr lang="ar-EG" b="1" kern="1200" dirty="0">
                <a:solidFill>
                  <a:schemeClr val="bg1"/>
                </a:solidFill>
                <a:latin typeface="Times New Roman" pitchFamily="18" charset="0"/>
                <a:ea typeface="+mn-ea"/>
                <a:cs typeface="Times New Roman" pitchFamily="18" charset="0"/>
              </a:rPr>
              <a:t>أفشوبي إيروف إمبي سى ڤي: كاطا بيتيس شيه خين بي نوموس. الليلويا. الليلويا.</a:t>
            </a:r>
            <a:endParaRPr lang="en-GB" dirty="0"/>
          </a:p>
        </p:txBody>
      </p:sp>
      <p:sp>
        <p:nvSpPr>
          <p:cNvPr id="4" name="Text Placeholder 3">
            <a:extLst>
              <a:ext uri="{FF2B5EF4-FFF2-40B4-BE49-F238E27FC236}">
                <a16:creationId xmlns:a16="http://schemas.microsoft.com/office/drawing/2014/main" id="{77558BC0-711B-484E-B16F-6A834917F70A}"/>
              </a:ext>
            </a:extLst>
          </p:cNvPr>
          <p:cNvSpPr>
            <a:spLocks noGrp="1"/>
          </p:cNvSpPr>
          <p:nvPr>
            <p:ph type="body" sz="quarter" idx="3"/>
          </p:nvPr>
        </p:nvSpPr>
        <p:spPr>
          <a:xfrm>
            <a:off x="0" y="5042648"/>
            <a:ext cx="9144000" cy="957295"/>
          </a:xfrm>
        </p:spPr>
        <p:txBody>
          <a:bodyPr anchor="ctr"/>
          <a:lstStyle/>
          <a:p>
            <a:pPr>
              <a:spcBef>
                <a:spcPts val="0"/>
              </a:spcBef>
            </a:pPr>
            <a:r>
              <a:rPr lang="en-US" b="0" i="0" u="none" strike="noStrike" dirty="0" err="1">
                <a:effectLst/>
                <a:latin typeface="CS New Athanasius" pitchFamily="34" charset="0"/>
              </a:rPr>
              <a:t>afswop</a:t>
            </a:r>
            <a:r>
              <a:rPr lang="en-US" b="0" i="0" u="none" strike="noStrike" dirty="0">
                <a:effectLst/>
                <a:latin typeface="CS New Athanasius" pitchFamily="34" charset="0"/>
              </a:rPr>
              <a:t> `</a:t>
            </a:r>
            <a:r>
              <a:rPr lang="en-US" b="0" i="0" u="none" strike="noStrike" dirty="0" err="1">
                <a:effectLst/>
                <a:latin typeface="CS New Athanasius" pitchFamily="34" charset="0"/>
              </a:rPr>
              <a:t>erof</a:t>
            </a:r>
            <a:r>
              <a:rPr lang="en-US" dirty="0"/>
              <a:t> `</a:t>
            </a:r>
            <a:r>
              <a:rPr lang="en-US" b="0" i="0" u="none" strike="noStrike" dirty="0" err="1">
                <a:effectLst/>
                <a:latin typeface="CS New Athanasius" pitchFamily="34" charset="0"/>
              </a:rPr>
              <a:t>mpicebi</a:t>
            </a:r>
            <a:r>
              <a:rPr lang="en-US" dirty="0"/>
              <a:t>@ kata </a:t>
            </a:r>
            <a:r>
              <a:rPr lang="en-US" dirty="0" err="1"/>
              <a:t>petecse</a:t>
            </a:r>
            <a:r>
              <a:rPr lang="en-US" dirty="0"/>
              <a:t> </a:t>
            </a:r>
            <a:r>
              <a:rPr lang="en-US" dirty="0" err="1"/>
              <a:t>qen</a:t>
            </a:r>
            <a:r>
              <a:rPr lang="en-US" dirty="0"/>
              <a:t> </a:t>
            </a:r>
            <a:r>
              <a:rPr lang="en-US" dirty="0" err="1"/>
              <a:t>pinomoc</a:t>
            </a:r>
            <a:r>
              <a:rPr lang="en-US" dirty="0"/>
              <a:t>. =A=l =a=l.</a:t>
            </a:r>
            <a:endParaRPr lang="en-GB" dirty="0"/>
          </a:p>
        </p:txBody>
      </p:sp>
    </p:spTree>
    <p:extLst>
      <p:ext uri="{BB962C8B-B14F-4D97-AF65-F5344CB8AC3E}">
        <p14:creationId xmlns:p14="http://schemas.microsoft.com/office/powerpoint/2010/main" val="3319844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9457478D-619E-47B5-9ADA-1AE5E6E61CC4}"/>
              </a:ext>
            </a:extLst>
          </p:cNvPr>
          <p:cNvSpPr>
            <a:spLocks noGrp="1"/>
          </p:cNvSpPr>
          <p:nvPr>
            <p:ph type="body" sz="quarter" idx="10"/>
          </p:nvPr>
        </p:nvSpPr>
        <p:spPr/>
        <p:txBody>
          <a:bodyPr anchor="t"/>
          <a:lstStyle/>
          <a:p>
            <a:r>
              <a:rPr lang="ar-EG" sz="4400" dirty="0"/>
              <a:t>وأضئ فهمي واجعلني شريكا لنعمة أسرارك المحيية. لكي ما إذا ذقت من إحساناتك، أقدم لك تسبحة بغير فتور، مشتاقا إلى بهائك أفضل من كل شيء، أيها المسيح إلهنا ونجنا  </a:t>
            </a:r>
            <a:r>
              <a:rPr lang="ar-EG" sz="4400" dirty="0">
                <a:solidFill>
                  <a:srgbClr val="FFC000"/>
                </a:solidFill>
              </a:rPr>
              <a:t>(كي نين...)</a:t>
            </a:r>
            <a:endParaRPr lang="en-GB" sz="4400" dirty="0"/>
          </a:p>
        </p:txBody>
      </p:sp>
    </p:spTree>
    <p:extLst>
      <p:ext uri="{BB962C8B-B14F-4D97-AF65-F5344CB8AC3E}">
        <p14:creationId xmlns:p14="http://schemas.microsoft.com/office/powerpoint/2010/main" val="172085292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5CD9BAA-359B-4BD4-A19E-D83485EDAE87}"/>
              </a:ext>
            </a:extLst>
          </p:cNvPr>
          <p:cNvSpPr>
            <a:spLocks noGrp="1"/>
          </p:cNvSpPr>
          <p:nvPr>
            <p:ph type="title"/>
          </p:nvPr>
        </p:nvSpPr>
        <p:spPr>
          <a:xfrm>
            <a:off x="-1" y="4320063"/>
            <a:ext cx="9144000" cy="56122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a:t>
            </a:r>
            <a:r>
              <a:rPr lang="ar-SA" sz="2800" b="1" dirty="0">
                <a:solidFill>
                  <a:schemeClr val="bg1"/>
                </a:solidFill>
                <a:latin typeface="Times New Roman" panose="02020603050405020304" pitchFamily="18" charset="0"/>
                <a:cs typeface="Times New Roman" panose="02020603050405020304" pitchFamily="18" charset="0"/>
              </a:rPr>
              <a:t>يسوع المسيح إبن الله</a:t>
            </a:r>
            <a:r>
              <a:rPr lang="ar-EG" sz="2800" b="1" dirty="0">
                <a:solidFill>
                  <a:schemeClr val="bg1"/>
                </a:solidFill>
                <a:latin typeface="Times New Roman" panose="02020603050405020304" pitchFamily="18" charset="0"/>
                <a:cs typeface="Times New Roman" panose="02020603050405020304" pitchFamily="18" charset="0"/>
              </a:rPr>
              <a:t>،</a:t>
            </a:r>
            <a:r>
              <a:rPr lang="ar-SA" sz="2800" b="1" dirty="0">
                <a:solidFill>
                  <a:schemeClr val="bg1"/>
                </a:solidFill>
                <a:latin typeface="Times New Roman" panose="02020603050405020304" pitchFamily="18" charset="0"/>
                <a:cs typeface="Times New Roman" panose="02020603050405020304" pitchFamily="18" charset="0"/>
              </a:rPr>
              <a:t> اعتمد في الأردن</a:t>
            </a:r>
            <a:r>
              <a:rPr lang="ar-EG" sz="2800" b="1" kern="1200" dirty="0">
                <a:solidFill>
                  <a:schemeClr val="bg1"/>
                </a:solidFill>
                <a:latin typeface="Times New Roman" pitchFamily="18" charset="0"/>
                <a:ea typeface="+mn-ea"/>
                <a:cs typeface="Times New Roman" pitchFamily="18" charset="0"/>
              </a:rPr>
              <a:t>، هلليلويا، هلليلويا. </a:t>
            </a:r>
            <a:endParaRPr lang="en-GB" sz="2800" dirty="0"/>
          </a:p>
        </p:txBody>
      </p:sp>
      <p:sp>
        <p:nvSpPr>
          <p:cNvPr id="3" name="Text Placeholder 2">
            <a:extLst>
              <a:ext uri="{FF2B5EF4-FFF2-40B4-BE49-F238E27FC236}">
                <a16:creationId xmlns:a16="http://schemas.microsoft.com/office/drawing/2014/main" id="{32FCDCB5-30C8-4E70-A0F6-65F4C2A4669D}"/>
              </a:ext>
            </a:extLst>
          </p:cNvPr>
          <p:cNvSpPr>
            <a:spLocks noGrp="1"/>
          </p:cNvSpPr>
          <p:nvPr>
            <p:ph type="body" idx="1"/>
          </p:nvPr>
        </p:nvSpPr>
        <p:spPr>
          <a:xfrm>
            <a:off x="0" y="5960491"/>
            <a:ext cx="9143999" cy="897509"/>
          </a:xfrm>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a:t>
            </a:r>
            <a:r>
              <a:rPr lang="ar-EG" sz="3200" b="1" dirty="0">
                <a:solidFill>
                  <a:schemeClr val="bg1"/>
                </a:solidFill>
                <a:latin typeface="Times New Roman" panose="02020603050405020304" pitchFamily="18" charset="0"/>
                <a:cs typeface="Times New Roman" panose="02020603050405020304" pitchFamily="18" charset="0"/>
              </a:rPr>
              <a:t> إيسوس بخرستوس إبشيري إم إفنوتي: أفتشي أومس خين بي يورذانيس:</a:t>
            </a:r>
            <a:r>
              <a:rPr lang="ar-EG" sz="3200" b="1" kern="1200" dirty="0">
                <a:solidFill>
                  <a:schemeClr val="bg1"/>
                </a:solidFill>
                <a:latin typeface="Times New Roman" pitchFamily="18" charset="0"/>
                <a:ea typeface="+mn-ea"/>
                <a:cs typeface="Times New Roman" pitchFamily="18" charset="0"/>
              </a:rPr>
              <a:t> الليلويا الليلويا. </a:t>
            </a:r>
          </a:p>
        </p:txBody>
      </p:sp>
      <p:sp>
        <p:nvSpPr>
          <p:cNvPr id="4" name="Text Placeholder 3">
            <a:extLst>
              <a:ext uri="{FF2B5EF4-FFF2-40B4-BE49-F238E27FC236}">
                <a16:creationId xmlns:a16="http://schemas.microsoft.com/office/drawing/2014/main" id="{E943B03C-8CA3-4D90-AFF5-46110A9E3353}"/>
              </a:ext>
            </a:extLst>
          </p:cNvPr>
          <p:cNvSpPr>
            <a:spLocks noGrp="1"/>
          </p:cNvSpPr>
          <p:nvPr>
            <p:ph type="body" sz="quarter" idx="3"/>
          </p:nvPr>
        </p:nvSpPr>
        <p:spPr>
          <a:xfrm>
            <a:off x="-1" y="4881283"/>
            <a:ext cx="9144000" cy="1079208"/>
          </a:xfrm>
        </p:spPr>
        <p:txBody>
          <a:bodyPr anchor="t"/>
          <a:lstStyle/>
          <a:p>
            <a:r>
              <a:rPr lang="en-GB" dirty="0" err="1"/>
              <a:t>Allylouia</a:t>
            </a:r>
            <a:r>
              <a:rPr lang="en-GB" dirty="0"/>
              <a:t> =a=l I=y=c P=,=c `</a:t>
            </a:r>
            <a:r>
              <a:rPr lang="en-GB" dirty="0" err="1"/>
              <a:t>psyri</a:t>
            </a:r>
            <a:r>
              <a:rPr lang="en-GB" dirty="0"/>
              <a:t> `mV]@ </a:t>
            </a:r>
            <a:r>
              <a:rPr lang="en-GB" dirty="0" err="1"/>
              <a:t>af</a:t>
            </a:r>
            <a:r>
              <a:rPr lang="en-GB" dirty="0"/>
              <a:t>[</a:t>
            </a:r>
            <a:r>
              <a:rPr lang="en-GB" dirty="0" err="1"/>
              <a:t>iwmc</a:t>
            </a:r>
            <a:r>
              <a:rPr lang="en-GB" dirty="0"/>
              <a:t> </a:t>
            </a:r>
            <a:r>
              <a:rPr lang="en-GB" dirty="0" err="1"/>
              <a:t>qen</a:t>
            </a:r>
            <a:r>
              <a:rPr lang="en-GB" dirty="0"/>
              <a:t> </a:t>
            </a:r>
            <a:r>
              <a:rPr lang="en-GB" dirty="0" err="1"/>
              <a:t>piIordanyc</a:t>
            </a:r>
            <a:r>
              <a:rPr lang="en-GB" dirty="0"/>
              <a:t>. =A=l =a=l.</a:t>
            </a:r>
          </a:p>
        </p:txBody>
      </p:sp>
      <p:sp>
        <p:nvSpPr>
          <p:cNvPr id="5" name="TextBox 4">
            <a:hlinkClick r:id="rId2" action="ppaction://hlinksldjump"/>
            <a:extLst>
              <a:ext uri="{FF2B5EF4-FFF2-40B4-BE49-F238E27FC236}">
                <a16:creationId xmlns:a16="http://schemas.microsoft.com/office/drawing/2014/main" id="{BF3E9EEA-8C21-4973-AADD-2182FB997DE3}"/>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252309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487B451-AC69-421B-B066-01A955A59442}"/>
              </a:ext>
            </a:extLst>
          </p:cNvPr>
          <p:cNvSpPr>
            <a:spLocks noGrp="1"/>
          </p:cNvSpPr>
          <p:nvPr>
            <p:ph type="title"/>
          </p:nvPr>
        </p:nvSpPr>
        <p:spPr>
          <a:xfrm>
            <a:off x="-1" y="4360403"/>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47204816-44ED-4EA8-AEE2-0EB0D3FCEDD1}"/>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إبشيرى إمفنوتى:</a:t>
            </a:r>
          </a:p>
        </p:txBody>
      </p:sp>
      <p:sp>
        <p:nvSpPr>
          <p:cNvPr id="4" name="Text Placeholder 3">
            <a:extLst>
              <a:ext uri="{FF2B5EF4-FFF2-40B4-BE49-F238E27FC236}">
                <a16:creationId xmlns:a16="http://schemas.microsoft.com/office/drawing/2014/main" id="{4A6E2F8E-76AC-4827-8A62-610C4B85926C}"/>
              </a:ext>
            </a:extLst>
          </p:cNvPr>
          <p:cNvSpPr>
            <a:spLocks noGrp="1"/>
          </p:cNvSpPr>
          <p:nvPr>
            <p:ph type="body" sz="quarter" idx="3"/>
          </p:nvPr>
        </p:nvSpPr>
        <p:spPr>
          <a:xfrm>
            <a:off x="0" y="5142774"/>
            <a:ext cx="9144000" cy="857169"/>
          </a:xfrm>
        </p:spPr>
        <p:txBody>
          <a:bodyPr anchor="ctr"/>
          <a:lstStyle/>
          <a:p>
            <a:r>
              <a:rPr lang="en-GB" sz="4400" dirty="0" err="1"/>
              <a:t>Allylouial</a:t>
            </a:r>
            <a:r>
              <a:rPr lang="en-GB" sz="4400" dirty="0"/>
              <a:t> =a=l@ I=y=c P=,=c `</a:t>
            </a:r>
            <a:r>
              <a:rPr lang="en-GB" sz="4400" dirty="0" err="1"/>
              <a:t>Psyri</a:t>
            </a:r>
            <a:r>
              <a:rPr lang="en-GB" sz="4400" dirty="0"/>
              <a:t> `mV]@</a:t>
            </a:r>
          </a:p>
        </p:txBody>
      </p:sp>
    </p:spTree>
    <p:extLst>
      <p:ext uri="{BB962C8B-B14F-4D97-AF65-F5344CB8AC3E}">
        <p14:creationId xmlns:p14="http://schemas.microsoft.com/office/powerpoint/2010/main" val="69097849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1EF6AB8-3DA2-442E-911A-D104E1EC0249}"/>
              </a:ext>
            </a:extLst>
          </p:cNvPr>
          <p:cNvSpPr>
            <a:spLocks noGrp="1"/>
          </p:cNvSpPr>
          <p:nvPr>
            <p:ph type="title"/>
          </p:nvPr>
        </p:nvSpPr>
        <p:spPr>
          <a:xfrm>
            <a:off x="0" y="4360404"/>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 المياه فصيرها خمراً. هلليلويا هلليلويا.</a:t>
            </a:r>
            <a:endParaRPr lang="en-GB" sz="4400" dirty="0"/>
          </a:p>
        </p:txBody>
      </p:sp>
      <p:sp>
        <p:nvSpPr>
          <p:cNvPr id="3" name="Text Placeholder 2">
            <a:extLst>
              <a:ext uri="{FF2B5EF4-FFF2-40B4-BE49-F238E27FC236}">
                <a16:creationId xmlns:a16="http://schemas.microsoft.com/office/drawing/2014/main" id="{9CBF4AEE-2D48-43A0-82E6-942E839AC090}"/>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أف إسمو اى نى موأوو أف أيتو إن إيرب: الليلويا. الليلويا.</a:t>
            </a:r>
            <a:endParaRPr lang="en-GB" sz="3800" dirty="0"/>
          </a:p>
        </p:txBody>
      </p:sp>
      <p:sp>
        <p:nvSpPr>
          <p:cNvPr id="4" name="Text Placeholder 3">
            <a:extLst>
              <a:ext uri="{FF2B5EF4-FFF2-40B4-BE49-F238E27FC236}">
                <a16:creationId xmlns:a16="http://schemas.microsoft.com/office/drawing/2014/main" id="{0D9A07E2-44C3-467F-9051-62B13FD0505C}"/>
              </a:ext>
            </a:extLst>
          </p:cNvPr>
          <p:cNvSpPr>
            <a:spLocks noGrp="1"/>
          </p:cNvSpPr>
          <p:nvPr>
            <p:ph type="body" sz="quarter" idx="3"/>
          </p:nvPr>
        </p:nvSpPr>
        <p:spPr>
          <a:xfrm>
            <a:off x="0" y="5142776"/>
            <a:ext cx="9144000" cy="857168"/>
          </a:xfrm>
        </p:spPr>
        <p:txBody>
          <a:bodyPr anchor="ctr"/>
          <a:lstStyle/>
          <a:p>
            <a:r>
              <a:rPr lang="en-GB" sz="4400" dirty="0" err="1"/>
              <a:t>af`cmou</a:t>
            </a:r>
            <a:r>
              <a:rPr lang="en-GB" sz="4400" dirty="0"/>
              <a:t> `</a:t>
            </a:r>
            <a:r>
              <a:rPr lang="en-GB" sz="4400" dirty="0" err="1"/>
              <a:t>enimwou</a:t>
            </a:r>
            <a:r>
              <a:rPr lang="en-GB" sz="4400" dirty="0"/>
              <a:t> </a:t>
            </a:r>
            <a:r>
              <a:rPr lang="en-GB" sz="4400" dirty="0" err="1"/>
              <a:t>afaitou</a:t>
            </a:r>
            <a:r>
              <a:rPr lang="en-GB" sz="4400" dirty="0"/>
              <a:t> `</a:t>
            </a:r>
            <a:r>
              <a:rPr lang="en-GB" sz="4400" dirty="0" err="1"/>
              <a:t>nyrp</a:t>
            </a:r>
            <a:r>
              <a:rPr lang="en-GB" sz="4400" dirty="0"/>
              <a:t>@ =a=l =a=l.</a:t>
            </a:r>
          </a:p>
        </p:txBody>
      </p:sp>
      <p:sp>
        <p:nvSpPr>
          <p:cNvPr id="5" name="TextBox 4">
            <a:hlinkClick r:id="rId2" action="ppaction://hlinksldjump"/>
            <a:extLst>
              <a:ext uri="{FF2B5EF4-FFF2-40B4-BE49-F238E27FC236}">
                <a16:creationId xmlns:a16="http://schemas.microsoft.com/office/drawing/2014/main" id="{A5D1902A-BB69-4585-AB19-56E731A93AD0}"/>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63718391"/>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691B3E9-F66D-4B90-BEB0-A30E15CA29C8}"/>
              </a:ext>
            </a:extLst>
          </p:cNvPr>
          <p:cNvSpPr>
            <a:spLocks noGrp="1"/>
          </p:cNvSpPr>
          <p:nvPr>
            <p:ph type="title"/>
          </p:nvPr>
        </p:nvSpPr>
        <p:spPr>
          <a:xfrm>
            <a:off x="0" y="4360403"/>
            <a:ext cx="9144000" cy="615009"/>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(هليلويا)2، يسوع المسيح ابن الله، دخل الهيكل، (هليلويا)2</a:t>
            </a:r>
            <a:endParaRPr lang="en-GB" sz="3700" dirty="0"/>
          </a:p>
        </p:txBody>
      </p:sp>
      <p:sp>
        <p:nvSpPr>
          <p:cNvPr id="3" name="Text Placeholder 2">
            <a:extLst>
              <a:ext uri="{FF2B5EF4-FFF2-40B4-BE49-F238E27FC236}">
                <a16:creationId xmlns:a16="http://schemas.microsoft.com/office/drawing/2014/main" id="{126C8881-9609-4D0D-8780-DB6A8A19AA22}"/>
              </a:ext>
            </a:extLst>
          </p:cNvPr>
          <p:cNvSpPr>
            <a:spLocks noGrp="1"/>
          </p:cNvSpPr>
          <p:nvPr>
            <p:ph type="body" idx="1"/>
          </p:nvPr>
        </p:nvSpPr>
        <p:spPr>
          <a:xfrm>
            <a:off x="0" y="5905329"/>
            <a:ext cx="9143999" cy="952672"/>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إفشيه إيخون إيه بي إرفيي: الليلويا. الليلويا.</a:t>
            </a:r>
          </a:p>
        </p:txBody>
      </p:sp>
      <p:sp>
        <p:nvSpPr>
          <p:cNvPr id="4" name="Text Placeholder 3">
            <a:extLst>
              <a:ext uri="{FF2B5EF4-FFF2-40B4-BE49-F238E27FC236}">
                <a16:creationId xmlns:a16="http://schemas.microsoft.com/office/drawing/2014/main" id="{8D1B4AE1-1AF3-494E-963B-E0D0DBE18724}"/>
              </a:ext>
            </a:extLst>
          </p:cNvPr>
          <p:cNvSpPr>
            <a:spLocks noGrp="1"/>
          </p:cNvSpPr>
          <p:nvPr>
            <p:ph type="body" sz="quarter" idx="3"/>
          </p:nvPr>
        </p:nvSpPr>
        <p:spPr>
          <a:xfrm>
            <a:off x="0" y="5096435"/>
            <a:ext cx="9144000" cy="808893"/>
          </a:xfrm>
        </p:spPr>
        <p:txBody>
          <a:bodyPr anchor="ctr"/>
          <a:lstStyle/>
          <a:p>
            <a:pPr>
              <a:spcBef>
                <a:spcPts val="0"/>
              </a:spcBef>
            </a:pPr>
            <a:r>
              <a:rPr lang="en-GB" dirty="0" err="1"/>
              <a:t>Allylouial</a:t>
            </a:r>
            <a:r>
              <a:rPr lang="en-GB" dirty="0"/>
              <a:t> =a=l@ I=y=c P=,=c `</a:t>
            </a:r>
            <a:r>
              <a:rPr lang="en-GB" dirty="0" err="1"/>
              <a:t>Psyri</a:t>
            </a:r>
            <a:r>
              <a:rPr lang="en-GB" dirty="0"/>
              <a:t> `mV]</a:t>
            </a:r>
            <a:r>
              <a:rPr lang="en-US" dirty="0"/>
              <a:t>@</a:t>
            </a:r>
            <a:r>
              <a:rPr lang="ar-EG" dirty="0"/>
              <a:t> </a:t>
            </a:r>
            <a:r>
              <a:rPr lang="en-GB" dirty="0"/>
              <a:t>`</a:t>
            </a:r>
            <a:r>
              <a:rPr lang="en-GB" dirty="0" err="1"/>
              <a:t>afse</a:t>
            </a:r>
            <a:r>
              <a:rPr lang="en-GB" dirty="0"/>
              <a:t> `</a:t>
            </a:r>
            <a:r>
              <a:rPr lang="en-GB" dirty="0" err="1"/>
              <a:t>eqoun</a:t>
            </a:r>
            <a:r>
              <a:rPr lang="en-GB" dirty="0"/>
              <a:t> `</a:t>
            </a:r>
            <a:r>
              <a:rPr lang="en-GB" dirty="0" err="1"/>
              <a:t>epi`ervei</a:t>
            </a:r>
            <a:r>
              <a:rPr lang="en-GB" dirty="0"/>
              <a:t> =A=l =a=l.</a:t>
            </a:r>
          </a:p>
        </p:txBody>
      </p:sp>
      <p:sp>
        <p:nvSpPr>
          <p:cNvPr id="5" name="TextBox 4">
            <a:hlinkClick r:id="rId2" action="ppaction://hlinksldjump"/>
            <a:extLst>
              <a:ext uri="{FF2B5EF4-FFF2-40B4-BE49-F238E27FC236}">
                <a16:creationId xmlns:a16="http://schemas.microsoft.com/office/drawing/2014/main" id="{C1C8243E-D26C-467B-BD16-A12C44E54A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09051931"/>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5AE484F-8975-0FFB-2B53-982BF2F4B883}"/>
              </a:ext>
            </a:extLst>
          </p:cNvPr>
          <p:cNvSpPr>
            <a:spLocks noGrp="1"/>
          </p:cNvSpPr>
          <p:nvPr>
            <p:ph type="title"/>
          </p:nvPr>
        </p:nvSpPr>
        <p:spPr/>
        <p:txBody>
          <a:bodyPr>
            <a:noAutofit/>
          </a:bodyPr>
          <a:lstStyle/>
          <a:p>
            <a:r>
              <a:rPr lang="ar-EG" sz="2800" dirty="0">
                <a:solidFill>
                  <a:srgbClr val="FFC000"/>
                </a:solidFill>
              </a:rPr>
              <a:t>مرد مزمور البشارة</a:t>
            </a:r>
            <a:endParaRPr lang="en-US" sz="2800" dirty="0">
              <a:solidFill>
                <a:srgbClr val="FFC000"/>
              </a:solidFill>
            </a:endParaRPr>
          </a:p>
        </p:txBody>
      </p:sp>
      <p:sp>
        <p:nvSpPr>
          <p:cNvPr id="3" name="Text Placeholder 2">
            <a:extLst>
              <a:ext uri="{FF2B5EF4-FFF2-40B4-BE49-F238E27FC236}">
                <a16:creationId xmlns:a16="http://schemas.microsoft.com/office/drawing/2014/main" id="{B5AD5FB4-D96C-BA14-CBD7-A592DCBFCCD0}"/>
              </a:ext>
            </a:extLst>
          </p:cNvPr>
          <p:cNvSpPr>
            <a:spLocks noGrp="1"/>
          </p:cNvSpPr>
          <p:nvPr>
            <p:ph type="body" idx="1"/>
          </p:nvPr>
        </p:nvSpPr>
        <p:spPr>
          <a:xfrm>
            <a:off x="0" y="5934075"/>
            <a:ext cx="9143999" cy="923925"/>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أفتشي صاركس إيڤول خين تي بارثينوس: الليلويا الليلويا.</a:t>
            </a:r>
          </a:p>
        </p:txBody>
      </p:sp>
      <p:sp>
        <p:nvSpPr>
          <p:cNvPr id="4" name="Text Placeholder 3">
            <a:extLst>
              <a:ext uri="{FF2B5EF4-FFF2-40B4-BE49-F238E27FC236}">
                <a16:creationId xmlns:a16="http://schemas.microsoft.com/office/drawing/2014/main" id="{2A5A3BC9-1E9C-25E4-7BD9-6F2A1736CAC3}"/>
              </a:ext>
            </a:extLst>
          </p:cNvPr>
          <p:cNvSpPr>
            <a:spLocks noGrp="1"/>
          </p:cNvSpPr>
          <p:nvPr>
            <p:ph type="body" sz="quarter" idx="3"/>
          </p:nvPr>
        </p:nvSpPr>
        <p:spPr>
          <a:xfrm>
            <a:off x="0" y="4988859"/>
            <a:ext cx="9144000" cy="945215"/>
          </a:xfrm>
        </p:spPr>
        <p:txBody>
          <a:bodyPr anchor="ctr"/>
          <a:lstStyle/>
          <a:p>
            <a:r>
              <a:rPr lang="en-US" sz="3400" b="0" i="0" u="none" strike="noStrike" dirty="0" err="1">
                <a:effectLst/>
                <a:latin typeface="CS New Athanasius" pitchFamily="34" charset="0"/>
              </a:rPr>
              <a:t>Allylouia</a:t>
            </a:r>
            <a:r>
              <a:rPr lang="en-US" sz="3400" b="0" i="0" u="none" strike="noStrike" dirty="0">
                <a:effectLst/>
                <a:latin typeface="CS New Athanasius" pitchFamily="34" charset="0"/>
              </a:rPr>
              <a:t> =a=l@ </a:t>
            </a:r>
            <a:r>
              <a:rPr lang="en-US" sz="3400" b="0" i="0" u="none" strike="noStrike" dirty="0" err="1">
                <a:effectLst/>
                <a:latin typeface="CS New Athanasius" pitchFamily="34" charset="0"/>
              </a:rPr>
              <a:t>Iycouc</a:t>
            </a:r>
            <a:r>
              <a:rPr lang="en-US" sz="3400" b="0" i="0" u="none" strike="noStrike" dirty="0">
                <a:effectLst/>
                <a:latin typeface="CS New Athanasius" pitchFamily="34" charset="0"/>
              </a:rPr>
              <a:t> Pi`,</a:t>
            </a:r>
            <a:r>
              <a:rPr lang="en-US" sz="3400" b="0" i="0" u="none" strike="noStrike" dirty="0" err="1">
                <a:effectLst/>
                <a:latin typeface="CS New Athanasius" pitchFamily="34" charset="0"/>
              </a:rPr>
              <a:t>rictoc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Psyri</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m`Vnou</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af</a:t>
            </a:r>
            <a:r>
              <a:rPr lang="en-US" sz="3400" b="0" i="0" u="none" strike="noStrike" dirty="0">
                <a:effectLst/>
                <a:latin typeface="CS New Athanasius" pitchFamily="34" charset="0"/>
              </a:rPr>
              <a:t>[</a:t>
            </a:r>
            <a:r>
              <a:rPr lang="en-US" sz="3400" b="0" i="0" u="none" strike="noStrike" dirty="0" err="1">
                <a:effectLst/>
                <a:latin typeface="CS New Athanasius" pitchFamily="34" charset="0"/>
              </a:rPr>
              <a:t>icarx</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ebol</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qen</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par;enoc</a:t>
            </a:r>
            <a:r>
              <a:rPr lang="en-US" sz="3400" b="0" i="0" u="none" strike="noStrike" dirty="0">
                <a:effectLst/>
                <a:latin typeface="CS New Athanasius" pitchFamily="34" charset="0"/>
              </a:rPr>
              <a:t>@ =a=l =a=l.</a:t>
            </a:r>
          </a:p>
        </p:txBody>
      </p:sp>
      <p:sp>
        <p:nvSpPr>
          <p:cNvPr id="6" name="Text Placeholder 5">
            <a:extLst>
              <a:ext uri="{FF2B5EF4-FFF2-40B4-BE49-F238E27FC236}">
                <a16:creationId xmlns:a16="http://schemas.microsoft.com/office/drawing/2014/main" id="{28E1503E-326D-4934-ABFD-EB0427806DA2}"/>
              </a:ext>
            </a:extLst>
          </p:cNvPr>
          <p:cNvSpPr>
            <a:spLocks noGrp="1"/>
          </p:cNvSpPr>
          <p:nvPr>
            <p:ph type="body" sz="quarter" idx="10"/>
          </p:nvPr>
        </p:nvSpPr>
        <p:spPr>
          <a:xfrm>
            <a:off x="0" y="4359276"/>
            <a:ext cx="9144000" cy="629584"/>
          </a:xfrm>
        </p:spPr>
        <p:txBody>
          <a:bodyPr>
            <a:normAutofit/>
          </a:bodyPr>
          <a:lstStyle/>
          <a:p>
            <a:r>
              <a:rPr lang="ar-EG" sz="2900" dirty="0">
                <a:cs typeface="+mj-cs"/>
              </a:rPr>
              <a:t>هلليلويا هلليلويا، يسوع المسيح إبن الله، تجسد من العذراء، هلليلويا هلليلويا.</a:t>
            </a:r>
            <a:endParaRPr lang="en-US" sz="2900" dirty="0">
              <a:cs typeface="+mj-cs"/>
            </a:endParaRPr>
          </a:p>
        </p:txBody>
      </p:sp>
      <p:sp>
        <p:nvSpPr>
          <p:cNvPr id="5" name="TextBox 4">
            <a:hlinkClick r:id="rId2" action="ppaction://hlinksldjump"/>
            <a:extLst>
              <a:ext uri="{FF2B5EF4-FFF2-40B4-BE49-F238E27FC236}">
                <a16:creationId xmlns:a16="http://schemas.microsoft.com/office/drawing/2014/main" id="{3B0D656A-C392-1C3B-D5D4-9765D1C700A3}"/>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936461215"/>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587E8FC-B1C3-4A7E-8F48-A56A2CC225EE}"/>
              </a:ext>
            </a:extLst>
          </p:cNvPr>
          <p:cNvSpPr>
            <a:spLocks noGrp="1"/>
          </p:cNvSpPr>
          <p:nvPr>
            <p:ph type="title"/>
          </p:nvPr>
        </p:nvSpPr>
        <p:spPr/>
        <p:txBody>
          <a:bodyPr/>
          <a:lstStyle/>
          <a:p>
            <a:r>
              <a:rPr lang="ar-EG" dirty="0">
                <a:solidFill>
                  <a:srgbClr val="FFC000"/>
                </a:solidFill>
              </a:rPr>
              <a:t>مرد مزمور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EA29B7A6-811D-4084-B457-3EB094E3C4C5}"/>
              </a:ext>
            </a:extLst>
          </p:cNvPr>
          <p:cNvSpPr>
            <a:spLocks noGrp="1"/>
          </p:cNvSpPr>
          <p:nvPr>
            <p:ph type="body" idx="1"/>
          </p:nvPr>
        </p:nvSpPr>
        <p:spPr>
          <a:xfrm>
            <a:off x="0" y="5916709"/>
            <a:ext cx="9143999" cy="941292"/>
          </a:xfrm>
        </p:spPr>
        <p:txBody>
          <a:bodyPr/>
          <a:lstStyle/>
          <a:p>
            <a:r>
              <a:rPr lang="ar-EG" sz="3600" dirty="0"/>
              <a:t>الليلويا الليلويا: إيسوس بخرستوس إبشيرى إمفنوتى: آفشيه إيخون إيه يروساليم: الليلويا الليلويا</a:t>
            </a:r>
          </a:p>
        </p:txBody>
      </p:sp>
      <p:sp>
        <p:nvSpPr>
          <p:cNvPr id="4" name="Text Placeholder 3">
            <a:extLst>
              <a:ext uri="{FF2B5EF4-FFF2-40B4-BE49-F238E27FC236}">
                <a16:creationId xmlns:a16="http://schemas.microsoft.com/office/drawing/2014/main" id="{615775E1-4252-4756-A90B-5D432026AE7E}"/>
              </a:ext>
            </a:extLst>
          </p:cNvPr>
          <p:cNvSpPr>
            <a:spLocks noGrp="1"/>
          </p:cNvSpPr>
          <p:nvPr>
            <p:ph type="body" sz="quarter" idx="3"/>
          </p:nvPr>
        </p:nvSpPr>
        <p:spPr>
          <a:xfrm>
            <a:off x="-1" y="4961966"/>
            <a:ext cx="9144000" cy="941293"/>
          </a:xfrm>
        </p:spPr>
        <p:txBody>
          <a:bodyPr anchor="t"/>
          <a:lstStyle/>
          <a:p>
            <a:pPr>
              <a:lnSpc>
                <a:spcPct val="80000"/>
              </a:lnSpc>
              <a:spcBef>
                <a:spcPts val="0"/>
              </a:spcBef>
            </a:pPr>
            <a:r>
              <a:rPr lang="en-GB" sz="3800" dirty="0" err="1"/>
              <a:t>Allylouia</a:t>
            </a:r>
            <a:r>
              <a:rPr lang="en-GB" sz="3800" dirty="0"/>
              <a:t> =a=l@ I=y=c P=,=c `</a:t>
            </a:r>
            <a:r>
              <a:rPr lang="en-GB" sz="3800" dirty="0" err="1"/>
              <a:t>Psyri</a:t>
            </a:r>
            <a:r>
              <a:rPr lang="en-GB" sz="3800" dirty="0"/>
              <a:t> `mV]@ </a:t>
            </a:r>
            <a:r>
              <a:rPr lang="en-GB" sz="3800" dirty="0" err="1"/>
              <a:t>afse</a:t>
            </a:r>
            <a:endParaRPr lang="ar-EG" sz="3800" dirty="0"/>
          </a:p>
          <a:p>
            <a:pPr>
              <a:lnSpc>
                <a:spcPct val="80000"/>
              </a:lnSpc>
              <a:spcBef>
                <a:spcPts val="0"/>
              </a:spcBef>
            </a:pPr>
            <a:r>
              <a:rPr lang="en-GB" sz="3800" dirty="0"/>
              <a:t> `</a:t>
            </a:r>
            <a:r>
              <a:rPr lang="en-GB" sz="3800" dirty="0" err="1"/>
              <a:t>eqoun</a:t>
            </a:r>
            <a:r>
              <a:rPr lang="en-GB" sz="3800" dirty="0"/>
              <a:t> `</a:t>
            </a:r>
            <a:r>
              <a:rPr lang="en-GB" sz="3800" dirty="0" err="1"/>
              <a:t>eIeroucalym</a:t>
            </a:r>
            <a:r>
              <a:rPr lang="en-GB" sz="3800" dirty="0"/>
              <a:t>@ =a=l =a=l</a:t>
            </a:r>
          </a:p>
        </p:txBody>
      </p:sp>
      <p:sp>
        <p:nvSpPr>
          <p:cNvPr id="5" name="Text Placeholder 4">
            <a:extLst>
              <a:ext uri="{FF2B5EF4-FFF2-40B4-BE49-F238E27FC236}">
                <a16:creationId xmlns:a16="http://schemas.microsoft.com/office/drawing/2014/main" id="{C5ADC2AE-EAD9-4DE1-85AB-CCE7D43F5E63}"/>
              </a:ext>
            </a:extLst>
          </p:cNvPr>
          <p:cNvSpPr>
            <a:spLocks noGrp="1"/>
          </p:cNvSpPr>
          <p:nvPr>
            <p:ph type="body" sz="quarter" idx="10"/>
          </p:nvPr>
        </p:nvSpPr>
        <p:spPr>
          <a:xfrm>
            <a:off x="-80683" y="4359276"/>
            <a:ext cx="9305365" cy="602690"/>
          </a:xfrm>
        </p:spPr>
        <p:txBody>
          <a:bodyPr>
            <a:noAutofit/>
          </a:bodyPr>
          <a:lstStyle/>
          <a:p>
            <a:r>
              <a:rPr lang="ar-EG" sz="3100" b="1" kern="1200" dirty="0">
                <a:solidFill>
                  <a:schemeClr val="bg1"/>
                </a:solidFill>
                <a:latin typeface="Times New Roman" pitchFamily="18" charset="0"/>
                <a:ea typeface="+mn-ea"/>
                <a:cs typeface="Times New Roman" pitchFamily="18" charset="0"/>
              </a:rPr>
              <a:t>هلليلويا هلليلويا، يسوع المسيح إبن الله، دخل اورشليم، هلليلويا هلليلويا.</a:t>
            </a:r>
          </a:p>
        </p:txBody>
      </p:sp>
    </p:spTree>
    <p:extLst>
      <p:ext uri="{BB962C8B-B14F-4D97-AF65-F5344CB8AC3E}">
        <p14:creationId xmlns:p14="http://schemas.microsoft.com/office/powerpoint/2010/main" val="309436367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p:cNvSpPr>
            <a:spLocks noGrp="1"/>
          </p:cNvSpPr>
          <p:nvPr>
            <p:ph type="title"/>
          </p:nvPr>
        </p:nvSpPr>
        <p:spPr>
          <a:xfrm>
            <a:off x="-1550504" y="0"/>
            <a:ext cx="1550504" cy="1682620"/>
          </a:xfrm>
        </p:spPr>
        <p:txBody>
          <a:bodyPr>
            <a:normAutofit fontScale="90000"/>
          </a:bodyPr>
          <a:lstStyle/>
          <a:p>
            <a:pPr>
              <a:spcBef>
                <a:spcPct val="20000"/>
              </a:spcBef>
            </a:pPr>
            <a:r>
              <a:rPr lang="ar-SA" sz="4400" dirty="0">
                <a:solidFill>
                  <a:srgbClr val="FFC000"/>
                </a:solidFill>
              </a:rPr>
              <a:t>مرد المزمور القيامة</a:t>
            </a:r>
          </a:p>
        </p:txBody>
      </p:sp>
      <p:sp>
        <p:nvSpPr>
          <p:cNvPr id="6" name="Text Placeholder 5"/>
          <p:cNvSpPr>
            <a:spLocks noGrp="1"/>
          </p:cNvSpPr>
          <p:nvPr>
            <p:ph type="body" idx="1"/>
          </p:nvPr>
        </p:nvSpPr>
        <p:spPr/>
        <p:txBody>
          <a:bodyPr anchor="ctr"/>
          <a:lstStyle/>
          <a:p>
            <a:r>
              <a:rPr lang="ar-EG" sz="3700" dirty="0"/>
              <a:t>الليلويا. الليلويا إيسوس بخرستوس  إبؤرو انتى اب او اوو:</a:t>
            </a:r>
          </a:p>
        </p:txBody>
      </p:sp>
      <p:sp>
        <p:nvSpPr>
          <p:cNvPr id="7" name="Text Placeholder 6"/>
          <p:cNvSpPr>
            <a:spLocks noGrp="1"/>
          </p:cNvSpPr>
          <p:nvPr>
            <p:ph type="body" sz="quarter" idx="3"/>
          </p:nvPr>
        </p:nvSpPr>
        <p:spPr>
          <a:xfrm>
            <a:off x="-1" y="5256283"/>
            <a:ext cx="9144000" cy="847758"/>
          </a:xfrm>
        </p:spPr>
        <p:txBody>
          <a:bodyPr/>
          <a:lstStyle/>
          <a:p>
            <a:pPr lvl="0" rtl="0"/>
            <a:r>
              <a:rPr lang="en-US" sz="4800" dirty="0">
                <a:latin typeface="CS New Athanasius" panose="020B0500000000000000" pitchFamily="34" charset="0"/>
              </a:rPr>
              <a:t>A=l =a=l@ I=y=c P=,=c </a:t>
            </a:r>
            <a:r>
              <a:rPr lang="en-US" sz="4800" dirty="0" err="1">
                <a:latin typeface="CS New Athanasius" panose="020B0500000000000000" pitchFamily="34" charset="0"/>
              </a:rPr>
              <a:t>pouro</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pwou</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A1F3223-2BE2-4EB1-9EE1-CB7CA6A0D65E}"/>
              </a:ext>
            </a:extLst>
          </p:cNvPr>
          <p:cNvSpPr>
            <a:spLocks noGrp="1"/>
          </p:cNvSpPr>
          <p:nvPr>
            <p:ph type="body" sz="quarter" idx="10"/>
          </p:nvPr>
        </p:nvSpPr>
        <p:spPr>
          <a:xfrm>
            <a:off x="0" y="4379560"/>
            <a:ext cx="9144000" cy="795821"/>
          </a:xfrm>
        </p:spPr>
        <p:txBody>
          <a:bodyPr>
            <a:normAutofit/>
          </a:bodyPr>
          <a:lstStyle/>
          <a:p>
            <a:r>
              <a:rPr lang="ar-SA" sz="4400" dirty="0"/>
              <a:t>هلليلويا هلليلويا، يسوع المسيح ملك المجد،</a:t>
            </a:r>
          </a:p>
        </p:txBody>
      </p:sp>
      <p:sp>
        <p:nvSpPr>
          <p:cNvPr id="8" name="TextBox 7">
            <a:hlinkClick r:id="rId2" action="ppaction://hlinksldjump"/>
            <a:extLst>
              <a:ext uri="{FF2B5EF4-FFF2-40B4-BE49-F238E27FC236}">
                <a16:creationId xmlns:a16="http://schemas.microsoft.com/office/drawing/2014/main" id="{A56A62BE-CF7A-42B0-9D6E-8ED544FAFD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1513935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ar-EG" sz="3600" dirty="0"/>
          </a:p>
        </p:txBody>
      </p:sp>
      <p:sp>
        <p:nvSpPr>
          <p:cNvPr id="3" name="Text Placeholder 2"/>
          <p:cNvSpPr>
            <a:spLocks noGrp="1"/>
          </p:cNvSpPr>
          <p:nvPr>
            <p:ph type="body" idx="1"/>
          </p:nvPr>
        </p:nvSpPr>
        <p:spPr>
          <a:xfrm>
            <a:off x="0" y="5929559"/>
            <a:ext cx="9143999" cy="928442"/>
          </a:xfrm>
        </p:spPr>
        <p:txBody>
          <a:bodyPr/>
          <a:lstStyle/>
          <a:p>
            <a:r>
              <a:rPr lang="ar-EG" dirty="0"/>
              <a:t>أفطونف إيفول خين نى إثموؤت: خين بى إيهو أوو إمماه شومت الليلويا. الليلويا.</a:t>
            </a:r>
          </a:p>
        </p:txBody>
      </p:sp>
      <p:sp>
        <p:nvSpPr>
          <p:cNvPr id="4" name="Text Placeholder 3"/>
          <p:cNvSpPr>
            <a:spLocks noGrp="1"/>
          </p:cNvSpPr>
          <p:nvPr>
            <p:ph type="body" sz="quarter" idx="3"/>
          </p:nvPr>
        </p:nvSpPr>
        <p:spPr>
          <a:xfrm>
            <a:off x="-1" y="4988858"/>
            <a:ext cx="9144000" cy="940701"/>
          </a:xfrm>
        </p:spPr>
        <p:txBody>
          <a:bodyPr/>
          <a:lstStyle/>
          <a:p>
            <a:pPr rtl="0">
              <a:spcBef>
                <a:spcPts val="0"/>
              </a:spcBef>
            </a:pPr>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endParaRPr lang="en-US" sz="4000" dirty="0"/>
          </a:p>
          <a:p>
            <a:pPr rtl="0">
              <a:spcBef>
                <a:spcPts val="0"/>
              </a:spcBef>
            </a:pPr>
            <a:r>
              <a:rPr lang="en-US" sz="4000" dirty="0"/>
              <a:t> `</a:t>
            </a:r>
            <a:r>
              <a:rPr lang="en-US" sz="4000" dirty="0" err="1"/>
              <a:t>mmahsomt</a:t>
            </a:r>
            <a:r>
              <a:rPr lang="en-US" sz="4000" dirty="0"/>
              <a:t>. =A=l =a=l.</a:t>
            </a:r>
          </a:p>
        </p:txBody>
      </p:sp>
      <p:sp>
        <p:nvSpPr>
          <p:cNvPr id="5" name="Text Placeholder 4">
            <a:extLst>
              <a:ext uri="{FF2B5EF4-FFF2-40B4-BE49-F238E27FC236}">
                <a16:creationId xmlns:a16="http://schemas.microsoft.com/office/drawing/2014/main" id="{C7941637-BC1B-4A13-B2E5-7594B0EBE593}"/>
              </a:ext>
            </a:extLst>
          </p:cNvPr>
          <p:cNvSpPr>
            <a:spLocks noGrp="1"/>
          </p:cNvSpPr>
          <p:nvPr>
            <p:ph type="body" sz="quarter" idx="10"/>
          </p:nvPr>
        </p:nvSpPr>
        <p:spPr>
          <a:xfrm>
            <a:off x="0" y="4359276"/>
            <a:ext cx="9144000" cy="710266"/>
          </a:xfrm>
        </p:spPr>
        <p:txBody>
          <a:bodyPr/>
          <a:lstStyle/>
          <a:p>
            <a:r>
              <a:rPr lang="ar-SA" dirty="0">
                <a:cs typeface="+mj-cs"/>
              </a:rPr>
              <a:t>قام من الأموات</a:t>
            </a:r>
            <a:r>
              <a:rPr lang="ar-EG" dirty="0">
                <a:cs typeface="+mj-cs"/>
              </a:rPr>
              <a:t> ، في اليوم الثالث. هلليلويا هلليلويا.</a:t>
            </a:r>
          </a:p>
        </p:txBody>
      </p:sp>
    </p:spTree>
    <p:extLst>
      <p:ext uri="{BB962C8B-B14F-4D97-AF65-F5344CB8AC3E}">
        <p14:creationId xmlns:p14="http://schemas.microsoft.com/office/powerpoint/2010/main" val="38681321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75647A5-A112-4628-B798-3D4B6AC89283}"/>
              </a:ext>
            </a:extLst>
          </p:cNvPr>
          <p:cNvSpPr>
            <a:spLocks noGrp="1"/>
          </p:cNvSpPr>
          <p:nvPr>
            <p:ph type="title"/>
          </p:nvPr>
        </p:nvSpPr>
        <p:spPr/>
        <p:txBody>
          <a:bodyPr>
            <a:noAutofit/>
          </a:bodyPr>
          <a:lstStyle/>
          <a:p>
            <a:r>
              <a:rPr lang="ar-EG" sz="3200" dirty="0">
                <a:solidFill>
                  <a:srgbClr val="FFC000"/>
                </a:solidFill>
              </a:rPr>
              <a:t>مرد مزمور الصعود</a:t>
            </a:r>
            <a:endParaRPr lang="en-GB" sz="3200" dirty="0">
              <a:solidFill>
                <a:srgbClr val="FFC000"/>
              </a:solidFill>
            </a:endParaRPr>
          </a:p>
        </p:txBody>
      </p:sp>
      <p:sp>
        <p:nvSpPr>
          <p:cNvPr id="3" name="Text Placeholder 2">
            <a:extLst>
              <a:ext uri="{FF2B5EF4-FFF2-40B4-BE49-F238E27FC236}">
                <a16:creationId xmlns:a16="http://schemas.microsoft.com/office/drawing/2014/main" id="{8E549557-0356-4B34-84E9-93A1BAB243EF}"/>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 الليلويا: بخرستوس أفطونف إيفول خين نى إثموؤت:</a:t>
            </a:r>
            <a:endParaRPr lang="en-GB" dirty="0"/>
          </a:p>
        </p:txBody>
      </p:sp>
      <p:sp>
        <p:nvSpPr>
          <p:cNvPr id="4" name="Text Placeholder 3">
            <a:extLst>
              <a:ext uri="{FF2B5EF4-FFF2-40B4-BE49-F238E27FC236}">
                <a16:creationId xmlns:a16="http://schemas.microsoft.com/office/drawing/2014/main" id="{B91DFF14-5B8F-457D-98AA-75416AC938EC}"/>
              </a:ext>
            </a:extLst>
          </p:cNvPr>
          <p:cNvSpPr>
            <a:spLocks noGrp="1"/>
          </p:cNvSpPr>
          <p:nvPr>
            <p:ph type="body" sz="quarter" idx="3"/>
          </p:nvPr>
        </p:nvSpPr>
        <p:spPr/>
        <p:txBody>
          <a:bodyPr/>
          <a:lstStyle/>
          <a:p>
            <a:r>
              <a:rPr lang="en-GB" sz="3500" dirty="0" err="1"/>
              <a:t>Allylouia</a:t>
            </a:r>
            <a:r>
              <a:rPr lang="en-GB" sz="3500" dirty="0"/>
              <a:t> =a=l@ P=,=c </a:t>
            </a:r>
            <a:r>
              <a:rPr lang="en-GB" sz="3500" dirty="0" err="1"/>
              <a:t>aftwnf</a:t>
            </a:r>
            <a:r>
              <a:rPr lang="en-GB" sz="3500" dirty="0"/>
              <a:t> `</a:t>
            </a:r>
            <a:r>
              <a:rPr lang="en-GB" sz="3500" dirty="0" err="1"/>
              <a:t>ebolqen</a:t>
            </a:r>
            <a:r>
              <a:rPr lang="en-GB" sz="3500" dirty="0"/>
              <a:t> </a:t>
            </a:r>
            <a:r>
              <a:rPr lang="en-GB" sz="3500" dirty="0" err="1"/>
              <a:t>ny`e;mwout</a:t>
            </a:r>
            <a:r>
              <a:rPr lang="en-GB" sz="3500" dirty="0"/>
              <a:t>@</a:t>
            </a:r>
          </a:p>
        </p:txBody>
      </p:sp>
      <p:sp>
        <p:nvSpPr>
          <p:cNvPr id="5" name="Text Placeholder 4">
            <a:extLst>
              <a:ext uri="{FF2B5EF4-FFF2-40B4-BE49-F238E27FC236}">
                <a16:creationId xmlns:a16="http://schemas.microsoft.com/office/drawing/2014/main" id="{1F3FD4DF-605F-4269-8C24-93175C14FC7C}"/>
              </a:ext>
            </a:extLst>
          </p:cNvPr>
          <p:cNvSpPr>
            <a:spLocks noGrp="1"/>
          </p:cNvSpPr>
          <p:nvPr>
            <p:ph type="body" sz="quarter" idx="10"/>
          </p:nvPr>
        </p:nvSpPr>
        <p:spPr>
          <a:xfrm>
            <a:off x="0" y="4405528"/>
            <a:ext cx="9144000" cy="795821"/>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من الأموات،</a:t>
            </a:r>
            <a:endParaRPr lang="en-GB" sz="4800" dirty="0"/>
          </a:p>
        </p:txBody>
      </p:sp>
    </p:spTree>
    <p:extLst>
      <p:ext uri="{BB962C8B-B14F-4D97-AF65-F5344CB8AC3E}">
        <p14:creationId xmlns:p14="http://schemas.microsoft.com/office/powerpoint/2010/main" val="179016877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9A16E38-5153-4A65-98D3-FE80C4E87E5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647067-6B5A-40D0-BD36-081D1EE7C4AA}"/>
              </a:ext>
            </a:extLst>
          </p:cNvPr>
          <p:cNvSpPr>
            <a:spLocks noGrp="1"/>
          </p:cNvSpPr>
          <p:nvPr>
            <p:ph type="body" idx="1"/>
          </p:nvPr>
        </p:nvSpPr>
        <p:spPr>
          <a:xfrm>
            <a:off x="0" y="5910639"/>
            <a:ext cx="9143999" cy="94736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أفشيناف إإبشوى إى نيفيئوى: أف هميسى سا أوى نام إم بيف يوت. الليلويا الليلويا.</a:t>
            </a:r>
            <a:endParaRPr lang="en-GB" dirty="0"/>
          </a:p>
        </p:txBody>
      </p:sp>
      <p:sp>
        <p:nvSpPr>
          <p:cNvPr id="4" name="Text Placeholder 3">
            <a:extLst>
              <a:ext uri="{FF2B5EF4-FFF2-40B4-BE49-F238E27FC236}">
                <a16:creationId xmlns:a16="http://schemas.microsoft.com/office/drawing/2014/main" id="{78BA6FFC-F5DC-4E44-99EC-B9F6C5E5B56A}"/>
              </a:ext>
            </a:extLst>
          </p:cNvPr>
          <p:cNvSpPr>
            <a:spLocks noGrp="1"/>
          </p:cNvSpPr>
          <p:nvPr>
            <p:ph type="body" sz="quarter" idx="3"/>
          </p:nvPr>
        </p:nvSpPr>
        <p:spPr>
          <a:xfrm>
            <a:off x="-1" y="4989297"/>
            <a:ext cx="9144000" cy="894011"/>
          </a:xfrm>
        </p:spPr>
        <p:txBody>
          <a:bodyPr/>
          <a:lstStyle/>
          <a:p>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 </a:t>
            </a:r>
            <a:r>
              <a:rPr lang="en-GB" sz="3800" dirty="0" err="1"/>
              <a:t>afhemci</a:t>
            </a:r>
            <a:r>
              <a:rPr lang="en-GB" sz="3800" dirty="0"/>
              <a:t> </a:t>
            </a:r>
            <a:r>
              <a:rPr lang="en-GB" sz="3800" dirty="0" err="1"/>
              <a:t>caouinam</a:t>
            </a:r>
            <a:r>
              <a:rPr lang="en-GB" sz="3800" dirty="0"/>
              <a:t> `</a:t>
            </a:r>
            <a:r>
              <a:rPr lang="en-GB" sz="3800" dirty="0" err="1"/>
              <a:t>mPefiwt</a:t>
            </a:r>
            <a:r>
              <a:rPr lang="en-GB" sz="3800" dirty="0"/>
              <a:t>. =A=l =a=l.</a:t>
            </a:r>
          </a:p>
        </p:txBody>
      </p:sp>
      <p:sp>
        <p:nvSpPr>
          <p:cNvPr id="5" name="Text Placeholder 4">
            <a:extLst>
              <a:ext uri="{FF2B5EF4-FFF2-40B4-BE49-F238E27FC236}">
                <a16:creationId xmlns:a16="http://schemas.microsoft.com/office/drawing/2014/main" id="{F9F20ACB-96F1-4E40-9A6D-0D6A0CBF2F81}"/>
              </a:ext>
            </a:extLst>
          </p:cNvPr>
          <p:cNvSpPr>
            <a:spLocks noGrp="1"/>
          </p:cNvSpPr>
          <p:nvPr>
            <p:ph type="body" sz="quarter" idx="10"/>
          </p:nvPr>
        </p:nvSpPr>
        <p:spPr>
          <a:xfrm>
            <a:off x="0" y="4359276"/>
            <a:ext cx="9144000" cy="602690"/>
          </a:xfrm>
        </p:spPr>
        <p:txBody>
          <a:bodyPr>
            <a:normAutofit/>
          </a:bodyPr>
          <a:lstStyle/>
          <a:p>
            <a:pPr rtl="1"/>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وصعد إلي السماوات وجلس عن يمين أبيه، هلليلويا هلليلويا.</a:t>
            </a:r>
            <a:endParaRPr lang="en-GB" sz="3600" b="0" dirty="0"/>
          </a:p>
        </p:txBody>
      </p:sp>
    </p:spTree>
    <p:extLst>
      <p:ext uri="{BB962C8B-B14F-4D97-AF65-F5344CB8AC3E}">
        <p14:creationId xmlns:p14="http://schemas.microsoft.com/office/powerpoint/2010/main" val="137595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D2B1588F-4DDF-4B12-8D00-D620F55389C8}"/>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ولدت من البتول من أجلنا، واحتملت الصلب أيها الصالح وقتلت الموت بموتك وأظهرت القيامة بقيامتك، لا تعرض يا الله عن الذين جبلتهم بيديك. أظهر محبتك للبشر أيها الصالح.</a:t>
            </a:r>
            <a:br>
              <a:rPr lang="ar-EG" sz="4400" dirty="0"/>
            </a:br>
            <a:endParaRPr lang="en-US" sz="4400" dirty="0"/>
          </a:p>
        </p:txBody>
      </p:sp>
    </p:spTree>
    <p:extLst>
      <p:ext uri="{BB962C8B-B14F-4D97-AF65-F5344CB8AC3E}">
        <p14:creationId xmlns:p14="http://schemas.microsoft.com/office/powerpoint/2010/main" val="2883981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A04A3AD-57AC-45B7-A747-F8BD994A1CEC}"/>
              </a:ext>
            </a:extLst>
          </p:cNvPr>
          <p:cNvSpPr>
            <a:spLocks noGrp="1"/>
          </p:cNvSpPr>
          <p:nvPr>
            <p:ph type="title"/>
          </p:nvPr>
        </p:nvSpPr>
        <p:spPr/>
        <p:txBody>
          <a:bodyPr anchor="t">
            <a:noAutofit/>
          </a:bodyPr>
          <a:lstStyle/>
          <a:p>
            <a:r>
              <a:rPr lang="ar-EG" sz="3600" dirty="0">
                <a:solidFill>
                  <a:srgbClr val="FFC000"/>
                </a:solidFill>
                <a:effectLst/>
                <a:latin typeface="Tahoma" panose="020B0604030504040204" pitchFamily="34" charset="0"/>
              </a:rPr>
              <a:t>مرد مزمور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86974D2D-1006-4E89-AA8D-F4F423E0711B}"/>
              </a:ext>
            </a:extLst>
          </p:cNvPr>
          <p:cNvSpPr>
            <a:spLocks noGrp="1"/>
          </p:cNvSpPr>
          <p:nvPr>
            <p:ph type="body" idx="1"/>
          </p:nvPr>
        </p:nvSpPr>
        <p:spPr/>
        <p:txBody>
          <a:bodyPr anchor="t"/>
          <a:lstStyle/>
          <a:p>
            <a:r>
              <a:rPr lang="ar-EG" sz="2800" dirty="0">
                <a:effectLst/>
                <a:latin typeface="Tahoma" panose="020B0604030504040204" pitchFamily="34" charset="0"/>
              </a:rPr>
              <a:t>الليلويا الليلويا: بي خريستوس آفطونف اووه آفشيناف: آف أووأورب نان إمبي باراكليتون: بي إبنيڤما إنتي تي ميثمي: الليلويا الليلويا.</a:t>
            </a:r>
          </a:p>
        </p:txBody>
      </p:sp>
      <p:sp>
        <p:nvSpPr>
          <p:cNvPr id="4" name="Text Placeholder 3">
            <a:extLst>
              <a:ext uri="{FF2B5EF4-FFF2-40B4-BE49-F238E27FC236}">
                <a16:creationId xmlns:a16="http://schemas.microsoft.com/office/drawing/2014/main" id="{DA853E92-047A-4023-86C7-13BE3364CA87}"/>
              </a:ext>
            </a:extLst>
          </p:cNvPr>
          <p:cNvSpPr>
            <a:spLocks noGrp="1"/>
          </p:cNvSpPr>
          <p:nvPr>
            <p:ph type="body" sz="quarter" idx="3"/>
          </p:nvPr>
        </p:nvSpPr>
        <p:spPr>
          <a:xfrm>
            <a:off x="-121025" y="5201349"/>
            <a:ext cx="9399495" cy="847758"/>
          </a:xfrm>
        </p:spPr>
        <p:txBody>
          <a:bodyPr/>
          <a:lstStyle/>
          <a:p>
            <a:r>
              <a:rPr lang="pt-BR" sz="3400" dirty="0">
                <a:effectLst/>
              </a:rPr>
              <a:t>A=l =a=l. Pi`,rictoc aftwnf ouoh afsenaf@ afouwrp nan `mPiparaklyton@ Pi`pneuma `nte ]me;myi. =A=l =a=l.</a:t>
            </a:r>
            <a:endParaRPr lang="en-GB" sz="3400" dirty="0"/>
          </a:p>
        </p:txBody>
      </p:sp>
      <p:sp>
        <p:nvSpPr>
          <p:cNvPr id="5" name="Text Placeholder 4">
            <a:extLst>
              <a:ext uri="{FF2B5EF4-FFF2-40B4-BE49-F238E27FC236}">
                <a16:creationId xmlns:a16="http://schemas.microsoft.com/office/drawing/2014/main" id="{AAE36180-94F3-4C17-B6E4-FB494AE0AFF9}"/>
              </a:ext>
            </a:extLst>
          </p:cNvPr>
          <p:cNvSpPr>
            <a:spLocks noGrp="1"/>
          </p:cNvSpPr>
          <p:nvPr>
            <p:ph type="body" sz="quarter" idx="10"/>
          </p:nvPr>
        </p:nvSpPr>
        <p:spPr/>
        <p:txBody>
          <a:bodyPr anchor="t">
            <a:noAutofit/>
          </a:bodyPr>
          <a:lstStyle/>
          <a:p>
            <a:pPr>
              <a:spcBef>
                <a:spcPts val="0"/>
              </a:spcBef>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ثم صعد، وأرسل لنا البارقليط، روح الحق. هلليلويا هلليلويا.</a:t>
            </a:r>
          </a:p>
        </p:txBody>
      </p:sp>
    </p:spTree>
    <p:extLst>
      <p:ext uri="{BB962C8B-B14F-4D97-AF65-F5344CB8AC3E}">
        <p14:creationId xmlns:p14="http://schemas.microsoft.com/office/powerpoint/2010/main" val="334222546"/>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D6A7547-C27B-4EBF-A81F-27FF5F99ABF5}"/>
              </a:ext>
            </a:extLst>
          </p:cNvPr>
          <p:cNvSpPr>
            <a:spLocks noGrp="1"/>
          </p:cNvSpPr>
          <p:nvPr>
            <p:ph type="title"/>
          </p:nvPr>
        </p:nvSpPr>
        <p:spPr>
          <a:xfrm>
            <a:off x="-1" y="4409851"/>
            <a:ext cx="9144000" cy="782371"/>
          </a:xfrm>
        </p:spPr>
        <p:txBody>
          <a:bodyPr anchor="t">
            <a:noAutofit/>
          </a:bodyPr>
          <a:lstStyle/>
          <a:p>
            <a:r>
              <a:rPr lang="ar-EG" sz="2800" dirty="0">
                <a:effectLst/>
                <a:latin typeface="Tahoma" panose="020B0604030504040204" pitchFamily="34" charset="0"/>
              </a:rPr>
              <a:t>هلليلويا هلليلويا يسوع المسيح ابن الله تجلي علي جبل تابور هلليلويا هلليلويا </a:t>
            </a:r>
            <a:endParaRPr lang="en-GB" sz="2800" dirty="0"/>
          </a:p>
        </p:txBody>
      </p:sp>
      <p:sp>
        <p:nvSpPr>
          <p:cNvPr id="3" name="Text Placeholder 2">
            <a:extLst>
              <a:ext uri="{FF2B5EF4-FFF2-40B4-BE49-F238E27FC236}">
                <a16:creationId xmlns:a16="http://schemas.microsoft.com/office/drawing/2014/main" id="{43BAD690-1159-48D8-964C-B28BB729D295}"/>
              </a:ext>
            </a:extLst>
          </p:cNvPr>
          <p:cNvSpPr>
            <a:spLocks noGrp="1"/>
          </p:cNvSpPr>
          <p:nvPr>
            <p:ph type="body" idx="1"/>
          </p:nvPr>
        </p:nvSpPr>
        <p:spPr/>
        <p:txBody>
          <a:bodyPr/>
          <a:lstStyle/>
          <a:p>
            <a:r>
              <a:rPr lang="ar-EG" sz="2800" dirty="0">
                <a:effectLst/>
                <a:latin typeface="Tahoma" panose="020B0604030504040204" pitchFamily="34" charset="0"/>
              </a:rPr>
              <a:t>الليلويا الليلويا: ايسوس بي اخرستوس ابشيري ام افنوتي اف شوبتف ايجين بي طؤو انثافور . الليلويا الليلويا </a:t>
            </a:r>
            <a:endParaRPr lang="en-GB" sz="2800" dirty="0"/>
          </a:p>
        </p:txBody>
      </p:sp>
      <p:sp>
        <p:nvSpPr>
          <p:cNvPr id="4" name="Text Placeholder 3">
            <a:extLst>
              <a:ext uri="{FF2B5EF4-FFF2-40B4-BE49-F238E27FC236}">
                <a16:creationId xmlns:a16="http://schemas.microsoft.com/office/drawing/2014/main" id="{5AD52386-2744-4EEC-9E33-043725B8CDBC}"/>
              </a:ext>
            </a:extLst>
          </p:cNvPr>
          <p:cNvSpPr>
            <a:spLocks noGrp="1"/>
          </p:cNvSpPr>
          <p:nvPr>
            <p:ph type="body" sz="quarter" idx="3"/>
          </p:nvPr>
        </p:nvSpPr>
        <p:spPr/>
        <p:txBody>
          <a:bodyPr/>
          <a:lstStyle/>
          <a:p>
            <a:r>
              <a:rPr lang="en-GB" sz="2800" dirty="0">
                <a:effectLst/>
                <a:latin typeface="Avva_Shenouda" panose="020B0500000000000000" pitchFamily="34" charset="0"/>
              </a:rPr>
              <a:t>All3lovia 1=a=l: =I=3=c =P=x=c `p23ri `mF85 a42obt4 `</a:t>
            </a:r>
            <a:r>
              <a:rPr lang="en-GB" sz="2800" dirty="0" err="1">
                <a:effectLst/>
                <a:latin typeface="Avva_Shenouda" panose="020B0500000000000000" pitchFamily="34" charset="0"/>
              </a:rPr>
              <a:t>egen</a:t>
            </a:r>
            <a:r>
              <a:rPr lang="en-GB" sz="2800" dirty="0">
                <a:effectLst/>
                <a:latin typeface="Avva_Shenouda" panose="020B0500000000000000" pitchFamily="34" charset="0"/>
              </a:rPr>
              <a:t> </a:t>
            </a:r>
            <a:r>
              <a:rPr lang="en-GB" sz="2800" dirty="0" err="1">
                <a:effectLst/>
                <a:latin typeface="Avva_Shenouda" panose="020B0500000000000000" pitchFamily="34" charset="0"/>
              </a:rPr>
              <a:t>pitwov</a:t>
            </a:r>
            <a:r>
              <a:rPr lang="en-GB" sz="2800" dirty="0">
                <a:effectLst/>
                <a:latin typeface="Avva_Shenouda" panose="020B0500000000000000" pitchFamily="34" charset="0"/>
              </a:rPr>
              <a:t> `n)</a:t>
            </a:r>
            <a:r>
              <a:rPr lang="en-GB" sz="2800" dirty="0" err="1">
                <a:effectLst/>
                <a:latin typeface="Avva_Shenouda" panose="020B0500000000000000" pitchFamily="34" charset="0"/>
              </a:rPr>
              <a:t>abwr</a:t>
            </a:r>
            <a:r>
              <a:rPr lang="en-GB" sz="2800" dirty="0">
                <a:effectLst/>
                <a:latin typeface="Avva_Shenouda" panose="020B0500000000000000" pitchFamily="34" charset="0"/>
              </a:rPr>
              <a:t> : a=l a=l</a:t>
            </a:r>
            <a:endParaRPr lang="en-GB" sz="2800" dirty="0"/>
          </a:p>
        </p:txBody>
      </p:sp>
    </p:spTree>
    <p:extLst>
      <p:ext uri="{BB962C8B-B14F-4D97-AF65-F5344CB8AC3E}">
        <p14:creationId xmlns:p14="http://schemas.microsoft.com/office/powerpoint/2010/main" val="382528139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629D1AD-0A61-497D-80CD-A174B0FCC7EF}"/>
              </a:ext>
            </a:extLst>
          </p:cNvPr>
          <p:cNvSpPr>
            <a:spLocks noGrp="1"/>
          </p:cNvSpPr>
          <p:nvPr>
            <p:ph type="title"/>
          </p:nvPr>
        </p:nvSpPr>
        <p:spPr>
          <a:xfrm>
            <a:off x="0" y="4351439"/>
            <a:ext cx="9144000" cy="650867"/>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هلليلويا هلليلويا، يسوع المسيح إبن الله، تجسد من العذراء.</a:t>
            </a:r>
            <a:endParaRPr lang="en-GB" sz="3700" dirty="0"/>
          </a:p>
        </p:txBody>
      </p:sp>
      <p:sp>
        <p:nvSpPr>
          <p:cNvPr id="3" name="Text Placeholder 2">
            <a:extLst>
              <a:ext uri="{FF2B5EF4-FFF2-40B4-BE49-F238E27FC236}">
                <a16:creationId xmlns:a16="http://schemas.microsoft.com/office/drawing/2014/main" id="{89E9B885-1992-4DC6-9F9F-C1199A39AA8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US" sz="3500" b="1" kern="1200" dirty="0">
              <a:solidFill>
                <a:schemeClr val="bg1"/>
              </a:solidFill>
              <a:latin typeface="Times New Roman" pitchFamily="18" charset="0"/>
              <a:ea typeface="+mn-ea"/>
              <a:cs typeface="Times New Roman" pitchFamily="18" charset="0"/>
            </a:endParaRPr>
          </a:p>
          <a:p>
            <a:pPr>
              <a:spcBef>
                <a:spcPts val="0"/>
              </a:spcBef>
            </a:pPr>
            <a:r>
              <a:rPr lang="ar-EG" sz="3500" b="1" kern="1200" dirty="0">
                <a:solidFill>
                  <a:schemeClr val="bg1"/>
                </a:solidFill>
                <a:latin typeface="Times New Roman" pitchFamily="18" charset="0"/>
                <a:ea typeface="+mn-ea"/>
                <a:cs typeface="Times New Roman" pitchFamily="18" charset="0"/>
              </a:rPr>
              <a:t>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4" name="Text Placeholder 3">
            <a:extLst>
              <a:ext uri="{FF2B5EF4-FFF2-40B4-BE49-F238E27FC236}">
                <a16:creationId xmlns:a16="http://schemas.microsoft.com/office/drawing/2014/main" id="{599C9EF5-879F-4036-B914-1C3CB81804AF}"/>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(=b)@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423124789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FA8E00E4-C602-4030-8C1D-25ABABE555F7}"/>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3" name="Text Placeholder 2">
            <a:extLst>
              <a:ext uri="{FF2B5EF4-FFF2-40B4-BE49-F238E27FC236}">
                <a16:creationId xmlns:a16="http://schemas.microsoft.com/office/drawing/2014/main" id="{61653FF3-97A3-4519-80A2-BBEF2BAA0C6C}"/>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4" name="Text Placeholder 3">
            <a:extLst>
              <a:ext uri="{FF2B5EF4-FFF2-40B4-BE49-F238E27FC236}">
                <a16:creationId xmlns:a16="http://schemas.microsoft.com/office/drawing/2014/main" id="{89267EA3-88C0-402C-A76E-34FDC01B9D32}"/>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175091708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A2D50F2-060E-4B22-B3DF-E9D72BDE4A69}"/>
              </a:ext>
            </a:extLst>
          </p:cNvPr>
          <p:cNvSpPr>
            <a:spLocks noGrp="1"/>
          </p:cNvSpPr>
          <p:nvPr>
            <p:ph type="title"/>
          </p:nvPr>
        </p:nvSpPr>
        <p:spPr>
          <a:xfrm>
            <a:off x="-1" y="4364887"/>
            <a:ext cx="9144000" cy="682358"/>
          </a:xfrm>
        </p:spPr>
        <p:txBody>
          <a:bodyPr>
            <a:normAutofit/>
          </a:bodyPr>
          <a:lstStyle/>
          <a:p>
            <a:r>
              <a:rPr lang="ar-EG" sz="4000" b="1" kern="1200" dirty="0">
                <a:solidFill>
                  <a:schemeClr val="bg1"/>
                </a:solidFill>
                <a:latin typeface="Times New Roman" pitchFamily="18" charset="0"/>
                <a:ea typeface="+mn-ea"/>
                <a:cs typeface="Times New Roman" pitchFamily="18" charset="0"/>
              </a:rPr>
              <a:t>قام من الأموات في اليوم الثالث. هلليلويا هلليلويا.</a:t>
            </a:r>
            <a:endParaRPr lang="en-GB" sz="4000" dirty="0"/>
          </a:p>
        </p:txBody>
      </p:sp>
      <p:sp>
        <p:nvSpPr>
          <p:cNvPr id="3" name="Text Placeholder 2">
            <a:extLst>
              <a:ext uri="{FF2B5EF4-FFF2-40B4-BE49-F238E27FC236}">
                <a16:creationId xmlns:a16="http://schemas.microsoft.com/office/drawing/2014/main" id="{E352C43E-1994-4D67-B986-D195CFD5EDF0}"/>
              </a:ext>
            </a:extLst>
          </p:cNvPr>
          <p:cNvSpPr>
            <a:spLocks noGrp="1"/>
          </p:cNvSpPr>
          <p:nvPr>
            <p:ph type="body" idx="1"/>
          </p:nvPr>
        </p:nvSpPr>
        <p:spPr>
          <a:xfrm>
            <a:off x="-1" y="6049108"/>
            <a:ext cx="9143999" cy="808892"/>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 الليلويا الليلويا.</a:t>
            </a:r>
            <a:endParaRPr lang="en-GB" sz="3400" dirty="0"/>
          </a:p>
        </p:txBody>
      </p:sp>
      <p:sp>
        <p:nvSpPr>
          <p:cNvPr id="4" name="Text Placeholder 3">
            <a:extLst>
              <a:ext uri="{FF2B5EF4-FFF2-40B4-BE49-F238E27FC236}">
                <a16:creationId xmlns:a16="http://schemas.microsoft.com/office/drawing/2014/main" id="{7881392D-9D4C-4287-A496-BB3B21351395}"/>
              </a:ext>
            </a:extLst>
          </p:cNvPr>
          <p:cNvSpPr>
            <a:spLocks noGrp="1"/>
          </p:cNvSpPr>
          <p:nvPr>
            <p:ph type="body" sz="quarter" idx="3"/>
          </p:nvPr>
        </p:nvSpPr>
        <p:spPr>
          <a:xfrm>
            <a:off x="0" y="5047245"/>
            <a:ext cx="9144000" cy="808893"/>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 =A=l =a=l.</a:t>
            </a:r>
          </a:p>
        </p:txBody>
      </p:sp>
    </p:spTree>
    <p:extLst>
      <p:ext uri="{BB962C8B-B14F-4D97-AF65-F5344CB8AC3E}">
        <p14:creationId xmlns:p14="http://schemas.microsoft.com/office/powerpoint/2010/main" val="47570117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374561"/>
            <a:ext cx="9144000" cy="755909"/>
          </a:xfrm>
        </p:spPr>
        <p:txBody>
          <a:bodyPr anchor="t">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a:xfrm>
            <a:off x="0" y="5217572"/>
            <a:ext cx="9144000" cy="782371"/>
          </a:xfrm>
        </p:spPr>
        <p:txBody>
          <a:bodyPr anchor="ctr"/>
          <a:lstStyle/>
          <a:p>
            <a:r>
              <a:rPr lang="en-US" sz="5400" dirty="0" err="1"/>
              <a:t>Allhloui`a</a:t>
            </a:r>
            <a:endParaRPr lang="en-US" sz="5400" dirty="0"/>
          </a:p>
        </p:txBody>
      </p:sp>
      <p:sp>
        <p:nvSpPr>
          <p:cNvPr id="6" name="TextBox 5">
            <a:hlinkClick r:id="" action="ppaction://customshow?id=11&amp;return=true"/>
            <a:extLst>
              <a:ext uri="{FF2B5EF4-FFF2-40B4-BE49-F238E27FC236}">
                <a16:creationId xmlns:a16="http://schemas.microsoft.com/office/drawing/2014/main" id="{D99EC484-5E1B-499F-A391-A095F7DFBCD8}"/>
              </a:ext>
            </a:extLst>
          </p:cNvPr>
          <p:cNvSpPr txBox="1"/>
          <p:nvPr/>
        </p:nvSpPr>
        <p:spPr>
          <a:xfrm>
            <a:off x="-1" y="6380946"/>
            <a:ext cx="1721225" cy="477054"/>
          </a:xfrm>
          <a:prstGeom prst="rect">
            <a:avLst/>
          </a:prstGeom>
          <a:ln w="28575">
            <a:solidFill>
              <a:srgbClr val="FFC000"/>
            </a:solid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extLst>
              <a:ext uri="{FF2B5EF4-FFF2-40B4-BE49-F238E27FC236}">
                <a16:creationId xmlns:a16="http://schemas.microsoft.com/office/drawing/2014/main" id="{60D523FF-C31E-499B-BDCC-24A889C57A14}"/>
              </a:ext>
            </a:extLst>
          </p:cNvPr>
          <p:cNvSpPr txBox="1"/>
          <p:nvPr/>
        </p:nvSpPr>
        <p:spPr>
          <a:xfrm>
            <a:off x="23813" y="3853956"/>
            <a:ext cx="9093991" cy="477054"/>
          </a:xfrm>
          <a:prstGeom prst="rect">
            <a:avLst/>
          </a:prstGeom>
          <a:noFill/>
          <a:ln w="28575">
            <a:noFill/>
            <a:prstDash val="lgDashDot"/>
          </a:ln>
        </p:spPr>
        <p:txBody>
          <a:bodyPr wrap="square">
            <a:spAutoFit/>
          </a:bodyPr>
          <a:lstStyle/>
          <a:p>
            <a:pPr algn="r" rtl="1"/>
            <a:r>
              <a:rPr lang="ar-EG" altLang="en-US" sz="2500" b="1" u="sng" dirty="0">
                <a:solidFill>
                  <a:srgbClr val="FFC000"/>
                </a:solidFill>
                <a:latin typeface="Traditional Arabic" panose="02020603050405020304" pitchFamily="18" charset="-78"/>
                <a:cs typeface="Traditional Arabic" panose="02020603050405020304" pitchFamily="18" charset="-78"/>
              </a:rPr>
              <a:t>ثم يُطرح ( يُرتل ) مزمور القداس باللحن باللغة القبطية بعدها يقول الشعب مرد المزمور: </a:t>
            </a:r>
            <a:endParaRPr lang="en-GB" sz="2500" u="sng"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86840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p:txBody>
          <a:bodyPr>
            <a:normAutofit/>
          </a:bodyPr>
          <a:lstStyle/>
          <a:p>
            <a:r>
              <a:rPr lang="ar-EG" dirty="0"/>
              <a:t>مقدمة الانجيل</a:t>
            </a:r>
            <a:endParaRPr lang="en-US" dirty="0"/>
          </a:p>
        </p:txBody>
      </p:sp>
      <p:sp>
        <p:nvSpPr>
          <p:cNvPr id="8" name="Text Placeholder 7"/>
          <p:cNvSpPr>
            <a:spLocks noGrp="1"/>
          </p:cNvSpPr>
          <p:nvPr>
            <p:ph type="body" idx="1"/>
          </p:nvPr>
        </p:nvSpPr>
        <p:spPr/>
        <p:txBody>
          <a:bodyPr/>
          <a:lstStyle/>
          <a:p>
            <a:r>
              <a:rPr lang="ar-EG" sz="3800" dirty="0"/>
              <a:t>إسطاثيتى ميتا فوفو ثيئو آكو سومين طو اجيو إيف آنجيليو</a:t>
            </a:r>
          </a:p>
        </p:txBody>
      </p:sp>
      <p:sp>
        <p:nvSpPr>
          <p:cNvPr id="9" name="Text Placeholder 8"/>
          <p:cNvSpPr>
            <a:spLocks noGrp="1"/>
          </p:cNvSpPr>
          <p:nvPr>
            <p:ph type="body" sz="quarter" idx="3"/>
          </p:nvPr>
        </p:nvSpPr>
        <p:spPr>
          <a:xfrm>
            <a:off x="-2" y="5234753"/>
            <a:ext cx="9144000" cy="975718"/>
          </a:xfrm>
        </p:spPr>
        <p:txBody>
          <a:bodyPr anchor="ctr">
            <a:noAutofit/>
          </a:bodyPr>
          <a:lstStyle/>
          <a:p>
            <a:r>
              <a:rPr lang="en-US" sz="4000" dirty="0" err="1">
                <a:latin typeface="CS New Athanasius" panose="020B0500000000000000" pitchFamily="34" charset="0"/>
              </a:rPr>
              <a:t>Cta;yte</a:t>
            </a:r>
            <a:r>
              <a:rPr lang="en-US" sz="4000" dirty="0">
                <a:latin typeface="CS New Athanasius" panose="020B0500000000000000" pitchFamily="34" charset="0"/>
              </a:rPr>
              <a:t> meta </a:t>
            </a:r>
            <a:r>
              <a:rPr lang="en-US" sz="4000" dirty="0" err="1">
                <a:latin typeface="CS New Athanasius" panose="020B0500000000000000" pitchFamily="34" charset="0"/>
              </a:rPr>
              <a:t>vobo</a:t>
            </a:r>
            <a:r>
              <a:rPr lang="en-US" sz="4000" dirty="0">
                <a:latin typeface="CS New Athanasius" panose="020B0500000000000000" pitchFamily="34" charset="0"/>
              </a:rPr>
              <a:t> ;</a:t>
            </a:r>
            <a:r>
              <a:rPr lang="en-US" sz="4000" dirty="0" err="1">
                <a:latin typeface="CS New Athanasius" panose="020B0500000000000000" pitchFamily="34" charset="0"/>
              </a:rPr>
              <a:t>eou</a:t>
            </a:r>
            <a:r>
              <a:rPr lang="en-US" sz="4000" dirty="0">
                <a:latin typeface="CS New Athanasius" panose="020B0500000000000000" pitchFamily="34" charset="0"/>
              </a:rPr>
              <a:t> `</a:t>
            </a:r>
            <a:r>
              <a:rPr lang="en-US" sz="4000" dirty="0" err="1">
                <a:latin typeface="CS New Athanasius" panose="020B0500000000000000" pitchFamily="34" charset="0"/>
              </a:rPr>
              <a:t>akoucwmen</a:t>
            </a:r>
            <a:r>
              <a:rPr lang="en-US" sz="4000" dirty="0">
                <a:latin typeface="CS New Athanasius" panose="020B0500000000000000" pitchFamily="34" charset="0"/>
              </a:rPr>
              <a:t> to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5AA63C0E-23CE-4A8C-BAFB-03F2B8276D25}"/>
              </a:ext>
            </a:extLst>
          </p:cNvPr>
          <p:cNvSpPr>
            <a:spLocks noGrp="1"/>
          </p:cNvSpPr>
          <p:nvPr>
            <p:ph type="body" sz="quarter" idx="10"/>
          </p:nvPr>
        </p:nvSpPr>
        <p:spPr>
          <a:xfrm>
            <a:off x="-2" y="4363211"/>
            <a:ext cx="9144000" cy="871542"/>
          </a:xfrm>
        </p:spPr>
        <p:txBody>
          <a:bodyPr/>
          <a:lstStyle/>
          <a:p>
            <a:r>
              <a:rPr lang="ar-EG" sz="5400" dirty="0"/>
              <a:t>قفوا بخوف الله لسماع الإنجيل المقدس</a:t>
            </a:r>
            <a:endParaRPr lang="en-US" sz="5400" dirty="0"/>
          </a:p>
        </p:txBody>
      </p:sp>
    </p:spTree>
    <p:extLst>
      <p:ext uri="{BB962C8B-B14F-4D97-AF65-F5344CB8AC3E}">
        <p14:creationId xmlns:p14="http://schemas.microsoft.com/office/powerpoint/2010/main" val="2005463888"/>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4E6D25F8-D041-4648-B719-40921DEC39FE}"/>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p:txBody>
          <a:bodyPr>
            <a:normAutofit/>
          </a:bodyPr>
          <a:lstStyle/>
          <a:p>
            <a:r>
              <a:rPr lang="ar-EG" sz="3600" dirty="0"/>
              <a:t>أفسمارؤت أنجى فى إثنيو خين أفران أم إبشويس انتى نى جوم</a:t>
            </a:r>
          </a:p>
        </p:txBody>
      </p:sp>
      <p:sp>
        <p:nvSpPr>
          <p:cNvPr id="9" name="Text Placeholder 8"/>
          <p:cNvSpPr>
            <a:spLocks noGrp="1"/>
          </p:cNvSpPr>
          <p:nvPr>
            <p:ph type="body" sz="quarter" idx="3"/>
          </p:nvPr>
        </p:nvSpPr>
        <p:spPr>
          <a:xfrm>
            <a:off x="0" y="5334342"/>
            <a:ext cx="9144000" cy="808894"/>
          </a:xfrm>
        </p:spPr>
        <p:txBody>
          <a:bodyPr anchor="ctr">
            <a:noAutofit/>
          </a:bodyPr>
          <a:lstStyle/>
          <a:p>
            <a:pPr>
              <a:spcBef>
                <a:spcPts val="0"/>
              </a:spcBef>
            </a:pPr>
            <a:r>
              <a:rPr lang="en-US" sz="4000" dirty="0" err="1"/>
              <a:t>F`cmarwout</a:t>
            </a:r>
            <a:r>
              <a:rPr lang="ar-EG" sz="4000" dirty="0"/>
              <a:t> </a:t>
            </a:r>
            <a:r>
              <a:rPr lang="en-US" sz="4000" dirty="0"/>
              <a:t>`</a:t>
            </a:r>
            <a:r>
              <a:rPr lang="en-US" sz="4000" dirty="0" err="1"/>
              <a:t>nje</a:t>
            </a:r>
            <a:r>
              <a:rPr lang="en-US" sz="4000" dirty="0"/>
              <a:t> </a:t>
            </a:r>
            <a:r>
              <a:rPr lang="en-US" sz="4000" dirty="0" err="1"/>
              <a:t>vye;nyou</a:t>
            </a:r>
            <a:r>
              <a:rPr lang="en-US" sz="4000" dirty="0"/>
              <a:t> </a:t>
            </a:r>
            <a:r>
              <a:rPr lang="en-US" sz="4000" dirty="0" err="1"/>
              <a:t>qen</a:t>
            </a:r>
            <a:r>
              <a:rPr lang="en-US" sz="4000" dirty="0"/>
              <a:t> `</a:t>
            </a:r>
            <a:r>
              <a:rPr lang="en-US" sz="4000" dirty="0" err="1"/>
              <a:t>vran</a:t>
            </a:r>
            <a:r>
              <a:rPr lang="en-US" sz="4000" dirty="0"/>
              <a:t> `</a:t>
            </a:r>
            <a:r>
              <a:rPr lang="en-US" sz="4000" dirty="0" err="1"/>
              <a:t>mP</a:t>
            </a:r>
            <a:r>
              <a:rPr lang="en-US" sz="4000" dirty="0"/>
              <a:t>=o=c</a:t>
            </a:r>
          </a:p>
          <a:p>
            <a:pPr>
              <a:spcBef>
                <a:spcPts val="0"/>
              </a:spcBef>
            </a:pPr>
            <a:r>
              <a:rPr lang="en-US" sz="4000" dirty="0"/>
              <a:t> `</a:t>
            </a:r>
            <a:r>
              <a:rPr lang="en-US" sz="4000" dirty="0" err="1"/>
              <a:t>nte</a:t>
            </a:r>
            <a:r>
              <a:rPr lang="en-US" sz="4000" dirty="0"/>
              <a:t> </a:t>
            </a:r>
            <a:r>
              <a:rPr lang="en-US" sz="4000" dirty="0" err="1"/>
              <a:t>nijom</a:t>
            </a:r>
            <a:endParaRPr lang="en-US" sz="4000" dirty="0"/>
          </a:p>
        </p:txBody>
      </p:sp>
      <p:sp>
        <p:nvSpPr>
          <p:cNvPr id="2" name="Text Placeholder 1">
            <a:extLst>
              <a:ext uri="{FF2B5EF4-FFF2-40B4-BE49-F238E27FC236}">
                <a16:creationId xmlns:a16="http://schemas.microsoft.com/office/drawing/2014/main" id="{21D3769C-AEA7-4B5C-A97F-FFCB34549803}"/>
              </a:ext>
            </a:extLst>
          </p:cNvPr>
          <p:cNvSpPr>
            <a:spLocks noGrp="1"/>
          </p:cNvSpPr>
          <p:nvPr>
            <p:ph type="body" sz="quarter" idx="10"/>
          </p:nvPr>
        </p:nvSpPr>
        <p:spPr>
          <a:xfrm>
            <a:off x="-2" y="4363211"/>
            <a:ext cx="9144000" cy="808892"/>
          </a:xfrm>
        </p:spPr>
        <p:txBody>
          <a:bodyPr/>
          <a:lstStyle/>
          <a:p>
            <a:r>
              <a:rPr lang="ar-EG" sz="4800" dirty="0"/>
              <a:t>مبارك الآتي باسم رب القوات</a:t>
            </a:r>
            <a:endParaRPr lang="en-US" sz="4800" dirty="0"/>
          </a:p>
        </p:txBody>
      </p:sp>
    </p:spTree>
    <p:extLst>
      <p:ext uri="{BB962C8B-B14F-4D97-AF65-F5344CB8AC3E}">
        <p14:creationId xmlns:p14="http://schemas.microsoft.com/office/powerpoint/2010/main" val="3422338866"/>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4" name="Title 3">
            <a:extLst>
              <a:ext uri="{FF2B5EF4-FFF2-40B4-BE49-F238E27FC236}">
                <a16:creationId xmlns:a16="http://schemas.microsoft.com/office/drawing/2014/main" id="{AC1CF446-71D7-4F22-90FA-3DD0078F8F35}"/>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a:xfrm>
            <a:off x="0" y="6147822"/>
            <a:ext cx="9143999" cy="710178"/>
          </a:xfrm>
        </p:spPr>
        <p:txBody>
          <a:bodyPr anchor="ctr">
            <a:normAutofit fontScale="85000" lnSpcReduction="10000"/>
          </a:bodyPr>
          <a:lstStyle/>
          <a:p>
            <a:r>
              <a:rPr lang="ar-EG" sz="3600" dirty="0"/>
              <a:t>كيريى إفلو جيصون إك طو كاطا (…)آجيو إيف آنجيليون طوآناغوسما</a:t>
            </a:r>
          </a:p>
        </p:txBody>
      </p:sp>
      <p:sp>
        <p:nvSpPr>
          <p:cNvPr id="9" name="Text Placeholder 8"/>
          <p:cNvSpPr>
            <a:spLocks noGrp="1"/>
          </p:cNvSpPr>
          <p:nvPr>
            <p:ph type="body" sz="quarter" idx="3"/>
          </p:nvPr>
        </p:nvSpPr>
        <p:spPr>
          <a:xfrm>
            <a:off x="0" y="5172104"/>
            <a:ext cx="9144000" cy="975718"/>
          </a:xfrm>
        </p:spPr>
        <p:txBody>
          <a:bodyPr anchor="ctr"/>
          <a:lstStyle/>
          <a:p>
            <a:r>
              <a:rPr lang="en-US" sz="4000" dirty="0" err="1">
                <a:latin typeface="CS New Athanasius" panose="020B0500000000000000" pitchFamily="34" charset="0"/>
              </a:rPr>
              <a:t>Kuri`e</a:t>
            </a:r>
            <a:r>
              <a:rPr lang="en-US" sz="4000" dirty="0">
                <a:latin typeface="CS New Athanasius" panose="020B0500000000000000" pitchFamily="34" charset="0"/>
              </a:rPr>
              <a:t> </a:t>
            </a:r>
            <a:r>
              <a:rPr lang="en-US" sz="4000" dirty="0" err="1">
                <a:latin typeface="CS New Athanasius" panose="020B0500000000000000" pitchFamily="34" charset="0"/>
              </a:rPr>
              <a:t>eulogycon</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kata (...)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 to</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anagnwcma</a:t>
            </a:r>
            <a:r>
              <a:rPr lang="en-US"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5543DB64-216C-4E4A-A58D-25759407734D}"/>
              </a:ext>
            </a:extLst>
          </p:cNvPr>
          <p:cNvSpPr>
            <a:spLocks noGrp="1"/>
          </p:cNvSpPr>
          <p:nvPr>
            <p:ph type="body" sz="quarter" idx="10"/>
          </p:nvPr>
        </p:nvSpPr>
        <p:spPr/>
        <p:txBody>
          <a:bodyPr/>
          <a:lstStyle/>
          <a:p>
            <a:r>
              <a:rPr lang="ar-EG" sz="4400" dirty="0"/>
              <a:t>يا رب بارك الفصل من الإنجيل المقدس من (…)</a:t>
            </a:r>
            <a:endParaRPr lang="en-US" sz="4400" dirty="0"/>
          </a:p>
        </p:txBody>
      </p:sp>
    </p:spTree>
    <p:extLst>
      <p:ext uri="{BB962C8B-B14F-4D97-AF65-F5344CB8AC3E}">
        <p14:creationId xmlns:p14="http://schemas.microsoft.com/office/powerpoint/2010/main" val="234556383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p:txBody>
          <a:bodyPr>
            <a:noAutofit/>
          </a:bodyPr>
          <a:lstStyle/>
          <a:p>
            <a:endParaRPr lang="en-US" sz="5400" dirty="0"/>
          </a:p>
        </p:txBody>
      </p:sp>
      <p:sp>
        <p:nvSpPr>
          <p:cNvPr id="8" name="Text Placeholder 7"/>
          <p:cNvSpPr>
            <a:spLocks noGrp="1"/>
          </p:cNvSpPr>
          <p:nvPr>
            <p:ph type="body" idx="1"/>
          </p:nvPr>
        </p:nvSpPr>
        <p:spPr>
          <a:xfrm>
            <a:off x="0" y="6147822"/>
            <a:ext cx="9143999" cy="710178"/>
          </a:xfrm>
        </p:spPr>
        <p:txBody>
          <a:bodyPr/>
          <a:lstStyle/>
          <a:p>
            <a:r>
              <a:rPr lang="ar-EG" sz="4800" dirty="0"/>
              <a:t>ذوكساسي كيريى</a:t>
            </a:r>
          </a:p>
        </p:txBody>
      </p:sp>
      <p:sp>
        <p:nvSpPr>
          <p:cNvPr id="9" name="Text Placeholder 8"/>
          <p:cNvSpPr>
            <a:spLocks noGrp="1"/>
          </p:cNvSpPr>
          <p:nvPr>
            <p:ph type="body" sz="quarter" idx="3"/>
          </p:nvPr>
        </p:nvSpPr>
        <p:spPr>
          <a:xfrm>
            <a:off x="-2" y="5338929"/>
            <a:ext cx="9144000" cy="710178"/>
          </a:xfrm>
        </p:spPr>
        <p:txBody>
          <a:bodyPr>
            <a:noAutofit/>
          </a:bodyPr>
          <a:lstStyle/>
          <a:p>
            <a:r>
              <a:rPr lang="en-US" sz="6000" dirty="0"/>
              <a:t>Doxa ci </a:t>
            </a:r>
            <a:r>
              <a:rPr lang="en-US" sz="6000" dirty="0" err="1"/>
              <a:t>kuri`e</a:t>
            </a:r>
            <a:endParaRPr lang="en-US" sz="6000" dirty="0"/>
          </a:p>
        </p:txBody>
      </p:sp>
      <p:sp>
        <p:nvSpPr>
          <p:cNvPr id="3" name="Text Placeholder 2">
            <a:extLst>
              <a:ext uri="{FF2B5EF4-FFF2-40B4-BE49-F238E27FC236}">
                <a16:creationId xmlns:a16="http://schemas.microsoft.com/office/drawing/2014/main" id="{CD8F1140-43BC-48C2-93EF-9F80BD877E04}"/>
              </a:ext>
            </a:extLst>
          </p:cNvPr>
          <p:cNvSpPr>
            <a:spLocks noGrp="1"/>
          </p:cNvSpPr>
          <p:nvPr>
            <p:ph type="body" sz="quarter" idx="10"/>
          </p:nvPr>
        </p:nvSpPr>
        <p:spPr>
          <a:xfrm>
            <a:off x="-2" y="4363210"/>
            <a:ext cx="9144000" cy="877003"/>
          </a:xfrm>
        </p:spPr>
        <p:txBody>
          <a:bodyPr/>
          <a:lstStyle/>
          <a:p>
            <a:r>
              <a:rPr lang="ar-EG" sz="6600" dirty="0"/>
              <a:t>المجد لك يا رب</a:t>
            </a:r>
            <a:endParaRPr lang="en-US" sz="6600" dirty="0"/>
          </a:p>
        </p:txBody>
      </p:sp>
      <p:sp>
        <p:nvSpPr>
          <p:cNvPr id="6" name="TextBox 5">
            <a:hlinkClick r:id="rId2" action="ppaction://hlinksldjump"/>
            <a:extLst>
              <a:ext uri="{FF2B5EF4-FFF2-40B4-BE49-F238E27FC236}">
                <a16:creationId xmlns:a16="http://schemas.microsoft.com/office/drawing/2014/main" id="{3E12E06E-B954-45E5-A113-9B35A8B4090B}"/>
              </a:ext>
            </a:extLst>
          </p:cNvPr>
          <p:cNvSpPr txBox="1"/>
          <p:nvPr/>
        </p:nvSpPr>
        <p:spPr>
          <a:xfrm>
            <a:off x="6503533" y="3952366"/>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510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Autofit/>
          </a:bodyPr>
          <a:lstStyle/>
          <a:p>
            <a:endParaRPr lang="en-US" sz="3800" dirty="0"/>
          </a:p>
        </p:txBody>
      </p:sp>
      <p:sp>
        <p:nvSpPr>
          <p:cNvPr id="3" name="Text Placeholder 2">
            <a:extLst>
              <a:ext uri="{FF2B5EF4-FFF2-40B4-BE49-F238E27FC236}">
                <a16:creationId xmlns:a16="http://schemas.microsoft.com/office/drawing/2014/main" id="{B0B44E13-3C70-4901-8B42-EAEDC3542506}"/>
              </a:ext>
            </a:extLst>
          </p:cNvPr>
          <p:cNvSpPr>
            <a:spLocks noGrp="1"/>
          </p:cNvSpPr>
          <p:nvPr>
            <p:ph type="body" sz="quarter" idx="10"/>
          </p:nvPr>
        </p:nvSpPr>
        <p:spPr/>
        <p:txBody>
          <a:bodyPr anchor="t"/>
          <a:lstStyle/>
          <a:p>
            <a:pPr>
              <a:lnSpc>
                <a:spcPct val="100000"/>
              </a:lnSpc>
            </a:pPr>
            <a:r>
              <a:rPr lang="ar-EG" dirty="0"/>
              <a:t>اقبل من والدتك شفاعة من أجلنا. نج يا مخلص شعبًا متواضعًا. لا تتركنا إلى الانقضاء ولا تسلمنا إلى الدهر، ولا تنقض عهدك ولا تنزع عنا رحمتك، من أجل إبراهيمَ حبيبِك واسحقَ عبدِك وإسرائيلَ قديسِك. </a:t>
            </a:r>
            <a:r>
              <a:rPr lang="ar-EG" dirty="0">
                <a:solidFill>
                  <a:srgbClr val="FFC000"/>
                </a:solidFill>
                <a:ea typeface="+mj-ea"/>
              </a:rPr>
              <a:t>(كي نين...)</a:t>
            </a:r>
            <a:br>
              <a:rPr lang="ar-EG" dirty="0">
                <a:solidFill>
                  <a:srgbClr val="FFC000"/>
                </a:solidFill>
                <a:ea typeface="+mj-ea"/>
              </a:rPr>
            </a:br>
            <a:endParaRPr lang="en-GB" dirty="0"/>
          </a:p>
        </p:txBody>
      </p:sp>
    </p:spTree>
    <p:extLst>
      <p:ext uri="{BB962C8B-B14F-4D97-AF65-F5344CB8AC3E}">
        <p14:creationId xmlns:p14="http://schemas.microsoft.com/office/powerpoint/2010/main" val="210324655"/>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dirty="0"/>
          </a:p>
        </p:txBody>
      </p:sp>
      <p:sp>
        <p:nvSpPr>
          <p:cNvPr id="10" name="Text Placeholder 9">
            <a:extLst>
              <a:ext uri="{FF2B5EF4-FFF2-40B4-BE49-F238E27FC236}">
                <a16:creationId xmlns:a16="http://schemas.microsoft.com/office/drawing/2014/main" id="{4E56C65D-4F54-476E-9F23-F47291D7E3ED}"/>
              </a:ext>
            </a:extLst>
          </p:cNvPr>
          <p:cNvSpPr>
            <a:spLocks noGrp="1"/>
          </p:cNvSpPr>
          <p:nvPr>
            <p:ph type="body" sz="quarter" idx="10"/>
          </p:nvPr>
        </p:nvSpPr>
        <p:spPr>
          <a:xfrm>
            <a:off x="-2" y="4363210"/>
            <a:ext cx="9144000" cy="2494789"/>
          </a:xfrm>
        </p:spPr>
        <p:txBody>
          <a:bodyPr/>
          <a:lstStyle/>
          <a:p>
            <a:pPr>
              <a:lnSpc>
                <a:spcPct val="100000"/>
              </a:lnSpc>
            </a:pPr>
            <a:r>
              <a:rPr lang="ar-EG" sz="5400" dirty="0"/>
              <a:t>قفوا بمخافة الله وانصتوا لسماع الانجيل المقدس فصل من بشارة معلمنا (…) البشير التلميذ الطاهر بركاته </a:t>
            </a:r>
            <a:r>
              <a:rPr lang="ar-EG" sz="5400" dirty="0">
                <a:solidFill>
                  <a:srgbClr val="FFC000"/>
                </a:solidFill>
              </a:rPr>
              <a:t>على جميعنا</a:t>
            </a:r>
            <a:endParaRPr lang="en-US" sz="5400" dirty="0"/>
          </a:p>
        </p:txBody>
      </p:sp>
      <p:sp>
        <p:nvSpPr>
          <p:cNvPr id="4" name="TextBox 3">
            <a:hlinkClick r:id="rId2" action="ppaction://hlinksldjump"/>
            <a:extLst>
              <a:ext uri="{FF2B5EF4-FFF2-40B4-BE49-F238E27FC236}">
                <a16:creationId xmlns:a16="http://schemas.microsoft.com/office/drawing/2014/main" id="{CF68DE5B-5241-4830-ADD0-A8C7A323ECF7}"/>
              </a:ext>
            </a:extLst>
          </p:cNvPr>
          <p:cNvSpPr txBox="1"/>
          <p:nvPr/>
        </p:nvSpPr>
        <p:spPr>
          <a:xfrm>
            <a:off x="5029200" y="3993878"/>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3" action="ppaction://hlinksldjump"/>
            <a:extLst>
              <a:ext uri="{FF2B5EF4-FFF2-40B4-BE49-F238E27FC236}">
                <a16:creationId xmlns:a16="http://schemas.microsoft.com/office/drawing/2014/main" id="{DB74AAAC-8E09-4216-B5A5-B5BF1DBB8F4B}"/>
              </a:ext>
            </a:extLst>
          </p:cNvPr>
          <p:cNvSpPr txBox="1"/>
          <p:nvPr/>
        </p:nvSpPr>
        <p:spPr>
          <a:xfrm>
            <a:off x="7981500" y="3993878"/>
            <a:ext cx="1162498" cy="369332"/>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296549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1640541" y="0"/>
            <a:ext cx="1640541" cy="1559859"/>
          </a:xfrm>
        </p:spPr>
        <p:txBody>
          <a:bodyPr>
            <a:normAutofit fontScale="90000"/>
          </a:bodyPr>
          <a:lstStyle/>
          <a:p>
            <a:r>
              <a:rPr kumimoji="0" lang="ar-EG" sz="320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lang="en-US" dirty="0"/>
          </a:p>
        </p:txBody>
      </p:sp>
      <p:sp>
        <p:nvSpPr>
          <p:cNvPr id="8" name="Text Placeholder 7">
            <a:extLst>
              <a:ext uri="{FF2B5EF4-FFF2-40B4-BE49-F238E27FC236}">
                <a16:creationId xmlns:a16="http://schemas.microsoft.com/office/drawing/2014/main" id="{31AE1384-6929-497F-A671-03809303D643}"/>
              </a:ext>
            </a:extLst>
          </p:cNvPr>
          <p:cNvSpPr>
            <a:spLocks noGrp="1"/>
          </p:cNvSpPr>
          <p:nvPr>
            <p:ph type="body" sz="quarter" idx="10"/>
          </p:nvPr>
        </p:nvSpPr>
        <p:spPr>
          <a:xfrm>
            <a:off x="-2" y="4363210"/>
            <a:ext cx="9144000" cy="2494789"/>
          </a:xfrm>
        </p:spPr>
        <p:txBody>
          <a:bodyPr/>
          <a:lstStyle/>
          <a:p>
            <a:r>
              <a:rPr lang="ar-EG" sz="5400" dirty="0"/>
              <a:t>قفوا بخوف الله لنسمع الانجيل المقدس من فم أبينا المُكرَّم البار، المثلث الطوبى، أبينا المُكرَّم المطران/الاسقف أنبا ( ... )</a:t>
            </a:r>
            <a:endParaRPr lang="en-US" sz="5400" dirty="0"/>
          </a:p>
        </p:txBody>
      </p:sp>
    </p:spTree>
    <p:extLst>
      <p:ext uri="{BB962C8B-B14F-4D97-AF65-F5344CB8AC3E}">
        <p14:creationId xmlns:p14="http://schemas.microsoft.com/office/powerpoint/2010/main" val="236937047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endParaRPr lang="en-US" dirty="0"/>
          </a:p>
        </p:txBody>
      </p:sp>
      <p:sp>
        <p:nvSpPr>
          <p:cNvPr id="8" name="Text Placeholder 7">
            <a:extLst>
              <a:ext uri="{FF2B5EF4-FFF2-40B4-BE49-F238E27FC236}">
                <a16:creationId xmlns:a16="http://schemas.microsoft.com/office/drawing/2014/main" id="{B43F46F7-554E-4F64-AB5D-2C85C13763A3}"/>
              </a:ext>
            </a:extLst>
          </p:cNvPr>
          <p:cNvSpPr>
            <a:spLocks noGrp="1"/>
          </p:cNvSpPr>
          <p:nvPr>
            <p:ph type="body" sz="quarter" idx="10"/>
          </p:nvPr>
        </p:nvSpPr>
        <p:spPr>
          <a:xfrm>
            <a:off x="-2" y="4363210"/>
            <a:ext cx="9144000" cy="2494789"/>
          </a:xfrm>
        </p:spPr>
        <p:txBody>
          <a:bodyPr/>
          <a:lstStyle/>
          <a:p>
            <a:pPr>
              <a:lnSpc>
                <a:spcPct val="100000"/>
              </a:lnSpc>
            </a:pPr>
            <a:r>
              <a:rPr lang="ar-EG" sz="5400" dirty="0"/>
              <a:t>مطران/اسقف المدينة المحبة للمسيح (...) و تخومها. إله السماء يُثبِّتهُ على كرسيه سنين عديدة و أزمنة سلامية .</a:t>
            </a:r>
            <a:endParaRPr lang="en-GB" sz="5400" dirty="0"/>
          </a:p>
        </p:txBody>
      </p:sp>
    </p:spTree>
    <p:extLst>
      <p:ext uri="{BB962C8B-B14F-4D97-AF65-F5344CB8AC3E}">
        <p14:creationId xmlns:p14="http://schemas.microsoft.com/office/powerpoint/2010/main" val="39571993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nSpc>
                <a:spcPct val="100000"/>
              </a:lnSpc>
            </a:pPr>
            <a:endParaRPr lang="en-US" dirty="0"/>
          </a:p>
        </p:txBody>
      </p:sp>
      <p:sp>
        <p:nvSpPr>
          <p:cNvPr id="8" name="Text Placeholder 7">
            <a:extLst>
              <a:ext uri="{FF2B5EF4-FFF2-40B4-BE49-F238E27FC236}">
                <a16:creationId xmlns:a16="http://schemas.microsoft.com/office/drawing/2014/main" id="{D188DBDB-B3FD-4003-96EB-D16FF84100D9}"/>
              </a:ext>
            </a:extLst>
          </p:cNvPr>
          <p:cNvSpPr>
            <a:spLocks noGrp="1"/>
          </p:cNvSpPr>
          <p:nvPr>
            <p:ph type="body" sz="quarter" idx="10"/>
          </p:nvPr>
        </p:nvSpPr>
        <p:spPr>
          <a:xfrm>
            <a:off x="-2" y="4363210"/>
            <a:ext cx="9144000" cy="2494789"/>
          </a:xfrm>
        </p:spPr>
        <p:txBody>
          <a:bodyPr/>
          <a:lstStyle/>
          <a:p>
            <a:r>
              <a:rPr lang="ar-EG" sz="5600" dirty="0"/>
              <a:t>و يضع جميع أعداءه تحت قدميه سريعاً. و يعطيه زماناً هادئاً بهيجاً و يعطينا نعمة و رحمة بصلواته و طلباته.</a:t>
            </a:r>
            <a:endParaRPr lang="en-US" sz="5600" dirty="0"/>
          </a:p>
        </p:txBody>
      </p:sp>
    </p:spTree>
    <p:extLst>
      <p:ext uri="{BB962C8B-B14F-4D97-AF65-F5344CB8AC3E}">
        <p14:creationId xmlns:p14="http://schemas.microsoft.com/office/powerpoint/2010/main" val="2399498859"/>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pPr>
              <a:lnSpc>
                <a:spcPct val="100000"/>
              </a:lnSpc>
            </a:pPr>
            <a:endParaRPr lang="en-US" dirty="0">
              <a:solidFill>
                <a:srgbClr val="FFC000"/>
              </a:solidFill>
            </a:endParaRPr>
          </a:p>
        </p:txBody>
      </p:sp>
      <p:sp>
        <p:nvSpPr>
          <p:cNvPr id="9" name="Text Placeholder 8">
            <a:extLst>
              <a:ext uri="{FF2B5EF4-FFF2-40B4-BE49-F238E27FC236}">
                <a16:creationId xmlns:a16="http://schemas.microsoft.com/office/drawing/2014/main" id="{BA6A920F-9753-4206-9830-1DC47B5B3C87}"/>
              </a:ext>
            </a:extLst>
          </p:cNvPr>
          <p:cNvSpPr>
            <a:spLocks noGrp="1"/>
          </p:cNvSpPr>
          <p:nvPr>
            <p:ph type="body" sz="quarter" idx="10"/>
          </p:nvPr>
        </p:nvSpPr>
        <p:spPr>
          <a:xfrm>
            <a:off x="-2" y="4363210"/>
            <a:ext cx="9144000" cy="2494789"/>
          </a:xfrm>
        </p:spPr>
        <p:txBody>
          <a:bodyPr/>
          <a:lstStyle/>
          <a:p>
            <a:pPr>
              <a:lnSpc>
                <a:spcPct val="100000"/>
              </a:lnSpc>
            </a:pPr>
            <a:r>
              <a:rPr lang="ar-EG" sz="5400" dirty="0"/>
              <a:t>الإنجيل المقدس فصلٌ من بشارةِ الانجيلِ لِمُعلِّمِنا ( ... ) البشير، التلميذ الطاهر بركاته </a:t>
            </a:r>
            <a:r>
              <a:rPr lang="ar-EG" sz="5400" dirty="0">
                <a:solidFill>
                  <a:srgbClr val="FFC000"/>
                </a:solidFill>
              </a:rPr>
              <a:t>على جميعنا</a:t>
            </a:r>
            <a:endParaRPr lang="en-US" sz="5400" dirty="0">
              <a:solidFill>
                <a:srgbClr val="FFC000"/>
              </a:solidFill>
            </a:endParaRPr>
          </a:p>
        </p:txBody>
      </p:sp>
      <p:sp>
        <p:nvSpPr>
          <p:cNvPr id="3" name="TextBox 2">
            <a:hlinkClick r:id="rId2" action="ppaction://hlinksldjump"/>
            <a:extLst>
              <a:ext uri="{FF2B5EF4-FFF2-40B4-BE49-F238E27FC236}">
                <a16:creationId xmlns:a16="http://schemas.microsoft.com/office/drawing/2014/main" id="{09949946-8FFC-467B-9868-1D8B4E2D04A9}"/>
              </a:ext>
            </a:extLst>
          </p:cNvPr>
          <p:cNvSpPr txBox="1"/>
          <p:nvPr/>
        </p:nvSpPr>
        <p:spPr>
          <a:xfrm>
            <a:off x="7221070" y="3823737"/>
            <a:ext cx="1922929"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191978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القيامة.png"/>
          <p:cNvPicPr>
            <a:picLocks noChangeAspect="1"/>
          </p:cNvPicPr>
          <p:nvPr/>
        </p:nvPicPr>
        <p:blipFill>
          <a:blip r:embed="rId2"/>
          <a:stretch>
            <a:fillRect/>
          </a:stretch>
        </p:blipFill>
        <p:spPr>
          <a:xfrm>
            <a:off x="0" y="1810800"/>
            <a:ext cx="9152542" cy="5052966"/>
          </a:xfrm>
          <a:prstGeom prst="rect">
            <a:avLst/>
          </a:prstGeom>
        </p:spPr>
      </p:pic>
      <p:sp>
        <p:nvSpPr>
          <p:cNvPr id="8" name="Title 7">
            <a:extLst>
              <a:ext uri="{FF2B5EF4-FFF2-40B4-BE49-F238E27FC236}">
                <a16:creationId xmlns:a16="http://schemas.microsoft.com/office/drawing/2014/main" id="{1D5F5618-F8B6-4AB6-9351-B9B20BFF7F29}"/>
              </a:ext>
            </a:extLst>
          </p:cNvPr>
          <p:cNvSpPr>
            <a:spLocks noGrp="1"/>
          </p:cNvSpPr>
          <p:nvPr>
            <p:ph type="title"/>
          </p:nvPr>
        </p:nvSpPr>
        <p:spPr/>
        <p:txBody>
          <a:bodyPr/>
          <a:lstStyle/>
          <a:p>
            <a:endParaRPr lang="en-GB"/>
          </a:p>
        </p:txBody>
      </p:sp>
      <p:sp>
        <p:nvSpPr>
          <p:cNvPr id="9" name="Text Placeholder 8">
            <a:extLst>
              <a:ext uri="{FF2B5EF4-FFF2-40B4-BE49-F238E27FC236}">
                <a16:creationId xmlns:a16="http://schemas.microsoft.com/office/drawing/2014/main" id="{AAAAFFD1-4EFB-4E6E-9A0C-E0BE65EE465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13F80636-5124-41AF-BD73-8885041F9333}"/>
              </a:ext>
            </a:extLst>
          </p:cNvPr>
          <p:cNvSpPr>
            <a:spLocks noGrp="1"/>
          </p:cNvSpPr>
          <p:nvPr>
            <p:ph type="body" sz="quarter" idx="3"/>
          </p:nvPr>
        </p:nvSpPr>
        <p:spPr/>
        <p:txBody>
          <a:bodyPr/>
          <a:lstStyle/>
          <a:p>
            <a:endParaRPr lang="en-GB"/>
          </a:p>
        </p:txBody>
      </p:sp>
      <p:sp>
        <p:nvSpPr>
          <p:cNvPr id="11" name="Text Placeholder 10">
            <a:extLst>
              <a:ext uri="{FF2B5EF4-FFF2-40B4-BE49-F238E27FC236}">
                <a16:creationId xmlns:a16="http://schemas.microsoft.com/office/drawing/2014/main" id="{0A866E01-F9D4-42BB-9476-D7A39B917F3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27857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itle 5">
            <a:extLst>
              <a:ext uri="{FF2B5EF4-FFF2-40B4-BE49-F238E27FC236}">
                <a16:creationId xmlns:a16="http://schemas.microsoft.com/office/drawing/2014/main" id="{715347FF-9620-4C1B-AD0D-751B04EF9508}"/>
              </a:ext>
            </a:extLst>
          </p:cNvPr>
          <p:cNvSpPr>
            <a:spLocks noGrp="1"/>
          </p:cNvSpPr>
          <p:nvPr>
            <p:ph type="title"/>
          </p:nvPr>
        </p:nvSpPr>
        <p:spPr/>
        <p:txBody>
          <a:bodyPr>
            <a:normAutofit/>
          </a:bodyPr>
          <a:lstStyle/>
          <a:p>
            <a:r>
              <a:rPr lang="ar-EG" dirty="0"/>
              <a:t>الانجيل قبطي</a:t>
            </a:r>
            <a:endParaRPr lang="en-US" dirty="0"/>
          </a:p>
        </p:txBody>
      </p:sp>
      <p:sp>
        <p:nvSpPr>
          <p:cNvPr id="7" name="Text Placeholder 6">
            <a:extLst>
              <a:ext uri="{FF2B5EF4-FFF2-40B4-BE49-F238E27FC236}">
                <a16:creationId xmlns:a16="http://schemas.microsoft.com/office/drawing/2014/main" id="{A092C1A2-D6B4-484A-9699-B984E8BD7D97}"/>
              </a:ext>
            </a:extLst>
          </p:cNvPr>
          <p:cNvSpPr>
            <a:spLocks noGrp="1"/>
          </p:cNvSpPr>
          <p:nvPr>
            <p:ph type="body" idx="1"/>
          </p:nvPr>
        </p:nvSpPr>
        <p:spPr>
          <a:xfrm>
            <a:off x="0" y="6199094"/>
            <a:ext cx="9143999" cy="658906"/>
          </a:xfrm>
        </p:spPr>
        <p:txBody>
          <a:bodyPr anchor="ctr"/>
          <a:lstStyle/>
          <a:p>
            <a:r>
              <a:rPr lang="ar-EG" sz="3800" dirty="0"/>
              <a:t>بين شويس أووه بيننوتى أووه بين سوتير أووه بين أورو</a:t>
            </a:r>
            <a:endParaRPr lang="en-US" sz="3800" dirty="0"/>
          </a:p>
        </p:txBody>
      </p:sp>
      <p:sp>
        <p:nvSpPr>
          <p:cNvPr id="5" name="Text Placeholder 4">
            <a:extLst>
              <a:ext uri="{FF2B5EF4-FFF2-40B4-BE49-F238E27FC236}">
                <a16:creationId xmlns:a16="http://schemas.microsoft.com/office/drawing/2014/main" id="{344B82F4-2AD1-4085-9802-E3053F966C05}"/>
              </a:ext>
            </a:extLst>
          </p:cNvPr>
          <p:cNvSpPr>
            <a:spLocks noGrp="1"/>
          </p:cNvSpPr>
          <p:nvPr>
            <p:ph type="body" sz="quarter" idx="3"/>
          </p:nvPr>
        </p:nvSpPr>
        <p:spPr>
          <a:xfrm>
            <a:off x="-2" y="5172102"/>
            <a:ext cx="9144000" cy="1026991"/>
          </a:xfrm>
        </p:spPr>
        <p:txBody>
          <a:bodyPr/>
          <a:lstStyle/>
          <a:p>
            <a:r>
              <a:rPr lang="en-US" sz="4000" dirty="0"/>
              <a:t>Pen[</a:t>
            </a:r>
            <a:r>
              <a:rPr lang="en-US" sz="4000" dirty="0" err="1"/>
              <a:t>oic</a:t>
            </a:r>
            <a:r>
              <a:rPr lang="en-US" sz="4000" dirty="0"/>
              <a:t> </a:t>
            </a:r>
            <a:r>
              <a:rPr lang="en-US" sz="4000" dirty="0" err="1"/>
              <a:t>ouoh</a:t>
            </a:r>
            <a:r>
              <a:rPr lang="en-US" sz="4000" dirty="0"/>
              <a:t> </a:t>
            </a:r>
            <a:r>
              <a:rPr lang="en-US" sz="4000" dirty="0" err="1"/>
              <a:t>Pennou</a:t>
            </a:r>
            <a:r>
              <a:rPr lang="en-US" sz="4000" dirty="0"/>
              <a:t>] </a:t>
            </a:r>
            <a:r>
              <a:rPr lang="en-US" sz="4000" dirty="0" err="1"/>
              <a:t>ouoh</a:t>
            </a:r>
            <a:r>
              <a:rPr lang="en-US" sz="4000" dirty="0"/>
              <a:t> </a:t>
            </a:r>
            <a:r>
              <a:rPr lang="en-US" sz="4000" dirty="0" err="1"/>
              <a:t>Pencwtyr</a:t>
            </a:r>
            <a:r>
              <a:rPr lang="en-US" sz="4000" dirty="0"/>
              <a:t> </a:t>
            </a:r>
            <a:r>
              <a:rPr lang="en-US" sz="4000" dirty="0" err="1"/>
              <a:t>ouoh</a:t>
            </a:r>
            <a:r>
              <a:rPr lang="en-US" sz="4000" dirty="0"/>
              <a:t> </a:t>
            </a:r>
            <a:r>
              <a:rPr lang="en-US" sz="4000" dirty="0" err="1"/>
              <a:t>Penouro</a:t>
            </a:r>
            <a:r>
              <a:rPr lang="en-US" sz="4000" dirty="0"/>
              <a:t> </a:t>
            </a:r>
            <a:r>
              <a:rPr lang="en-US" sz="4000" dirty="0" err="1"/>
              <a:t>tyren</a:t>
            </a:r>
            <a:endParaRPr lang="en-US" sz="4000" dirty="0"/>
          </a:p>
        </p:txBody>
      </p:sp>
      <p:sp>
        <p:nvSpPr>
          <p:cNvPr id="2" name="Text Placeholder 1">
            <a:extLst>
              <a:ext uri="{FF2B5EF4-FFF2-40B4-BE49-F238E27FC236}">
                <a16:creationId xmlns:a16="http://schemas.microsoft.com/office/drawing/2014/main" id="{C3E9567C-F51B-4373-A3D8-5D694052FA37}"/>
              </a:ext>
            </a:extLst>
          </p:cNvPr>
          <p:cNvSpPr>
            <a:spLocks noGrp="1"/>
          </p:cNvSpPr>
          <p:nvPr>
            <p:ph type="body" sz="quarter" idx="10"/>
          </p:nvPr>
        </p:nvSpPr>
        <p:spPr>
          <a:xfrm>
            <a:off x="-2" y="4363210"/>
            <a:ext cx="9144000" cy="808893"/>
          </a:xfrm>
        </p:spPr>
        <p:txBody>
          <a:bodyPr/>
          <a:lstStyle/>
          <a:p>
            <a:r>
              <a:rPr lang="ar-EG" sz="5400" dirty="0"/>
              <a:t>ربنا وإلهنا ومخلصنا وملكنا كلنا</a:t>
            </a:r>
            <a:endParaRPr lang="en-US" sz="5400" dirty="0"/>
          </a:p>
        </p:txBody>
      </p:sp>
    </p:spTree>
    <p:extLst>
      <p:ext uri="{BB962C8B-B14F-4D97-AF65-F5344CB8AC3E}">
        <p14:creationId xmlns:p14="http://schemas.microsoft.com/office/powerpoint/2010/main" val="4049162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D4B911C-218F-4EE1-9D9D-665142FBAC4F}"/>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0E476-284B-4D27-9B08-950AA1198618}"/>
              </a:ext>
            </a:extLst>
          </p:cNvPr>
          <p:cNvSpPr>
            <a:spLocks noGrp="1"/>
          </p:cNvSpPr>
          <p:nvPr>
            <p:ph type="body" idx="1"/>
          </p:nvPr>
        </p:nvSpPr>
        <p:spPr>
          <a:xfrm>
            <a:off x="0" y="5930153"/>
            <a:ext cx="9143999" cy="927847"/>
          </a:xfrm>
        </p:spPr>
        <p:txBody>
          <a:bodyPr anchor="ctr"/>
          <a:lstStyle/>
          <a:p>
            <a:r>
              <a:rPr lang="ar-EG" sz="3600" dirty="0"/>
              <a:t>تيرين إيسوس بى اخرستوس ابشيرى إم افنوتى ات أونخ بى أوؤوناف شا اينيه</a:t>
            </a:r>
            <a:endParaRPr lang="en-US" sz="3600" dirty="0"/>
          </a:p>
        </p:txBody>
      </p:sp>
      <p:sp>
        <p:nvSpPr>
          <p:cNvPr id="4" name="Text Placeholder 3">
            <a:extLst>
              <a:ext uri="{FF2B5EF4-FFF2-40B4-BE49-F238E27FC236}">
                <a16:creationId xmlns:a16="http://schemas.microsoft.com/office/drawing/2014/main" id="{3B5B59DB-CB85-44B0-AE90-2696A968ED8B}"/>
              </a:ext>
            </a:extLst>
          </p:cNvPr>
          <p:cNvSpPr>
            <a:spLocks noGrp="1"/>
          </p:cNvSpPr>
          <p:nvPr>
            <p:ph type="body" sz="quarter" idx="3"/>
          </p:nvPr>
        </p:nvSpPr>
        <p:spPr>
          <a:xfrm>
            <a:off x="-2" y="4975412"/>
            <a:ext cx="9144000" cy="954741"/>
          </a:xfrm>
        </p:spPr>
        <p:txBody>
          <a:bodyPr/>
          <a:lstStyle/>
          <a:p>
            <a:r>
              <a:rPr lang="en-US" dirty="0" err="1"/>
              <a:t>Iycouc</a:t>
            </a:r>
            <a:r>
              <a:rPr lang="en-US" dirty="0"/>
              <a:t> Pi`,</a:t>
            </a:r>
            <a:r>
              <a:rPr lang="en-US" dirty="0" err="1"/>
              <a:t>rictoc</a:t>
            </a:r>
            <a:r>
              <a:rPr lang="en-US" dirty="0"/>
              <a:t> `</a:t>
            </a:r>
            <a:r>
              <a:rPr lang="en-US" dirty="0" err="1"/>
              <a:t>Psyri</a:t>
            </a:r>
            <a:r>
              <a:rPr lang="en-US" dirty="0"/>
              <a:t> `</a:t>
            </a:r>
            <a:r>
              <a:rPr lang="en-US" dirty="0" err="1"/>
              <a:t>m`Vnou</a:t>
            </a:r>
            <a:r>
              <a:rPr lang="en-US" dirty="0"/>
              <a:t>] </a:t>
            </a:r>
            <a:r>
              <a:rPr lang="en-US" dirty="0" err="1"/>
              <a:t>etonq</a:t>
            </a:r>
            <a:r>
              <a:rPr lang="en-US" dirty="0"/>
              <a:t> </a:t>
            </a:r>
            <a:r>
              <a:rPr lang="en-US" dirty="0" err="1"/>
              <a:t>pi`wou</a:t>
            </a:r>
            <a:r>
              <a:rPr lang="en-US" dirty="0"/>
              <a:t> </a:t>
            </a:r>
            <a:r>
              <a:rPr lang="en-US" dirty="0" err="1"/>
              <a:t>naf</a:t>
            </a:r>
            <a:r>
              <a:rPr lang="en-US" dirty="0"/>
              <a:t> </a:t>
            </a:r>
            <a:r>
              <a:rPr lang="en-US" dirty="0" err="1"/>
              <a:t>sa</a:t>
            </a:r>
            <a:r>
              <a:rPr lang="en-US" dirty="0"/>
              <a:t> `</a:t>
            </a:r>
            <a:r>
              <a:rPr lang="en-US" dirty="0" err="1"/>
              <a:t>eneh</a:t>
            </a:r>
            <a:r>
              <a:rPr lang="en-US" dirty="0"/>
              <a:t>.</a:t>
            </a:r>
          </a:p>
        </p:txBody>
      </p:sp>
      <p:sp>
        <p:nvSpPr>
          <p:cNvPr id="5" name="Text Placeholder 4">
            <a:extLst>
              <a:ext uri="{FF2B5EF4-FFF2-40B4-BE49-F238E27FC236}">
                <a16:creationId xmlns:a16="http://schemas.microsoft.com/office/drawing/2014/main" id="{43D700FF-55F2-41E0-8898-060F08228C71}"/>
              </a:ext>
            </a:extLst>
          </p:cNvPr>
          <p:cNvSpPr>
            <a:spLocks noGrp="1"/>
          </p:cNvSpPr>
          <p:nvPr>
            <p:ph type="body" sz="quarter" idx="10"/>
          </p:nvPr>
        </p:nvSpPr>
        <p:spPr>
          <a:xfrm>
            <a:off x="-2" y="4363210"/>
            <a:ext cx="9144000" cy="612202"/>
          </a:xfrm>
        </p:spPr>
        <p:txBody>
          <a:bodyPr anchor="ctr"/>
          <a:lstStyle/>
          <a:p>
            <a:pPr>
              <a:lnSpc>
                <a:spcPct val="100000"/>
              </a:lnSpc>
            </a:pPr>
            <a:r>
              <a:rPr lang="ar-EG" sz="4200" dirty="0"/>
              <a:t>يسوع المسيح، إبن الله الحي الذي له المجد إلى الأبد.</a:t>
            </a:r>
            <a:endParaRPr lang="en-US" sz="4200" dirty="0"/>
          </a:p>
        </p:txBody>
      </p:sp>
    </p:spTree>
    <p:extLst>
      <p:ext uri="{BB962C8B-B14F-4D97-AF65-F5344CB8AC3E}">
        <p14:creationId xmlns:p14="http://schemas.microsoft.com/office/powerpoint/2010/main" val="2585895650"/>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B4CD09E-94A6-4231-AABF-EDEE2448DB0B}"/>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99DC9B84-899B-402C-9FF4-56ED94B3089E}"/>
              </a:ext>
            </a:extLst>
          </p:cNvPr>
          <p:cNvSpPr>
            <a:spLocks noGrp="1"/>
          </p:cNvSpPr>
          <p:nvPr>
            <p:ph type="body" sz="quarter" idx="10"/>
          </p:nvPr>
        </p:nvSpPr>
        <p:spPr>
          <a:xfrm>
            <a:off x="-2" y="4363210"/>
            <a:ext cx="9144000" cy="2494789"/>
          </a:xfrm>
        </p:spPr>
        <p:txBody>
          <a:bodyPr/>
          <a:lstStyle/>
          <a:p>
            <a:r>
              <a:rPr lang="ar-EG" altLang="en-US" sz="4800" b="1" u="sng" dirty="0">
                <a:solidFill>
                  <a:srgbClr val="FFC000"/>
                </a:solidFill>
                <a:latin typeface="Traditional Arabic" panose="02020603050405020304" pitchFamily="18" charset="-78"/>
                <a:cs typeface="Times New Roman" panose="02020603050405020304" pitchFamily="18" charset="0"/>
              </a:rPr>
              <a:t>ثم يُقرأ فصل من إنجيل اليوم باللغة القبطية</a:t>
            </a:r>
          </a:p>
        </p:txBody>
      </p:sp>
    </p:spTree>
    <p:extLst>
      <p:ext uri="{BB962C8B-B14F-4D97-AF65-F5344CB8AC3E}">
        <p14:creationId xmlns:p14="http://schemas.microsoft.com/office/powerpoint/2010/main" val="195761078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EEC1A6C2-C97D-486D-A437-A64676AC0883}"/>
              </a:ext>
            </a:extLst>
          </p:cNvPr>
          <p:cNvSpPr>
            <a:spLocks noGrp="1"/>
          </p:cNvSpPr>
          <p:nvPr>
            <p:ph type="body" idx="1"/>
          </p:nvPr>
        </p:nvSpPr>
        <p:spPr/>
        <p:txBody>
          <a:bodyPr/>
          <a:lstStyle/>
          <a:p>
            <a:r>
              <a:rPr lang="ar-EG" sz="5400" dirty="0"/>
              <a:t>بى أوؤو فا بيننوتى بى.</a:t>
            </a:r>
            <a:endParaRPr lang="en-US" sz="5400" dirty="0"/>
          </a:p>
        </p:txBody>
      </p:sp>
      <p:sp>
        <p:nvSpPr>
          <p:cNvPr id="4" name="Text Placeholder 3">
            <a:extLst>
              <a:ext uri="{FF2B5EF4-FFF2-40B4-BE49-F238E27FC236}">
                <a16:creationId xmlns:a16="http://schemas.microsoft.com/office/drawing/2014/main" id="{CCC72A91-758C-4A67-8DA0-04A1B471C41E}"/>
              </a:ext>
            </a:extLst>
          </p:cNvPr>
          <p:cNvSpPr>
            <a:spLocks noGrp="1"/>
          </p:cNvSpPr>
          <p:nvPr>
            <p:ph type="body" sz="quarter" idx="3"/>
          </p:nvPr>
        </p:nvSpPr>
        <p:spPr>
          <a:xfrm>
            <a:off x="-2" y="5172103"/>
            <a:ext cx="9144000" cy="877004"/>
          </a:xfrm>
        </p:spPr>
        <p:txBody>
          <a:bodyPr/>
          <a:lstStyle/>
          <a:p>
            <a:r>
              <a:rPr lang="it-IT" sz="4800" dirty="0"/>
              <a:t>Pi`wou va Pennou] pe</a:t>
            </a:r>
            <a:r>
              <a:rPr lang="en-US" sz="4800" dirty="0"/>
              <a:t>.</a:t>
            </a:r>
          </a:p>
        </p:txBody>
      </p:sp>
      <p:sp>
        <p:nvSpPr>
          <p:cNvPr id="5" name="Text Placeholder 4">
            <a:extLst>
              <a:ext uri="{FF2B5EF4-FFF2-40B4-BE49-F238E27FC236}">
                <a16:creationId xmlns:a16="http://schemas.microsoft.com/office/drawing/2014/main" id="{2756ACA6-1EA3-4AB3-B19D-DF01C1EC02FF}"/>
              </a:ext>
            </a:extLst>
          </p:cNvPr>
          <p:cNvSpPr>
            <a:spLocks noGrp="1"/>
          </p:cNvSpPr>
          <p:nvPr>
            <p:ph type="body" sz="quarter" idx="10"/>
          </p:nvPr>
        </p:nvSpPr>
        <p:spPr>
          <a:xfrm>
            <a:off x="-2" y="4397267"/>
            <a:ext cx="9144000" cy="808892"/>
          </a:xfrm>
        </p:spPr>
        <p:txBody>
          <a:bodyPr/>
          <a:lstStyle/>
          <a:p>
            <a:r>
              <a:rPr lang="ar-EG" sz="6000" dirty="0"/>
              <a:t>المجد لإلهنا.</a:t>
            </a:r>
            <a:endParaRPr lang="en-US" sz="6000" dirty="0"/>
          </a:p>
        </p:txBody>
      </p:sp>
    </p:spTree>
    <p:extLst>
      <p:ext uri="{BB962C8B-B14F-4D97-AF65-F5344CB8AC3E}">
        <p14:creationId xmlns:p14="http://schemas.microsoft.com/office/powerpoint/2010/main" val="1671083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81617699-85A4-4B6F-832E-D2A56DB8E9EB}"/>
              </a:ext>
            </a:extLst>
          </p:cNvPr>
          <p:cNvSpPr>
            <a:spLocks noGrp="1"/>
          </p:cNvSpPr>
          <p:nvPr>
            <p:ph type="body" sz="quarter" idx="10"/>
          </p:nvPr>
        </p:nvSpPr>
        <p:spPr>
          <a:xfrm>
            <a:off x="0" y="4383741"/>
            <a:ext cx="9144000" cy="2474259"/>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لما أبصر اللص رئيس الحياة على الصليب معلقا، قال: لولا أن المصلوبَ معنا إلهٌ متجسد، ما كانت الشمس أخفت شعاعها ولا الأرض ماجت مرتعدة. لكن أيها القادر على كل شيء، </a:t>
            </a:r>
            <a:br>
              <a:rPr lang="ar-EG" sz="4400" dirty="0"/>
            </a:br>
            <a:endParaRPr lang="en-US" sz="4400" dirty="0"/>
          </a:p>
        </p:txBody>
      </p:sp>
    </p:spTree>
    <p:extLst>
      <p:ext uri="{BB962C8B-B14F-4D97-AF65-F5344CB8AC3E}">
        <p14:creationId xmlns:p14="http://schemas.microsoft.com/office/powerpoint/2010/main" val="1277941071"/>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54058A6-EDA4-4425-8296-B0A3AA80F81F}"/>
              </a:ext>
            </a:extLst>
          </p:cNvPr>
          <p:cNvSpPr>
            <a:spLocks noGrp="1"/>
          </p:cNvSpPr>
          <p:nvPr>
            <p:ph type="body" idx="1"/>
          </p:nvPr>
        </p:nvSpPr>
        <p:spPr/>
        <p:txBody>
          <a:bodyPr/>
          <a:lstStyle/>
          <a:p>
            <a:r>
              <a:rPr lang="ar-EG" sz="5400" dirty="0"/>
              <a:t>ذوكصاصى كيريه</a:t>
            </a:r>
            <a:endParaRPr lang="en-US" sz="5400" dirty="0"/>
          </a:p>
        </p:txBody>
      </p:sp>
      <p:sp>
        <p:nvSpPr>
          <p:cNvPr id="4" name="Text Placeholder 3">
            <a:extLst>
              <a:ext uri="{FF2B5EF4-FFF2-40B4-BE49-F238E27FC236}">
                <a16:creationId xmlns:a16="http://schemas.microsoft.com/office/drawing/2014/main" id="{8C9DCDC7-069A-49FD-9B3B-6FBA6025C875}"/>
              </a:ext>
            </a:extLst>
          </p:cNvPr>
          <p:cNvSpPr>
            <a:spLocks noGrp="1"/>
          </p:cNvSpPr>
          <p:nvPr>
            <p:ph type="body" sz="quarter" idx="3"/>
          </p:nvPr>
        </p:nvSpPr>
        <p:spPr>
          <a:xfrm>
            <a:off x="-2" y="5172103"/>
            <a:ext cx="9144000" cy="877003"/>
          </a:xfrm>
        </p:spPr>
        <p:txBody>
          <a:bodyPr/>
          <a:lstStyle/>
          <a:p>
            <a:r>
              <a:rPr lang="en-US" sz="5400" dirty="0"/>
              <a:t>Doxa ci </a:t>
            </a:r>
            <a:r>
              <a:rPr lang="en-US" sz="5400" dirty="0" err="1"/>
              <a:t>Kurie</a:t>
            </a:r>
            <a:r>
              <a:rPr lang="en-US" sz="5400" dirty="0"/>
              <a:t>.</a:t>
            </a:r>
          </a:p>
        </p:txBody>
      </p:sp>
      <p:sp>
        <p:nvSpPr>
          <p:cNvPr id="5" name="Text Placeholder 4">
            <a:extLst>
              <a:ext uri="{FF2B5EF4-FFF2-40B4-BE49-F238E27FC236}">
                <a16:creationId xmlns:a16="http://schemas.microsoft.com/office/drawing/2014/main" id="{DF19A063-082D-45C7-99C3-4E8843ECAA84}"/>
              </a:ext>
            </a:extLst>
          </p:cNvPr>
          <p:cNvSpPr>
            <a:spLocks noGrp="1"/>
          </p:cNvSpPr>
          <p:nvPr>
            <p:ph type="body" sz="quarter" idx="10"/>
          </p:nvPr>
        </p:nvSpPr>
        <p:spPr>
          <a:xfrm>
            <a:off x="-2" y="4363210"/>
            <a:ext cx="9144000" cy="877003"/>
          </a:xfrm>
        </p:spPr>
        <p:txBody>
          <a:bodyPr/>
          <a:lstStyle/>
          <a:p>
            <a:r>
              <a:rPr lang="ar-EG" sz="5400" dirty="0"/>
              <a:t>المجد لك يا رب.</a:t>
            </a:r>
            <a:endParaRPr lang="en-GB" sz="5400" dirty="0"/>
          </a:p>
        </p:txBody>
      </p:sp>
    </p:spTree>
    <p:extLst>
      <p:ext uri="{BB962C8B-B14F-4D97-AF65-F5344CB8AC3E}">
        <p14:creationId xmlns:p14="http://schemas.microsoft.com/office/powerpoint/2010/main" val="114754307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7200" dirty="0"/>
              <a:t>من مزامير ابينا داود النبي بركاته على جميعنا</a:t>
            </a:r>
            <a:endParaRPr lang="en-US" sz="7200" dirty="0"/>
          </a:p>
        </p:txBody>
      </p:sp>
      <p:sp>
        <p:nvSpPr>
          <p:cNvPr id="3" name="TextBox 2">
            <a:hlinkClick r:id="rId2" action="ppaction://hlinksldjump"/>
            <a:extLst>
              <a:ext uri="{FF2B5EF4-FFF2-40B4-BE49-F238E27FC236}">
                <a16:creationId xmlns:a16="http://schemas.microsoft.com/office/drawing/2014/main" id="{685C8638-713A-4F9A-AEDE-031489913028}"/>
              </a:ext>
            </a:extLst>
          </p:cNvPr>
          <p:cNvSpPr txBox="1"/>
          <p:nvPr/>
        </p:nvSpPr>
        <p:spPr>
          <a:xfrm>
            <a:off x="7093789" y="3850630"/>
            <a:ext cx="2050211"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88529113"/>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القيامة.png"/>
          <p:cNvPicPr>
            <a:picLocks noChangeAspect="1"/>
          </p:cNvPicPr>
          <p:nvPr/>
        </p:nvPicPr>
        <p:blipFill>
          <a:blip r:embed="rId3"/>
          <a:stretch>
            <a:fillRect/>
          </a:stretch>
        </p:blipFill>
        <p:spPr>
          <a:xfrm>
            <a:off x="0" y="1810800"/>
            <a:ext cx="9152542" cy="5052966"/>
          </a:xfrm>
          <a:prstGeom prst="rect">
            <a:avLst/>
          </a:prstGeom>
        </p:spPr>
      </p:pic>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
        <p:nvSpPr>
          <p:cNvPr id="12" name="TextBox 11">
            <a:hlinkClick r:id="rId2" action="ppaction://hlinksldjump"/>
            <a:extLst>
              <a:ext uri="{FF2B5EF4-FFF2-40B4-BE49-F238E27FC236}">
                <a16:creationId xmlns:a16="http://schemas.microsoft.com/office/drawing/2014/main" id="{268BB2A4-0651-4C04-BF11-053D894A668A}"/>
              </a:ext>
            </a:extLst>
          </p:cNvPr>
          <p:cNvSpPr txBox="1"/>
          <p:nvPr/>
        </p:nvSpPr>
        <p:spPr>
          <a:xfrm>
            <a:off x="7749065" y="3891967"/>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2885122"/>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38AA17F-98E6-47A0-94A7-169E867414D7}"/>
              </a:ext>
            </a:extLst>
          </p:cNvPr>
          <p:cNvSpPr>
            <a:spLocks noGrp="1"/>
          </p:cNvSpPr>
          <p:nvPr>
            <p:ph type="title"/>
          </p:nvPr>
        </p:nvSpPr>
        <p:spPr>
          <a:xfrm>
            <a:off x="0" y="4343400"/>
            <a:ext cx="9144000" cy="2514599"/>
          </a:xfrm>
        </p:spPr>
        <p:txBody>
          <a:bodyPr>
            <a:noAutofit/>
          </a:bodyPr>
          <a:lstStyle/>
          <a:p>
            <a:pPr>
              <a:lnSpc>
                <a:spcPct val="100000"/>
              </a:lnSpc>
            </a:pPr>
            <a:r>
              <a:rPr lang="ar-EG" sz="5200" dirty="0"/>
              <a:t>فليرفعوه في كنيسة شعبِهِ، وليباركوه علي منابر الشيوخ لأنه جعل أبوة مثل الخراف. يُبصِرُ المستقيمون و يفرحون </a:t>
            </a:r>
            <a:endParaRPr lang="en-US" sz="5200" dirty="0"/>
          </a:p>
        </p:txBody>
      </p:sp>
    </p:spTree>
    <p:extLst>
      <p:ext uri="{BB962C8B-B14F-4D97-AF65-F5344CB8AC3E}">
        <p14:creationId xmlns:p14="http://schemas.microsoft.com/office/powerpoint/2010/main" val="3981663378"/>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4A3F5D-416C-4F6A-AEED-88ED5A0C2B11}"/>
              </a:ext>
            </a:extLst>
          </p:cNvPr>
          <p:cNvSpPr>
            <a:spLocks noGrp="1"/>
          </p:cNvSpPr>
          <p:nvPr>
            <p:ph type="title"/>
          </p:nvPr>
        </p:nvSpPr>
        <p:spPr>
          <a:xfrm>
            <a:off x="0" y="4333509"/>
            <a:ext cx="9144000" cy="2524491"/>
          </a:xfrm>
        </p:spPr>
        <p:txBody>
          <a:bodyPr>
            <a:normAutofit fontScale="90000"/>
          </a:bodyPr>
          <a:lstStyle/>
          <a:p>
            <a:r>
              <a:rPr lang="ar-EG" sz="6000" dirty="0"/>
              <a:t>أقسم الرب و لن يندم أنك أنت هو الكاهن إلى الأبد على طقس ملشى صادَق الرب عن يمينك </a:t>
            </a:r>
            <a:endParaRPr lang="en-US" sz="6000" dirty="0"/>
          </a:p>
        </p:txBody>
      </p:sp>
    </p:spTree>
    <p:extLst>
      <p:ext uri="{BB962C8B-B14F-4D97-AF65-F5344CB8AC3E}">
        <p14:creationId xmlns:p14="http://schemas.microsoft.com/office/powerpoint/2010/main" val="2892538263"/>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7C827EA-FD18-4291-9051-59F44ED4951F}"/>
              </a:ext>
            </a:extLst>
          </p:cNvPr>
          <p:cNvSpPr>
            <a:spLocks noGrp="1"/>
          </p:cNvSpPr>
          <p:nvPr>
            <p:ph type="title"/>
          </p:nvPr>
        </p:nvSpPr>
        <p:spPr>
          <a:xfrm>
            <a:off x="0" y="4343401"/>
            <a:ext cx="9144000" cy="2514599"/>
          </a:xfrm>
        </p:spPr>
        <p:txBody>
          <a:bodyPr>
            <a:noAutofit/>
          </a:bodyPr>
          <a:lstStyle/>
          <a:p>
            <a:pPr>
              <a:lnSpc>
                <a:spcPct val="100000"/>
              </a:lnSpc>
            </a:pPr>
            <a:r>
              <a:rPr lang="ar-EG" dirty="0"/>
              <a:t>يا أبانا القديس البطريرك البابا أنبا (...) وشريكة في الخدمة الرسولية أبينا المطران أنبا (...) الرب يحفظ حياتكما</a:t>
            </a:r>
            <a:endParaRPr lang="en-US" dirty="0"/>
          </a:p>
        </p:txBody>
      </p:sp>
    </p:spTree>
    <p:extLst>
      <p:ext uri="{BB962C8B-B14F-4D97-AF65-F5344CB8AC3E}">
        <p14:creationId xmlns:p14="http://schemas.microsoft.com/office/powerpoint/2010/main" val="179732242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
        <p:nvSpPr>
          <p:cNvPr id="3" name="TextBox 2">
            <a:hlinkClick r:id="rId2" action="ppaction://hlinksldjump"/>
            <a:extLst>
              <a:ext uri="{FF2B5EF4-FFF2-40B4-BE49-F238E27FC236}">
                <a16:creationId xmlns:a16="http://schemas.microsoft.com/office/drawing/2014/main" id="{5D88C60B-8360-4957-9E0F-13E33E0BF0A7}"/>
              </a:ext>
            </a:extLst>
          </p:cNvPr>
          <p:cNvSpPr txBox="1"/>
          <p:nvPr/>
        </p:nvSpPr>
        <p:spPr>
          <a:xfrm>
            <a:off x="7749066" y="3823736"/>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85945074"/>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0066697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1343F29-D9DE-4AE8-9633-E8C73C83D134}"/>
              </a:ext>
            </a:extLst>
          </p:cNvPr>
          <p:cNvSpPr>
            <a:spLocks noGrp="1"/>
          </p:cNvSpPr>
          <p:nvPr>
            <p:ph type="title"/>
          </p:nvPr>
        </p:nvSpPr>
        <p:spPr/>
        <p:txBody>
          <a:bodyPr>
            <a:normAutofit/>
          </a:bodyPr>
          <a:lstStyle/>
          <a:p>
            <a:r>
              <a:rPr lang="ar-EG" sz="3600" dirty="0">
                <a:solidFill>
                  <a:srgbClr val="FFC000"/>
                </a:solidFill>
              </a:rPr>
              <a:t>مرد انجيل النيروز</a:t>
            </a:r>
            <a:endParaRPr lang="en-GB" sz="3600" dirty="0">
              <a:solidFill>
                <a:srgbClr val="FFC000"/>
              </a:solidFill>
            </a:endParaRPr>
          </a:p>
        </p:txBody>
      </p:sp>
      <p:sp>
        <p:nvSpPr>
          <p:cNvPr id="3" name="Text Placeholder 2">
            <a:extLst>
              <a:ext uri="{FF2B5EF4-FFF2-40B4-BE49-F238E27FC236}">
                <a16:creationId xmlns:a16="http://schemas.microsoft.com/office/drawing/2014/main" id="{3421D00C-1434-41EE-B8F2-251406755AFC}"/>
              </a:ext>
            </a:extLst>
          </p:cNvPr>
          <p:cNvSpPr>
            <a:spLocks noGrp="1"/>
          </p:cNvSpPr>
          <p:nvPr>
            <p:ph type="body" idx="1"/>
          </p:nvPr>
        </p:nvSpPr>
        <p:spPr>
          <a:xfrm>
            <a:off x="-1" y="6032542"/>
            <a:ext cx="9143999" cy="808893"/>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a:t>
            </a:r>
            <a:r>
              <a:rPr lang="en-US" sz="3600" b="1" kern="1200" dirty="0">
                <a:solidFill>
                  <a:schemeClr val="bg1"/>
                </a:solidFill>
                <a:latin typeface="Times New Roman" pitchFamily="18" charset="0"/>
                <a:ea typeface="+mn-ea"/>
                <a:cs typeface="Times New Roman" pitchFamily="18" charset="0"/>
              </a:rPr>
              <a:t> (4)</a:t>
            </a:r>
            <a:r>
              <a:rPr lang="ar-EG" sz="3600" b="1" kern="1200" dirty="0">
                <a:solidFill>
                  <a:schemeClr val="bg1"/>
                </a:solidFill>
                <a:latin typeface="Times New Roman" pitchFamily="18" charset="0"/>
                <a:ea typeface="+mn-ea"/>
                <a:cs typeface="Times New Roman" pitchFamily="18" charset="0"/>
              </a:rPr>
              <a:t>: إزمو إيه بي إكلوم انتيه تي رومبي: هيتين</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تيك ميت إخريستوس إبشويس.</a:t>
            </a:r>
          </a:p>
        </p:txBody>
      </p:sp>
      <p:sp>
        <p:nvSpPr>
          <p:cNvPr id="4" name="Text Placeholder 3">
            <a:extLst>
              <a:ext uri="{FF2B5EF4-FFF2-40B4-BE49-F238E27FC236}">
                <a16:creationId xmlns:a16="http://schemas.microsoft.com/office/drawing/2014/main" id="{714DFEFE-2E9C-4097-A085-1989ED67A7F4}"/>
              </a:ext>
            </a:extLst>
          </p:cNvPr>
          <p:cNvSpPr>
            <a:spLocks noGrp="1"/>
          </p:cNvSpPr>
          <p:nvPr>
            <p:ph type="body" sz="quarter" idx="3"/>
          </p:nvPr>
        </p:nvSpPr>
        <p:spPr>
          <a:xfrm>
            <a:off x="0" y="5056095"/>
            <a:ext cx="9144000" cy="808893"/>
          </a:xfrm>
        </p:spPr>
        <p:txBody>
          <a:bodyPr anchor="t"/>
          <a:lstStyle/>
          <a:p>
            <a:pPr>
              <a:lnSpc>
                <a:spcPct val="80000"/>
              </a:lnSpc>
              <a:spcBef>
                <a:spcPts val="0"/>
              </a:spcBef>
            </a:pPr>
            <a:r>
              <a:rPr lang="pt-BR" altLang="en-US" sz="3600" b="0" dirty="0">
                <a:latin typeface="CS New Athanasius" panose="020B0500000000000000" pitchFamily="34" charset="0"/>
                <a:cs typeface="Times New Roman" panose="02020603050405020304" pitchFamily="18" charset="0"/>
              </a:rPr>
              <a:t>Allylouia =a=l =a=l =a=l@ `cmou `epi`,lom `nte ]rompi@ hiten tekmet`,ryctoc `P=o=c.</a:t>
            </a:r>
          </a:p>
        </p:txBody>
      </p:sp>
      <p:sp>
        <p:nvSpPr>
          <p:cNvPr id="5" name="Text Placeholder 4">
            <a:extLst>
              <a:ext uri="{FF2B5EF4-FFF2-40B4-BE49-F238E27FC236}">
                <a16:creationId xmlns:a16="http://schemas.microsoft.com/office/drawing/2014/main" id="{5D51331D-B3ED-425B-8A38-98AD1395F16A}"/>
              </a:ext>
            </a:extLst>
          </p:cNvPr>
          <p:cNvSpPr>
            <a:spLocks noGrp="1"/>
          </p:cNvSpPr>
          <p:nvPr>
            <p:ph type="body" sz="quarter" idx="10"/>
          </p:nvPr>
        </p:nvSpPr>
        <p:spPr>
          <a:xfrm>
            <a:off x="0" y="4414839"/>
            <a:ext cx="9144000" cy="641256"/>
          </a:xfrm>
        </p:spPr>
        <p:txBody>
          <a:bodyPr/>
          <a:lstStyle/>
          <a:p>
            <a:r>
              <a:rPr lang="ar-EG" sz="4000" dirty="0"/>
              <a:t>هلليلويا</a:t>
            </a:r>
            <a:r>
              <a:rPr lang="en-US" sz="4000" dirty="0"/>
              <a:t> (4)</a:t>
            </a:r>
            <a:r>
              <a:rPr lang="ar-EG" sz="4000" dirty="0"/>
              <a:t>، بارك إكليل هذه السنة، بصلاحك يا رب.</a:t>
            </a:r>
            <a:endParaRPr lang="en-GB" sz="4000" dirty="0"/>
          </a:p>
        </p:txBody>
      </p:sp>
    </p:spTree>
    <p:extLst>
      <p:ext uri="{BB962C8B-B14F-4D97-AF65-F5344CB8AC3E}">
        <p14:creationId xmlns:p14="http://schemas.microsoft.com/office/powerpoint/2010/main" val="734939164"/>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F899C4D-5A21-4C89-9825-33A83CE27589}"/>
              </a:ext>
            </a:extLst>
          </p:cNvPr>
          <p:cNvSpPr>
            <a:spLocks noGrp="1"/>
          </p:cNvSpPr>
          <p:nvPr>
            <p:ph type="title"/>
          </p:nvPr>
        </p:nvSpPr>
        <p:spPr>
          <a:xfrm>
            <a:off x="-1" y="4356847"/>
            <a:ext cx="9144000" cy="712694"/>
          </a:xfrm>
        </p:spPr>
        <p:txBody>
          <a:bodyPr>
            <a:normAutofit/>
          </a:bodyPr>
          <a:lstStyle/>
          <a:p>
            <a:r>
              <a:rPr lang="ar-EG" sz="3200" b="1" kern="1200" dirty="0">
                <a:solidFill>
                  <a:schemeClr val="bg1"/>
                </a:solidFill>
                <a:latin typeface="Times New Roman" pitchFamily="18" charset="0"/>
                <a:ea typeface="+mn-ea"/>
                <a:cs typeface="Times New Roman" pitchFamily="18" charset="0"/>
              </a:rPr>
              <a:t>لأنها مكرمة جداً، علامة صليب، يسوع المسيح الملك، إلهنا الحقيقي.</a:t>
            </a:r>
            <a:endParaRPr lang="en-GB" dirty="0"/>
          </a:p>
        </p:txBody>
      </p:sp>
      <p:sp>
        <p:nvSpPr>
          <p:cNvPr id="3" name="Text Placeholder 2">
            <a:extLst>
              <a:ext uri="{FF2B5EF4-FFF2-40B4-BE49-F238E27FC236}">
                <a16:creationId xmlns:a16="http://schemas.microsoft.com/office/drawing/2014/main" id="{679F35F6-61CF-42AA-9B8E-F4809A962199}"/>
              </a:ext>
            </a:extLst>
          </p:cNvPr>
          <p:cNvSpPr>
            <a:spLocks noGrp="1"/>
          </p:cNvSpPr>
          <p:nvPr>
            <p:ph type="body" idx="1"/>
          </p:nvPr>
        </p:nvSpPr>
        <p:spPr>
          <a:xfrm>
            <a:off x="-1" y="5903259"/>
            <a:ext cx="9143999" cy="953589"/>
          </a:xfrm>
        </p:spPr>
        <p:txBody>
          <a:bodyPr/>
          <a:lstStyle/>
          <a:p>
            <a:pPr>
              <a:spcBef>
                <a:spcPts val="0"/>
              </a:spcBef>
            </a:pPr>
            <a:r>
              <a:rPr lang="ar-EG" b="1" kern="1200" dirty="0">
                <a:solidFill>
                  <a:schemeClr val="bg1"/>
                </a:solidFill>
                <a:latin typeface="Times New Roman" pitchFamily="18" charset="0"/>
                <a:ea typeface="+mn-ea"/>
                <a:cs typeface="Times New Roman" pitchFamily="18" charset="0"/>
              </a:rPr>
              <a:t>إفتايوت غار إيماشو : إن ﭽيه بيميني إنتيه بي إستاﭬروس : </a:t>
            </a:r>
          </a:p>
          <a:p>
            <a:pPr>
              <a:spcBef>
                <a:spcPts val="0"/>
              </a:spcBef>
            </a:pPr>
            <a:r>
              <a:rPr lang="ar-EG" b="1" kern="1200" dirty="0">
                <a:solidFill>
                  <a:schemeClr val="bg1"/>
                </a:solidFill>
                <a:latin typeface="Times New Roman" pitchFamily="18" charset="0"/>
                <a:ea typeface="+mn-ea"/>
                <a:cs typeface="Times New Roman" pitchFamily="18" charset="0"/>
              </a:rPr>
              <a:t>إنتيه إيسوس بيخريستوس إب أورو : بين نوتي إن اليثينوس.</a:t>
            </a:r>
            <a:endParaRPr lang="en-GB" dirty="0"/>
          </a:p>
        </p:txBody>
      </p:sp>
      <p:sp>
        <p:nvSpPr>
          <p:cNvPr id="4" name="Text Placeholder 3">
            <a:extLst>
              <a:ext uri="{FF2B5EF4-FFF2-40B4-BE49-F238E27FC236}">
                <a16:creationId xmlns:a16="http://schemas.microsoft.com/office/drawing/2014/main" id="{AF5569FC-30C4-482B-94D6-C764ADF9800F}"/>
              </a:ext>
            </a:extLst>
          </p:cNvPr>
          <p:cNvSpPr>
            <a:spLocks noGrp="1"/>
          </p:cNvSpPr>
          <p:nvPr>
            <p:ph type="body" sz="quarter" idx="3"/>
          </p:nvPr>
        </p:nvSpPr>
        <p:spPr>
          <a:xfrm>
            <a:off x="0" y="5069541"/>
            <a:ext cx="9144000" cy="833718"/>
          </a:xfrm>
        </p:spPr>
        <p:txBody>
          <a:bodyPr anchor="ctr"/>
          <a:lstStyle/>
          <a:p>
            <a:pPr>
              <a:lnSpc>
                <a:spcPct val="80000"/>
              </a:lnSpc>
              <a:spcBef>
                <a:spcPts val="0"/>
              </a:spcBef>
            </a:pPr>
            <a:r>
              <a:rPr lang="pt-BR" altLang="en-US" sz="3500" b="0" dirty="0">
                <a:latin typeface="CS New Athanasius" panose="020B0500000000000000" pitchFamily="34" charset="0"/>
                <a:cs typeface="Times New Roman" panose="02020603050405020304" pitchFamily="18" charset="0"/>
              </a:rPr>
              <a:t>Ftai`yout gar `emasw@ `nje pimyuni `nte</a:t>
            </a:r>
            <a:r>
              <a:rPr lang="ar-EG" altLang="en-US" sz="3500" b="0" dirty="0">
                <a:latin typeface="CS New Athanasius" panose="020B0500000000000000" pitchFamily="34" charset="0"/>
                <a:cs typeface="Times New Roman" panose="02020603050405020304" pitchFamily="18" charset="0"/>
              </a:rPr>
              <a:t> </a:t>
            </a:r>
            <a:r>
              <a:rPr lang="pt-BR" altLang="en-US" sz="3500" b="0" dirty="0">
                <a:latin typeface="CS New Athanasius" panose="020B0500000000000000" pitchFamily="34" charset="0"/>
                <a:cs typeface="Times New Roman" panose="02020603050405020304" pitchFamily="18" charset="0"/>
              </a:rPr>
              <a:t>pi`ctauroc@</a:t>
            </a:r>
            <a:endParaRPr lang="ar-EG" altLang="en-US" sz="3500" b="0" dirty="0">
              <a:latin typeface="CS New Athanasius" panose="020B0500000000000000" pitchFamily="34" charset="0"/>
              <a:cs typeface="Times New Roman" panose="02020603050405020304" pitchFamily="18" charset="0"/>
            </a:endParaRPr>
          </a:p>
          <a:p>
            <a:pPr>
              <a:lnSpc>
                <a:spcPct val="80000"/>
              </a:lnSpc>
              <a:spcBef>
                <a:spcPts val="0"/>
              </a:spcBef>
            </a:pPr>
            <a:r>
              <a:rPr kumimoji="0" lang="en-US"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a:t>
            </a:r>
            <a:r>
              <a:rPr kumimoji="0" lang="pt-BR"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nte Iycouc Pi`,rictoc `pouro@ pennou] `n`aly;inoc.</a:t>
            </a:r>
            <a:endParaRPr lang="en-GB" sz="3500" dirty="0"/>
          </a:p>
        </p:txBody>
      </p:sp>
    </p:spTree>
    <p:extLst>
      <p:ext uri="{BB962C8B-B14F-4D97-AF65-F5344CB8AC3E}">
        <p14:creationId xmlns:p14="http://schemas.microsoft.com/office/powerpoint/2010/main" val="174293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ext Placeholder 6"/>
          <p:cNvSpPr>
            <a:spLocks noGrp="1"/>
          </p:cNvSpPr>
          <p:nvPr>
            <p:ph type="body" idx="1"/>
          </p:nvPr>
        </p:nvSpPr>
        <p:spPr/>
        <p:txBody>
          <a:bodyPr/>
          <a:lstStyle/>
          <a:p>
            <a:pPr>
              <a:spcBef>
                <a:spcPct val="0"/>
              </a:spcBef>
              <a:defRPr/>
            </a:pPr>
            <a:r>
              <a:rPr lang="ar-EG" sz="3600" dirty="0">
                <a:latin typeface="Tahoma" pitchFamily="34" charset="0"/>
              </a:rPr>
              <a:t>جى آبيلوغوس إنتى إفيوت: إى آفتشى ساركس إفول إنـخيتى.</a:t>
            </a:r>
          </a:p>
        </p:txBody>
      </p:sp>
      <p:sp>
        <p:nvSpPr>
          <p:cNvPr id="6" name="Text Placeholder 10"/>
          <p:cNvSpPr>
            <a:spLocks noGrp="1"/>
          </p:cNvSpPr>
          <p:nvPr>
            <p:ph type="body" sz="quarter" idx="3"/>
          </p:nvPr>
        </p:nvSpPr>
        <p:spPr/>
        <p:txBody>
          <a:bodyPr/>
          <a:lstStyle/>
          <a:p>
            <a:r>
              <a:rPr lang="en-GB" dirty="0"/>
              <a:t>je </a:t>
            </a:r>
            <a:r>
              <a:rPr lang="en-GB" dirty="0" err="1"/>
              <a:t>apilogoc</a:t>
            </a:r>
            <a:r>
              <a:rPr lang="en-GB" dirty="0"/>
              <a:t> `</a:t>
            </a:r>
            <a:r>
              <a:rPr lang="en-GB" dirty="0" err="1"/>
              <a:t>nte</a:t>
            </a:r>
            <a:r>
              <a:rPr lang="en-GB" dirty="0"/>
              <a:t> `</a:t>
            </a:r>
            <a:r>
              <a:rPr lang="en-GB" dirty="0" err="1"/>
              <a:t>Viwt</a:t>
            </a:r>
            <a:r>
              <a:rPr lang="en-GB" dirty="0"/>
              <a:t>@ `</a:t>
            </a:r>
            <a:r>
              <a:rPr lang="en-GB" dirty="0" err="1"/>
              <a:t>iaf</a:t>
            </a:r>
            <a:r>
              <a:rPr lang="en-GB" dirty="0"/>
              <a:t>[</a:t>
            </a:r>
            <a:r>
              <a:rPr lang="en-GB" dirty="0" err="1"/>
              <a:t>icarx</a:t>
            </a:r>
            <a:r>
              <a:rPr lang="en-GB" dirty="0"/>
              <a:t> `</a:t>
            </a:r>
            <a:r>
              <a:rPr lang="en-GB" dirty="0" err="1"/>
              <a:t>ebol</a:t>
            </a:r>
            <a:r>
              <a:rPr lang="en-GB" dirty="0"/>
              <a:t> `</a:t>
            </a:r>
            <a:r>
              <a:rPr lang="en-GB" dirty="0" err="1"/>
              <a:t>nqy</a:t>
            </a:r>
            <a:r>
              <a:rPr lang="en-GB" dirty="0"/>
              <a:t>]</a:t>
            </a:r>
          </a:p>
        </p:txBody>
      </p:sp>
      <p:sp>
        <p:nvSpPr>
          <p:cNvPr id="2" name="Text Placeholder 1">
            <a:extLst>
              <a:ext uri="{FF2B5EF4-FFF2-40B4-BE49-F238E27FC236}">
                <a16:creationId xmlns:a16="http://schemas.microsoft.com/office/drawing/2014/main" id="{7D6ED248-DDB8-4DBB-9004-ECDD1F450808}"/>
              </a:ext>
            </a:extLst>
          </p:cNvPr>
          <p:cNvSpPr>
            <a:spLocks noGrp="1"/>
          </p:cNvSpPr>
          <p:nvPr>
            <p:ph type="body" sz="quarter" idx="10"/>
          </p:nvPr>
        </p:nvSpPr>
        <p:spPr/>
        <p:txBody>
          <a:bodyPr/>
          <a:lstStyle/>
          <a:p>
            <a:r>
              <a:rPr lang="ar-EG" dirty="0"/>
              <a:t>لأن كلـمة الآب، أتى وتـجسد منكِ.</a:t>
            </a:r>
            <a:endParaRPr lang="en-GB" dirty="0"/>
          </a:p>
        </p:txBody>
      </p:sp>
    </p:spTree>
    <p:extLst>
      <p:ext uri="{BB962C8B-B14F-4D97-AF65-F5344CB8AC3E}">
        <p14:creationId xmlns:p14="http://schemas.microsoft.com/office/powerpoint/2010/main" val="2899578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689F9EF6-BC53-4275-BBDD-3C0CDA8705C7}"/>
              </a:ext>
            </a:extLst>
          </p:cNvPr>
          <p:cNvSpPr>
            <a:spLocks noGrp="1"/>
          </p:cNvSpPr>
          <p:nvPr>
            <p:ph type="body" sz="quarter" idx="10"/>
          </p:nvPr>
        </p:nvSpPr>
        <p:spPr/>
        <p:txBody>
          <a:bodyPr/>
          <a:lstStyle/>
          <a:p>
            <a:r>
              <a:rPr lang="ar-EG" sz="5400" dirty="0"/>
              <a:t>والمحتمل كل شيء، اذكرني يا رب متى جئتَ في ملكوتك </a:t>
            </a:r>
            <a:r>
              <a:rPr lang="ar-EG" sz="5400" dirty="0">
                <a:solidFill>
                  <a:srgbClr val="FFC000"/>
                </a:solidFill>
              </a:rPr>
              <a:t>(ذوكصابتري كيه.....)</a:t>
            </a:r>
            <a:endParaRPr lang="en-US" sz="5400" dirty="0">
              <a:solidFill>
                <a:srgbClr val="FFC000"/>
              </a:solidFill>
            </a:endParaRPr>
          </a:p>
        </p:txBody>
      </p:sp>
    </p:spTree>
    <p:extLst>
      <p:ext uri="{BB962C8B-B14F-4D97-AF65-F5344CB8AC3E}">
        <p14:creationId xmlns:p14="http://schemas.microsoft.com/office/powerpoint/2010/main" val="1792486196"/>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21F5951-EE50-48D4-BE01-C492A76A59A3}"/>
              </a:ext>
            </a:extLst>
          </p:cNvPr>
          <p:cNvSpPr>
            <a:spLocks noGrp="1"/>
          </p:cNvSpPr>
          <p:nvPr>
            <p:ph type="title"/>
          </p:nvPr>
        </p:nvSpPr>
        <p:spPr>
          <a:xfrm>
            <a:off x="0" y="4333652"/>
            <a:ext cx="9144000" cy="682358"/>
          </a:xfrm>
        </p:spPr>
        <p:txBody>
          <a:bodyPr/>
          <a:lstStyle/>
          <a:p>
            <a:r>
              <a:rPr lang="ar-EG" sz="3000" b="1" kern="1200" dirty="0">
                <a:solidFill>
                  <a:schemeClr val="bg1"/>
                </a:solidFill>
                <a:latin typeface="Times New Roman" pitchFamily="18" charset="0"/>
                <a:ea typeface="+mn-ea"/>
                <a:cs typeface="Times New Roman" pitchFamily="18" charset="0"/>
              </a:rPr>
              <a:t>من قِبل صليبِهِ،</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و قيامته المُقدسة،</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ردَّ الإنسان،</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مرة أخري إلى الفردوس.</a:t>
            </a:r>
            <a:endParaRPr lang="en-GB" sz="3000" dirty="0"/>
          </a:p>
        </p:txBody>
      </p:sp>
      <p:sp>
        <p:nvSpPr>
          <p:cNvPr id="3" name="Text Placeholder 2">
            <a:extLst>
              <a:ext uri="{FF2B5EF4-FFF2-40B4-BE49-F238E27FC236}">
                <a16:creationId xmlns:a16="http://schemas.microsoft.com/office/drawing/2014/main" id="{5A6C16AA-6867-4613-9365-EBAAA231AC0D}"/>
              </a:ext>
            </a:extLst>
          </p:cNvPr>
          <p:cNvSpPr>
            <a:spLocks noGrp="1"/>
          </p:cNvSpPr>
          <p:nvPr>
            <p:ph type="body" idx="1"/>
          </p:nvPr>
        </p:nvSpPr>
        <p:spPr>
          <a:xfrm>
            <a:off x="1" y="5824903"/>
            <a:ext cx="9143999" cy="1033097"/>
          </a:xfrm>
        </p:spPr>
        <p:txBody>
          <a:bodyPr anchor="t"/>
          <a:lstStyle/>
          <a:p>
            <a:pPr>
              <a:spcBef>
                <a:spcPts val="0"/>
              </a:spcBef>
            </a:pPr>
            <a:r>
              <a:rPr lang="ar-EG" sz="3600" b="1" kern="1200" dirty="0">
                <a:solidFill>
                  <a:schemeClr val="bg1"/>
                </a:solidFill>
                <a:latin typeface="Times New Roman" pitchFamily="18" charset="0"/>
                <a:ea typeface="+mn-ea"/>
                <a:cs typeface="Times New Roman" pitchFamily="18" charset="0"/>
              </a:rPr>
              <a:t>إيڤول هيتين بيف إستافروس: نيم تيف آناسطاسيس إثؤواب: </a:t>
            </a:r>
            <a:endParaRPr lang="en-US" sz="3600" b="1" kern="1200" dirty="0">
              <a:solidFill>
                <a:schemeClr val="bg1"/>
              </a:solidFill>
              <a:latin typeface="Times New Roman" pitchFamily="18" charset="0"/>
              <a:ea typeface="+mn-ea"/>
              <a:cs typeface="Times New Roman" pitchFamily="18" charset="0"/>
            </a:endParaRPr>
          </a:p>
          <a:p>
            <a:pPr>
              <a:spcBef>
                <a:spcPts val="0"/>
              </a:spcBef>
            </a:pPr>
            <a:r>
              <a:rPr lang="ar-EG" sz="3600" b="1" kern="1200" dirty="0">
                <a:solidFill>
                  <a:schemeClr val="bg1"/>
                </a:solidFill>
                <a:latin typeface="Times New Roman" pitchFamily="18" charset="0"/>
                <a:ea typeface="+mn-ea"/>
                <a:cs typeface="Times New Roman" pitchFamily="18" charset="0"/>
              </a:rPr>
              <a:t>أفطاستو إمبي رومي إن كيسوب : إيخون إيبي باراذيسوس.</a:t>
            </a:r>
          </a:p>
        </p:txBody>
      </p:sp>
      <p:sp>
        <p:nvSpPr>
          <p:cNvPr id="4" name="Text Placeholder 3">
            <a:extLst>
              <a:ext uri="{FF2B5EF4-FFF2-40B4-BE49-F238E27FC236}">
                <a16:creationId xmlns:a16="http://schemas.microsoft.com/office/drawing/2014/main" id="{CEAAC066-E02B-42F9-8557-78FDA835EE9F}"/>
              </a:ext>
            </a:extLst>
          </p:cNvPr>
          <p:cNvSpPr>
            <a:spLocks noGrp="1"/>
          </p:cNvSpPr>
          <p:nvPr>
            <p:ph type="body" sz="quarter" idx="3"/>
          </p:nvPr>
        </p:nvSpPr>
        <p:spPr>
          <a:xfrm>
            <a:off x="-1" y="5016010"/>
            <a:ext cx="9144000" cy="808893"/>
          </a:xfrm>
        </p:spPr>
        <p:txBody>
          <a:bodyPr anchor="t"/>
          <a:lstStyle/>
          <a:p>
            <a:pPr>
              <a:lnSpc>
                <a:spcPct val="80000"/>
              </a:lnSpc>
              <a:spcBef>
                <a:spcPts val="0"/>
              </a:spcBef>
            </a:pPr>
            <a:r>
              <a:rPr lang="it-IT" sz="3400" b="0" i="0" u="none" strike="noStrike" dirty="0">
                <a:effectLst/>
                <a:latin typeface="CS New Athanasius" pitchFamily="34" charset="0"/>
              </a:rPr>
              <a:t>Ebol hiten pef`ctauroc @ nem tef`anactacic e;ouab@ </a:t>
            </a:r>
            <a:r>
              <a:rPr lang="it-IT" sz="3600" b="0" i="0" u="none" strike="noStrike" dirty="0">
                <a:effectLst/>
                <a:latin typeface="CS New Athanasius" pitchFamily="34" charset="0"/>
              </a:rPr>
              <a:t>aftac;o `mpirwmi `nkecop@ `eqoun `epiparadicoc.</a:t>
            </a:r>
            <a:endParaRPr lang="en-GB" dirty="0"/>
          </a:p>
        </p:txBody>
      </p:sp>
    </p:spTree>
    <p:extLst>
      <p:ext uri="{BB962C8B-B14F-4D97-AF65-F5344CB8AC3E}">
        <p14:creationId xmlns:p14="http://schemas.microsoft.com/office/powerpoint/2010/main" val="9144602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F440365-8047-4FAE-A9C3-3B2B0C189077}"/>
              </a:ext>
            </a:extLst>
          </p:cNvPr>
          <p:cNvSpPr>
            <a:spLocks noGrp="1"/>
          </p:cNvSpPr>
          <p:nvPr>
            <p:ph type="title"/>
          </p:nvPr>
        </p:nvSpPr>
        <p:spPr>
          <a:xfrm>
            <a:off x="0" y="4356064"/>
            <a:ext cx="9144000" cy="682358"/>
          </a:xfrm>
        </p:spPr>
        <p:txBody>
          <a:bodyPr/>
          <a:lstStyle/>
          <a:p>
            <a:r>
              <a:rPr lang="ar-EG" sz="2800" b="1" kern="1200" dirty="0">
                <a:solidFill>
                  <a:schemeClr val="bg1"/>
                </a:solidFill>
                <a:latin typeface="Times New Roman" pitchFamily="18" charset="0"/>
                <a:ea typeface="+mn-ea"/>
                <a:cs typeface="Times New Roman" pitchFamily="18" charset="0"/>
              </a:rPr>
              <a:t>اطلبا من الرب عنا، ياسيدى الملك قسطنطين، وهيلانه الملكة، ليغفر لنا خطايانا.</a:t>
            </a:r>
            <a:endParaRPr lang="en-GB" sz="2800" dirty="0"/>
          </a:p>
        </p:txBody>
      </p:sp>
      <p:sp>
        <p:nvSpPr>
          <p:cNvPr id="3" name="Text Placeholder 2">
            <a:extLst>
              <a:ext uri="{FF2B5EF4-FFF2-40B4-BE49-F238E27FC236}">
                <a16:creationId xmlns:a16="http://schemas.microsoft.com/office/drawing/2014/main" id="{19CBD39D-70FA-482F-ABC9-C4732879F1DA}"/>
              </a:ext>
            </a:extLst>
          </p:cNvPr>
          <p:cNvSpPr>
            <a:spLocks noGrp="1"/>
          </p:cNvSpPr>
          <p:nvPr>
            <p:ph type="body" idx="1"/>
          </p:nvPr>
        </p:nvSpPr>
        <p:spPr>
          <a:xfrm>
            <a:off x="0" y="5847317"/>
            <a:ext cx="9143999" cy="1010683"/>
          </a:xfrm>
        </p:spPr>
        <p:txBody>
          <a:bodyPr/>
          <a:lstStyle/>
          <a:p>
            <a:r>
              <a:rPr lang="ar-EG" sz="3200" b="1" kern="1200" dirty="0">
                <a:solidFill>
                  <a:schemeClr val="bg1"/>
                </a:solidFill>
                <a:latin typeface="Times New Roman" pitchFamily="18" charset="0"/>
                <a:ea typeface="+mn-ea"/>
                <a:cs typeface="Times New Roman" pitchFamily="18" charset="0"/>
              </a:rPr>
              <a:t>طوبه إمبشويس إإهرى إيجون: باشويس إبؤورو كوستانتينوس: نيم إيلانى تى أورو: إنتيف كانين نوڤي نان إيڤول.</a:t>
            </a:r>
          </a:p>
        </p:txBody>
      </p:sp>
      <p:sp>
        <p:nvSpPr>
          <p:cNvPr id="4" name="Text Placeholder 3">
            <a:extLst>
              <a:ext uri="{FF2B5EF4-FFF2-40B4-BE49-F238E27FC236}">
                <a16:creationId xmlns:a16="http://schemas.microsoft.com/office/drawing/2014/main" id="{AD6F8A07-131D-4EA3-AE64-FD23D75EFD85}"/>
              </a:ext>
            </a:extLst>
          </p:cNvPr>
          <p:cNvSpPr>
            <a:spLocks noGrp="1"/>
          </p:cNvSpPr>
          <p:nvPr>
            <p:ph type="body" sz="quarter" idx="3"/>
          </p:nvPr>
        </p:nvSpPr>
        <p:spPr>
          <a:xfrm>
            <a:off x="0" y="5038423"/>
            <a:ext cx="9144000" cy="808894"/>
          </a:xfrm>
        </p:spPr>
        <p:txBody>
          <a:bodyPr anchor="ctr"/>
          <a:lstStyle/>
          <a:p>
            <a:pPr>
              <a:lnSpc>
                <a:spcPct val="80000"/>
              </a:lnSpc>
              <a:spcBef>
                <a:spcPts val="0"/>
              </a:spcBef>
            </a:pPr>
            <a:r>
              <a:rPr lang="it-IT" sz="3600" b="0" i="0" u="none" strike="noStrike" dirty="0">
                <a:effectLst/>
                <a:latin typeface="CS New Athanasius" pitchFamily="34" charset="0"/>
              </a:rPr>
              <a:t>T==w @ pa[oic `pouro Kwnctantinoc @</a:t>
            </a:r>
          </a:p>
          <a:p>
            <a:pPr>
              <a:lnSpc>
                <a:spcPct val="80000"/>
              </a:lnSpc>
              <a:spcBef>
                <a:spcPts val="0"/>
              </a:spcBef>
            </a:pPr>
            <a:r>
              <a:rPr lang="it-IT" sz="3600" b="0" i="0" u="none" strike="noStrike" dirty="0">
                <a:effectLst/>
                <a:latin typeface="CS New Athanasius" pitchFamily="34" charset="0"/>
              </a:rPr>
              <a:t> nem `Ylany ]ourw @ `ntef,a nennobi nan `ebol.</a:t>
            </a:r>
          </a:p>
        </p:txBody>
      </p:sp>
    </p:spTree>
    <p:extLst>
      <p:ext uri="{BB962C8B-B14F-4D97-AF65-F5344CB8AC3E}">
        <p14:creationId xmlns:p14="http://schemas.microsoft.com/office/powerpoint/2010/main" val="3867364011"/>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F0BC912-D88B-43F3-A751-EDAF30ED2EFE}"/>
              </a:ext>
            </a:extLst>
          </p:cNvPr>
          <p:cNvSpPr>
            <a:spLocks noGrp="1"/>
          </p:cNvSpPr>
          <p:nvPr>
            <p:ph type="title"/>
          </p:nvPr>
        </p:nvSpPr>
        <p:spPr>
          <a:xfrm>
            <a:off x="0" y="4351440"/>
            <a:ext cx="9144000" cy="785336"/>
          </a:xfrm>
        </p:spPr>
        <p:txBody>
          <a:bodyPr/>
          <a:lstStyle/>
          <a:p>
            <a:r>
              <a:rPr lang="ar-EG" sz="4400" b="1" kern="1200" dirty="0">
                <a:solidFill>
                  <a:schemeClr val="bg1"/>
                </a:solidFill>
                <a:latin typeface="Times New Roman" pitchFamily="18" charset="0"/>
                <a:ea typeface="+mn-ea"/>
                <a:cs typeface="Times New Roman" pitchFamily="18" charset="0"/>
              </a:rPr>
              <a:t>نعطيكِ السلام، مع غبريال الملاك</a:t>
            </a:r>
            <a:endParaRPr lang="en-GB" sz="4400" dirty="0"/>
          </a:p>
        </p:txBody>
      </p:sp>
      <p:sp>
        <p:nvSpPr>
          <p:cNvPr id="3" name="Text Placeholder 2">
            <a:extLst>
              <a:ext uri="{FF2B5EF4-FFF2-40B4-BE49-F238E27FC236}">
                <a16:creationId xmlns:a16="http://schemas.microsoft.com/office/drawing/2014/main" id="{31325B3A-6EEF-4E10-A58A-A1F8C7BC0A83}"/>
              </a:ext>
            </a:extLst>
          </p:cNvPr>
          <p:cNvSpPr>
            <a:spLocks noGrp="1"/>
          </p:cNvSpPr>
          <p:nvPr>
            <p:ph type="body" idx="1"/>
          </p:nvPr>
        </p:nvSpPr>
        <p:spPr>
          <a:xfrm>
            <a:off x="1" y="6145306"/>
            <a:ext cx="9143999" cy="712694"/>
          </a:xfrm>
        </p:spPr>
        <p:txBody>
          <a:bodyPr anchor="ctr"/>
          <a:lstStyle/>
          <a:p>
            <a:r>
              <a:rPr lang="ar-EG" sz="3600" b="1" kern="1200" dirty="0">
                <a:solidFill>
                  <a:schemeClr val="bg1"/>
                </a:solidFill>
                <a:latin typeface="Times New Roman" pitchFamily="18" charset="0"/>
                <a:ea typeface="+mn-ea"/>
                <a:cs typeface="Times New Roman" pitchFamily="18" charset="0"/>
              </a:rPr>
              <a:t>تين تي ني إمبي شيري تيزموس: نيم غابرييل بي آنجيلوس:</a:t>
            </a:r>
          </a:p>
        </p:txBody>
      </p:sp>
      <p:sp>
        <p:nvSpPr>
          <p:cNvPr id="4" name="Text Placeholder 3">
            <a:extLst>
              <a:ext uri="{FF2B5EF4-FFF2-40B4-BE49-F238E27FC236}">
                <a16:creationId xmlns:a16="http://schemas.microsoft.com/office/drawing/2014/main" id="{ACFE4E68-AD05-4181-9D7F-6B0007C40260}"/>
              </a:ext>
            </a:extLst>
          </p:cNvPr>
          <p:cNvSpPr>
            <a:spLocks noGrp="1"/>
          </p:cNvSpPr>
          <p:nvPr>
            <p:ph type="body" sz="quarter" idx="3"/>
          </p:nvPr>
        </p:nvSpPr>
        <p:spPr>
          <a:xfrm>
            <a:off x="0" y="5136776"/>
            <a:ext cx="9144000" cy="1008530"/>
          </a:xfrm>
        </p:spPr>
        <p:txBody>
          <a:bodyPr anchor="t"/>
          <a:lstStyle/>
          <a:p>
            <a:pPr>
              <a:lnSpc>
                <a:spcPct val="80000"/>
              </a:lnSpc>
              <a:spcBef>
                <a:spcPts val="0"/>
              </a:spcBef>
            </a:pPr>
            <a:r>
              <a:rPr lang="en-GB" sz="4400" dirty="0">
                <a:latin typeface="CS New Athanasius" panose="020B0500000000000000" pitchFamily="34" charset="0"/>
              </a:rPr>
              <a:t>Ten] ne `</a:t>
            </a:r>
            <a:r>
              <a:rPr lang="en-GB" sz="4400" dirty="0" err="1">
                <a:latin typeface="CS New Athanasius" panose="020B0500000000000000" pitchFamily="34" charset="0"/>
              </a:rPr>
              <a:t>mpi,ereticmoc</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nem</a:t>
            </a:r>
            <a:r>
              <a:rPr lang="en-GB" sz="4400" dirty="0">
                <a:latin typeface="CS New Athanasius" panose="020B0500000000000000" pitchFamily="34" charset="0"/>
              </a:rPr>
              <a:t> </a:t>
            </a:r>
            <a:r>
              <a:rPr lang="en-GB" sz="4400" dirty="0" err="1">
                <a:latin typeface="CS New Athanasius" panose="020B0500000000000000" pitchFamily="34" charset="0"/>
              </a:rPr>
              <a:t>Gabriyl</a:t>
            </a:r>
            <a:r>
              <a:rPr lang="en-GB" sz="4400" dirty="0">
                <a:latin typeface="CS New Athanasius" panose="020B0500000000000000" pitchFamily="34" charset="0"/>
              </a:rPr>
              <a:t> </a:t>
            </a:r>
            <a:r>
              <a:rPr lang="en-GB" sz="4400" dirty="0" err="1">
                <a:latin typeface="CS New Athanasius" panose="020B0500000000000000" pitchFamily="34" charset="0"/>
              </a:rPr>
              <a:t>piaggeloc</a:t>
            </a:r>
            <a:r>
              <a:rPr lang="en-GB" sz="4400" dirty="0">
                <a:latin typeface="CS New Athanasius" panose="020B0500000000000000" pitchFamily="34" charset="0"/>
              </a:rPr>
              <a:t>@</a:t>
            </a:r>
          </a:p>
        </p:txBody>
      </p:sp>
    </p:spTree>
    <p:extLst>
      <p:ext uri="{BB962C8B-B14F-4D97-AF65-F5344CB8AC3E}">
        <p14:creationId xmlns:p14="http://schemas.microsoft.com/office/powerpoint/2010/main" val="23658454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1FBBA9B-0577-47DE-9C10-9C7A695E7C4D}"/>
              </a:ext>
            </a:extLst>
          </p:cNvPr>
          <p:cNvSpPr>
            <a:spLocks noGrp="1"/>
          </p:cNvSpPr>
          <p:nvPr>
            <p:ph type="title"/>
          </p:nvPr>
        </p:nvSpPr>
        <p:spPr>
          <a:xfrm>
            <a:off x="-1" y="4311097"/>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"السلام لكِ يا ممتلئة نعمة، الرب معكِ."</a:t>
            </a:r>
            <a:endParaRPr lang="en-GB" sz="4400" dirty="0"/>
          </a:p>
        </p:txBody>
      </p:sp>
      <p:sp>
        <p:nvSpPr>
          <p:cNvPr id="3" name="Text Placeholder 2">
            <a:extLst>
              <a:ext uri="{FF2B5EF4-FFF2-40B4-BE49-F238E27FC236}">
                <a16:creationId xmlns:a16="http://schemas.microsoft.com/office/drawing/2014/main" id="{3ED81886-E8F9-479F-9245-6C694EC39983}"/>
              </a:ext>
            </a:extLst>
          </p:cNvPr>
          <p:cNvSpPr>
            <a:spLocks noGrp="1"/>
          </p:cNvSpPr>
          <p:nvPr>
            <p:ph type="body" idx="1"/>
          </p:nvPr>
        </p:nvSpPr>
        <p:spPr>
          <a:xfrm>
            <a:off x="-1" y="6029250"/>
            <a:ext cx="9143999" cy="808893"/>
          </a:xfrm>
        </p:spPr>
        <p:txBody>
          <a:bodyPr/>
          <a:lstStyle/>
          <a:p>
            <a:r>
              <a:rPr lang="ar-EG" sz="4000" b="1" kern="1200" dirty="0">
                <a:solidFill>
                  <a:schemeClr val="bg1"/>
                </a:solidFill>
                <a:latin typeface="Times New Roman" pitchFamily="18" charset="0"/>
                <a:ea typeface="+mn-ea"/>
                <a:cs typeface="Times New Roman" pitchFamily="18" charset="0"/>
              </a:rPr>
              <a:t>چيه شيريه كيه خاريطو ميني: أوكيريّوس ميطاسو.</a:t>
            </a:r>
            <a:endParaRPr lang="en-GB" sz="4000" dirty="0"/>
          </a:p>
        </p:txBody>
      </p:sp>
      <p:sp>
        <p:nvSpPr>
          <p:cNvPr id="4" name="Text Placeholder 3">
            <a:extLst>
              <a:ext uri="{FF2B5EF4-FFF2-40B4-BE49-F238E27FC236}">
                <a16:creationId xmlns:a16="http://schemas.microsoft.com/office/drawing/2014/main" id="{FBC4613A-0CFC-4995-9F33-26D620946C7D}"/>
              </a:ext>
            </a:extLst>
          </p:cNvPr>
          <p:cNvSpPr>
            <a:spLocks noGrp="1"/>
          </p:cNvSpPr>
          <p:nvPr>
            <p:ph type="body" sz="quarter" idx="3"/>
          </p:nvPr>
        </p:nvSpPr>
        <p:spPr>
          <a:xfrm>
            <a:off x="0" y="5093469"/>
            <a:ext cx="9144000" cy="935782"/>
          </a:xfrm>
        </p:spPr>
        <p:txBody>
          <a:bodyPr anchor="ctr"/>
          <a:lstStyle/>
          <a:p>
            <a:pPr>
              <a:spcBef>
                <a:spcPts val="0"/>
              </a:spcBef>
            </a:pPr>
            <a:r>
              <a:rPr lang="en-GB" sz="4400" dirty="0">
                <a:latin typeface="CS New Athanasius" panose="020B0500000000000000" pitchFamily="34" charset="0"/>
              </a:rPr>
              <a:t>je ,ere </a:t>
            </a:r>
            <a:r>
              <a:rPr lang="en-GB" sz="4400" dirty="0" err="1">
                <a:latin typeface="CS New Athanasius" panose="020B0500000000000000" pitchFamily="34" charset="0"/>
              </a:rPr>
              <a:t>ke,aritwmeny</a:t>
            </a:r>
            <a:r>
              <a:rPr lang="en-GB" sz="4400" dirty="0">
                <a:latin typeface="CS New Athanasius" panose="020B0500000000000000" pitchFamily="34" charset="0"/>
              </a:rPr>
              <a:t>@</a:t>
            </a:r>
          </a:p>
          <a:p>
            <a:pPr>
              <a:spcBef>
                <a:spcPts val="0"/>
              </a:spcBef>
            </a:pPr>
            <a:r>
              <a:rPr lang="en-GB" sz="4400" dirty="0">
                <a:latin typeface="CS New Athanasius" panose="020B0500000000000000" pitchFamily="34" charset="0"/>
              </a:rPr>
              <a:t> `o </a:t>
            </a:r>
            <a:r>
              <a:rPr lang="en-GB" sz="4400" dirty="0" err="1">
                <a:latin typeface="CS New Athanasius" panose="020B0500000000000000" pitchFamily="34" charset="0"/>
              </a:rPr>
              <a:t>Kurioc</a:t>
            </a:r>
            <a:r>
              <a:rPr lang="en-GB" sz="4400" dirty="0">
                <a:latin typeface="CS New Athanasius" panose="020B0500000000000000" pitchFamily="34" charset="0"/>
              </a:rPr>
              <a:t> meta </a:t>
            </a:r>
            <a:r>
              <a:rPr lang="en-GB" sz="4400" dirty="0" err="1">
                <a:latin typeface="CS New Athanasius" panose="020B0500000000000000" pitchFamily="34" charset="0"/>
              </a:rPr>
              <a:t>cou</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2324626659"/>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DAC6CDC-BBC6-434C-88D8-39AEEFEDE5D1}"/>
              </a:ext>
            </a:extLst>
          </p:cNvPr>
          <p:cNvSpPr>
            <a:spLocks noGrp="1"/>
          </p:cNvSpPr>
          <p:nvPr>
            <p:ph type="title"/>
          </p:nvPr>
        </p:nvSpPr>
        <p:spPr>
          <a:xfrm>
            <a:off x="0" y="4337992"/>
            <a:ext cx="9144000" cy="623973"/>
          </a:xfrm>
        </p:spPr>
        <p:txBody>
          <a:bodyPr/>
          <a:lstStyle/>
          <a:p>
            <a:r>
              <a:rPr lang="ar-EG" sz="4000" b="1" kern="1200" dirty="0">
                <a:solidFill>
                  <a:schemeClr val="bg1"/>
                </a:solidFill>
                <a:latin typeface="Times New Roman" pitchFamily="18" charset="0"/>
                <a:ea typeface="+mn-ea"/>
                <a:cs typeface="Times New Roman" pitchFamily="18" charset="0"/>
              </a:rPr>
              <a:t>نرفعكِ باستحقاق، مع أليصابات نسيبتكِ، </a:t>
            </a:r>
            <a:endParaRPr lang="en-GB" sz="4000" dirty="0"/>
          </a:p>
        </p:txBody>
      </p:sp>
      <p:sp>
        <p:nvSpPr>
          <p:cNvPr id="3" name="Text Placeholder 2">
            <a:extLst>
              <a:ext uri="{FF2B5EF4-FFF2-40B4-BE49-F238E27FC236}">
                <a16:creationId xmlns:a16="http://schemas.microsoft.com/office/drawing/2014/main" id="{0E95085D-8806-4E23-8D53-4F8CBE664E91}"/>
              </a:ext>
            </a:extLst>
          </p:cNvPr>
          <p:cNvSpPr>
            <a:spLocks noGrp="1"/>
          </p:cNvSpPr>
          <p:nvPr>
            <p:ph type="body" idx="1"/>
          </p:nvPr>
        </p:nvSpPr>
        <p:spPr>
          <a:xfrm>
            <a:off x="0" y="6118412"/>
            <a:ext cx="9143999" cy="739588"/>
          </a:xfrm>
        </p:spPr>
        <p:txBody>
          <a:bodyPr anchor="ctr"/>
          <a:lstStyle/>
          <a:p>
            <a:r>
              <a:rPr lang="ar-EG" sz="3300" b="1" kern="1200" dirty="0">
                <a:solidFill>
                  <a:schemeClr val="bg1"/>
                </a:solidFill>
                <a:latin typeface="Times New Roman" pitchFamily="18" charset="0"/>
                <a:ea typeface="+mn-ea"/>
                <a:cs typeface="Times New Roman" pitchFamily="18" charset="0"/>
              </a:rPr>
              <a:t>تين إتشيسي إممو خين أو إم إبشا: نيم إيه ليصابيت تي سينجينيس: </a:t>
            </a:r>
            <a:endParaRPr lang="en-GB" sz="3300" dirty="0"/>
          </a:p>
        </p:txBody>
      </p:sp>
      <p:sp>
        <p:nvSpPr>
          <p:cNvPr id="4" name="Text Placeholder 3">
            <a:extLst>
              <a:ext uri="{FF2B5EF4-FFF2-40B4-BE49-F238E27FC236}">
                <a16:creationId xmlns:a16="http://schemas.microsoft.com/office/drawing/2014/main" id="{6005914E-D17F-4019-ABB0-01AE5A22889F}"/>
              </a:ext>
            </a:extLst>
          </p:cNvPr>
          <p:cNvSpPr>
            <a:spLocks noGrp="1"/>
          </p:cNvSpPr>
          <p:nvPr>
            <p:ph type="body" sz="quarter" idx="3"/>
          </p:nvPr>
        </p:nvSpPr>
        <p:spPr>
          <a:xfrm>
            <a:off x="0" y="5059299"/>
            <a:ext cx="9144000" cy="1059113"/>
          </a:xfrm>
        </p:spPr>
        <p:txBody>
          <a:bodyPr anchor="t"/>
          <a:lstStyle/>
          <a:p>
            <a:pPr>
              <a:lnSpc>
                <a:spcPct val="80000"/>
              </a:lnSpc>
              <a:spcBef>
                <a:spcPts val="0"/>
              </a:spcBef>
            </a:pPr>
            <a:r>
              <a:rPr lang="it-IT" sz="4400" b="0" i="0" u="none" strike="noStrike" dirty="0">
                <a:effectLst/>
                <a:latin typeface="CS New Athanasius" pitchFamily="34" charset="0"/>
              </a:rPr>
              <a:t>Ten[ici `mmo qen ouem`psa@</a:t>
            </a:r>
          </a:p>
          <a:p>
            <a:pPr>
              <a:lnSpc>
                <a:spcPct val="80000"/>
              </a:lnSpc>
              <a:spcBef>
                <a:spcPts val="0"/>
              </a:spcBef>
            </a:pPr>
            <a:r>
              <a:rPr lang="it-IT" sz="4400" b="0" i="0" u="none" strike="noStrike" dirty="0">
                <a:effectLst/>
                <a:latin typeface="CS New Athanasius" pitchFamily="34" charset="0"/>
              </a:rPr>
              <a:t> nem `Elicabet tecuggenyc@</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02791047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BE77C86-E9ED-49B4-9659-EC75A40F2709}"/>
              </a:ext>
            </a:extLst>
          </p:cNvPr>
          <p:cNvSpPr>
            <a:spLocks noGrp="1"/>
          </p:cNvSpPr>
          <p:nvPr>
            <p:ph type="title"/>
          </p:nvPr>
        </p:nvSpPr>
        <p:spPr>
          <a:xfrm>
            <a:off x="0" y="4293682"/>
            <a:ext cx="9144000" cy="601047"/>
          </a:xfrm>
        </p:spPr>
        <p:txBody>
          <a:bodyPr/>
          <a:lstStyle/>
          <a:p>
            <a:r>
              <a:rPr lang="ar-EG" sz="4000" b="1" kern="1200" dirty="0">
                <a:solidFill>
                  <a:schemeClr val="bg1"/>
                </a:solidFill>
                <a:latin typeface="Times New Roman" pitchFamily="18" charset="0"/>
                <a:ea typeface="+mn-ea"/>
                <a:cs typeface="Times New Roman" pitchFamily="18" charset="0"/>
              </a:rPr>
              <a:t>"مباركة أنتِ في النساء، ومباركة هي ثمرة بطنِك."</a:t>
            </a:r>
            <a:endParaRPr lang="en-GB" sz="4000" dirty="0"/>
          </a:p>
        </p:txBody>
      </p:sp>
      <p:sp>
        <p:nvSpPr>
          <p:cNvPr id="3" name="Text Placeholder 2">
            <a:extLst>
              <a:ext uri="{FF2B5EF4-FFF2-40B4-BE49-F238E27FC236}">
                <a16:creationId xmlns:a16="http://schemas.microsoft.com/office/drawing/2014/main" id="{B2149690-3CC5-40CE-896A-A2AF1B082F70}"/>
              </a:ext>
            </a:extLst>
          </p:cNvPr>
          <p:cNvSpPr>
            <a:spLocks noGrp="1"/>
          </p:cNvSpPr>
          <p:nvPr>
            <p:ph type="body" idx="1"/>
          </p:nvPr>
        </p:nvSpPr>
        <p:spPr>
          <a:xfrm>
            <a:off x="0" y="5934224"/>
            <a:ext cx="9143999" cy="923776"/>
          </a:xfrm>
        </p:spPr>
        <p:txBody>
          <a:bodyPr anchor="ctr"/>
          <a:lstStyle/>
          <a:p>
            <a:r>
              <a:rPr lang="ar-EG" sz="3200" b="1" kern="1200" dirty="0">
                <a:solidFill>
                  <a:schemeClr val="bg1"/>
                </a:solidFill>
                <a:latin typeface="Times New Roman" pitchFamily="18" charset="0"/>
                <a:ea typeface="+mn-ea"/>
                <a:cs typeface="Times New Roman" pitchFamily="18" charset="0"/>
              </a:rPr>
              <a:t>چيه تي إسماروؤوت إنثو خين ني هييومي: إف إسماروؤوت إنچيه إبؤطاه إنتيه تي نيجي.</a:t>
            </a:r>
            <a:endParaRPr lang="en-GB" dirty="0"/>
          </a:p>
        </p:txBody>
      </p:sp>
      <p:sp>
        <p:nvSpPr>
          <p:cNvPr id="4" name="Text Placeholder 3">
            <a:extLst>
              <a:ext uri="{FF2B5EF4-FFF2-40B4-BE49-F238E27FC236}">
                <a16:creationId xmlns:a16="http://schemas.microsoft.com/office/drawing/2014/main" id="{09CD16E6-9E50-468E-B86A-62E96DF8A732}"/>
              </a:ext>
            </a:extLst>
          </p:cNvPr>
          <p:cNvSpPr>
            <a:spLocks noGrp="1"/>
          </p:cNvSpPr>
          <p:nvPr>
            <p:ph type="body" sz="quarter" idx="3"/>
          </p:nvPr>
        </p:nvSpPr>
        <p:spPr>
          <a:xfrm>
            <a:off x="-1" y="4999968"/>
            <a:ext cx="9144000" cy="934256"/>
          </a:xfrm>
        </p:spPr>
        <p:txBody>
          <a:bodyPr anchor="ctr"/>
          <a:lstStyle/>
          <a:p>
            <a:pPr>
              <a:lnSpc>
                <a:spcPct val="80000"/>
              </a:lnSpc>
              <a:spcBef>
                <a:spcPts val="0"/>
              </a:spcBef>
            </a:pPr>
            <a:r>
              <a:rPr lang="en-GB" sz="4000" dirty="0">
                <a:latin typeface="CS New Athanasius" panose="020B0500000000000000" pitchFamily="34" charset="0"/>
              </a:rPr>
              <a:t>je </a:t>
            </a:r>
            <a:r>
              <a:rPr lang="en-GB" sz="4000" dirty="0" err="1">
                <a:latin typeface="CS New Athanasius" panose="020B0500000000000000" pitchFamily="34" charset="0"/>
              </a:rPr>
              <a:t>te`cmarwout</a:t>
            </a:r>
            <a:r>
              <a:rPr lang="en-GB" sz="4000" dirty="0">
                <a:latin typeface="CS New Athanasius" panose="020B0500000000000000" pitchFamily="34" charset="0"/>
              </a:rPr>
              <a:t> `</a:t>
            </a:r>
            <a:r>
              <a:rPr lang="en-GB" sz="4000" dirty="0" err="1">
                <a:latin typeface="CS New Athanasius" panose="020B0500000000000000" pitchFamily="34" charset="0"/>
              </a:rPr>
              <a:t>n;o</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nihiomi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f`cmarwout</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poutah</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teneji</a:t>
            </a:r>
            <a:r>
              <a:rPr lang="en-GB" sz="4000" dirty="0">
                <a:latin typeface="CS New Athanasius" panose="020B0500000000000000" pitchFamily="34" charset="0"/>
              </a:rPr>
              <a:t>.</a:t>
            </a:r>
          </a:p>
        </p:txBody>
      </p:sp>
    </p:spTree>
    <p:extLst>
      <p:ext uri="{BB962C8B-B14F-4D97-AF65-F5344CB8AC3E}">
        <p14:creationId xmlns:p14="http://schemas.microsoft.com/office/powerpoint/2010/main" val="2205923418"/>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704655"/>
          </a:xfrm>
        </p:spPr>
        <p:txBody>
          <a:bodyPr anchor="b"/>
          <a:lstStyle/>
          <a:p>
            <a:r>
              <a:rPr lang="ar-EG" sz="4400" b="1" kern="1200" dirty="0">
                <a:solidFill>
                  <a:schemeClr val="bg1"/>
                </a:solidFill>
                <a:latin typeface="Times New Roman" pitchFamily="18" charset="0"/>
                <a:ea typeface="+mn-ea"/>
                <a:cs typeface="Times New Roman" pitchFamily="18" charset="0"/>
              </a:rPr>
              <a:t>من أجل هذا نمجدكِ، كوالدة الإله كل حين، </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0" y="6167718"/>
            <a:ext cx="9143999" cy="690282"/>
          </a:xfrm>
        </p:spPr>
        <p:txBody>
          <a:bodyPr/>
          <a:lstStyle/>
          <a:p>
            <a:r>
              <a:rPr lang="ar-EG" sz="3700" b="1" kern="1200" dirty="0">
                <a:solidFill>
                  <a:schemeClr val="bg1"/>
                </a:solidFill>
                <a:latin typeface="Times New Roman" pitchFamily="18" charset="0"/>
                <a:ea typeface="+mn-ea"/>
                <a:cs typeface="Times New Roman" pitchFamily="18" charset="0"/>
              </a:rPr>
              <a:t>إثفي فاي تين تي أوؤونيه: هوس ثيئوطوكوس إنسيّو نيڤين:</a:t>
            </a:r>
            <a:endParaRPr lang="en-GB" sz="3700"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0" y="5163671"/>
            <a:ext cx="9144000" cy="1004047"/>
          </a:xfrm>
        </p:spPr>
        <p:txBody>
          <a:bodyPr anchor="ctr"/>
          <a:lstStyle/>
          <a:p>
            <a:pPr>
              <a:lnSpc>
                <a:spcPct val="80000"/>
              </a:lnSpc>
              <a:spcBef>
                <a:spcPts val="0"/>
              </a:spcBef>
            </a:pPr>
            <a:r>
              <a:rPr lang="en-GB" sz="4400" dirty="0" err="1">
                <a:latin typeface="CS New Athanasius" panose="020B0500000000000000" pitchFamily="34" charset="0"/>
              </a:rPr>
              <a:t>E;be</a:t>
            </a:r>
            <a:r>
              <a:rPr lang="en-GB" sz="4400" dirty="0">
                <a:latin typeface="CS New Athanasius" panose="020B0500000000000000" pitchFamily="34" charset="0"/>
              </a:rPr>
              <a:t> </a:t>
            </a:r>
            <a:r>
              <a:rPr lang="en-GB" sz="4400" dirty="0" err="1">
                <a:latin typeface="CS New Athanasius" panose="020B0500000000000000" pitchFamily="34" charset="0"/>
              </a:rPr>
              <a:t>vai</a:t>
            </a:r>
            <a:r>
              <a:rPr lang="en-GB" sz="4400" dirty="0">
                <a:latin typeface="CS New Athanasius" panose="020B0500000000000000" pitchFamily="34" charset="0"/>
              </a:rPr>
              <a:t> ten]`</a:t>
            </a:r>
            <a:r>
              <a:rPr lang="en-GB" sz="4400" dirty="0" err="1">
                <a:latin typeface="CS New Athanasius" panose="020B0500000000000000" pitchFamily="34" charset="0"/>
              </a:rPr>
              <a:t>wou</a:t>
            </a:r>
            <a:r>
              <a:rPr lang="en-GB" sz="4400" dirty="0">
                <a:latin typeface="CS New Athanasius" panose="020B0500000000000000" pitchFamily="34" charset="0"/>
              </a:rPr>
              <a:t> ne@</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hwc</a:t>
            </a:r>
            <a:r>
              <a:rPr lang="en-GB" sz="4400" dirty="0">
                <a:latin typeface="CS New Athanasius" panose="020B0500000000000000" pitchFamily="34" charset="0"/>
              </a:rPr>
              <a:t> :</a:t>
            </a:r>
            <a:r>
              <a:rPr lang="en-GB" sz="4400" dirty="0" err="1">
                <a:latin typeface="CS New Athanasius" panose="020B0500000000000000" pitchFamily="34" charset="0"/>
              </a:rPr>
              <a:t>e`otokoc</a:t>
            </a:r>
            <a:r>
              <a:rPr lang="en-GB" sz="4400" dirty="0">
                <a:latin typeface="CS New Athanasius" panose="020B0500000000000000" pitchFamily="34" charset="0"/>
              </a:rPr>
              <a:t> `</a:t>
            </a:r>
            <a:r>
              <a:rPr lang="en-GB" sz="4400" dirty="0" err="1">
                <a:latin typeface="CS New Athanasius" panose="020B0500000000000000" pitchFamily="34" charset="0"/>
              </a:rPr>
              <a:t>ncyou</a:t>
            </a:r>
            <a:r>
              <a:rPr lang="en-GB" sz="4400" dirty="0">
                <a:latin typeface="CS New Athanasius" panose="020B0500000000000000" pitchFamily="34" charset="0"/>
              </a:rPr>
              <a:t> </a:t>
            </a:r>
            <a:r>
              <a:rPr lang="en-GB" sz="4400" dirty="0" err="1">
                <a:latin typeface="CS New Athanasius" panose="020B0500000000000000" pitchFamily="34" charset="0"/>
              </a:rPr>
              <a:t>niben</a:t>
            </a:r>
            <a:r>
              <a:rPr lang="en-GB" sz="4400" dirty="0">
                <a:latin typeface="CS New Athanasius" panose="020B0500000000000000" pitchFamily="34" charset="0"/>
              </a:rPr>
              <a:t>@</a:t>
            </a:r>
          </a:p>
        </p:txBody>
      </p:sp>
    </p:spTree>
    <p:extLst>
      <p:ext uri="{BB962C8B-B14F-4D97-AF65-F5344CB8AC3E}">
        <p14:creationId xmlns:p14="http://schemas.microsoft.com/office/powerpoint/2010/main" val="930213269"/>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682357"/>
          </a:xfrm>
        </p:spPr>
        <p:txBody>
          <a:bodyPr anchor="b"/>
          <a:lstStyle/>
          <a:p>
            <a:r>
              <a:rPr lang="ar-EG" sz="4400" b="1" kern="1200" dirty="0">
                <a:solidFill>
                  <a:schemeClr val="bg1"/>
                </a:solidFill>
                <a:latin typeface="Times New Roman" pitchFamily="18" charset="0"/>
                <a:ea typeface="+mn-ea"/>
                <a:cs typeface="Times New Roman" pitchFamily="18" charset="0"/>
              </a:rPr>
              <a:t>إسألي الرب عنا، ليغفر لنا خطايانا.</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67235" y="6198568"/>
            <a:ext cx="9251576" cy="682357"/>
          </a:xfrm>
        </p:spPr>
        <p:txBody>
          <a:bodyPr anchor="ctr"/>
          <a:lstStyle/>
          <a:p>
            <a:r>
              <a:rPr lang="ar-EG" sz="3200" b="1" kern="1200" dirty="0">
                <a:solidFill>
                  <a:schemeClr val="bg1"/>
                </a:solidFill>
                <a:latin typeface="Times New Roman" pitchFamily="18" charset="0"/>
                <a:ea typeface="+mn-ea"/>
                <a:cs typeface="Times New Roman" pitchFamily="18" charset="0"/>
              </a:rPr>
              <a:t>ماتي هو إي إبتشويس إي إهري إيجون: إنتيف كانين نوفي نان إيفول. </a:t>
            </a:r>
            <a:endParaRPr lang="en-GB"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13447" y="5047243"/>
            <a:ext cx="9144000" cy="1151325"/>
          </a:xfrm>
        </p:spPr>
        <p:txBody>
          <a:bodyPr anchor="t"/>
          <a:lstStyle/>
          <a:p>
            <a:pPr>
              <a:lnSpc>
                <a:spcPct val="80000"/>
              </a:lnSpc>
              <a:spcBef>
                <a:spcPts val="0"/>
              </a:spcBef>
            </a:pPr>
            <a:r>
              <a:rPr lang="en-GB" sz="4400" dirty="0">
                <a:latin typeface="CS New Athanasius" panose="020B0500000000000000" pitchFamily="34" charset="0"/>
              </a:rPr>
              <a:t>ma]</a:t>
            </a:r>
            <a:r>
              <a:rPr lang="en-GB" sz="4400" dirty="0" err="1">
                <a:latin typeface="CS New Athanasius" panose="020B0500000000000000" pitchFamily="34" charset="0"/>
              </a:rPr>
              <a:t>ho</a:t>
            </a:r>
            <a:r>
              <a:rPr lang="en-GB" sz="4400" dirty="0">
                <a:latin typeface="CS New Athanasius" panose="020B0500000000000000" pitchFamily="34" charset="0"/>
              </a:rPr>
              <a:t> `</a:t>
            </a:r>
            <a:r>
              <a:rPr lang="en-GB" sz="4400" dirty="0" err="1">
                <a:latin typeface="CS New Athanasius" panose="020B0500000000000000" pitchFamily="34" charset="0"/>
              </a:rPr>
              <a:t>e`P</a:t>
            </a:r>
            <a:r>
              <a:rPr lang="en-GB" sz="4400" dirty="0">
                <a:latin typeface="CS New Athanasius" panose="020B0500000000000000" pitchFamily="34" charset="0"/>
              </a:rPr>
              <a:t>[</a:t>
            </a:r>
            <a:r>
              <a:rPr lang="en-GB" sz="4400" dirty="0" err="1">
                <a:latin typeface="CS New Athanasius" panose="020B0500000000000000" pitchFamily="34" charset="0"/>
              </a:rPr>
              <a:t>oic</a:t>
            </a:r>
            <a:r>
              <a:rPr lang="en-GB" sz="4400" dirty="0">
                <a:latin typeface="CS New Athanasius" panose="020B0500000000000000" pitchFamily="34" charset="0"/>
              </a:rPr>
              <a:t> `</a:t>
            </a:r>
            <a:r>
              <a:rPr lang="en-GB" sz="4400" dirty="0" err="1">
                <a:latin typeface="CS New Athanasius" panose="020B0500000000000000" pitchFamily="34" charset="0"/>
              </a:rPr>
              <a:t>e`hryi</a:t>
            </a:r>
            <a:r>
              <a:rPr lang="en-GB" sz="4400" dirty="0">
                <a:latin typeface="CS New Athanasius" panose="020B0500000000000000" pitchFamily="34" charset="0"/>
              </a:rPr>
              <a:t> `</a:t>
            </a:r>
            <a:r>
              <a:rPr lang="en-GB" sz="4400" dirty="0" err="1">
                <a:latin typeface="CS New Athanasius" panose="020B0500000000000000" pitchFamily="34" charset="0"/>
              </a:rPr>
              <a:t>ejwn</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ntef,a</a:t>
            </a:r>
            <a:r>
              <a:rPr lang="en-GB" sz="4400" dirty="0">
                <a:latin typeface="CS New Athanasius" panose="020B0500000000000000" pitchFamily="34" charset="0"/>
              </a:rPr>
              <a:t> </a:t>
            </a:r>
            <a:r>
              <a:rPr lang="en-GB" sz="4400" dirty="0" err="1">
                <a:latin typeface="CS New Athanasius" panose="020B0500000000000000" pitchFamily="34" charset="0"/>
              </a:rPr>
              <a:t>nennobi</a:t>
            </a:r>
            <a:r>
              <a:rPr lang="en-GB" sz="4400" dirty="0">
                <a:latin typeface="CS New Athanasius" panose="020B0500000000000000" pitchFamily="34" charset="0"/>
              </a:rPr>
              <a:t> nan `</a:t>
            </a:r>
            <a:r>
              <a:rPr lang="en-GB" sz="4400" dirty="0" err="1">
                <a:latin typeface="CS New Athanasius" panose="020B0500000000000000" pitchFamily="34" charset="0"/>
              </a:rPr>
              <a:t>ebol</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1060592400"/>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1">
            <a:extLst>
              <a:ext uri="{FF2B5EF4-FFF2-40B4-BE49-F238E27FC236}">
                <a16:creationId xmlns:a16="http://schemas.microsoft.com/office/drawing/2014/main" id="{57237DDC-A5AC-4809-884A-CC34A2429082}"/>
              </a:ext>
            </a:extLst>
          </p:cNvPr>
          <p:cNvSpPr>
            <a:spLocks noGrp="1"/>
          </p:cNvSpPr>
          <p:nvPr>
            <p:ph type="title"/>
          </p:nvPr>
        </p:nvSpPr>
        <p:spPr>
          <a:xfrm>
            <a:off x="0" y="4337992"/>
            <a:ext cx="9144000" cy="782371"/>
          </a:xfrm>
        </p:spPr>
        <p:txBody>
          <a:bodyPr anchor="ctr">
            <a:noAutofit/>
          </a:bodyPr>
          <a:lstStyle/>
          <a:p>
            <a:r>
              <a:rPr lang="ar-EG" sz="4400" b="1" kern="1200" dirty="0">
                <a:solidFill>
                  <a:schemeClr val="bg1"/>
                </a:solidFill>
                <a:latin typeface="Times New Roman" pitchFamily="18" charset="0"/>
                <a:ea typeface="+mn-ea"/>
                <a:cs typeface="Times New Roman" pitchFamily="18" charset="0"/>
              </a:rPr>
              <a:t>نجم اشرق في المشارق، المجوس تبعوه،</a:t>
            </a:r>
            <a:endParaRPr lang="en-GB" sz="4400" dirty="0"/>
          </a:p>
        </p:txBody>
      </p:sp>
      <p:sp>
        <p:nvSpPr>
          <p:cNvPr id="6" name="Text Placeholder 2">
            <a:extLst>
              <a:ext uri="{FF2B5EF4-FFF2-40B4-BE49-F238E27FC236}">
                <a16:creationId xmlns:a16="http://schemas.microsoft.com/office/drawing/2014/main" id="{F03758A3-32CE-4EF8-937C-BAD1CBC3A7A2}"/>
              </a:ext>
            </a:extLst>
          </p:cNvPr>
          <p:cNvSpPr>
            <a:spLocks noGrp="1"/>
          </p:cNvSpPr>
          <p:nvPr>
            <p:ph type="body" idx="1"/>
          </p:nvPr>
        </p:nvSpPr>
        <p:spPr>
          <a:xfrm>
            <a:off x="0" y="6172200"/>
            <a:ext cx="9143999" cy="685941"/>
          </a:xfrm>
        </p:spPr>
        <p:txBody>
          <a:bodyPr anchor="ctr"/>
          <a:lstStyle/>
          <a:p>
            <a:r>
              <a:rPr lang="ar-EG" sz="3550" b="1" kern="1200" dirty="0">
                <a:solidFill>
                  <a:schemeClr val="bg1"/>
                </a:solidFill>
                <a:latin typeface="Times New Roman" pitchFamily="18" charset="0"/>
                <a:ea typeface="+mn-ea"/>
                <a:cs typeface="Times New Roman" pitchFamily="18" charset="0"/>
              </a:rPr>
              <a:t>أوسيو أفشاى خين نى مانشاى: آنى ماجوس موشى إن سوف:</a:t>
            </a:r>
          </a:p>
        </p:txBody>
      </p:sp>
      <p:sp>
        <p:nvSpPr>
          <p:cNvPr id="7" name="Text Placeholder 3">
            <a:extLst>
              <a:ext uri="{FF2B5EF4-FFF2-40B4-BE49-F238E27FC236}">
                <a16:creationId xmlns:a16="http://schemas.microsoft.com/office/drawing/2014/main" id="{1CF4D010-0389-4884-BD7D-1C696DD2DC23}"/>
              </a:ext>
            </a:extLst>
          </p:cNvPr>
          <p:cNvSpPr>
            <a:spLocks noGrp="1"/>
          </p:cNvSpPr>
          <p:nvPr>
            <p:ph type="body" sz="quarter" idx="3"/>
          </p:nvPr>
        </p:nvSpPr>
        <p:spPr>
          <a:xfrm>
            <a:off x="0" y="5141372"/>
            <a:ext cx="9144000" cy="1030828"/>
          </a:xfrm>
        </p:spPr>
        <p:txBody>
          <a:bodyPr anchor="ctr"/>
          <a:lstStyle/>
          <a:p>
            <a:r>
              <a:rPr lang="fr-FR" sz="4400" dirty="0" err="1">
                <a:latin typeface="CS New Athanasius" panose="020B0500000000000000" pitchFamily="34" charset="0"/>
              </a:rPr>
              <a:t>Ouciou</a:t>
            </a:r>
            <a:r>
              <a:rPr lang="fr-FR" sz="4400" dirty="0">
                <a:latin typeface="CS New Athanasius" panose="020B0500000000000000" pitchFamily="34" charset="0"/>
              </a:rPr>
              <a:t> </a:t>
            </a:r>
            <a:r>
              <a:rPr lang="fr-FR" sz="4400" dirty="0" err="1">
                <a:latin typeface="CS New Athanasius" panose="020B0500000000000000" pitchFamily="34" charset="0"/>
              </a:rPr>
              <a:t>afsai</a:t>
            </a:r>
            <a:r>
              <a:rPr lang="fr-FR" sz="4400" dirty="0">
                <a:latin typeface="CS New Athanasius" panose="020B0500000000000000" pitchFamily="34" charset="0"/>
              </a:rPr>
              <a:t> </a:t>
            </a:r>
            <a:r>
              <a:rPr lang="fr-FR" sz="4400" dirty="0" err="1">
                <a:latin typeface="CS New Athanasius" panose="020B0500000000000000" pitchFamily="34" charset="0"/>
              </a:rPr>
              <a:t>qen</a:t>
            </a:r>
            <a:r>
              <a:rPr lang="fr-FR" sz="4400" dirty="0">
                <a:latin typeface="CS New Athanasius" panose="020B0500000000000000" pitchFamily="34" charset="0"/>
              </a:rPr>
              <a:t> </a:t>
            </a:r>
            <a:r>
              <a:rPr lang="fr-FR" sz="4400" dirty="0" err="1">
                <a:latin typeface="CS New Athanasius" panose="020B0500000000000000" pitchFamily="34" charset="0"/>
              </a:rPr>
              <a:t>nimansai</a:t>
            </a:r>
            <a:r>
              <a:rPr lang="fr-FR" sz="4400" dirty="0">
                <a:latin typeface="CS New Athanasius" panose="020B0500000000000000" pitchFamily="34" charset="0"/>
              </a:rPr>
              <a:t>@ `</a:t>
            </a:r>
            <a:r>
              <a:rPr lang="fr-FR" sz="4400" dirty="0" err="1">
                <a:latin typeface="CS New Athanasius" panose="020B0500000000000000" pitchFamily="34" charset="0"/>
              </a:rPr>
              <a:t>animagoc</a:t>
            </a:r>
            <a:r>
              <a:rPr lang="fr-FR" sz="4400" dirty="0">
                <a:latin typeface="CS New Athanasius" panose="020B0500000000000000" pitchFamily="34" charset="0"/>
              </a:rPr>
              <a:t> </a:t>
            </a:r>
            <a:r>
              <a:rPr lang="fr-FR" sz="4400" dirty="0" err="1">
                <a:latin typeface="CS New Athanasius" panose="020B0500000000000000" pitchFamily="34" charset="0"/>
              </a:rPr>
              <a:t>mosi</a:t>
            </a:r>
            <a:r>
              <a:rPr lang="fr-FR" sz="4400" dirty="0">
                <a:latin typeface="CS New Athanasius" panose="020B0500000000000000" pitchFamily="34" charset="0"/>
              </a:rPr>
              <a:t> `</a:t>
            </a:r>
            <a:r>
              <a:rPr lang="fr-FR" sz="4400" dirty="0" err="1">
                <a:latin typeface="CS New Athanasius" panose="020B0500000000000000" pitchFamily="34" charset="0"/>
              </a:rPr>
              <a:t>ncwf</a:t>
            </a:r>
            <a:r>
              <a:rPr lang="fr-FR" sz="4400" dirty="0">
                <a:latin typeface="CS New Athanasius" panose="020B0500000000000000" pitchFamily="34" charset="0"/>
              </a:rPr>
              <a:t>@</a:t>
            </a:r>
          </a:p>
        </p:txBody>
      </p:sp>
    </p:spTree>
    <p:extLst>
      <p:ext uri="{BB962C8B-B14F-4D97-AF65-F5344CB8AC3E}">
        <p14:creationId xmlns:p14="http://schemas.microsoft.com/office/powerpoint/2010/main" val="1862476643"/>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حتي ادخلهم بيت لحم، وسجدوا لملك الدهور.</a:t>
            </a:r>
            <a:endParaRPr lang="en-GB" sz="44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6158753"/>
            <a:ext cx="9143999" cy="699388"/>
          </a:xfrm>
        </p:spPr>
        <p:txBody>
          <a:bodyPr anchor="ctr"/>
          <a:lstStyle/>
          <a:p>
            <a:r>
              <a:rPr lang="ar-EG" sz="3700" b="1" kern="1200" dirty="0">
                <a:solidFill>
                  <a:schemeClr val="bg1"/>
                </a:solidFill>
                <a:latin typeface="Times New Roman" pitchFamily="18" charset="0"/>
                <a:ea typeface="+mn-ea"/>
                <a:cs typeface="Times New Roman" pitchFamily="18" charset="0"/>
              </a:rPr>
              <a:t>شا إن تيف إنو إڤيثلئيم: أڤ أووشت إم إبؤرو إنني ايه أؤن.</a:t>
            </a:r>
            <a:endParaRPr lang="en-GB" sz="37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0" y="5141371"/>
            <a:ext cx="9144000" cy="1017381"/>
          </a:xfrm>
        </p:spPr>
        <p:txBody>
          <a:bodyPr anchor="ctr"/>
          <a:lstStyle/>
          <a:p>
            <a:r>
              <a:rPr lang="fr-FR" sz="4000" dirty="0" err="1">
                <a:latin typeface="CS New Athanasius" panose="020B0500000000000000" pitchFamily="34" charset="0"/>
              </a:rPr>
              <a:t>sa`ntef`enou</a:t>
            </a:r>
            <a:r>
              <a:rPr lang="fr-FR" sz="4000" dirty="0">
                <a:latin typeface="CS New Athanasius" panose="020B0500000000000000" pitchFamily="34" charset="0"/>
              </a:rPr>
              <a:t> `</a:t>
            </a:r>
            <a:r>
              <a:rPr lang="fr-FR" sz="4000" dirty="0" err="1">
                <a:latin typeface="CS New Athanasius" panose="020B0500000000000000" pitchFamily="34" charset="0"/>
              </a:rPr>
              <a:t>eBy;leem</a:t>
            </a:r>
            <a:r>
              <a:rPr lang="fr-FR" sz="4000" dirty="0">
                <a:latin typeface="CS New Athanasius" panose="020B0500000000000000" pitchFamily="34" charset="0"/>
              </a:rPr>
              <a:t>@ </a:t>
            </a:r>
            <a:r>
              <a:rPr lang="fr-FR" sz="4000" dirty="0" err="1">
                <a:latin typeface="CS New Athanasius" panose="020B0500000000000000" pitchFamily="34" charset="0"/>
              </a:rPr>
              <a:t>au`ou`wst</a:t>
            </a:r>
            <a:r>
              <a:rPr lang="fr-FR" sz="4000" dirty="0">
                <a:latin typeface="CS New Athanasius" panose="020B0500000000000000" pitchFamily="34" charset="0"/>
              </a:rPr>
              <a:t> `m`</a:t>
            </a:r>
            <a:r>
              <a:rPr lang="fr-FR" sz="4000" dirty="0" err="1">
                <a:latin typeface="CS New Athanasius" panose="020B0500000000000000" pitchFamily="34" charset="0"/>
              </a:rPr>
              <a:t>pOuro</a:t>
            </a:r>
            <a:r>
              <a:rPr lang="fr-FR" sz="4000" dirty="0">
                <a:latin typeface="CS New Athanasius" panose="020B0500000000000000" pitchFamily="34" charset="0"/>
              </a:rPr>
              <a:t> `</a:t>
            </a:r>
            <a:r>
              <a:rPr lang="fr-FR" sz="4000" dirty="0" err="1">
                <a:latin typeface="CS New Athanasius" panose="020B0500000000000000" pitchFamily="34" charset="0"/>
              </a:rPr>
              <a:t>nni`e`wn</a:t>
            </a:r>
            <a:r>
              <a:rPr lang="fr-FR"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297977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AB95E13A-1053-C501-A561-193CE346B9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32552FB6-1680-4D8F-822F-B62C5818E1E3}"/>
              </a:ext>
            </a:extLst>
          </p:cNvPr>
          <p:cNvSpPr>
            <a:spLocks noGrp="1"/>
          </p:cNvSpPr>
          <p:nvPr>
            <p:ph type="body" sz="quarter" idx="10"/>
          </p:nvPr>
        </p:nvSpPr>
        <p:spPr/>
        <p:txBody>
          <a:bodyPr anchor="t"/>
          <a:lstStyle/>
          <a:p>
            <a:pPr>
              <a:lnSpc>
                <a:spcPct val="100000"/>
              </a:lnSpc>
            </a:pPr>
            <a:r>
              <a:rPr lang="en-US" sz="3800" dirty="0">
                <a:solidFill>
                  <a:srgbClr val="FFC000"/>
                </a:solidFill>
                <a:latin typeface="Abraam" pitchFamily="2" charset="0"/>
              </a:rPr>
              <a:t>$</a:t>
            </a:r>
            <a:r>
              <a:rPr lang="ar-EG" sz="3800" dirty="0">
                <a:solidFill>
                  <a:srgbClr val="FFC000"/>
                </a:solidFill>
                <a:latin typeface="Abraam" pitchFamily="2" charset="0"/>
              </a:rPr>
              <a:t> </a:t>
            </a:r>
            <a:r>
              <a:rPr lang="ar-EG" sz="3800" dirty="0"/>
              <a:t>يا من قبل إليه اعتراف اللص على الصليب، اقبلنا إليك أيها الصالح. نحن المستوجبين حكم الموت من أجل خطايانا. نقر بخطايانا معه معترفين بألوهيتك، ونصرخ معه جميعًا: اذكرنا يا رب متى جئتَ في ملكوتك </a:t>
            </a:r>
            <a:r>
              <a:rPr lang="ar-EG" sz="3800" dirty="0">
                <a:solidFill>
                  <a:srgbClr val="FFC000"/>
                </a:solidFill>
              </a:rPr>
              <a:t>(كي نين...)</a:t>
            </a:r>
            <a:br>
              <a:rPr lang="ar-EG" sz="3800" dirty="0">
                <a:solidFill>
                  <a:srgbClr val="FFC000"/>
                </a:solidFill>
              </a:rPr>
            </a:br>
            <a:endParaRPr lang="en-US" sz="3800" dirty="0">
              <a:solidFill>
                <a:srgbClr val="FFC000"/>
              </a:solidFill>
            </a:endParaRPr>
          </a:p>
          <a:p>
            <a:pPr>
              <a:lnSpc>
                <a:spcPct val="100000"/>
              </a:lnSpc>
            </a:pPr>
            <a:endParaRPr lang="en-US" sz="3800" dirty="0"/>
          </a:p>
          <a:p>
            <a:pPr>
              <a:lnSpc>
                <a:spcPct val="100000"/>
              </a:lnSpc>
            </a:pPr>
            <a:endParaRPr lang="en-GB" sz="3800" dirty="0"/>
          </a:p>
        </p:txBody>
      </p:sp>
    </p:spTree>
    <p:extLst>
      <p:ext uri="{BB962C8B-B14F-4D97-AF65-F5344CB8AC3E}">
        <p14:creationId xmlns:p14="http://schemas.microsoft.com/office/powerpoint/2010/main" val="1742614958"/>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chor="ctr">
            <a:noAutofit/>
          </a:bodyPr>
          <a:lstStyle/>
          <a:p>
            <a:r>
              <a:rPr lang="ar-EG" sz="4000" b="1" kern="1200" dirty="0">
                <a:solidFill>
                  <a:schemeClr val="bg1"/>
                </a:solidFill>
                <a:latin typeface="Times New Roman" pitchFamily="18" charset="0"/>
                <a:ea typeface="+mn-ea"/>
                <a:cs typeface="Times New Roman" pitchFamily="18" charset="0"/>
              </a:rPr>
              <a:t>رب المجد دعى ابناً، كقول يوحنا في بُشراه،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r>
              <a:rPr lang="ar-EG" b="1" kern="1200" dirty="0">
                <a:solidFill>
                  <a:schemeClr val="bg1"/>
                </a:solidFill>
                <a:latin typeface="Times New Roman" pitchFamily="18" charset="0"/>
                <a:ea typeface="+mn-ea"/>
                <a:cs typeface="Times New Roman" pitchFamily="18" charset="0"/>
              </a:rPr>
              <a:t>إبتشويس إم إبؤوو أڤموتي إيروف إن أو شيري: كاطا إبصاجي ان يؤانس خين بيف اف انجليون:</a:t>
            </a:r>
            <a:endParaRPr lang="en-GB"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spcBef>
                <a:spcPts val="0"/>
              </a:spcBef>
            </a:pPr>
            <a:r>
              <a:rPr lang="pt-BR" dirty="0">
                <a:latin typeface="CS New Athanasius" panose="020B0500000000000000" pitchFamily="34" charset="0"/>
              </a:rPr>
              <a:t>P=o=c `m`pw`ou `aumo] `erof `n`o`Syri @ kata `pcaji </a:t>
            </a:r>
          </a:p>
          <a:p>
            <a:pPr>
              <a:spcBef>
                <a:spcPts val="0"/>
              </a:spcBef>
            </a:pPr>
            <a:r>
              <a:rPr lang="pt-BR" dirty="0">
                <a:latin typeface="CS New Athanasius" panose="020B0500000000000000" pitchFamily="34" charset="0"/>
              </a:rPr>
              <a:t>`nIwannyc qen pef euaggelion@ </a:t>
            </a:r>
            <a:endParaRPr lang="en-GB" dirty="0"/>
          </a:p>
        </p:txBody>
      </p:sp>
    </p:spTree>
    <p:extLst>
      <p:ext uri="{BB962C8B-B14F-4D97-AF65-F5344CB8AC3E}">
        <p14:creationId xmlns:p14="http://schemas.microsoft.com/office/powerpoint/2010/main" val="3440053319"/>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الكلمة الأزلى إتخذ جسداً، وحل فينا ورأيناه.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ب</a:t>
            </a:r>
            <a:r>
              <a:rPr lang="ar-EG" sz="3600" b="1" kern="1200" dirty="0">
                <a:solidFill>
                  <a:schemeClr val="bg1"/>
                </a:solidFill>
                <a:latin typeface="Times New Roman" pitchFamily="18" charset="0"/>
                <a:ea typeface="+mn-ea"/>
                <a:cs typeface="Times New Roman" pitchFamily="18" charset="0"/>
              </a:rPr>
              <a:t>ي لوغوس إن</a:t>
            </a:r>
            <a:r>
              <a:rPr lang="ar-EG" sz="3600" b="1" kern="1200" baseline="0" dirty="0">
                <a:solidFill>
                  <a:schemeClr val="bg1"/>
                </a:solidFill>
                <a:latin typeface="Times New Roman" pitchFamily="18" charset="0"/>
                <a:ea typeface="+mn-ea"/>
                <a:cs typeface="Times New Roman" pitchFamily="18" charset="0"/>
              </a:rPr>
              <a:t> إينيه </a:t>
            </a:r>
            <a:r>
              <a:rPr lang="ar-EG" sz="3600" b="1" kern="1200" dirty="0">
                <a:solidFill>
                  <a:schemeClr val="bg1"/>
                </a:solidFill>
                <a:latin typeface="Times New Roman" pitchFamily="18" charset="0"/>
                <a:ea typeface="+mn-ea"/>
                <a:cs typeface="Times New Roman" pitchFamily="18" charset="0"/>
              </a:rPr>
              <a:t>أفتشي ساركس: أفئي إن إخري إن خيتين أنّاڤ إيروف.</a:t>
            </a:r>
            <a:endParaRPr lang="en-GB" sz="36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lnSpc>
                <a:spcPct val="80000"/>
              </a:lnSpc>
              <a:spcBef>
                <a:spcPts val="0"/>
              </a:spcBef>
            </a:pPr>
            <a:r>
              <a:rPr lang="pt-BR" sz="4000" dirty="0">
                <a:latin typeface="CS New Athanasius" panose="020B0500000000000000" pitchFamily="34" charset="0"/>
              </a:rPr>
              <a:t>piLogoc `eneneh af[icarx@ `afi `n`qryi `nqyten</a:t>
            </a:r>
            <a:endParaRPr lang="ar-EG" sz="4000" dirty="0">
              <a:latin typeface="CS New Athanasius" panose="020B0500000000000000" pitchFamily="34" charset="0"/>
            </a:endParaRPr>
          </a:p>
          <a:p>
            <a:pPr>
              <a:lnSpc>
                <a:spcPct val="80000"/>
              </a:lnSpc>
              <a:spcBef>
                <a:spcPts val="0"/>
              </a:spcBef>
            </a:pPr>
            <a:r>
              <a:rPr lang="pt-BR" sz="4000" dirty="0">
                <a:latin typeface="CS New Athanasius" panose="020B0500000000000000" pitchFamily="34" charset="0"/>
              </a:rPr>
              <a:t>`annau `erof.</a:t>
            </a:r>
            <a:endParaRPr lang="en-GB" sz="4000" dirty="0"/>
          </a:p>
        </p:txBody>
      </p:sp>
    </p:spTree>
    <p:extLst>
      <p:ext uri="{BB962C8B-B14F-4D97-AF65-F5344CB8AC3E}">
        <p14:creationId xmlns:p14="http://schemas.microsoft.com/office/powerpoint/2010/main" val="144955078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هليلويا(4) يسوع المسيح ابن اللـه،  وُلِدَ فى بيت لحم.</a:t>
            </a:r>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الليلويا(4) ايسوس بخرستوس ابشيرى امفنوتى: ڤيئتاف ماسف خين فيثلئيم. </a:t>
            </a:r>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t"/>
          <a:lstStyle/>
          <a:p>
            <a:pPr>
              <a:lnSpc>
                <a:spcPct val="80000"/>
              </a:lnSpc>
              <a:spcBef>
                <a:spcPts val="0"/>
              </a:spcBef>
            </a:pPr>
            <a:r>
              <a:rPr lang="pt-BR" dirty="0">
                <a:latin typeface="CS New Athanasius" panose="020B0500000000000000" pitchFamily="34" charset="0"/>
              </a:rPr>
              <a:t>Allylouia A=l A=l A=l I</a:t>
            </a:r>
            <a:r>
              <a:rPr lang="en-US" dirty="0">
                <a:latin typeface="CS New Athanasius" panose="020B0500000000000000" pitchFamily="34" charset="0"/>
              </a:rPr>
              <a:t>=</a:t>
            </a:r>
            <a:r>
              <a:rPr lang="pt-BR" dirty="0">
                <a:latin typeface="CS New Athanasius" panose="020B0500000000000000" pitchFamily="34" charset="0"/>
              </a:rPr>
              <a:t>y=c P=,=c `psyri</a:t>
            </a:r>
          </a:p>
          <a:p>
            <a:pPr>
              <a:lnSpc>
                <a:spcPct val="80000"/>
              </a:lnSpc>
              <a:spcBef>
                <a:spcPts val="0"/>
              </a:spcBef>
            </a:pPr>
            <a:r>
              <a:rPr lang="pt-BR" dirty="0">
                <a:latin typeface="CS New Athanasius" panose="020B0500000000000000" pitchFamily="34" charset="0"/>
              </a:rPr>
              <a:t> `mV]@ vyetaumacf qen By;leem</a:t>
            </a:r>
          </a:p>
        </p:txBody>
      </p:sp>
    </p:spTree>
    <p:extLst>
      <p:ext uri="{BB962C8B-B14F-4D97-AF65-F5344CB8AC3E}">
        <p14:creationId xmlns:p14="http://schemas.microsoft.com/office/powerpoint/2010/main" val="2545461450"/>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DA0BCEAE-46AE-4922-91BF-E604EB047055}"/>
              </a:ext>
            </a:extLst>
          </p:cNvPr>
          <p:cNvSpPr>
            <a:spLocks noGrp="1"/>
          </p:cNvSpPr>
          <p:nvPr>
            <p:ph type="title"/>
          </p:nvPr>
        </p:nvSpPr>
        <p:spPr>
          <a:xfrm>
            <a:off x="0" y="4328430"/>
            <a:ext cx="9144000" cy="687324"/>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en-US" sz="4000" dirty="0"/>
              <a:t>(4)</a:t>
            </a:r>
            <a:r>
              <a:rPr lang="ar-EG" sz="4000" b="1" kern="1200" dirty="0">
                <a:solidFill>
                  <a:schemeClr val="bg1"/>
                </a:solidFill>
                <a:latin typeface="Times New Roman" pitchFamily="18" charset="0"/>
                <a:ea typeface="+mn-ea"/>
                <a:cs typeface="Times New Roman" pitchFamily="18" charset="0"/>
              </a:rPr>
              <a:t>، يسوع المسيح ابن الله، قبل إليه الختان.</a:t>
            </a:r>
            <a:endParaRPr lang="en-GB" sz="4000" dirty="0"/>
          </a:p>
        </p:txBody>
      </p:sp>
      <p:sp>
        <p:nvSpPr>
          <p:cNvPr id="6" name="Text Placeholder 5">
            <a:extLst>
              <a:ext uri="{FF2B5EF4-FFF2-40B4-BE49-F238E27FC236}">
                <a16:creationId xmlns:a16="http://schemas.microsoft.com/office/drawing/2014/main" id="{93EDCF0D-539C-4006-A141-08D3E5DE45AB}"/>
              </a:ext>
            </a:extLst>
          </p:cNvPr>
          <p:cNvSpPr>
            <a:spLocks noGrp="1"/>
          </p:cNvSpPr>
          <p:nvPr>
            <p:ph type="body" idx="1"/>
          </p:nvPr>
        </p:nvSpPr>
        <p:spPr>
          <a:xfrm>
            <a:off x="1" y="5943601"/>
            <a:ext cx="9143999" cy="914400"/>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a:t>
            </a:r>
            <a:r>
              <a:rPr lang="ar-EG" dirty="0"/>
              <a:t>(4)</a:t>
            </a:r>
            <a:r>
              <a:rPr lang="ar-EG" sz="3200" b="1" kern="1200" dirty="0">
                <a:solidFill>
                  <a:schemeClr val="bg1"/>
                </a:solidFill>
                <a:latin typeface="Times New Roman" pitchFamily="18" charset="0"/>
                <a:ea typeface="+mn-ea"/>
                <a:cs typeface="Times New Roman" pitchFamily="18" charset="0"/>
              </a:rPr>
              <a:t>: إيسوس بخرستوس إبشيري إم إفنوتي: أفشوبي إيروف إمبي سى ڤي.</a:t>
            </a:r>
          </a:p>
        </p:txBody>
      </p:sp>
      <p:sp>
        <p:nvSpPr>
          <p:cNvPr id="7" name="Text Placeholder 6">
            <a:extLst>
              <a:ext uri="{FF2B5EF4-FFF2-40B4-BE49-F238E27FC236}">
                <a16:creationId xmlns:a16="http://schemas.microsoft.com/office/drawing/2014/main" id="{E14A31B5-4785-4672-96EF-B5254A9075E3}"/>
              </a:ext>
            </a:extLst>
          </p:cNvPr>
          <p:cNvSpPr>
            <a:spLocks noGrp="1"/>
          </p:cNvSpPr>
          <p:nvPr>
            <p:ph type="body" sz="quarter" idx="3"/>
          </p:nvPr>
        </p:nvSpPr>
        <p:spPr>
          <a:xfrm>
            <a:off x="0" y="5015755"/>
            <a:ext cx="9144000" cy="927846"/>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=a=l </a:t>
            </a:r>
            <a:r>
              <a:rPr lang="en-GB" sz="3500" dirty="0" err="1">
                <a:latin typeface="CS New Athanasius" panose="020B0500000000000000" pitchFamily="34" charset="0"/>
              </a:rPr>
              <a:t>allylouia</a:t>
            </a:r>
            <a:r>
              <a:rPr lang="en-GB" sz="3500" dirty="0">
                <a:latin typeface="CS New Athanasius" panose="020B0500000000000000" pitchFamily="34" charset="0"/>
              </a:rPr>
              <a:t> =a=l@ I=y=c P=,=c `</a:t>
            </a:r>
            <a:r>
              <a:rPr lang="en-GB" sz="3500" dirty="0" err="1">
                <a:latin typeface="CS New Athanasius" panose="020B0500000000000000" pitchFamily="34" charset="0"/>
              </a:rPr>
              <a:t>pSyri</a:t>
            </a:r>
            <a:endParaRPr lang="ar-EG" sz="3500" dirty="0">
              <a:latin typeface="CS New Athanasius" panose="020B0500000000000000" pitchFamily="34" charset="0"/>
            </a:endParaRPr>
          </a:p>
          <a:p>
            <a:pPr>
              <a:spcBef>
                <a:spcPts val="0"/>
              </a:spcBef>
            </a:pPr>
            <a:r>
              <a:rPr lang="en-GB" sz="3500" dirty="0">
                <a:latin typeface="CS New Athanasius" panose="020B0500000000000000" pitchFamily="34" charset="0"/>
              </a:rPr>
              <a:t> `mV]@ </a:t>
            </a:r>
            <a:r>
              <a:rPr lang="en-GB" sz="3500" dirty="0" err="1">
                <a:latin typeface="CS New Athanasius" panose="020B0500000000000000" pitchFamily="34" charset="0"/>
              </a:rPr>
              <a:t>afswop</a:t>
            </a:r>
            <a:r>
              <a:rPr lang="en-GB" sz="3500" dirty="0">
                <a:latin typeface="CS New Athanasius" panose="020B0500000000000000" pitchFamily="34" charset="0"/>
              </a:rPr>
              <a:t> `</a:t>
            </a:r>
            <a:r>
              <a:rPr lang="en-GB" sz="3500" dirty="0" err="1">
                <a:latin typeface="CS New Athanasius" panose="020B0500000000000000" pitchFamily="34" charset="0"/>
              </a:rPr>
              <a:t>erof</a:t>
            </a:r>
            <a:r>
              <a:rPr lang="en-GB" sz="3500" dirty="0">
                <a:latin typeface="CS New Athanasius" panose="020B0500000000000000" pitchFamily="34" charset="0"/>
              </a:rPr>
              <a:t> `</a:t>
            </a:r>
            <a:r>
              <a:rPr lang="en-GB" sz="3500" dirty="0" err="1">
                <a:latin typeface="CS New Athanasius" panose="020B0500000000000000" pitchFamily="34" charset="0"/>
              </a:rPr>
              <a:t>mpicebi</a:t>
            </a:r>
            <a:r>
              <a:rPr lang="en-GB" sz="3500" dirty="0">
                <a:latin typeface="CS New Athanasius" panose="020B0500000000000000" pitchFamily="34" charset="0"/>
              </a:rPr>
              <a:t>.</a:t>
            </a:r>
          </a:p>
        </p:txBody>
      </p:sp>
    </p:spTree>
    <p:extLst>
      <p:ext uri="{BB962C8B-B14F-4D97-AF65-F5344CB8AC3E}">
        <p14:creationId xmlns:p14="http://schemas.microsoft.com/office/powerpoint/2010/main" val="3157403322"/>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06B5625-E44C-4A29-9069-3567682A56E8}"/>
              </a:ext>
            </a:extLst>
          </p:cNvPr>
          <p:cNvSpPr>
            <a:spLocks noGrp="1"/>
          </p:cNvSpPr>
          <p:nvPr>
            <p:ph type="title"/>
          </p:nvPr>
        </p:nvSpPr>
        <p:spPr>
          <a:xfrm>
            <a:off x="0" y="4364886"/>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هذا هو حمل الله، حامل خطية العالم،</a:t>
            </a:r>
            <a:endParaRPr lang="en-GB" sz="4400" dirty="0"/>
          </a:p>
        </p:txBody>
      </p:sp>
      <p:sp>
        <p:nvSpPr>
          <p:cNvPr id="3" name="Text Placeholder 2">
            <a:extLst>
              <a:ext uri="{FF2B5EF4-FFF2-40B4-BE49-F238E27FC236}">
                <a16:creationId xmlns:a16="http://schemas.microsoft.com/office/drawing/2014/main" id="{A3612031-4017-4F05-9A77-E187B5C246C3}"/>
              </a:ext>
            </a:extLst>
          </p:cNvPr>
          <p:cNvSpPr>
            <a:spLocks noGrp="1"/>
          </p:cNvSpPr>
          <p:nvPr>
            <p:ph type="body" idx="1"/>
          </p:nvPr>
        </p:nvSpPr>
        <p:spPr>
          <a:xfrm>
            <a:off x="1" y="6062554"/>
            <a:ext cx="9143999" cy="808893"/>
          </a:xfrm>
        </p:spPr>
        <p:txBody>
          <a:bodyPr anchor="ctr"/>
          <a:lstStyle/>
          <a:p>
            <a:r>
              <a:rPr lang="ar-EG" sz="3200" b="1" kern="1200" dirty="0">
                <a:solidFill>
                  <a:schemeClr val="bg1"/>
                </a:solidFill>
                <a:latin typeface="Times New Roman" pitchFamily="18" charset="0"/>
                <a:ea typeface="+mn-ea"/>
                <a:cs typeface="Times New Roman" pitchFamily="18" charset="0"/>
              </a:rPr>
              <a:t>فاى بى بي هيـّــب إنتى إفنوتي: في إتئولي إم إفنوڤي إم بي كوزموس:</a:t>
            </a:r>
            <a:endParaRPr lang="en-GB" dirty="0"/>
          </a:p>
        </p:txBody>
      </p:sp>
      <p:sp>
        <p:nvSpPr>
          <p:cNvPr id="4" name="Text Placeholder 3">
            <a:extLst>
              <a:ext uri="{FF2B5EF4-FFF2-40B4-BE49-F238E27FC236}">
                <a16:creationId xmlns:a16="http://schemas.microsoft.com/office/drawing/2014/main" id="{54CDE4C5-C0AC-412C-A629-69A2C6D7A98A}"/>
              </a:ext>
            </a:extLst>
          </p:cNvPr>
          <p:cNvSpPr>
            <a:spLocks noGrp="1"/>
          </p:cNvSpPr>
          <p:nvPr>
            <p:ph type="body" sz="quarter" idx="3"/>
          </p:nvPr>
        </p:nvSpPr>
        <p:spPr>
          <a:xfrm>
            <a:off x="0" y="5147257"/>
            <a:ext cx="9144000" cy="915297"/>
          </a:xfrm>
        </p:spPr>
        <p:txBody>
          <a:bodyPr anchor="ctr"/>
          <a:lstStyle/>
          <a:p>
            <a:r>
              <a:rPr lang="en-GB" sz="3400" dirty="0" err="1">
                <a:latin typeface="CS New Athanasius" panose="020B0500000000000000" pitchFamily="34" charset="0"/>
              </a:rPr>
              <a:t>Vai</a:t>
            </a:r>
            <a:r>
              <a:rPr lang="en-GB" sz="3400" dirty="0">
                <a:latin typeface="CS New Athanasius" panose="020B0500000000000000" pitchFamily="34" charset="0"/>
              </a:rPr>
              <a:t> pe </a:t>
            </a:r>
            <a:r>
              <a:rPr lang="en-GB" sz="3400" dirty="0" err="1">
                <a:latin typeface="CS New Athanasius" panose="020B0500000000000000" pitchFamily="34" charset="0"/>
              </a:rPr>
              <a:t>pihiyb</a:t>
            </a:r>
            <a:r>
              <a:rPr lang="en-GB" sz="3400" dirty="0">
                <a:latin typeface="CS New Athanasius" panose="020B0500000000000000" pitchFamily="34" charset="0"/>
              </a:rPr>
              <a:t> `</a:t>
            </a:r>
            <a:r>
              <a:rPr lang="en-GB" sz="3400" dirty="0" err="1">
                <a:latin typeface="CS New Athanasius" panose="020B0500000000000000" pitchFamily="34" charset="0"/>
              </a:rPr>
              <a:t>nte</a:t>
            </a:r>
            <a:r>
              <a:rPr lang="en-GB" sz="3400" dirty="0">
                <a:latin typeface="CS New Athanasius" panose="020B0500000000000000" pitchFamily="34" charset="0"/>
              </a:rPr>
              <a:t> V]@ </a:t>
            </a:r>
            <a:r>
              <a:rPr lang="en-GB" sz="3400" dirty="0" err="1">
                <a:latin typeface="CS New Athanasius" panose="020B0500000000000000" pitchFamily="34" charset="0"/>
              </a:rPr>
              <a:t>vy`et`wli</a:t>
            </a:r>
            <a:r>
              <a:rPr lang="en-GB" sz="3400" dirty="0">
                <a:latin typeface="CS New Athanasius" panose="020B0500000000000000" pitchFamily="34" charset="0"/>
              </a:rPr>
              <a:t> `</a:t>
            </a:r>
            <a:r>
              <a:rPr lang="en-GB" sz="3400" dirty="0" err="1">
                <a:latin typeface="CS New Athanasius" panose="020B0500000000000000" pitchFamily="34" charset="0"/>
              </a:rPr>
              <a:t>m`vnobi</a:t>
            </a:r>
            <a:r>
              <a:rPr lang="en-GB" sz="3400" dirty="0">
                <a:latin typeface="CS New Athanasius" panose="020B0500000000000000" pitchFamily="34" charset="0"/>
              </a:rPr>
              <a:t> `</a:t>
            </a:r>
            <a:r>
              <a:rPr lang="en-GB" sz="3400" dirty="0" err="1">
                <a:latin typeface="CS New Athanasius" panose="020B0500000000000000" pitchFamily="34" charset="0"/>
              </a:rPr>
              <a:t>mpikocmoc</a:t>
            </a:r>
            <a:r>
              <a:rPr lang="en-GB" sz="3400" dirty="0">
                <a:latin typeface="CS New Athanasius" panose="020B0500000000000000" pitchFamily="34" charset="0"/>
              </a:rPr>
              <a:t>@</a:t>
            </a:r>
          </a:p>
        </p:txBody>
      </p:sp>
    </p:spTree>
    <p:extLst>
      <p:ext uri="{BB962C8B-B14F-4D97-AF65-F5344CB8AC3E}">
        <p14:creationId xmlns:p14="http://schemas.microsoft.com/office/powerpoint/2010/main" val="191506632"/>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39"/>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الذي جاء بقرن خلاص، ليخلص شعبه.</a:t>
            </a:r>
            <a:endParaRPr lang="en-GB" sz="4400" dirty="0"/>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6049107"/>
            <a:ext cx="9143999" cy="808893"/>
          </a:xfrm>
        </p:spPr>
        <p:txBody>
          <a:bodyPr anchor="ctr"/>
          <a:lstStyle/>
          <a:p>
            <a:r>
              <a:rPr lang="ar-EG" sz="3500" b="1" kern="1200" dirty="0">
                <a:solidFill>
                  <a:schemeClr val="bg1"/>
                </a:solidFill>
                <a:latin typeface="Times New Roman" pitchFamily="18" charset="0"/>
                <a:ea typeface="+mn-ea"/>
                <a:cs typeface="Times New Roman" pitchFamily="18" charset="0"/>
              </a:rPr>
              <a:t>في إيطاف إيني إن أوتاب إنصوتي : إثريف نوهيم إمبيف لاؤس.</a:t>
            </a:r>
            <a:endParaRPr lang="en-GB" sz="3500" b="0" dirty="0"/>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133810"/>
            <a:ext cx="9144000" cy="915297"/>
          </a:xfrm>
        </p:spPr>
        <p:txBody>
          <a:bodyPr anchor="ctr"/>
          <a:lstStyle/>
          <a:p>
            <a:r>
              <a:rPr lang="en-GB" sz="3700" dirty="0" err="1">
                <a:latin typeface="CS New Athanasius" panose="020B0500000000000000" pitchFamily="34" charset="0"/>
              </a:rPr>
              <a:t>vy`etafini</a:t>
            </a:r>
            <a:r>
              <a:rPr lang="en-GB" sz="3700" dirty="0">
                <a:latin typeface="CS New Athanasius" panose="020B0500000000000000" pitchFamily="34" charset="0"/>
              </a:rPr>
              <a:t> `</a:t>
            </a:r>
            <a:r>
              <a:rPr lang="en-GB" sz="3700" dirty="0" err="1">
                <a:latin typeface="CS New Athanasius" panose="020B0500000000000000" pitchFamily="34" charset="0"/>
              </a:rPr>
              <a:t>noutap</a:t>
            </a:r>
            <a:r>
              <a:rPr lang="en-GB" sz="3700" dirty="0">
                <a:latin typeface="CS New Athanasius" panose="020B0500000000000000" pitchFamily="34" charset="0"/>
              </a:rPr>
              <a:t> `</a:t>
            </a:r>
            <a:r>
              <a:rPr lang="en-GB" sz="3700" dirty="0" err="1">
                <a:latin typeface="CS New Athanasius" panose="020B0500000000000000" pitchFamily="34" charset="0"/>
              </a:rPr>
              <a:t>ncw</a:t>
            </a:r>
            <a:r>
              <a:rPr lang="en-GB" sz="3700" dirty="0">
                <a:latin typeface="CS New Athanasius" panose="020B0500000000000000" pitchFamily="34" charset="0"/>
              </a:rPr>
              <a:t>]@ </a:t>
            </a:r>
            <a:r>
              <a:rPr lang="en-GB" sz="3700" dirty="0" err="1">
                <a:latin typeface="CS New Athanasius" panose="020B0500000000000000" pitchFamily="34" charset="0"/>
              </a:rPr>
              <a:t>e;refnohem</a:t>
            </a:r>
            <a:r>
              <a:rPr lang="en-GB" sz="3700" dirty="0">
                <a:latin typeface="CS New Athanasius" panose="020B0500000000000000" pitchFamily="34" charset="0"/>
              </a:rPr>
              <a:t> `</a:t>
            </a:r>
            <a:r>
              <a:rPr lang="en-GB" sz="3700" dirty="0" err="1">
                <a:latin typeface="CS New Athanasius" panose="020B0500000000000000" pitchFamily="34" charset="0"/>
              </a:rPr>
              <a:t>mpeflaoc</a:t>
            </a:r>
            <a:r>
              <a:rPr lang="en-GB" sz="3700" dirty="0">
                <a:latin typeface="CS New Athanasius" panose="020B0500000000000000" pitchFamily="34" charset="0"/>
              </a:rPr>
              <a:t>.</a:t>
            </a:r>
          </a:p>
        </p:txBody>
      </p:sp>
    </p:spTree>
    <p:extLst>
      <p:ext uri="{BB962C8B-B14F-4D97-AF65-F5344CB8AC3E}">
        <p14:creationId xmlns:p14="http://schemas.microsoft.com/office/powerpoint/2010/main" val="2194057422"/>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40"/>
            <a:ext cx="9144000" cy="610526"/>
          </a:xfrm>
        </p:spPr>
        <p:txBody>
          <a:bodyPr anchor="ctr"/>
          <a:lstStyle/>
          <a:p>
            <a:r>
              <a:rPr lang="ar-EG" sz="4000" b="1" kern="1200" dirty="0">
                <a:solidFill>
                  <a:schemeClr val="bg1"/>
                </a:solidFill>
                <a:latin typeface="Times New Roman" pitchFamily="18" charset="0"/>
                <a:ea typeface="+mn-ea"/>
                <a:cs typeface="Times New Roman" pitchFamily="18" charset="0"/>
              </a:rPr>
              <a:t>هلليلويا</a:t>
            </a:r>
            <a:r>
              <a:rPr lang="en-US" sz="4000" b="1" kern="1200" dirty="0">
                <a:solidFill>
                  <a:schemeClr val="bg1"/>
                </a:solidFill>
                <a:latin typeface="Times New Roman" pitchFamily="18" charset="0"/>
                <a:ea typeface="+mn-ea"/>
                <a:cs typeface="Times New Roman" pitchFamily="18" charset="0"/>
              </a:rPr>
              <a:t>(4)</a:t>
            </a:r>
            <a:r>
              <a:rPr lang="ar-EG" sz="4000" b="1" kern="1200" dirty="0">
                <a:solidFill>
                  <a:schemeClr val="bg1"/>
                </a:solidFill>
                <a:latin typeface="Times New Roman" pitchFamily="18" charset="0"/>
                <a:ea typeface="+mn-ea"/>
                <a:cs typeface="Times New Roman" pitchFamily="18" charset="0"/>
              </a:rPr>
              <a:t> يسوع المسيح إبن الله، اعتمد في الأردن.</a:t>
            </a:r>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5905329"/>
            <a:ext cx="9143999" cy="952672"/>
          </a:xfrm>
        </p:spPr>
        <p:txBody>
          <a:bodyPr anchor="ctr"/>
          <a:lstStyle/>
          <a:p>
            <a:r>
              <a:rPr lang="ar-EG" b="1" kern="1200" dirty="0">
                <a:solidFill>
                  <a:schemeClr val="bg1"/>
                </a:solidFill>
                <a:latin typeface="Times New Roman" pitchFamily="18" charset="0"/>
                <a:ea typeface="+mn-ea"/>
                <a:cs typeface="Times New Roman" pitchFamily="18" charset="0"/>
              </a:rPr>
              <a:t>الليلويا </a:t>
            </a:r>
            <a:r>
              <a:rPr lang="en-US" b="1" kern="1200" dirty="0">
                <a:solidFill>
                  <a:schemeClr val="bg1"/>
                </a:solidFill>
                <a:latin typeface="Times New Roman" pitchFamily="18" charset="0"/>
                <a:ea typeface="+mn-ea"/>
                <a:cs typeface="Times New Roman" pitchFamily="18" charset="0"/>
              </a:rPr>
              <a:t>(4)</a:t>
            </a:r>
            <a:r>
              <a:rPr lang="ar-EG" b="1" kern="1200" dirty="0">
                <a:solidFill>
                  <a:schemeClr val="bg1"/>
                </a:solidFill>
                <a:latin typeface="Times New Roman" pitchFamily="18" charset="0"/>
                <a:ea typeface="+mn-ea"/>
                <a:cs typeface="Times New Roman" pitchFamily="18" charset="0"/>
              </a:rPr>
              <a:t>: إيسوس بخرستوس إبشيري إم إفنوتي:</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أفتشي أومس خين بي يورذانيس.</a:t>
            </a:r>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096435"/>
            <a:ext cx="9144000" cy="808893"/>
          </a:xfrm>
        </p:spPr>
        <p:txBody>
          <a:bodyPr anchor="ctr"/>
          <a:lstStyle/>
          <a:p>
            <a:r>
              <a:rPr lang="en-GB" sz="3200" dirty="0" err="1">
                <a:latin typeface="CS New Athanasius" panose="020B0500000000000000" pitchFamily="34" charset="0"/>
              </a:rPr>
              <a:t>Allylouia</a:t>
            </a:r>
            <a:r>
              <a:rPr lang="en-GB" sz="3200" dirty="0">
                <a:latin typeface="CS New Athanasius" panose="020B0500000000000000" pitchFamily="34" charset="0"/>
              </a:rPr>
              <a:t> =a=l@ </a:t>
            </a:r>
            <a:r>
              <a:rPr lang="en-GB" sz="3200" dirty="0" err="1">
                <a:latin typeface="CS New Athanasius" panose="020B0500000000000000" pitchFamily="34" charset="0"/>
              </a:rPr>
              <a:t>allylouia</a:t>
            </a:r>
            <a:r>
              <a:rPr lang="en-GB" sz="3200" dirty="0">
                <a:latin typeface="CS New Athanasius" panose="020B0500000000000000" pitchFamily="34" charset="0"/>
              </a:rPr>
              <a:t> =a=l@ I=y=c P=,=c `</a:t>
            </a:r>
            <a:r>
              <a:rPr lang="en-GB" sz="3200" dirty="0" err="1">
                <a:latin typeface="CS New Athanasius" panose="020B0500000000000000" pitchFamily="34" charset="0"/>
              </a:rPr>
              <a:t>pSyri</a:t>
            </a:r>
            <a:r>
              <a:rPr lang="en-GB" sz="3200" dirty="0">
                <a:latin typeface="CS New Athanasius" panose="020B0500000000000000" pitchFamily="34" charset="0"/>
              </a:rPr>
              <a:t> `mV]@ </a:t>
            </a:r>
            <a:r>
              <a:rPr lang="en-GB" sz="3200" dirty="0" err="1">
                <a:latin typeface="CS New Athanasius" panose="020B0500000000000000" pitchFamily="34" charset="0"/>
              </a:rPr>
              <a:t>af</a:t>
            </a:r>
            <a:r>
              <a:rPr lang="en-GB" sz="3200" dirty="0">
                <a:latin typeface="CS New Athanasius" panose="020B0500000000000000" pitchFamily="34" charset="0"/>
              </a:rPr>
              <a:t>[</a:t>
            </a:r>
            <a:r>
              <a:rPr lang="en-GB" sz="3200" dirty="0" err="1">
                <a:latin typeface="CS New Athanasius" panose="020B0500000000000000" pitchFamily="34" charset="0"/>
              </a:rPr>
              <a:t>i`wmc</a:t>
            </a:r>
            <a:r>
              <a:rPr lang="en-GB" sz="3200" dirty="0">
                <a:latin typeface="CS New Athanasius" panose="020B0500000000000000" pitchFamily="34" charset="0"/>
              </a:rPr>
              <a:t> </a:t>
            </a:r>
            <a:r>
              <a:rPr lang="en-GB" sz="3200" dirty="0" err="1">
                <a:latin typeface="CS New Athanasius" panose="020B0500000000000000" pitchFamily="34" charset="0"/>
              </a:rPr>
              <a:t>qen</a:t>
            </a:r>
            <a:r>
              <a:rPr lang="en-GB" sz="3200" dirty="0">
                <a:latin typeface="CS New Athanasius" panose="020B0500000000000000" pitchFamily="34" charset="0"/>
              </a:rPr>
              <a:t> </a:t>
            </a:r>
            <a:r>
              <a:rPr lang="en-GB" sz="3200" dirty="0" err="1">
                <a:latin typeface="CS New Athanasius" panose="020B0500000000000000" pitchFamily="34" charset="0"/>
              </a:rPr>
              <a:t>piIordanyc</a:t>
            </a:r>
            <a:r>
              <a:rPr lang="en-GB" sz="3200" dirty="0">
                <a:latin typeface="CS New Athanasius" panose="020B0500000000000000" pitchFamily="34" charset="0"/>
              </a:rPr>
              <a:t>.</a:t>
            </a:r>
          </a:p>
        </p:txBody>
      </p:sp>
    </p:spTree>
    <p:extLst>
      <p:ext uri="{BB962C8B-B14F-4D97-AF65-F5344CB8AC3E}">
        <p14:creationId xmlns:p14="http://schemas.microsoft.com/office/powerpoint/2010/main" val="204897628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F71E1CC-F2B9-4870-976A-B6056A385F39}"/>
              </a:ext>
            </a:extLst>
          </p:cNvPr>
          <p:cNvSpPr>
            <a:spLocks noGrp="1"/>
          </p:cNvSpPr>
          <p:nvPr>
            <p:ph type="title"/>
          </p:nvPr>
        </p:nvSpPr>
        <p:spPr>
          <a:xfrm>
            <a:off x="0" y="4337991"/>
            <a:ext cx="9144000" cy="543291"/>
          </a:xfrm>
        </p:spPr>
        <p:txBody>
          <a:bodyPr anchor="ctr"/>
          <a:lstStyle/>
          <a:p>
            <a:r>
              <a:rPr lang="en-US" sz="3500" b="1" kern="1200" dirty="0">
                <a:solidFill>
                  <a:schemeClr val="bg1"/>
                </a:solidFill>
                <a:latin typeface="Times New Roman" pitchFamily="18" charset="0"/>
                <a:ea typeface="+mn-ea"/>
                <a:cs typeface="Times New Roman" pitchFamily="18" charset="0"/>
              </a:rPr>
              <a:t>)</a:t>
            </a:r>
            <a:r>
              <a:rPr lang="ar-EG" sz="3500" b="1" kern="1200" dirty="0">
                <a:solidFill>
                  <a:schemeClr val="bg1"/>
                </a:solidFill>
                <a:latin typeface="Times New Roman" pitchFamily="18" charset="0"/>
                <a:ea typeface="+mn-ea"/>
                <a:cs typeface="Times New Roman" pitchFamily="18" charset="0"/>
              </a:rPr>
              <a:t>هلليلويا</a:t>
            </a:r>
            <a:r>
              <a:rPr lang="en-US" sz="3500" b="1" kern="1200" dirty="0">
                <a:solidFill>
                  <a:schemeClr val="bg1"/>
                </a:solidFill>
                <a:latin typeface="Times New Roman" pitchFamily="18" charset="0"/>
                <a:ea typeface="+mn-ea"/>
                <a:cs typeface="Times New Roman" pitchFamily="18" charset="0"/>
              </a:rPr>
              <a:t>4(</a:t>
            </a:r>
            <a:r>
              <a:rPr lang="ar-EG" sz="3500" b="1" kern="1200" dirty="0">
                <a:solidFill>
                  <a:schemeClr val="bg1"/>
                </a:solidFill>
                <a:latin typeface="Times New Roman" pitchFamily="18" charset="0"/>
                <a:ea typeface="+mn-ea"/>
                <a:cs typeface="Times New Roman" pitchFamily="18" charset="0"/>
              </a:rPr>
              <a:t>، يسوع المسيح ابن الله، بارك المياه فصيرها خمراً.</a:t>
            </a:r>
            <a:endParaRPr lang="en-GB" sz="3500" dirty="0"/>
          </a:p>
        </p:txBody>
      </p:sp>
      <p:sp>
        <p:nvSpPr>
          <p:cNvPr id="3" name="Text Placeholder 2">
            <a:extLst>
              <a:ext uri="{FF2B5EF4-FFF2-40B4-BE49-F238E27FC236}">
                <a16:creationId xmlns:a16="http://schemas.microsoft.com/office/drawing/2014/main" id="{DF3435E0-9B3F-4F55-9CD4-7AFB01D6824E}"/>
              </a:ext>
            </a:extLst>
          </p:cNvPr>
          <p:cNvSpPr>
            <a:spLocks noGrp="1"/>
          </p:cNvSpPr>
          <p:nvPr>
            <p:ph type="body" idx="1"/>
          </p:nvPr>
        </p:nvSpPr>
        <p:spPr>
          <a:xfrm>
            <a:off x="0" y="5954605"/>
            <a:ext cx="9143999" cy="903395"/>
          </a:xfrm>
        </p:spPr>
        <p:txBody>
          <a:bodyPr anchor="ctr"/>
          <a:lstStyle/>
          <a:p>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الليلويا</a:t>
            </a:r>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 </a:t>
            </a:r>
            <a:r>
              <a:rPr lang="en-US" sz="3200" b="1" kern="1200" dirty="0">
                <a:solidFill>
                  <a:schemeClr val="bg1"/>
                </a:solidFill>
                <a:latin typeface="Times New Roman" pitchFamily="18" charset="0"/>
                <a:ea typeface="+mn-ea"/>
                <a:cs typeface="Times New Roman" pitchFamily="18" charset="0"/>
              </a:rPr>
              <a:t> 4</a:t>
            </a:r>
            <a:r>
              <a:rPr lang="ar-EG" sz="3200" b="1" kern="1200" dirty="0">
                <a:solidFill>
                  <a:schemeClr val="bg1"/>
                </a:solidFill>
                <a:latin typeface="Times New Roman" pitchFamily="18" charset="0"/>
                <a:ea typeface="+mn-ea"/>
                <a:cs typeface="Times New Roman" pitchFamily="18" charset="0"/>
              </a:rPr>
              <a:t>: إيسوس بخرسوس إبشيرى إمفنوتى: أف إسمو اى نى موأوو أف أيطو إن إيرب. </a:t>
            </a:r>
          </a:p>
        </p:txBody>
      </p:sp>
      <p:sp>
        <p:nvSpPr>
          <p:cNvPr id="4" name="Text Placeholder 3">
            <a:extLst>
              <a:ext uri="{FF2B5EF4-FFF2-40B4-BE49-F238E27FC236}">
                <a16:creationId xmlns:a16="http://schemas.microsoft.com/office/drawing/2014/main" id="{50B5A4F8-1FD3-4354-B228-273E4FB412DA}"/>
              </a:ext>
            </a:extLst>
          </p:cNvPr>
          <p:cNvSpPr>
            <a:spLocks noGrp="1"/>
          </p:cNvSpPr>
          <p:nvPr>
            <p:ph type="body" sz="quarter" idx="3"/>
          </p:nvPr>
        </p:nvSpPr>
        <p:spPr>
          <a:xfrm>
            <a:off x="0" y="5020348"/>
            <a:ext cx="9144000" cy="903395"/>
          </a:xfrm>
        </p:spPr>
        <p:txBody>
          <a:bodyPr anchor="ctr"/>
          <a:lstStyle/>
          <a:p>
            <a:pPr>
              <a:lnSpc>
                <a:spcPct val="90000"/>
              </a:lnSpc>
            </a:pPr>
            <a:r>
              <a:rPr lang="en-GB" dirty="0" err="1">
                <a:latin typeface="CS New Athanasius" panose="020B0500000000000000" pitchFamily="34" charset="0"/>
              </a:rPr>
              <a:t>Allylouial</a:t>
            </a:r>
            <a:r>
              <a:rPr lang="en-GB" dirty="0">
                <a:latin typeface="CS New Athanasius" panose="020B0500000000000000" pitchFamily="34" charset="0"/>
              </a:rPr>
              <a:t> =a=l@ =a=l =a=l@ 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af`cmou</a:t>
            </a:r>
            <a:r>
              <a:rPr lang="en-GB" dirty="0">
                <a:latin typeface="CS New Athanasius" panose="020B0500000000000000" pitchFamily="34" charset="0"/>
              </a:rPr>
              <a:t> `</a:t>
            </a:r>
            <a:r>
              <a:rPr lang="en-GB" dirty="0" err="1">
                <a:latin typeface="CS New Athanasius" panose="020B0500000000000000" pitchFamily="34" charset="0"/>
              </a:rPr>
              <a:t>enimwou</a:t>
            </a:r>
            <a:r>
              <a:rPr lang="en-GB" dirty="0">
                <a:latin typeface="CS New Athanasius" panose="020B0500000000000000" pitchFamily="34" charset="0"/>
              </a:rPr>
              <a:t> </a:t>
            </a:r>
            <a:r>
              <a:rPr lang="en-GB" dirty="0" err="1">
                <a:latin typeface="CS New Athanasius" panose="020B0500000000000000" pitchFamily="34" charset="0"/>
              </a:rPr>
              <a:t>afaitou</a:t>
            </a:r>
            <a:r>
              <a:rPr lang="en-GB" dirty="0">
                <a:latin typeface="CS New Athanasius" panose="020B0500000000000000" pitchFamily="34" charset="0"/>
              </a:rPr>
              <a:t> `</a:t>
            </a:r>
            <a:r>
              <a:rPr lang="en-GB" dirty="0" err="1">
                <a:latin typeface="CS New Athanasius" panose="020B0500000000000000" pitchFamily="34" charset="0"/>
              </a:rPr>
              <a:t>nyrp</a:t>
            </a:r>
            <a:r>
              <a:rPr lang="en-GB" dirty="0">
                <a:latin typeface="CS New Athanasius" panose="020B0500000000000000" pitchFamily="34" charset="0"/>
              </a:rPr>
              <a:t>.</a:t>
            </a:r>
          </a:p>
        </p:txBody>
      </p:sp>
    </p:spTree>
    <p:extLst>
      <p:ext uri="{BB962C8B-B14F-4D97-AF65-F5344CB8AC3E}">
        <p14:creationId xmlns:p14="http://schemas.microsoft.com/office/powerpoint/2010/main" val="3764434874"/>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8D1754E-CBE2-42F5-9FA6-2C5E34ED7A3F}"/>
              </a:ext>
            </a:extLst>
          </p:cNvPr>
          <p:cNvSpPr>
            <a:spLocks noGrp="1"/>
          </p:cNvSpPr>
          <p:nvPr>
            <p:ph type="title"/>
          </p:nvPr>
        </p:nvSpPr>
        <p:spPr/>
        <p:txBody>
          <a:bodyPr/>
          <a:lstStyle/>
          <a:p>
            <a:r>
              <a:rPr lang="ar-EG" dirty="0"/>
              <a:t>شرح الدورة</a:t>
            </a:r>
            <a:endParaRPr lang="en-GB" dirty="0"/>
          </a:p>
        </p:txBody>
      </p:sp>
      <p:sp>
        <p:nvSpPr>
          <p:cNvPr id="5" name="Text Placeholder 4">
            <a:extLst>
              <a:ext uri="{FF2B5EF4-FFF2-40B4-BE49-F238E27FC236}">
                <a16:creationId xmlns:a16="http://schemas.microsoft.com/office/drawing/2014/main" id="{80253363-C0DB-4AED-903C-58E2A8EDE653}"/>
              </a:ext>
            </a:extLst>
          </p:cNvPr>
          <p:cNvSpPr>
            <a:spLocks noGrp="1"/>
          </p:cNvSpPr>
          <p:nvPr>
            <p:ph type="body" sz="quarter" idx="10"/>
          </p:nvPr>
        </p:nvSpPr>
        <p:spPr>
          <a:xfrm>
            <a:off x="0" y="4316506"/>
            <a:ext cx="9144000" cy="2541495"/>
          </a:xfrm>
        </p:spPr>
        <p:txBody>
          <a:bodyPr anchor="t">
            <a:noAutofit/>
          </a:bodyPr>
          <a:lstStyle/>
          <a:p>
            <a:pPr algn="justLow">
              <a:lnSpc>
                <a:spcPct val="110000"/>
              </a:lnSpc>
            </a:pPr>
            <a:r>
              <a:rPr lang="ar-EG" sz="3700" b="1" dirty="0">
                <a:cs typeface="Times New Roman" panose="02020603050405020304" pitchFamily="18" charset="0"/>
              </a:rPr>
              <a:t>بعد قراءة الإنجيل. يلف الكاهن البشائر الأربعة فى ستر حرير أبيض و يحمله الكاهن كما حمل سمعان الشيخ السيد المسيح له المجد. يبخر الكهنة بالمجامر و هم يطوفون الهيكل ثلاث مرات، كل هذا و الشعب يقول لحن ( تي جاليلي آه ).</a:t>
            </a:r>
            <a:br>
              <a:rPr lang="ar-EG" sz="3700" b="1" dirty="0">
                <a:cs typeface="Times New Roman" panose="02020603050405020304" pitchFamily="18" charset="0"/>
              </a:rPr>
            </a:br>
            <a:endParaRPr lang="ar-EG" sz="3700" b="1" dirty="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9A50F5B1-EF4D-4762-A626-8C38B57559B1}"/>
              </a:ext>
            </a:extLst>
          </p:cNvPr>
          <p:cNvSpPr txBox="1"/>
          <p:nvPr/>
        </p:nvSpPr>
        <p:spPr>
          <a:xfrm>
            <a:off x="8001001" y="3948971"/>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العودة</a:t>
            </a:r>
            <a:endParaRPr lang="en-GB" sz="2400" b="1" dirty="0">
              <a:solidFill>
                <a:srgbClr val="FFC000"/>
              </a:solidFill>
            </a:endParaRPr>
          </a:p>
        </p:txBody>
      </p:sp>
    </p:spTree>
    <p:extLst>
      <p:ext uri="{BB962C8B-B14F-4D97-AF65-F5344CB8AC3E}">
        <p14:creationId xmlns:p14="http://schemas.microsoft.com/office/powerpoint/2010/main" val="2009678652"/>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14EA191-C832-4B6A-8855-ABAD81B1469F}"/>
              </a:ext>
            </a:extLst>
          </p:cNvPr>
          <p:cNvSpPr>
            <a:spLocks noGrp="1"/>
          </p:cNvSpPr>
          <p:nvPr>
            <p:ph type="title"/>
          </p:nvPr>
        </p:nvSpPr>
        <p:spPr/>
        <p:txBody>
          <a:bodyPr/>
          <a:lstStyle/>
          <a:p>
            <a:pPr>
              <a:lnSpc>
                <a:spcPct val="100000"/>
              </a:lnSpc>
            </a:pPr>
            <a:r>
              <a:rPr lang="ar-EG" dirty="0"/>
              <a:t>لحن تي جاليلي آه</a:t>
            </a:r>
            <a:endParaRPr lang="en-GB" dirty="0"/>
          </a:p>
        </p:txBody>
      </p:sp>
      <p:sp>
        <p:nvSpPr>
          <p:cNvPr id="3" name="Text Placeholder 2">
            <a:extLst>
              <a:ext uri="{FF2B5EF4-FFF2-40B4-BE49-F238E27FC236}">
                <a16:creationId xmlns:a16="http://schemas.microsoft.com/office/drawing/2014/main" id="{621F243F-AAE1-44B2-BB88-F5BAA2BCF90B}"/>
              </a:ext>
            </a:extLst>
          </p:cNvPr>
          <p:cNvSpPr>
            <a:spLocks noGrp="1"/>
          </p:cNvSpPr>
          <p:nvPr>
            <p:ph type="body" idx="1"/>
          </p:nvPr>
        </p:nvSpPr>
        <p:spPr>
          <a:xfrm>
            <a:off x="0" y="6145306"/>
            <a:ext cx="9143999" cy="712694"/>
          </a:xfrm>
        </p:spPr>
        <p:txBody>
          <a:bodyPr anchor="ctr"/>
          <a:lstStyle/>
          <a:p>
            <a:r>
              <a:rPr lang="ar-EG" sz="3900" b="1" kern="1200" dirty="0">
                <a:solidFill>
                  <a:schemeClr val="bg1"/>
                </a:solidFill>
                <a:latin typeface="Times New Roman" pitchFamily="18" charset="0"/>
                <a:ea typeface="+mn-ea"/>
                <a:cs typeface="Times New Roman" pitchFamily="18" charset="0"/>
              </a:rPr>
              <a:t>تي جاليلي آه إنتى ني إثنوس: ني إتهيمسي خين إبكاكي:</a:t>
            </a:r>
          </a:p>
        </p:txBody>
      </p:sp>
      <p:sp>
        <p:nvSpPr>
          <p:cNvPr id="4" name="Text Placeholder 3">
            <a:extLst>
              <a:ext uri="{FF2B5EF4-FFF2-40B4-BE49-F238E27FC236}">
                <a16:creationId xmlns:a16="http://schemas.microsoft.com/office/drawing/2014/main" id="{63854175-CB5E-40E6-9F06-9B27CD7C867F}"/>
              </a:ext>
            </a:extLst>
          </p:cNvPr>
          <p:cNvSpPr>
            <a:spLocks noGrp="1"/>
          </p:cNvSpPr>
          <p:nvPr>
            <p:ph type="body" sz="quarter" idx="3"/>
          </p:nvPr>
        </p:nvSpPr>
        <p:spPr>
          <a:xfrm>
            <a:off x="0" y="5104294"/>
            <a:ext cx="9144000" cy="1041012"/>
          </a:xfrm>
        </p:spPr>
        <p:txBody>
          <a:bodyPr/>
          <a:lstStyle/>
          <a:p>
            <a:r>
              <a:rPr lang="en-GB" sz="4400" dirty="0"/>
              <a:t>}</a:t>
            </a:r>
            <a:r>
              <a:rPr lang="en-GB" sz="4400" dirty="0" err="1"/>
              <a:t>galile`a</a:t>
            </a:r>
            <a:r>
              <a:rPr lang="en-GB" sz="4400" dirty="0"/>
              <a:t> `</a:t>
            </a:r>
            <a:r>
              <a:rPr lang="en-GB" sz="4400" dirty="0" err="1"/>
              <a:t>nte</a:t>
            </a:r>
            <a:r>
              <a:rPr lang="en-GB" sz="4400" dirty="0"/>
              <a:t> </a:t>
            </a:r>
            <a:r>
              <a:rPr lang="en-GB" sz="4400" dirty="0" err="1"/>
              <a:t>ni`e;noc</a:t>
            </a:r>
            <a:r>
              <a:rPr lang="en-GB" sz="4400" dirty="0"/>
              <a:t>@ </a:t>
            </a:r>
            <a:r>
              <a:rPr lang="en-GB" sz="4400" dirty="0" err="1"/>
              <a:t>ny`ethemci</a:t>
            </a:r>
            <a:r>
              <a:rPr lang="en-GB" sz="4400" dirty="0"/>
              <a:t> </a:t>
            </a:r>
            <a:r>
              <a:rPr lang="en-GB" sz="4400" dirty="0" err="1"/>
              <a:t>qen</a:t>
            </a:r>
            <a:r>
              <a:rPr lang="en-GB" sz="4400" dirty="0"/>
              <a:t> `</a:t>
            </a:r>
            <a:r>
              <a:rPr lang="en-GB" sz="4400" dirty="0" err="1"/>
              <a:t>p,aki</a:t>
            </a:r>
            <a:r>
              <a:rPr lang="en-GB" sz="4400" dirty="0"/>
              <a:t>@</a:t>
            </a:r>
          </a:p>
        </p:txBody>
      </p:sp>
      <p:sp>
        <p:nvSpPr>
          <p:cNvPr id="5" name="Text Placeholder 4">
            <a:extLst>
              <a:ext uri="{FF2B5EF4-FFF2-40B4-BE49-F238E27FC236}">
                <a16:creationId xmlns:a16="http://schemas.microsoft.com/office/drawing/2014/main" id="{EB535CCD-E36B-4C0B-9807-C21CA5BEA884}"/>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جليلوا الامم، الجالسون فى الظلمة، </a:t>
            </a:r>
          </a:p>
        </p:txBody>
      </p:sp>
      <p:sp>
        <p:nvSpPr>
          <p:cNvPr id="6" name="TextBox 5">
            <a:hlinkClick r:id="rId2" action="ppaction://hlinksldjump"/>
            <a:extLst>
              <a:ext uri="{FF2B5EF4-FFF2-40B4-BE49-F238E27FC236}">
                <a16:creationId xmlns:a16="http://schemas.microsoft.com/office/drawing/2014/main" id="{AC6EE8E3-B7B8-4234-B503-2B11E462F6D7}"/>
              </a:ext>
            </a:extLst>
          </p:cNvPr>
          <p:cNvSpPr txBox="1"/>
          <p:nvPr/>
        </p:nvSpPr>
        <p:spPr>
          <a:xfrm>
            <a:off x="8001000" y="3918185"/>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شرح</a:t>
            </a:r>
            <a:endParaRPr lang="en-GB" sz="2400" b="1" dirty="0">
              <a:solidFill>
                <a:srgbClr val="FFC000"/>
              </a:solidFill>
            </a:endParaRPr>
          </a:p>
        </p:txBody>
      </p:sp>
    </p:spTree>
    <p:extLst>
      <p:ext uri="{BB962C8B-B14F-4D97-AF65-F5344CB8AC3E}">
        <p14:creationId xmlns:p14="http://schemas.microsoft.com/office/powerpoint/2010/main" val="1811432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9BE9A146-82A0-0990-A03D-B8E49848F9BD}"/>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69CB4716-BFB8-47B7-ADA4-BE7F8BD0A427}"/>
              </a:ext>
            </a:extLst>
          </p:cNvPr>
          <p:cNvSpPr>
            <a:spLocks noGrp="1"/>
          </p:cNvSpPr>
          <p:nvPr>
            <p:ph type="body" sz="quarter" idx="10"/>
          </p:nvPr>
        </p:nvSpPr>
        <p:spPr>
          <a:xfrm>
            <a:off x="-53788" y="4359275"/>
            <a:ext cx="9265024" cy="2498725"/>
          </a:xfrm>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عندما نظرت الوالدة الحمل والراعي مخلص العالم على الصليب معلقا قالت وهي باكية: أما العالم فيفرح لقبوله الخلاص، وأما أحشائي فتلتهب عند نظري إلى صلبوتك الذي أنت صابر عليه من أجل الكل، يا ابني والهي.</a:t>
            </a:r>
            <a:br>
              <a:rPr lang="ar-EG" sz="3900" dirty="0"/>
            </a:br>
            <a:endParaRPr lang="en-US" sz="3900" dirty="0"/>
          </a:p>
          <a:p>
            <a:pPr>
              <a:lnSpc>
                <a:spcPct val="100000"/>
              </a:lnSpc>
            </a:pPr>
            <a:endParaRPr lang="en-GB" sz="3900" dirty="0"/>
          </a:p>
        </p:txBody>
      </p:sp>
    </p:spTree>
    <p:extLst>
      <p:ext uri="{BB962C8B-B14F-4D97-AF65-F5344CB8AC3E}">
        <p14:creationId xmlns:p14="http://schemas.microsoft.com/office/powerpoint/2010/main" val="1102373368"/>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6158753"/>
            <a:ext cx="9143999" cy="699247"/>
          </a:xfrm>
        </p:spPr>
        <p:txBody>
          <a:bodyPr/>
          <a:lstStyle/>
          <a:p>
            <a:r>
              <a:rPr lang="ar-EG" sz="4000" b="1" kern="1200" dirty="0">
                <a:solidFill>
                  <a:schemeClr val="bg1"/>
                </a:solidFill>
                <a:latin typeface="Times New Roman" pitchFamily="18" charset="0"/>
                <a:ea typeface="+mn-ea"/>
                <a:cs typeface="Times New Roman" pitchFamily="18" charset="0"/>
              </a:rPr>
              <a:t>نيم إتخيڤي إم إفمو: اونيشتي أفشاى نوؤو.</a:t>
            </a:r>
            <a:endParaRPr lang="en-GB" dirty="0"/>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54459"/>
          </a:xfrm>
        </p:spPr>
        <p:txBody>
          <a:bodyPr/>
          <a:lstStyle/>
          <a:p>
            <a:r>
              <a:rPr lang="en-GB" sz="4400" dirty="0" err="1"/>
              <a:t>nem</a:t>
            </a:r>
            <a:r>
              <a:rPr lang="en-GB" sz="4400" dirty="0"/>
              <a:t> `</a:t>
            </a:r>
            <a:r>
              <a:rPr lang="en-GB" sz="4400" dirty="0" err="1"/>
              <a:t>tqyibi</a:t>
            </a:r>
            <a:r>
              <a:rPr lang="en-GB" sz="4400" dirty="0"/>
              <a:t> `</a:t>
            </a:r>
            <a:r>
              <a:rPr lang="en-GB" sz="4400" dirty="0" err="1"/>
              <a:t>m`vmou</a:t>
            </a:r>
            <a:r>
              <a:rPr lang="en-GB" sz="4400" dirty="0"/>
              <a:t>@ </a:t>
            </a:r>
            <a:r>
              <a:rPr lang="en-GB" sz="4400" dirty="0" err="1"/>
              <a:t>ounis</a:t>
            </a:r>
            <a:r>
              <a:rPr lang="en-GB" sz="4400" dirty="0"/>
              <a:t>] `</a:t>
            </a:r>
            <a:r>
              <a:rPr lang="en-GB" sz="4400" dirty="0" err="1"/>
              <a:t>nouwini</a:t>
            </a:r>
            <a:r>
              <a:rPr lang="en-GB" sz="4400" dirty="0"/>
              <a:t> </a:t>
            </a:r>
            <a:r>
              <a:rPr lang="en-GB" sz="4400" dirty="0" err="1"/>
              <a:t>afsai</a:t>
            </a:r>
            <a:r>
              <a:rPr lang="en-GB" sz="4400" dirty="0"/>
              <a:t> </a:t>
            </a:r>
            <a:r>
              <a:rPr lang="en-GB" sz="4400" dirty="0" err="1"/>
              <a:t>nwou</a:t>
            </a:r>
            <a:r>
              <a:rPr lang="en-GB" sz="4400" dirty="0"/>
              <a:t>.</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وظلال الموت، اشرق عليهم النور العظيم.</a:t>
            </a:r>
            <a:endParaRPr lang="en-GB" dirty="0"/>
          </a:p>
        </p:txBody>
      </p:sp>
      <p:sp>
        <p:nvSpPr>
          <p:cNvPr id="7" name="TextBox 6">
            <a:hlinkClick r:id="" action="ppaction://hlinkshowjump?jump=endshow"/>
            <a:extLst>
              <a:ext uri="{FF2B5EF4-FFF2-40B4-BE49-F238E27FC236}">
                <a16:creationId xmlns:a16="http://schemas.microsoft.com/office/drawing/2014/main" id="{C2CB47F6-68C8-4853-9C80-D7E63B4B09E0}"/>
              </a:ext>
            </a:extLst>
          </p:cNvPr>
          <p:cNvSpPr txBox="1"/>
          <p:nvPr/>
        </p:nvSpPr>
        <p:spPr>
          <a:xfrm>
            <a:off x="7247965" y="3943382"/>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646201409"/>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إفنوتي فى إثموتين إمموف: خين ني إثؤواب إن طاڤ: أفتشي صاركس خين تي بارثينوس : إثڤيه فى إيتيفون إن اوجاى.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4975412"/>
            <a:ext cx="9144000" cy="933435"/>
          </a:xfrm>
        </p:spPr>
        <p:txBody>
          <a:bodyPr/>
          <a:lstStyle/>
          <a:p>
            <a:r>
              <a:rPr lang="it-IT" dirty="0"/>
              <a:t>V] vy`e;moten `mmof@ qen ny=e=;=u `ntaf@ af[icarx qen ]Par;enoc@ e;be vy`etevwn `noujai.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lnSpcReduction="10000"/>
          </a:bodyPr>
          <a:lstStyle/>
          <a:p>
            <a:pPr algn="justLow" rtl="1" eaLnBrk="1" hangingPunct="1">
              <a:lnSpc>
                <a:spcPct val="100000"/>
              </a:lnSpc>
            </a:pPr>
            <a:r>
              <a:rPr lang="ar-EG" sz="4000" b="1" kern="1200" dirty="0">
                <a:solidFill>
                  <a:schemeClr val="bg1"/>
                </a:solidFill>
                <a:latin typeface="Times New Roman" pitchFamily="18" charset="0"/>
                <a:ea typeface="+mn-ea"/>
                <a:cs typeface="Times New Roman" pitchFamily="18" charset="0"/>
              </a:rPr>
              <a:t>الله المستريح، فى قديسيه، تجسد من العذراء، لاجل خلاصنا.</a:t>
            </a:r>
          </a:p>
        </p:txBody>
      </p:sp>
      <p:sp>
        <p:nvSpPr>
          <p:cNvPr id="7" name="TextBox 6">
            <a:hlinkClick r:id="" action="ppaction://hlinkshowjump?jump=endshow"/>
            <a:extLst>
              <a:ext uri="{FF2B5EF4-FFF2-40B4-BE49-F238E27FC236}">
                <a16:creationId xmlns:a16="http://schemas.microsoft.com/office/drawing/2014/main" id="{D57A0E26-CA1F-4CD8-AF1A-B483CFF0E0E2}"/>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29610614"/>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آمويني آناڤ آري إشفيري : هوس ثيليل خين او إشليلوى: هيچين باى ميستريون : إيطاف اواونه نان إيڤول.</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40341" y="4975412"/>
            <a:ext cx="9238130" cy="933435"/>
          </a:xfrm>
        </p:spPr>
        <p:txBody>
          <a:bodyPr/>
          <a:lstStyle/>
          <a:p>
            <a:r>
              <a:rPr lang="it-IT" sz="3500" dirty="0"/>
              <a:t>Amwini anau `ari`svyri@ hwc ;elyl qen ou`slylou`i@ hijen paimuctyrion@ etafouwnh nan `ebol.</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a:bodyP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تعالوا انظروا وتعجبوا، وسبحوا وهللوا بابتهاج، لهذا السر، الذى ظهر لنا.</a:t>
            </a:r>
          </a:p>
        </p:txBody>
      </p:sp>
      <p:sp>
        <p:nvSpPr>
          <p:cNvPr id="7" name="TextBox 6">
            <a:hlinkClick r:id="" action="ppaction://hlinkshowjump?jump=endshow"/>
            <a:extLst>
              <a:ext uri="{FF2B5EF4-FFF2-40B4-BE49-F238E27FC236}">
                <a16:creationId xmlns:a16="http://schemas.microsoft.com/office/drawing/2014/main" id="{2D0DEC7D-3869-44F9-BDC4-B0724D8047E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52083875"/>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4000" cy="949153"/>
          </a:xfrm>
        </p:spPr>
        <p:txBody>
          <a:bodyPr anchor="ctr"/>
          <a:lstStyle/>
          <a:p>
            <a:r>
              <a:rPr lang="ar-EG" sz="3600" b="1" kern="1200" dirty="0">
                <a:solidFill>
                  <a:schemeClr val="bg1"/>
                </a:solidFill>
                <a:latin typeface="Times New Roman" pitchFamily="18" charset="0"/>
                <a:ea typeface="+mn-ea"/>
                <a:cs typeface="Times New Roman" pitchFamily="18" charset="0"/>
              </a:rPr>
              <a:t>چى بي أت صاركس أفتشي صاركس: اووه بي لوغوس أف</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إخثاى: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96435"/>
            <a:ext cx="9144000" cy="812412"/>
          </a:xfrm>
        </p:spPr>
        <p:txBody>
          <a:bodyPr/>
          <a:lstStyle/>
          <a:p>
            <a:r>
              <a:rPr lang="it-IT" sz="3900" dirty="0"/>
              <a:t>Je pi`atcarx af[icarx@ ouoh piLogoc af`q;ai</a:t>
            </a:r>
            <a:r>
              <a:rPr lang="en-US" sz="3900" dirty="0"/>
              <a:t>@</a:t>
            </a:r>
            <a:endParaRPr lang="it-IT" sz="39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38747"/>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لأن غير المتجسد تجسد، والكلمة تجسمت،</a:t>
            </a:r>
          </a:p>
        </p:txBody>
      </p:sp>
      <p:sp>
        <p:nvSpPr>
          <p:cNvPr id="7" name="TextBox 6">
            <a:hlinkClick r:id="" action="ppaction://hlinkshowjump?jump=endshow"/>
            <a:extLst>
              <a:ext uri="{FF2B5EF4-FFF2-40B4-BE49-F238E27FC236}">
                <a16:creationId xmlns:a16="http://schemas.microsoft.com/office/drawing/2014/main" id="{8EE892A9-5F51-4677-B66E-3E821B35640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08183385"/>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53788" y="6111394"/>
            <a:ext cx="9265024" cy="746606"/>
          </a:xfrm>
        </p:spPr>
        <p:txBody>
          <a:bodyPr anchor="ctr"/>
          <a:lstStyle/>
          <a:p>
            <a:r>
              <a:rPr lang="ar-EG" sz="3400" b="1" kern="1200" dirty="0">
                <a:solidFill>
                  <a:schemeClr val="bg1"/>
                </a:solidFill>
                <a:latin typeface="Times New Roman" pitchFamily="18" charset="0"/>
                <a:ea typeface="+mn-ea"/>
                <a:cs typeface="Times New Roman" pitchFamily="18" charset="0"/>
              </a:rPr>
              <a:t>بي أت أرشي أف إيرهيتس: بي أت سيو أفشوبي خا او إخرونوس.</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07100"/>
          </a:xfrm>
        </p:spPr>
        <p:txBody>
          <a:bodyPr/>
          <a:lstStyle/>
          <a:p>
            <a:r>
              <a:rPr lang="it-IT" sz="4000" dirty="0"/>
              <a:t>pi`atar,y aferhytc@ pi`atcyou afswpi qa ou`,ronoc.</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46606"/>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وغير المبتدئ ابتدأ، وغير الزمنى صار زمنياً.</a:t>
            </a:r>
          </a:p>
        </p:txBody>
      </p:sp>
      <p:sp>
        <p:nvSpPr>
          <p:cNvPr id="7" name="TextBox 6">
            <a:hlinkClick r:id="" action="ppaction://hlinkshowjump?jump=endshow"/>
            <a:extLst>
              <a:ext uri="{FF2B5EF4-FFF2-40B4-BE49-F238E27FC236}">
                <a16:creationId xmlns:a16="http://schemas.microsoft.com/office/drawing/2014/main" id="{107D1171-4001-4749-9B63-747150C11BCA}"/>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1131791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118412"/>
            <a:ext cx="9144001" cy="739588"/>
          </a:xfrm>
        </p:spPr>
        <p:txBody>
          <a:bodyPr anchor="ctr"/>
          <a:lstStyle/>
          <a:p>
            <a:r>
              <a:rPr lang="ar-EG" sz="3400" b="1" kern="1200" dirty="0">
                <a:solidFill>
                  <a:schemeClr val="bg1"/>
                </a:solidFill>
                <a:latin typeface="Times New Roman" pitchFamily="18" charset="0"/>
                <a:ea typeface="+mn-ea"/>
                <a:cs typeface="Times New Roman" pitchFamily="18" charset="0"/>
              </a:rPr>
              <a:t>بي أت إشطاهوف أڤچيم جومف: بي أثناڤ إيروف سيناڤ إيروف: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36776"/>
            <a:ext cx="9144000" cy="981636"/>
          </a:xfrm>
        </p:spPr>
        <p:txBody>
          <a:bodyPr/>
          <a:lstStyle/>
          <a:p>
            <a:r>
              <a:rPr lang="it-IT" sz="4000" dirty="0"/>
              <a:t>Pi`at`stahof aujemjwmf@ pi`a;nau erof cenau erof@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79088"/>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غير المدرك لمسوه، وغير المرئى رأوه. </a:t>
            </a:r>
          </a:p>
        </p:txBody>
      </p:sp>
      <p:sp>
        <p:nvSpPr>
          <p:cNvPr id="7" name="TextBox 6">
            <a:hlinkClick r:id="" action="ppaction://hlinkshowjump?jump=endshow"/>
            <a:extLst>
              <a:ext uri="{FF2B5EF4-FFF2-40B4-BE49-F238E27FC236}">
                <a16:creationId xmlns:a16="http://schemas.microsoft.com/office/drawing/2014/main" id="{BEF3AC01-B40C-4CD2-8EA5-AAE9AEC94C5D}"/>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67692168"/>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064624"/>
            <a:ext cx="9144001" cy="793376"/>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إبشيري إمفنوتي إتؤنخ: أفشوبي إنشيري إنرومي خين اوميثمي.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933435"/>
          </a:xfrm>
        </p:spPr>
        <p:txBody>
          <a:bodyPr anchor="t"/>
          <a:lstStyle/>
          <a:p>
            <a:r>
              <a:rPr lang="it-IT" sz="4000" dirty="0"/>
              <a:t>`pSyri `mv] etonq@ afswpi `nSyri `nrwmi qen oume;myi.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1"/>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أبن الله الحي، صار بشريا بالحقيقة.</a:t>
            </a:r>
          </a:p>
        </p:txBody>
      </p:sp>
      <p:sp>
        <p:nvSpPr>
          <p:cNvPr id="7" name="TextBox 6">
            <a:hlinkClick r:id="" action="ppaction://hlinkshowjump?jump=endshow"/>
            <a:extLst>
              <a:ext uri="{FF2B5EF4-FFF2-40B4-BE49-F238E27FC236}">
                <a16:creationId xmlns:a16="http://schemas.microsoft.com/office/drawing/2014/main" id="{ED38F3EB-7EEC-4CC9-A8E5-AEAA21C9D54C}"/>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70796917"/>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795683"/>
            <a:ext cx="9144001" cy="1062318"/>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إيسوس بخرستوس إنصاف نيم فوؤو: إنثوف إنثوف بى نيم شا إينيه:</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664493"/>
          </a:xfrm>
        </p:spPr>
        <p:txBody>
          <a:bodyPr anchor="ctr"/>
          <a:lstStyle/>
          <a:p>
            <a:r>
              <a:rPr lang="it-IT" sz="3500" dirty="0"/>
              <a:t>I=y=c P=,=c `ncaf nem voou@ `n;of `n;of pe nem sa `eneh@</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2"/>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يسوع المسيح هو هو، أمس و اليوم و إلى الأبد،</a:t>
            </a:r>
          </a:p>
        </p:txBody>
      </p:sp>
      <p:sp>
        <p:nvSpPr>
          <p:cNvPr id="7" name="TextBox 6">
            <a:hlinkClick r:id="" action="ppaction://hlinkshowjump?jump=endshow"/>
            <a:extLst>
              <a:ext uri="{FF2B5EF4-FFF2-40B4-BE49-F238E27FC236}">
                <a16:creationId xmlns:a16="http://schemas.microsoft.com/office/drawing/2014/main" id="{E5A2D797-E1F0-4D45-9CEC-5AFFDED129C4}"/>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277351645"/>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924565"/>
            <a:ext cx="9144001" cy="933435"/>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خين أوهي بوسطاسيس إن أوؤوت: تين أوأوشت إمموف تين تي أوأوناف.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15753"/>
            <a:ext cx="9144000" cy="933435"/>
          </a:xfrm>
        </p:spPr>
        <p:txBody>
          <a:bodyPr anchor="ctr"/>
          <a:lstStyle/>
          <a:p>
            <a:r>
              <a:rPr lang="it-IT" dirty="0"/>
              <a:t>qen ouhupoctacic `nouwt@ tenouwst `mmof ten]`wou naf.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658066"/>
          </a:xfrm>
        </p:spPr>
        <p:txBody>
          <a:bodyPr>
            <a:normAutofit lnSpcReduction="10000"/>
          </a:bodyPr>
          <a:lstStyle/>
          <a:p>
            <a:pPr rtl="1" eaLnBrk="1" hangingPunct="1">
              <a:lnSpc>
                <a:spcPct val="100000"/>
              </a:lnSpc>
            </a:pPr>
            <a:r>
              <a:rPr lang="ar-EG" sz="4000" b="1" kern="1200" dirty="0">
                <a:solidFill>
                  <a:schemeClr val="bg1"/>
                </a:solidFill>
                <a:latin typeface="Times New Roman" pitchFamily="18" charset="0"/>
                <a:ea typeface="+mn-ea"/>
                <a:cs typeface="Times New Roman" pitchFamily="18" charset="0"/>
              </a:rPr>
              <a:t>بأقنوم واحد، نسجد له و نمجده.</a:t>
            </a:r>
            <a:endParaRPr lang="ar-EG" b="1" kern="1200" dirty="0">
              <a:solidFill>
                <a:schemeClr val="bg1"/>
              </a:solidFill>
              <a:latin typeface="Times New Roman" pitchFamily="18" charset="0"/>
              <a:ea typeface="+mn-ea"/>
              <a:cs typeface="Times New Roman" pitchFamily="18" charset="0"/>
            </a:endParaRPr>
          </a:p>
        </p:txBody>
      </p:sp>
      <p:sp>
        <p:nvSpPr>
          <p:cNvPr id="7" name="TextBox 6">
            <a:hlinkClick r:id="" action="ppaction://hlinkshowjump?jump=endshow"/>
            <a:extLst>
              <a:ext uri="{FF2B5EF4-FFF2-40B4-BE49-F238E27FC236}">
                <a16:creationId xmlns:a16="http://schemas.microsoft.com/office/drawing/2014/main" id="{6B7ACC48-7D8E-4C06-ACF6-E70621294DC1}"/>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2853774722"/>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828165"/>
            <a:ext cx="9144001" cy="1029836"/>
          </a:xfrm>
        </p:spPr>
        <p:txBody>
          <a:bodyPr anchor="ct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آ إفيوت جوشت إيڤول خين إتفيه : إمبيف چيم في إت اوني إممو : أف اواورب إمبيف مونوجينيس : إى أفتشي صاركس إيڤول إنخيتي.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4894729"/>
            <a:ext cx="9144000" cy="933435"/>
          </a:xfrm>
        </p:spPr>
        <p:txBody>
          <a:bodyPr anchor="ctr"/>
          <a:lstStyle/>
          <a:p>
            <a:r>
              <a:rPr lang="it-IT" sz="3300" dirty="0"/>
              <a:t>A`Viwt joust `ebolqen `tve@ `mpefjem vy`et`oni `mmo@ </a:t>
            </a:r>
            <a:r>
              <a:rPr lang="it-IT" dirty="0"/>
              <a:t>afou`wrp `mpefmonogenyc@ `i af[icarx `ebol`nqy].</a:t>
            </a:r>
            <a:endParaRPr lang="it-IT" sz="33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537042"/>
          </a:xfrm>
        </p:spPr>
        <p:txBody>
          <a:bodyPr>
            <a:normAutofit lnSpcReduction="10000"/>
          </a:bodyPr>
          <a:lstStyle/>
          <a:p>
            <a:pPr rtl="1" eaLnBrk="1" hangingPunct="1">
              <a:lnSpc>
                <a:spcPct val="100000"/>
              </a:lnSpc>
            </a:pPr>
            <a:r>
              <a:rPr lang="ar-EG" sz="3000" b="1" kern="1200" dirty="0">
                <a:solidFill>
                  <a:schemeClr val="bg1"/>
                </a:solidFill>
                <a:latin typeface="Times New Roman" pitchFamily="18" charset="0"/>
                <a:ea typeface="+mn-ea"/>
                <a:cs typeface="Times New Roman" pitchFamily="18" charset="0"/>
              </a:rPr>
              <a:t>تطلع الآب من السماء، فلم يجد مَن يُشبهكِ، أرسل وحيده، أتى وتجسد منكِ.</a:t>
            </a:r>
          </a:p>
        </p:txBody>
      </p:sp>
      <p:sp>
        <p:nvSpPr>
          <p:cNvPr id="6" name="TextBox 5">
            <a:hlinkClick r:id="" action="ppaction://hlinkshowjump?jump=endshow"/>
            <a:extLst>
              <a:ext uri="{FF2B5EF4-FFF2-40B4-BE49-F238E27FC236}">
                <a16:creationId xmlns:a16="http://schemas.microsoft.com/office/drawing/2014/main" id="{DE9A04F6-57FF-4D9D-B201-2F43A3BF8D4A}"/>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98765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descr="القيامة.png"/>
          <p:cNvPicPr>
            <a:picLocks noChangeAspect="1"/>
          </p:cNvPicPr>
          <p:nvPr/>
        </p:nvPicPr>
        <p:blipFill>
          <a:blip r:embed="rId4"/>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4D6A62D-B6AC-4701-9BF4-B2DAE342816D}"/>
              </a:ext>
            </a:extLst>
          </p:cNvPr>
          <p:cNvSpPr>
            <a:spLocks noGrp="1"/>
          </p:cNvSpPr>
          <p:nvPr>
            <p:ph type="title"/>
          </p:nvPr>
        </p:nvSpPr>
        <p:spPr/>
        <p:txBody>
          <a:bodyPr>
            <a:normAutofit fontScale="90000"/>
          </a:bodyPr>
          <a:lstStyle/>
          <a:p>
            <a:r>
              <a:rPr lang="ar-EG" b="1" dirty="0"/>
              <a:t>مزامير الغروب و النوم</a:t>
            </a:r>
            <a:endParaRPr lang="en-GB" b="1" dirty="0"/>
          </a:p>
        </p:txBody>
      </p:sp>
      <p:sp>
        <p:nvSpPr>
          <p:cNvPr id="5" name="Rectangle 4">
            <a:extLst>
              <a:ext uri="{FF2B5EF4-FFF2-40B4-BE49-F238E27FC236}">
                <a16:creationId xmlns:a16="http://schemas.microsoft.com/office/drawing/2014/main" id="{92135FE4-E81E-4B13-8503-B743D4E7805D}"/>
              </a:ext>
            </a:extLst>
          </p:cNvPr>
          <p:cNvSpPr/>
          <p:nvPr/>
        </p:nvSpPr>
        <p:spPr>
          <a:xfrm flipH="1">
            <a:off x="307515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129 من الأعماق</a:t>
            </a:r>
            <a:endParaRPr lang="en-US" sz="4000" b="1" dirty="0">
              <a:solidFill>
                <a:srgbClr val="FFC000"/>
              </a:solidFill>
            </a:endParaRPr>
          </a:p>
        </p:txBody>
      </p:sp>
      <p:sp>
        <p:nvSpPr>
          <p:cNvPr id="6" name="Rectangle 5">
            <a:extLst>
              <a:ext uri="{FF2B5EF4-FFF2-40B4-BE49-F238E27FC236}">
                <a16:creationId xmlns:a16="http://schemas.microsoft.com/office/drawing/2014/main" id="{A2D08790-753E-4BC6-A5B1-5540C372AEBA}"/>
              </a:ext>
            </a:extLst>
          </p:cNvPr>
          <p:cNvSpPr/>
          <p:nvPr/>
        </p:nvSpPr>
        <p:spPr>
          <a:xfrm flipH="1">
            <a:off x="307515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130 يا رب لم يرتفع</a:t>
            </a:r>
            <a:endParaRPr lang="en-US" sz="4000" b="1" dirty="0">
              <a:solidFill>
                <a:srgbClr val="FFC000"/>
              </a:solidFill>
            </a:endParaRPr>
          </a:p>
        </p:txBody>
      </p:sp>
      <p:sp>
        <p:nvSpPr>
          <p:cNvPr id="7" name="Rectangle 6">
            <a:extLst>
              <a:ext uri="{FF2B5EF4-FFF2-40B4-BE49-F238E27FC236}">
                <a16:creationId xmlns:a16="http://schemas.microsoft.com/office/drawing/2014/main" id="{CBE770B9-51F7-45C2-A30E-33692BC6E252}"/>
              </a:ext>
            </a:extLst>
          </p:cNvPr>
          <p:cNvSpPr/>
          <p:nvPr/>
        </p:nvSpPr>
        <p:spPr>
          <a:xfrm flipH="1">
            <a:off x="3077771"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400" b="1" dirty="0">
                <a:solidFill>
                  <a:srgbClr val="FFC000"/>
                </a:solidFill>
                <a:cs typeface="Times New Roman" pitchFamily="18" charset="0"/>
              </a:rPr>
              <a:t>131 اذكر يا رب داود</a:t>
            </a:r>
            <a:endParaRPr lang="en-US" sz="1400" b="1" dirty="0">
              <a:solidFill>
                <a:srgbClr val="FFC000"/>
              </a:solidFill>
            </a:endParaRPr>
          </a:p>
        </p:txBody>
      </p:sp>
      <p:sp>
        <p:nvSpPr>
          <p:cNvPr id="8" name="Rectangle 7">
            <a:extLst>
              <a:ext uri="{FF2B5EF4-FFF2-40B4-BE49-F238E27FC236}">
                <a16:creationId xmlns:a16="http://schemas.microsoft.com/office/drawing/2014/main" id="{5F52949D-7311-4EE9-921F-16BEF58E3577}"/>
              </a:ext>
            </a:extLst>
          </p:cNvPr>
          <p:cNvSpPr/>
          <p:nvPr/>
        </p:nvSpPr>
        <p:spPr>
          <a:xfrm flipH="1">
            <a:off x="307777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132 هوذا ما أحسن</a:t>
            </a:r>
            <a:endParaRPr lang="en-US" sz="3200" b="1" dirty="0">
              <a:solidFill>
                <a:srgbClr val="FFC000"/>
              </a:solidFill>
            </a:endParaRPr>
          </a:p>
        </p:txBody>
      </p:sp>
      <p:sp>
        <p:nvSpPr>
          <p:cNvPr id="9" name="Rectangle 8">
            <a:extLst>
              <a:ext uri="{FF2B5EF4-FFF2-40B4-BE49-F238E27FC236}">
                <a16:creationId xmlns:a16="http://schemas.microsoft.com/office/drawing/2014/main" id="{F9959069-0463-4B23-A677-8BCC61E1CE5B}"/>
              </a:ext>
            </a:extLst>
          </p:cNvPr>
          <p:cNvSpPr/>
          <p:nvPr/>
        </p:nvSpPr>
        <p:spPr>
          <a:xfrm flipH="1">
            <a:off x="1552381"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133 ها باركوا</a:t>
            </a:r>
            <a:endParaRPr lang="en-US" sz="4000" b="1" dirty="0">
              <a:solidFill>
                <a:srgbClr val="FFC000"/>
              </a:solidFill>
            </a:endParaRPr>
          </a:p>
        </p:txBody>
      </p:sp>
      <p:sp>
        <p:nvSpPr>
          <p:cNvPr id="10" name="Rectangle 9">
            <a:extLst>
              <a:ext uri="{FF2B5EF4-FFF2-40B4-BE49-F238E27FC236}">
                <a16:creationId xmlns:a16="http://schemas.microsoft.com/office/drawing/2014/main" id="{A563AE4C-E053-40B1-9FFE-3A8BDEDCED0A}"/>
              </a:ext>
            </a:extLst>
          </p:cNvPr>
          <p:cNvSpPr/>
          <p:nvPr/>
        </p:nvSpPr>
        <p:spPr>
          <a:xfrm flipH="1">
            <a:off x="1552381"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136 على أنهار بابل</a:t>
            </a:r>
            <a:endParaRPr lang="en-US" sz="4000" b="1" dirty="0">
              <a:solidFill>
                <a:srgbClr val="FFC000"/>
              </a:solidFill>
            </a:endParaRPr>
          </a:p>
        </p:txBody>
      </p:sp>
      <p:sp>
        <p:nvSpPr>
          <p:cNvPr id="11" name="Rectangle 10">
            <a:extLst>
              <a:ext uri="{FF2B5EF4-FFF2-40B4-BE49-F238E27FC236}">
                <a16:creationId xmlns:a16="http://schemas.microsoft.com/office/drawing/2014/main" id="{CE8C740C-4F7F-44D2-82BE-CE9149C7FBE2}"/>
              </a:ext>
            </a:extLst>
          </p:cNvPr>
          <p:cNvSpPr/>
          <p:nvPr/>
        </p:nvSpPr>
        <p:spPr>
          <a:xfrm flipH="1">
            <a:off x="2699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147 سبحى الرب</a:t>
            </a:r>
            <a:endParaRPr lang="en-US" sz="4000" b="1" dirty="0">
              <a:solidFill>
                <a:srgbClr val="FFC000"/>
              </a:solidFill>
            </a:endParaRPr>
          </a:p>
        </p:txBody>
      </p:sp>
      <p:sp>
        <p:nvSpPr>
          <p:cNvPr id="12" name="Rectangle 11">
            <a:extLst>
              <a:ext uri="{FF2B5EF4-FFF2-40B4-BE49-F238E27FC236}">
                <a16:creationId xmlns:a16="http://schemas.microsoft.com/office/drawing/2014/main" id="{DCB3BBD6-9A03-461C-A735-B3A19CDBFD3D}"/>
              </a:ext>
            </a:extLst>
          </p:cNvPr>
          <p:cNvSpPr/>
          <p:nvPr/>
        </p:nvSpPr>
        <p:spPr>
          <a:xfrm flipH="1">
            <a:off x="1552381"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137 أعترف لك يا رب</a:t>
            </a:r>
            <a:endParaRPr lang="en-US" sz="4000" b="1" dirty="0">
              <a:solidFill>
                <a:srgbClr val="FFC000"/>
              </a:solidFill>
            </a:endParaRPr>
          </a:p>
        </p:txBody>
      </p:sp>
      <p:sp>
        <p:nvSpPr>
          <p:cNvPr id="13" name="Rectangle 12">
            <a:extLst>
              <a:ext uri="{FF2B5EF4-FFF2-40B4-BE49-F238E27FC236}">
                <a16:creationId xmlns:a16="http://schemas.microsoft.com/office/drawing/2014/main" id="{61DAB912-4152-490A-BF9D-CD5742D46952}"/>
              </a:ext>
            </a:extLst>
          </p:cNvPr>
          <p:cNvSpPr/>
          <p:nvPr/>
        </p:nvSpPr>
        <p:spPr>
          <a:xfrm flipH="1">
            <a:off x="155238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140 يا رب إليك صرخت</a:t>
            </a:r>
            <a:endParaRPr lang="en-US" sz="4000" b="1" dirty="0">
              <a:solidFill>
                <a:srgbClr val="FFC000"/>
              </a:solidFill>
            </a:endParaRPr>
          </a:p>
        </p:txBody>
      </p:sp>
      <p:sp>
        <p:nvSpPr>
          <p:cNvPr id="14" name="Rectangle 13">
            <a:extLst>
              <a:ext uri="{FF2B5EF4-FFF2-40B4-BE49-F238E27FC236}">
                <a16:creationId xmlns:a16="http://schemas.microsoft.com/office/drawing/2014/main" id="{72A51450-78D6-4426-B050-51B4F06500AD}"/>
              </a:ext>
            </a:extLst>
          </p:cNvPr>
          <p:cNvSpPr/>
          <p:nvPr/>
        </p:nvSpPr>
        <p:spPr>
          <a:xfrm flipH="1">
            <a:off x="28578"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141 بصوتى إلى الرب</a:t>
            </a:r>
            <a:endParaRPr lang="en-US" sz="4000" b="1" dirty="0">
              <a:solidFill>
                <a:srgbClr val="FFC000"/>
              </a:solidFill>
            </a:endParaRPr>
          </a:p>
        </p:txBody>
      </p:sp>
      <p:sp>
        <p:nvSpPr>
          <p:cNvPr id="15" name="Rectangle 14">
            <a:extLst>
              <a:ext uri="{FF2B5EF4-FFF2-40B4-BE49-F238E27FC236}">
                <a16:creationId xmlns:a16="http://schemas.microsoft.com/office/drawing/2014/main" id="{CC9F7922-4EE0-4587-9DFC-2EE08B2AD9A7}"/>
              </a:ext>
            </a:extLst>
          </p:cNvPr>
          <p:cNvSpPr/>
          <p:nvPr/>
        </p:nvSpPr>
        <p:spPr>
          <a:xfrm flipH="1">
            <a:off x="28578"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145 سبحى يا نفسى</a:t>
            </a:r>
            <a:endParaRPr lang="en-US" sz="4000" b="1" dirty="0">
              <a:solidFill>
                <a:srgbClr val="FFC000"/>
              </a:solidFill>
            </a:endParaRPr>
          </a:p>
        </p:txBody>
      </p:sp>
      <p:sp>
        <p:nvSpPr>
          <p:cNvPr id="16" name="Rectangle 15">
            <a:extLst>
              <a:ext uri="{FF2B5EF4-FFF2-40B4-BE49-F238E27FC236}">
                <a16:creationId xmlns:a16="http://schemas.microsoft.com/office/drawing/2014/main" id="{87EF53B6-B297-45EA-807A-4BC77EBBDCCA}"/>
              </a:ext>
            </a:extLst>
          </p:cNvPr>
          <p:cNvSpPr/>
          <p:nvPr/>
        </p:nvSpPr>
        <p:spPr>
          <a:xfrm flipH="1">
            <a:off x="28578"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146 سبحوا الرب</a:t>
            </a:r>
            <a:endParaRPr lang="en-US" sz="4000" b="1" dirty="0">
              <a:solidFill>
                <a:srgbClr val="FFC000"/>
              </a:solidFill>
            </a:endParaRPr>
          </a:p>
        </p:txBody>
      </p:sp>
      <p:sp>
        <p:nvSpPr>
          <p:cNvPr id="18" name="Rectangle 17">
            <a:extLst>
              <a:ext uri="{FF2B5EF4-FFF2-40B4-BE49-F238E27FC236}">
                <a16:creationId xmlns:a16="http://schemas.microsoft.com/office/drawing/2014/main" id="{FF703187-570D-46DE-9703-BBF6059EE5F6}"/>
              </a:ext>
            </a:extLst>
          </p:cNvPr>
          <p:cNvSpPr/>
          <p:nvPr/>
        </p:nvSpPr>
        <p:spPr>
          <a:xfrm flipH="1">
            <a:off x="768262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116 سبحوا الرب</a:t>
            </a:r>
            <a:endParaRPr lang="en-US" sz="4000" b="1" dirty="0">
              <a:solidFill>
                <a:srgbClr val="FFC000"/>
              </a:solidFill>
            </a:endParaRPr>
          </a:p>
        </p:txBody>
      </p:sp>
      <p:sp>
        <p:nvSpPr>
          <p:cNvPr id="19" name="Rectangle 18">
            <a:extLst>
              <a:ext uri="{FF2B5EF4-FFF2-40B4-BE49-F238E27FC236}">
                <a16:creationId xmlns:a16="http://schemas.microsoft.com/office/drawing/2014/main" id="{F5857F33-C5A1-4D4F-8051-0B2A986E60F3}"/>
              </a:ext>
            </a:extLst>
          </p:cNvPr>
          <p:cNvSpPr/>
          <p:nvPr/>
        </p:nvSpPr>
        <p:spPr>
          <a:xfrm flipH="1">
            <a:off x="7681083"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117 اعترفوا للرب</a:t>
            </a:r>
            <a:endParaRPr lang="en-US" sz="4000" b="1" dirty="0">
              <a:solidFill>
                <a:srgbClr val="FFC000"/>
              </a:solidFill>
            </a:endParaRPr>
          </a:p>
        </p:txBody>
      </p:sp>
      <p:sp>
        <p:nvSpPr>
          <p:cNvPr id="20" name="Rectangle 19">
            <a:extLst>
              <a:ext uri="{FF2B5EF4-FFF2-40B4-BE49-F238E27FC236}">
                <a16:creationId xmlns:a16="http://schemas.microsoft.com/office/drawing/2014/main" id="{45344511-8B9F-4B81-A68C-4C7C3F2A5C7F}"/>
              </a:ext>
            </a:extLst>
          </p:cNvPr>
          <p:cNvSpPr/>
          <p:nvPr/>
        </p:nvSpPr>
        <p:spPr>
          <a:xfrm flipH="1">
            <a:off x="7681083"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119 إليك يا رب</a:t>
            </a:r>
            <a:endParaRPr lang="en-US" sz="4000" b="1" dirty="0">
              <a:solidFill>
                <a:srgbClr val="FFC000"/>
              </a:solidFill>
            </a:endParaRPr>
          </a:p>
        </p:txBody>
      </p:sp>
      <p:sp>
        <p:nvSpPr>
          <p:cNvPr id="21" name="Rectangle 20">
            <a:extLst>
              <a:ext uri="{FF2B5EF4-FFF2-40B4-BE49-F238E27FC236}">
                <a16:creationId xmlns:a16="http://schemas.microsoft.com/office/drawing/2014/main" id="{A1D20977-C5D9-4C64-A17B-1B5B2C45F364}"/>
              </a:ext>
            </a:extLst>
          </p:cNvPr>
          <p:cNvSpPr/>
          <p:nvPr/>
        </p:nvSpPr>
        <p:spPr>
          <a:xfrm flipH="1">
            <a:off x="7682622"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5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120 رفعت عينى</a:t>
            </a:r>
            <a:endParaRPr lang="en-US" sz="3200" b="1" dirty="0">
              <a:solidFill>
                <a:srgbClr val="FFC000"/>
              </a:solidFill>
            </a:endParaRPr>
          </a:p>
        </p:txBody>
      </p:sp>
      <p:sp>
        <p:nvSpPr>
          <p:cNvPr id="22" name="Rectangle 21">
            <a:extLst>
              <a:ext uri="{FF2B5EF4-FFF2-40B4-BE49-F238E27FC236}">
                <a16:creationId xmlns:a16="http://schemas.microsoft.com/office/drawing/2014/main" id="{2AB3C9ED-5C6F-42EC-A147-B97F3F01393B}"/>
              </a:ext>
            </a:extLst>
          </p:cNvPr>
          <p:cNvSpPr/>
          <p:nvPr/>
        </p:nvSpPr>
        <p:spPr>
          <a:xfrm flipH="1">
            <a:off x="615881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121 فرحت بالقائلين</a:t>
            </a:r>
            <a:endParaRPr lang="en-US" sz="1600" b="1" dirty="0">
              <a:solidFill>
                <a:srgbClr val="FFC000"/>
              </a:solidFill>
            </a:endParaRPr>
          </a:p>
        </p:txBody>
      </p:sp>
      <p:sp>
        <p:nvSpPr>
          <p:cNvPr id="23" name="Rectangle 22">
            <a:extLst>
              <a:ext uri="{FF2B5EF4-FFF2-40B4-BE49-F238E27FC236}">
                <a16:creationId xmlns:a16="http://schemas.microsoft.com/office/drawing/2014/main" id="{08C2693B-727A-4D1A-B48A-9BDBA958DBA1}"/>
              </a:ext>
            </a:extLst>
          </p:cNvPr>
          <p:cNvSpPr/>
          <p:nvPr/>
        </p:nvSpPr>
        <p:spPr>
          <a:xfrm flipH="1">
            <a:off x="615881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122 إليك رفعت</a:t>
            </a:r>
            <a:endParaRPr lang="en-US" sz="4000" b="1" dirty="0">
              <a:solidFill>
                <a:srgbClr val="FFC000"/>
              </a:solidFill>
            </a:endParaRPr>
          </a:p>
        </p:txBody>
      </p:sp>
      <p:sp>
        <p:nvSpPr>
          <p:cNvPr id="24" name="Rectangle 23">
            <a:extLst>
              <a:ext uri="{FF2B5EF4-FFF2-40B4-BE49-F238E27FC236}">
                <a16:creationId xmlns:a16="http://schemas.microsoft.com/office/drawing/2014/main" id="{56B792EB-1104-4678-848D-793065741DCF}"/>
              </a:ext>
            </a:extLst>
          </p:cNvPr>
          <p:cNvSpPr/>
          <p:nvPr/>
        </p:nvSpPr>
        <p:spPr>
          <a:xfrm flipH="1">
            <a:off x="4636042" y="62835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128 مرارا كثيرة</a:t>
            </a:r>
            <a:endParaRPr lang="en-US" sz="4000" b="1" dirty="0">
              <a:solidFill>
                <a:srgbClr val="FFC000"/>
              </a:solidFill>
            </a:endParaRPr>
          </a:p>
        </p:txBody>
      </p:sp>
      <p:sp>
        <p:nvSpPr>
          <p:cNvPr id="25" name="Rectangle 24">
            <a:extLst>
              <a:ext uri="{FF2B5EF4-FFF2-40B4-BE49-F238E27FC236}">
                <a16:creationId xmlns:a16="http://schemas.microsoft.com/office/drawing/2014/main" id="{03B40E66-009E-4867-B70B-D689276FE860}"/>
              </a:ext>
            </a:extLst>
          </p:cNvPr>
          <p:cNvSpPr/>
          <p:nvPr/>
        </p:nvSpPr>
        <p:spPr>
          <a:xfrm flipH="1">
            <a:off x="6158819"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123 لولا أن الرب</a:t>
            </a:r>
            <a:endParaRPr lang="en-US" sz="4000" b="1" dirty="0">
              <a:solidFill>
                <a:srgbClr val="FFC000"/>
              </a:solidFill>
            </a:endParaRPr>
          </a:p>
        </p:txBody>
      </p:sp>
      <p:sp>
        <p:nvSpPr>
          <p:cNvPr id="26" name="Rectangle 25">
            <a:extLst>
              <a:ext uri="{FF2B5EF4-FFF2-40B4-BE49-F238E27FC236}">
                <a16:creationId xmlns:a16="http://schemas.microsoft.com/office/drawing/2014/main" id="{01288F76-02D4-47E0-B265-914FBAD12D33}"/>
              </a:ext>
            </a:extLst>
          </p:cNvPr>
          <p:cNvSpPr/>
          <p:nvPr/>
        </p:nvSpPr>
        <p:spPr>
          <a:xfrm flipH="1">
            <a:off x="6158819"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124 المتوكلون على الرب</a:t>
            </a:r>
            <a:endParaRPr lang="en-US" sz="1600" b="1" dirty="0">
              <a:solidFill>
                <a:srgbClr val="FFC000"/>
              </a:solidFill>
            </a:endParaRPr>
          </a:p>
        </p:txBody>
      </p:sp>
      <p:sp>
        <p:nvSpPr>
          <p:cNvPr id="27" name="Rectangle 26">
            <a:extLst>
              <a:ext uri="{FF2B5EF4-FFF2-40B4-BE49-F238E27FC236}">
                <a16:creationId xmlns:a16="http://schemas.microsoft.com/office/drawing/2014/main" id="{27FF08BA-23A8-44A1-9079-4658B1E5AE30}"/>
              </a:ext>
            </a:extLst>
          </p:cNvPr>
          <p:cNvSpPr/>
          <p:nvPr/>
        </p:nvSpPr>
        <p:spPr>
          <a:xfrm flipH="1">
            <a:off x="463604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125 إذا ما رد الرب</a:t>
            </a:r>
            <a:endParaRPr lang="en-US" sz="1600" b="1" dirty="0">
              <a:solidFill>
                <a:srgbClr val="FFC000"/>
              </a:solidFill>
            </a:endParaRPr>
          </a:p>
        </p:txBody>
      </p:sp>
      <p:sp>
        <p:nvSpPr>
          <p:cNvPr id="28" name="Rectangle 27">
            <a:extLst>
              <a:ext uri="{FF2B5EF4-FFF2-40B4-BE49-F238E27FC236}">
                <a16:creationId xmlns:a16="http://schemas.microsoft.com/office/drawing/2014/main" id="{D325CDAF-AEC2-4182-A17E-B1663D95E0EB}"/>
              </a:ext>
            </a:extLst>
          </p:cNvPr>
          <p:cNvSpPr/>
          <p:nvPr/>
        </p:nvSpPr>
        <p:spPr>
          <a:xfrm flipH="1">
            <a:off x="4635529" y="5017551"/>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126 إن لم يبن</a:t>
            </a:r>
            <a:endParaRPr lang="en-US" sz="4000" b="1" dirty="0">
              <a:solidFill>
                <a:srgbClr val="FFC000"/>
              </a:solidFill>
            </a:endParaRPr>
          </a:p>
        </p:txBody>
      </p:sp>
      <p:sp>
        <p:nvSpPr>
          <p:cNvPr id="29" name="Rectangle 28">
            <a:extLst>
              <a:ext uri="{FF2B5EF4-FFF2-40B4-BE49-F238E27FC236}">
                <a16:creationId xmlns:a16="http://schemas.microsoft.com/office/drawing/2014/main" id="{704760BF-D577-41F8-BDCE-3CC9C07E09F3}"/>
              </a:ext>
            </a:extLst>
          </p:cNvPr>
          <p:cNvSpPr/>
          <p:nvPr/>
        </p:nvSpPr>
        <p:spPr>
          <a:xfrm flipH="1">
            <a:off x="4635529" y="565055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127 طوبى لجميع</a:t>
            </a:r>
            <a:endParaRPr lang="en-US" sz="4000" b="1" dirty="0">
              <a:solidFill>
                <a:srgbClr val="FFC000"/>
              </a:solidFill>
            </a:endParaRPr>
          </a:p>
        </p:txBody>
      </p:sp>
      <p:cxnSp>
        <p:nvCxnSpPr>
          <p:cNvPr id="31" name="Straight Connector 30">
            <a:extLst>
              <a:ext uri="{FF2B5EF4-FFF2-40B4-BE49-F238E27FC236}">
                <a16:creationId xmlns:a16="http://schemas.microsoft.com/office/drawing/2014/main" id="{739E8E7E-F7B4-4BFD-9F04-FBA2607045B7}"/>
              </a:ext>
            </a:extLst>
          </p:cNvPr>
          <p:cNvCxnSpPr>
            <a:cxnSpLocks/>
          </p:cNvCxnSpPr>
          <p:nvPr/>
        </p:nvCxnSpPr>
        <p:spPr>
          <a:xfrm>
            <a:off x="4572000" y="3713018"/>
            <a:ext cx="0" cy="31449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hlinkClick r:id="rId2" action="ppaction://hlinksldjump"/>
            <a:extLst>
              <a:ext uri="{FF2B5EF4-FFF2-40B4-BE49-F238E27FC236}">
                <a16:creationId xmlns:a16="http://schemas.microsoft.com/office/drawing/2014/main" id="{400DE82F-0B83-428D-BC6E-EB53AAEF244E}"/>
              </a:ext>
            </a:extLst>
          </p:cNvPr>
          <p:cNvSpPr txBox="1"/>
          <p:nvPr/>
        </p:nvSpPr>
        <p:spPr>
          <a:xfrm>
            <a:off x="4708186" y="3799358"/>
            <a:ext cx="4334065" cy="584775"/>
          </a:xfrm>
          <a:prstGeom prst="rect">
            <a:avLst/>
          </a:prstGeom>
          <a:noFill/>
        </p:spPr>
        <p:txBody>
          <a:bodyPr wrap="square" rtlCol="0">
            <a:spAutoFit/>
          </a:bodyPr>
          <a:lstStyle/>
          <a:p>
            <a:pPr algn="ctr"/>
            <a:r>
              <a:rPr lang="ar-EG" sz="3200" b="1" u="sng" dirty="0">
                <a:solidFill>
                  <a:srgbClr val="FFC000"/>
                </a:solidFill>
              </a:rPr>
              <a:t>انجيل الغروب</a:t>
            </a:r>
            <a:endParaRPr lang="en-GB" sz="3200" b="1" u="sng" dirty="0">
              <a:solidFill>
                <a:srgbClr val="FFC000"/>
              </a:solidFill>
            </a:endParaRPr>
          </a:p>
        </p:txBody>
      </p:sp>
      <p:sp>
        <p:nvSpPr>
          <p:cNvPr id="35" name="TextBox 34">
            <a:hlinkClick r:id="rId3" action="ppaction://hlinksldjump"/>
            <a:extLst>
              <a:ext uri="{FF2B5EF4-FFF2-40B4-BE49-F238E27FC236}">
                <a16:creationId xmlns:a16="http://schemas.microsoft.com/office/drawing/2014/main" id="{799D8F12-DE5F-4660-8D7A-D9AB7D77A7A3}"/>
              </a:ext>
            </a:extLst>
          </p:cNvPr>
          <p:cNvSpPr txBox="1"/>
          <p:nvPr/>
        </p:nvSpPr>
        <p:spPr>
          <a:xfrm>
            <a:off x="101748" y="3799358"/>
            <a:ext cx="4334065" cy="584775"/>
          </a:xfrm>
          <a:prstGeom prst="rect">
            <a:avLst/>
          </a:prstGeom>
          <a:noFill/>
        </p:spPr>
        <p:txBody>
          <a:bodyPr wrap="square" rtlCol="0">
            <a:spAutoFit/>
          </a:bodyPr>
          <a:lstStyle/>
          <a:p>
            <a:pPr algn="ctr"/>
            <a:r>
              <a:rPr lang="ar-EG" sz="3200" b="1" u="sng" dirty="0">
                <a:solidFill>
                  <a:srgbClr val="FFC000"/>
                </a:solidFill>
              </a:rPr>
              <a:t>انجيل النوم</a:t>
            </a:r>
            <a:endParaRPr lang="en-GB" sz="3200" b="1" u="sng" dirty="0">
              <a:solidFill>
                <a:srgbClr val="FFC000"/>
              </a:solidFill>
            </a:endParaRPr>
          </a:p>
        </p:txBody>
      </p:sp>
    </p:spTree>
    <p:extLst>
      <p:ext uri="{BB962C8B-B14F-4D97-AF65-F5344CB8AC3E}">
        <p14:creationId xmlns:p14="http://schemas.microsoft.com/office/powerpoint/2010/main" val="1985523427"/>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DE97379-B7EB-4A0E-B3EA-F5CFDAF06CAC}"/>
              </a:ext>
            </a:extLst>
          </p:cNvPr>
          <p:cNvSpPr>
            <a:spLocks noGrp="1"/>
          </p:cNvSpPr>
          <p:nvPr>
            <p:ph type="title"/>
          </p:nvPr>
        </p:nvSpPr>
        <p:spPr>
          <a:xfrm>
            <a:off x="-1694329" y="-3626"/>
            <a:ext cx="1694329" cy="2101367"/>
          </a:xfrm>
        </p:spPr>
        <p:txBody>
          <a:bodyPr>
            <a:normAutofit/>
          </a:bodyPr>
          <a:lstStyle/>
          <a:p>
            <a:r>
              <a:rPr lang="ar-EG" dirty="0">
                <a:solidFill>
                  <a:srgbClr val="FFC000"/>
                </a:solidFill>
              </a:rPr>
              <a:t>مرد انجيل دخول المسيح الهيكل</a:t>
            </a:r>
            <a:endParaRPr lang="en-GB" dirty="0">
              <a:solidFill>
                <a:srgbClr val="FFC000"/>
              </a:solidFill>
            </a:endParaRPr>
          </a:p>
        </p:txBody>
      </p:sp>
      <p:sp>
        <p:nvSpPr>
          <p:cNvPr id="3" name="Text Placeholder 2">
            <a:extLst>
              <a:ext uri="{FF2B5EF4-FFF2-40B4-BE49-F238E27FC236}">
                <a16:creationId xmlns:a16="http://schemas.microsoft.com/office/drawing/2014/main" id="{D432F4DC-B007-4979-9623-2B8AC143E020}"/>
              </a:ext>
            </a:extLst>
          </p:cNvPr>
          <p:cNvSpPr>
            <a:spLocks noGrp="1"/>
          </p:cNvSpPr>
          <p:nvPr>
            <p:ph type="body" idx="1"/>
          </p:nvPr>
        </p:nvSpPr>
        <p:spPr>
          <a:xfrm>
            <a:off x="-1" y="5894978"/>
            <a:ext cx="9143999" cy="946458"/>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(4) : 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6D32C17C-FBFE-498C-9EAF-2D867A943B7D}"/>
              </a:ext>
            </a:extLst>
          </p:cNvPr>
          <p:cNvSpPr>
            <a:spLocks noGrp="1"/>
          </p:cNvSpPr>
          <p:nvPr>
            <p:ph type="body" sz="quarter" idx="3"/>
          </p:nvPr>
        </p:nvSpPr>
        <p:spPr>
          <a:xfrm>
            <a:off x="-2" y="5006246"/>
            <a:ext cx="9144000" cy="808893"/>
          </a:xfrm>
        </p:spPr>
        <p:txBody>
          <a:bodyPr anchor="t"/>
          <a:lstStyle/>
          <a:p>
            <a:pPr>
              <a:lnSpc>
                <a:spcPct val="80000"/>
              </a:lnSpc>
              <a:spcBef>
                <a:spcPts val="0"/>
              </a:spcBef>
            </a:pPr>
            <a:r>
              <a:rPr lang="en-GB" dirty="0" err="1">
                <a:latin typeface="CS New Athanasius" panose="020B0500000000000000" pitchFamily="34" charset="0"/>
              </a:rPr>
              <a:t>Allylouia</a:t>
            </a:r>
            <a:r>
              <a:rPr lang="en-GB" dirty="0">
                <a:latin typeface="CS New Athanasius" panose="020B0500000000000000" pitchFamily="34" charset="0"/>
              </a:rPr>
              <a:t> (</a:t>
            </a:r>
            <a:r>
              <a:rPr lang="pt-BR" altLang="en-US" b="0" dirty="0">
                <a:latin typeface="CS New Athanasius" panose="020B0500000000000000" pitchFamily="34" charset="0"/>
                <a:cs typeface="Times New Roman" panose="02020603050405020304" pitchFamily="18" charset="0"/>
              </a:rPr>
              <a:t>=d)@</a:t>
            </a:r>
            <a:r>
              <a:rPr lang="en-GB" dirty="0">
                <a:latin typeface="CS New Athanasius" panose="020B0500000000000000" pitchFamily="34" charset="0"/>
              </a:rPr>
              <a:t> =I=y=c P=,=c `</a:t>
            </a:r>
            <a:r>
              <a:rPr lang="en-GB" dirty="0" err="1">
                <a:latin typeface="CS New Athanasius" panose="020B0500000000000000" pitchFamily="34" charset="0"/>
              </a:rPr>
              <a:t>Psyri</a:t>
            </a:r>
            <a:r>
              <a:rPr lang="en-GB" dirty="0">
                <a:latin typeface="CS New Athanasius" panose="020B0500000000000000" pitchFamily="34" charset="0"/>
              </a:rPr>
              <a:t> `mV]</a:t>
            </a:r>
            <a:r>
              <a:rPr lang="en-US" dirty="0"/>
              <a:t> </a:t>
            </a:r>
            <a:r>
              <a:rPr lang="en-GB" dirty="0">
                <a:latin typeface="CS New Athanasius" panose="020B0500000000000000" pitchFamily="34" charset="0"/>
              </a:rPr>
              <a:t>`</a:t>
            </a:r>
            <a:r>
              <a:rPr lang="en-GB" dirty="0" err="1">
                <a:latin typeface="CS New Athanasius" panose="020B0500000000000000" pitchFamily="34" charset="0"/>
              </a:rPr>
              <a:t>afse</a:t>
            </a:r>
            <a:r>
              <a:rPr lang="en-GB" dirty="0">
                <a:latin typeface="CS New Athanasius" panose="020B0500000000000000" pitchFamily="34" charset="0"/>
              </a:rPr>
              <a:t> `</a:t>
            </a:r>
            <a:r>
              <a:rPr lang="en-GB" dirty="0" err="1">
                <a:latin typeface="CS New Athanasius" panose="020B0500000000000000" pitchFamily="34" charset="0"/>
              </a:rPr>
              <a:t>eqoun</a:t>
            </a:r>
            <a:endParaRPr lang="en-GB" dirty="0">
              <a:latin typeface="CS New Athanasius" panose="020B0500000000000000" pitchFamily="34" charset="0"/>
            </a:endParaRPr>
          </a:p>
          <a:p>
            <a:pPr>
              <a:lnSpc>
                <a:spcPct val="80000"/>
              </a:lnSpc>
              <a:spcBef>
                <a:spcPts val="0"/>
              </a:spcBef>
            </a:pPr>
            <a:r>
              <a:rPr lang="en-GB" dirty="0">
                <a:latin typeface="CS New Athanasius" panose="020B0500000000000000" pitchFamily="34" charset="0"/>
              </a:rPr>
              <a:t>`</a:t>
            </a:r>
            <a:r>
              <a:rPr lang="en-GB" dirty="0" err="1">
                <a:latin typeface="CS New Athanasius" panose="020B0500000000000000" pitchFamily="34" charset="0"/>
              </a:rPr>
              <a:t>epi`ervei</a:t>
            </a:r>
            <a:endParaRPr lang="en-GB"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B37D615-D82C-4680-BC2D-305D25581EAD}"/>
              </a:ext>
            </a:extLst>
          </p:cNvPr>
          <p:cNvSpPr>
            <a:spLocks noGrp="1"/>
          </p:cNvSpPr>
          <p:nvPr>
            <p:ph type="body" sz="quarter" idx="10"/>
          </p:nvPr>
        </p:nvSpPr>
        <p:spPr>
          <a:xfrm>
            <a:off x="0" y="4367521"/>
            <a:ext cx="9144000" cy="580998"/>
          </a:xfrm>
        </p:spPr>
        <p:txBody>
          <a:bodyPr/>
          <a:lstStyle/>
          <a:p>
            <a:r>
              <a:rPr lang="ar-EG" sz="4400" dirty="0"/>
              <a:t>هلليلويا(4)، يسوع المسيح ابن الله، دخل الهيكل.</a:t>
            </a:r>
            <a:endParaRPr lang="en-GB" sz="4400" dirty="0"/>
          </a:p>
        </p:txBody>
      </p:sp>
      <p:sp>
        <p:nvSpPr>
          <p:cNvPr id="5" name="TextBox 4">
            <a:hlinkClick r:id="" action="ppaction://customshow?id=10&amp;return=true"/>
            <a:extLst>
              <a:ext uri="{FF2B5EF4-FFF2-40B4-BE49-F238E27FC236}">
                <a16:creationId xmlns:a16="http://schemas.microsoft.com/office/drawing/2014/main" id="{7710A288-173A-4946-B6F7-382ABEA65017}"/>
              </a:ext>
            </a:extLst>
          </p:cNvPr>
          <p:cNvSpPr txBox="1"/>
          <p:nvPr/>
        </p:nvSpPr>
        <p:spPr>
          <a:xfrm>
            <a:off x="4572000" y="3905855"/>
            <a:ext cx="4572000" cy="461665"/>
          </a:xfrm>
          <a:prstGeom prst="rect">
            <a:avLst/>
          </a:prstGeom>
          <a:noFill/>
        </p:spPr>
        <p:txBody>
          <a:bodyPr wrap="square" rtlCol="0">
            <a:spAutoFit/>
          </a:bodyPr>
          <a:lstStyle/>
          <a:p>
            <a:pPr algn="r" rtl="1"/>
            <a:r>
              <a:rPr lang="ar-EG" sz="2400" b="1" dirty="0">
                <a:solidFill>
                  <a:srgbClr val="FFC000"/>
                </a:solidFill>
              </a:rPr>
              <a:t>لحن تي جاليلي آه </a:t>
            </a:r>
            <a:r>
              <a:rPr lang="ar-EG" b="1" dirty="0">
                <a:solidFill>
                  <a:schemeClr val="bg1"/>
                </a:solidFill>
              </a:rPr>
              <a:t>(دورة عيد دخول المسيح الهيكل)</a:t>
            </a:r>
            <a:endParaRPr lang="en-GB" sz="2400" b="1" dirty="0">
              <a:solidFill>
                <a:schemeClr val="bg1"/>
              </a:solidFill>
            </a:endParaRPr>
          </a:p>
        </p:txBody>
      </p:sp>
    </p:spTree>
    <p:extLst>
      <p:ext uri="{BB962C8B-B14F-4D97-AF65-F5344CB8AC3E}">
        <p14:creationId xmlns:p14="http://schemas.microsoft.com/office/powerpoint/2010/main" val="2769035525"/>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A5624CDD-DCC5-47CB-84A7-270839C33648}"/>
              </a:ext>
            </a:extLst>
          </p:cNvPr>
          <p:cNvSpPr>
            <a:spLocks noGrp="1"/>
          </p:cNvSpPr>
          <p:nvPr>
            <p:ph type="title"/>
          </p:nvPr>
        </p:nvSpPr>
        <p:spPr>
          <a:xfrm>
            <a:off x="3818965" y="3861230"/>
            <a:ext cx="5325033" cy="486373"/>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الاثنين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185647"/>
            <a:ext cx="9143999" cy="655788"/>
          </a:xfrm>
        </p:spPr>
        <p:txBody>
          <a:bodyPr anchor="ctr"/>
          <a:lstStyle/>
          <a:p>
            <a:r>
              <a:rPr lang="ar-EG" sz="3400" dirty="0">
                <a:effectLst/>
                <a:latin typeface="Tahoma" panose="020B0604030504040204" pitchFamily="34" charset="0"/>
              </a:rPr>
              <a:t>أوفي ايطاف آريه إى يوناس: ايه إفكي خين إثنيجي إمبي كيتوس:</a:t>
            </a:r>
            <a:endParaRPr lang="en-GB" sz="34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0" y="5136775"/>
            <a:ext cx="9144000" cy="1048871"/>
          </a:xfrm>
        </p:spPr>
        <p:txBody>
          <a:bodyPr anchor="ctr"/>
          <a:lstStyle/>
          <a:p>
            <a:pPr>
              <a:lnSpc>
                <a:spcPct val="80000"/>
              </a:lnSpc>
              <a:spcBef>
                <a:spcPts val="0"/>
              </a:spcBef>
            </a:pPr>
            <a:r>
              <a:rPr lang="en-US" sz="4400" dirty="0" err="1"/>
              <a:t>Wvy`etaf`areh</a:t>
            </a:r>
            <a:r>
              <a:rPr lang="en-US" sz="4400" dirty="0"/>
              <a:t> `</a:t>
            </a:r>
            <a:r>
              <a:rPr lang="en-US" sz="4400" dirty="0" err="1"/>
              <a:t>eIwnac</a:t>
            </a:r>
            <a:r>
              <a:rPr lang="en-US" sz="4400" dirty="0"/>
              <a:t>@ </a:t>
            </a:r>
            <a:r>
              <a:rPr lang="en-US" sz="4400" dirty="0" err="1"/>
              <a:t>ef,y</a:t>
            </a:r>
            <a:r>
              <a:rPr lang="en-US" sz="4400" dirty="0"/>
              <a:t> </a:t>
            </a:r>
            <a:r>
              <a:rPr lang="en-US" sz="4400" dirty="0" err="1"/>
              <a:t>qen</a:t>
            </a:r>
            <a:r>
              <a:rPr lang="en-US" sz="4400" dirty="0"/>
              <a:t> `;</a:t>
            </a:r>
            <a:r>
              <a:rPr lang="en-US" sz="4400" dirty="0" err="1"/>
              <a:t>neji</a:t>
            </a:r>
            <a:r>
              <a:rPr lang="en-US" sz="4400" dirty="0"/>
              <a:t> `</a:t>
            </a:r>
            <a:r>
              <a:rPr lang="en-US" sz="4400" dirty="0" err="1"/>
              <a:t>mpikytoc</a:t>
            </a:r>
            <a:r>
              <a:rPr lang="en-US" sz="4400" dirty="0"/>
              <a:t>@</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0" y="4347603"/>
            <a:ext cx="9144000" cy="789173"/>
          </a:xfrm>
        </p:spPr>
        <p:txBody>
          <a:bodyPr/>
          <a:lstStyle/>
          <a:p>
            <a:r>
              <a:rPr lang="ar-EG" sz="4400" dirty="0"/>
              <a:t>يا الذي حفظ يونان في بطن الحوت</a:t>
            </a:r>
            <a:endParaRPr lang="en-GB" sz="4400" dirty="0"/>
          </a:p>
        </p:txBody>
      </p:sp>
    </p:spTree>
    <p:extLst>
      <p:ext uri="{BB962C8B-B14F-4D97-AF65-F5344CB8AC3E}">
        <p14:creationId xmlns:p14="http://schemas.microsoft.com/office/powerpoint/2010/main" val="992656309"/>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225989"/>
            <a:ext cx="9143999" cy="615446"/>
          </a:xfrm>
        </p:spPr>
        <p:txBody>
          <a:bodyPr anchor="ctr"/>
          <a:lstStyle/>
          <a:p>
            <a:r>
              <a:rPr lang="ar-EG" sz="3700" dirty="0">
                <a:effectLst/>
                <a:latin typeface="Tahoma" panose="020B0604030504040204" pitchFamily="34" charset="0"/>
              </a:rPr>
              <a:t>ايتاف هيتف ايه ابشوك ام إفيوم: آريه ايرون كاطا تيك جوم.</a:t>
            </a:r>
            <a:endParaRPr lang="en-GB" sz="37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2" y="5163671"/>
            <a:ext cx="9144000" cy="1062318"/>
          </a:xfrm>
        </p:spPr>
        <p:txBody>
          <a:bodyPr anchor="ctr"/>
          <a:lstStyle/>
          <a:p>
            <a:pPr>
              <a:lnSpc>
                <a:spcPct val="80000"/>
              </a:lnSpc>
              <a:spcBef>
                <a:spcPts val="0"/>
              </a:spcBef>
            </a:pPr>
            <a:r>
              <a:rPr lang="en-US" sz="4400" dirty="0"/>
              <a:t>`</a:t>
            </a:r>
            <a:r>
              <a:rPr lang="en-US" sz="4400" dirty="0" err="1"/>
              <a:t>etauhitf</a:t>
            </a:r>
            <a:r>
              <a:rPr lang="en-US" sz="4400" dirty="0"/>
              <a:t> `</a:t>
            </a:r>
            <a:r>
              <a:rPr lang="en-US" sz="4400" dirty="0" err="1"/>
              <a:t>e`pswk</a:t>
            </a:r>
            <a:r>
              <a:rPr lang="en-US" sz="4400" dirty="0"/>
              <a:t> `</a:t>
            </a:r>
            <a:r>
              <a:rPr lang="en-US" sz="4400" dirty="0" err="1"/>
              <a:t>m`viom</a:t>
            </a:r>
            <a:r>
              <a:rPr lang="en-US" sz="4400" dirty="0"/>
              <a:t>@ `</a:t>
            </a:r>
            <a:r>
              <a:rPr lang="en-US" sz="4400" dirty="0" err="1"/>
              <a:t>areh</a:t>
            </a:r>
            <a:r>
              <a:rPr lang="en-US" sz="4400" dirty="0"/>
              <a:t> `</a:t>
            </a:r>
            <a:r>
              <a:rPr lang="en-US" sz="4400" dirty="0" err="1"/>
              <a:t>eron</a:t>
            </a:r>
            <a:r>
              <a:rPr lang="en-US" sz="4400" dirty="0"/>
              <a:t> kata </a:t>
            </a:r>
            <a:r>
              <a:rPr lang="en-US" sz="4400" dirty="0" err="1"/>
              <a:t>tekjom</a:t>
            </a:r>
            <a:r>
              <a:rPr lang="en-US" sz="4400" dirty="0"/>
              <a:t>. </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2" y="4347603"/>
            <a:ext cx="9144000" cy="816068"/>
          </a:xfrm>
        </p:spPr>
        <p:txBody>
          <a:bodyPr/>
          <a:lstStyle/>
          <a:p>
            <a:r>
              <a:rPr lang="ar-EG" sz="4800" dirty="0"/>
              <a:t>لما ألقى في عمق البحر. إحفظنا بقوتك. </a:t>
            </a:r>
            <a:endParaRPr lang="en-GB" sz="4800" dirty="0"/>
          </a:p>
        </p:txBody>
      </p:sp>
      <p:sp>
        <p:nvSpPr>
          <p:cNvPr id="3" name="Title 2">
            <a:extLst>
              <a:ext uri="{FF2B5EF4-FFF2-40B4-BE49-F238E27FC236}">
                <a16:creationId xmlns:a16="http://schemas.microsoft.com/office/drawing/2014/main" id="{253BAD7C-9792-4F6D-8F9B-53EA4FAB056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3475552"/>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146390"/>
            <a:ext cx="9143999" cy="695045"/>
          </a:xfrm>
        </p:spPr>
        <p:txBody>
          <a:bodyPr/>
          <a:lstStyle/>
          <a:p>
            <a:r>
              <a:rPr lang="ar-EG" sz="4200" dirty="0">
                <a:effectLst/>
                <a:latin typeface="Tahoma" panose="020B0604030504040204" pitchFamily="34" charset="0"/>
              </a:rPr>
              <a:t>أللا فول ايفول كوني ايفول: إننا بارابطوما إت أوش:</a:t>
            </a:r>
            <a:endParaRPr lang="en-GB" sz="42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0" y="5156494"/>
            <a:ext cx="9144000" cy="989896"/>
          </a:xfrm>
        </p:spPr>
        <p:txBody>
          <a:bodyPr anchor="ctr"/>
          <a:lstStyle/>
          <a:p>
            <a:r>
              <a:rPr lang="en-US" sz="3800" dirty="0" err="1"/>
              <a:t>Alla</a:t>
            </a:r>
            <a:r>
              <a:rPr lang="en-US" sz="3800" dirty="0"/>
              <a:t> </a:t>
            </a:r>
            <a:r>
              <a:rPr lang="en-US" sz="3800" dirty="0" err="1"/>
              <a:t>bwl</a:t>
            </a:r>
            <a:r>
              <a:rPr lang="en-US" sz="3800" dirty="0"/>
              <a:t> `</a:t>
            </a:r>
            <a:r>
              <a:rPr lang="en-US" sz="3800" dirty="0" err="1"/>
              <a:t>ebol</a:t>
            </a:r>
            <a:r>
              <a:rPr lang="en-US" sz="3800" dirty="0"/>
              <a:t>@ ,w </a:t>
            </a:r>
            <a:r>
              <a:rPr lang="en-US" sz="3800" dirty="0" err="1"/>
              <a:t>nyi</a:t>
            </a:r>
            <a:r>
              <a:rPr lang="en-US" sz="3800" dirty="0"/>
              <a:t> `</a:t>
            </a:r>
            <a:r>
              <a:rPr lang="en-US" sz="3800" dirty="0" err="1"/>
              <a:t>ebol</a:t>
            </a:r>
            <a:r>
              <a:rPr lang="en-US" sz="3800" dirty="0"/>
              <a:t>@ `</a:t>
            </a:r>
            <a:r>
              <a:rPr lang="en-US" sz="3800" dirty="0" err="1"/>
              <a:t>nna</a:t>
            </a:r>
            <a:r>
              <a:rPr lang="en-US" sz="3800" dirty="0"/>
              <a:t> </a:t>
            </a:r>
            <a:r>
              <a:rPr lang="en-US" sz="3800" dirty="0" err="1"/>
              <a:t>para`ptwma</a:t>
            </a:r>
            <a:r>
              <a:rPr lang="en-US" sz="3800" dirty="0"/>
              <a:t> </a:t>
            </a:r>
            <a:r>
              <a:rPr lang="en-US" sz="3800" dirty="0" err="1"/>
              <a:t>etos</a:t>
            </a:r>
            <a:r>
              <a:rPr lang="en-US" sz="38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2"/>
            <a:ext cx="9144000" cy="695045"/>
          </a:xfrm>
        </p:spPr>
        <p:txBody>
          <a:bodyPr anchor="t"/>
          <a:lstStyle/>
          <a:p>
            <a:r>
              <a:rPr lang="ar-EG" sz="4400" dirty="0"/>
              <a:t>لكن حل وإغفر لي زلاتي الكثيرة</a:t>
            </a:r>
            <a:endParaRPr lang="en-GB" sz="4400" dirty="0"/>
          </a:p>
        </p:txBody>
      </p:sp>
      <p:sp>
        <p:nvSpPr>
          <p:cNvPr id="9" name="Title 4">
            <a:extLst>
              <a:ext uri="{FF2B5EF4-FFF2-40B4-BE49-F238E27FC236}">
                <a16:creationId xmlns:a16="http://schemas.microsoft.com/office/drawing/2014/main" id="{E2CD7A55-DEF5-41B8-A74B-5913893A160D}"/>
              </a:ext>
            </a:extLst>
          </p:cNvPr>
          <p:cNvSpPr>
            <a:spLocks noGrp="1"/>
          </p:cNvSpPr>
          <p:nvPr>
            <p:ph type="title"/>
          </p:nvPr>
        </p:nvSpPr>
        <p:spPr>
          <a:xfrm>
            <a:off x="3819598" y="3899646"/>
            <a:ext cx="5324400" cy="447955"/>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الثلاثاء من صوم نينوى</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459823429"/>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E49B849-15B5-46CA-9C7B-060640230590}"/>
              </a:ext>
            </a:extLst>
          </p:cNvPr>
          <p:cNvSpPr>
            <a:spLocks noGrp="1"/>
          </p:cNvSpPr>
          <p:nvPr>
            <p:ph type="title"/>
          </p:nvPr>
        </p:nvSpPr>
        <p:spPr>
          <a:xfrm>
            <a:off x="-1828803" y="0"/>
            <a:ext cx="1828801" cy="1183069"/>
          </a:xfrm>
        </p:spPr>
        <p:txBody>
          <a:bodyPr/>
          <a:lstStyle/>
          <a:p>
            <a:endParaRPr lang="en-GB"/>
          </a:p>
        </p:txBody>
      </p:sp>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085326"/>
            <a:ext cx="9143999" cy="756110"/>
          </a:xfrm>
        </p:spPr>
        <p:txBody>
          <a:bodyPr anchor="ctr"/>
          <a:lstStyle/>
          <a:p>
            <a:r>
              <a:rPr lang="ar-EG" sz="3300" dirty="0">
                <a:effectLst/>
                <a:latin typeface="Tahoma" panose="020B0604030504040204" pitchFamily="34" charset="0"/>
              </a:rPr>
              <a:t>هوس أغاثوس أووه إمماي رومي : ناي نان كاطا بيك نيشتي إنناي.</a:t>
            </a:r>
            <a:endParaRPr lang="en-GB" sz="33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2" y="5109882"/>
            <a:ext cx="9144000" cy="975443"/>
          </a:xfrm>
        </p:spPr>
        <p:txBody>
          <a:bodyPr anchor="ctr"/>
          <a:lstStyle/>
          <a:p>
            <a:r>
              <a:rPr lang="en-US" sz="4000" dirty="0" err="1"/>
              <a:t>hwc</a:t>
            </a:r>
            <a:r>
              <a:rPr lang="en-US" sz="4000" dirty="0"/>
              <a:t> `</a:t>
            </a:r>
            <a:r>
              <a:rPr lang="en-US" sz="4000" dirty="0" err="1"/>
              <a:t>aga;oc</a:t>
            </a:r>
            <a:r>
              <a:rPr lang="en-US" sz="4000" dirty="0"/>
              <a:t> </a:t>
            </a:r>
            <a:r>
              <a:rPr lang="en-US" sz="4000" dirty="0" err="1"/>
              <a:t>ouoh</a:t>
            </a:r>
            <a:r>
              <a:rPr lang="en-US" sz="4000" dirty="0"/>
              <a:t> `</a:t>
            </a:r>
            <a:r>
              <a:rPr lang="en-US" sz="4000" dirty="0" err="1"/>
              <a:t>mmairwmi</a:t>
            </a:r>
            <a:r>
              <a:rPr lang="en-US" sz="4000" dirty="0"/>
              <a:t>@ </a:t>
            </a:r>
            <a:r>
              <a:rPr lang="en-US" sz="4000" dirty="0" err="1"/>
              <a:t>nai</a:t>
            </a:r>
            <a:r>
              <a:rPr lang="en-US" sz="4000" dirty="0"/>
              <a:t> nan kata </a:t>
            </a:r>
            <a:r>
              <a:rPr lang="en-US" sz="4000" dirty="0" err="1"/>
              <a:t>peknis</a:t>
            </a:r>
            <a:r>
              <a:rPr lang="en-US" sz="4000" dirty="0"/>
              <a:t>] `</a:t>
            </a:r>
            <a:r>
              <a:rPr lang="en-US" sz="4000" dirty="0" err="1"/>
              <a:t>nnai</a:t>
            </a:r>
            <a:r>
              <a:rPr lang="en-US" sz="40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3"/>
            <a:ext cx="9144000" cy="762279"/>
          </a:xfrm>
        </p:spPr>
        <p:txBody>
          <a:bodyPr/>
          <a:lstStyle/>
          <a:p>
            <a:r>
              <a:rPr lang="ar-EG" sz="4400" dirty="0">
                <a:effectLst/>
                <a:latin typeface="Tahoma" panose="020B0604030504040204" pitchFamily="34" charset="0"/>
              </a:rPr>
              <a:t>كصالح و محب البشر ارحمنا كعظيم رحمتك.</a:t>
            </a:r>
            <a:endParaRPr lang="en-GB" sz="4400" dirty="0"/>
          </a:p>
        </p:txBody>
      </p:sp>
    </p:spTree>
    <p:extLst>
      <p:ext uri="{BB962C8B-B14F-4D97-AF65-F5344CB8AC3E}">
        <p14:creationId xmlns:p14="http://schemas.microsoft.com/office/powerpoint/2010/main" val="139596569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6AA481B2-EA39-4662-B0D2-EECED37BC5D3}"/>
              </a:ext>
            </a:extLst>
          </p:cNvPr>
          <p:cNvSpPr>
            <a:spLocks noGrp="1"/>
          </p:cNvSpPr>
          <p:nvPr>
            <p:ph type="body" idx="1"/>
          </p:nvPr>
        </p:nvSpPr>
        <p:spPr>
          <a:xfrm>
            <a:off x="-1" y="5973744"/>
            <a:ext cx="9144001" cy="867691"/>
          </a:xfrm>
        </p:spPr>
        <p:txBody>
          <a:bodyPr anchor="ctr"/>
          <a:lstStyle/>
          <a:p>
            <a:r>
              <a:rPr lang="ar-EG" sz="3600" dirty="0"/>
              <a:t>بي شاشف إن اويك اف إسمو إروؤ: إفتو إنشو إنرومي آف إتسيو أوو: </a:t>
            </a:r>
            <a:endParaRPr lang="en-GB" sz="3600" dirty="0"/>
          </a:p>
        </p:txBody>
      </p:sp>
      <p:sp>
        <p:nvSpPr>
          <p:cNvPr id="4" name="Text Placeholder 3">
            <a:extLst>
              <a:ext uri="{FF2B5EF4-FFF2-40B4-BE49-F238E27FC236}">
                <a16:creationId xmlns:a16="http://schemas.microsoft.com/office/drawing/2014/main" id="{3BB274BF-EA1D-4F77-B6FC-D3C8879BFBBD}"/>
              </a:ext>
            </a:extLst>
          </p:cNvPr>
          <p:cNvSpPr>
            <a:spLocks noGrp="1"/>
          </p:cNvSpPr>
          <p:nvPr>
            <p:ph type="body" sz="quarter" idx="3"/>
          </p:nvPr>
        </p:nvSpPr>
        <p:spPr>
          <a:xfrm>
            <a:off x="0" y="5051084"/>
            <a:ext cx="9144000" cy="922660"/>
          </a:xfrm>
        </p:spPr>
        <p:txBody>
          <a:bodyPr anchor="ctr"/>
          <a:lstStyle/>
          <a:p>
            <a:pPr>
              <a:lnSpc>
                <a:spcPct val="80000"/>
              </a:lnSpc>
            </a:pPr>
            <a:r>
              <a:rPr lang="en-US" dirty="0" err="1"/>
              <a:t>Pisasf</a:t>
            </a:r>
            <a:r>
              <a:rPr lang="en-US" dirty="0"/>
              <a:t> `</a:t>
            </a:r>
            <a:r>
              <a:rPr lang="en-US" dirty="0" err="1"/>
              <a:t>nwik</a:t>
            </a:r>
            <a:r>
              <a:rPr lang="en-US" dirty="0"/>
              <a:t> </a:t>
            </a:r>
            <a:r>
              <a:rPr lang="en-US" dirty="0" err="1"/>
              <a:t>af`cmou</a:t>
            </a:r>
            <a:r>
              <a:rPr lang="en-US" dirty="0"/>
              <a:t> `</a:t>
            </a:r>
            <a:r>
              <a:rPr lang="en-US" dirty="0" err="1"/>
              <a:t>erwou</a:t>
            </a:r>
            <a:r>
              <a:rPr lang="en-US" dirty="0"/>
              <a:t>@ `</a:t>
            </a:r>
            <a:r>
              <a:rPr lang="en-US" dirty="0" err="1"/>
              <a:t>ftoou</a:t>
            </a:r>
            <a:r>
              <a:rPr lang="en-US" dirty="0"/>
              <a:t> `</a:t>
            </a:r>
            <a:r>
              <a:rPr lang="en-US" dirty="0" err="1"/>
              <a:t>nso</a:t>
            </a:r>
            <a:r>
              <a:rPr lang="en-US" dirty="0"/>
              <a:t> `</a:t>
            </a:r>
            <a:r>
              <a:rPr lang="en-US" dirty="0" err="1"/>
              <a:t>nrwmi</a:t>
            </a:r>
            <a:r>
              <a:rPr lang="en-US" dirty="0"/>
              <a:t> </a:t>
            </a:r>
            <a:r>
              <a:rPr lang="en-US" dirty="0" err="1"/>
              <a:t>af`tciwou</a:t>
            </a:r>
            <a:r>
              <a:rPr lang="en-US" dirty="0"/>
              <a:t>@</a:t>
            </a:r>
            <a:endParaRPr lang="en-GB" dirty="0"/>
          </a:p>
        </p:txBody>
      </p:sp>
      <p:sp>
        <p:nvSpPr>
          <p:cNvPr id="5" name="Text Placeholder 4">
            <a:extLst>
              <a:ext uri="{FF2B5EF4-FFF2-40B4-BE49-F238E27FC236}">
                <a16:creationId xmlns:a16="http://schemas.microsoft.com/office/drawing/2014/main" id="{77AB61F1-4A40-4D76-8E2D-C6021AEBEA03}"/>
              </a:ext>
            </a:extLst>
          </p:cNvPr>
          <p:cNvSpPr>
            <a:spLocks noGrp="1"/>
          </p:cNvSpPr>
          <p:nvPr>
            <p:ph type="body" sz="quarter" idx="10"/>
          </p:nvPr>
        </p:nvSpPr>
        <p:spPr>
          <a:xfrm>
            <a:off x="0" y="4356040"/>
            <a:ext cx="9144000" cy="695044"/>
          </a:xfrm>
        </p:spPr>
        <p:txBody>
          <a:bodyPr/>
          <a:lstStyle/>
          <a:p>
            <a:r>
              <a:rPr lang="ar-EG" sz="4400" dirty="0">
                <a:effectLst/>
                <a:latin typeface="Tahoma" panose="020B0604030504040204" pitchFamily="34" charset="0"/>
              </a:rPr>
              <a:t>السبع خبزات باركها</a:t>
            </a:r>
            <a:r>
              <a:rPr lang="ar-EG" sz="4400" dirty="0">
                <a:latin typeface="Tahoma" panose="020B0604030504040204" pitchFamily="34" charset="0"/>
              </a:rPr>
              <a:t>، </a:t>
            </a:r>
            <a:r>
              <a:rPr lang="ar-EG" sz="4400" dirty="0">
                <a:effectLst/>
                <a:latin typeface="Tahoma" panose="020B0604030504040204" pitchFamily="34" charset="0"/>
              </a:rPr>
              <a:t>وأشبع اربعة الاف رجل</a:t>
            </a:r>
            <a:endParaRPr lang="en-GB" sz="4400" dirty="0"/>
          </a:p>
        </p:txBody>
      </p:sp>
      <p:sp>
        <p:nvSpPr>
          <p:cNvPr id="6" name="Title 4">
            <a:extLst>
              <a:ext uri="{FF2B5EF4-FFF2-40B4-BE49-F238E27FC236}">
                <a16:creationId xmlns:a16="http://schemas.microsoft.com/office/drawing/2014/main" id="{69C0E27B-D322-461E-8AEC-4749D6FDFD7C}"/>
              </a:ext>
            </a:extLst>
          </p:cNvPr>
          <p:cNvSpPr>
            <a:spLocks noGrp="1"/>
          </p:cNvSpPr>
          <p:nvPr>
            <p:ph type="title"/>
          </p:nvPr>
        </p:nvSpPr>
        <p:spPr>
          <a:xfrm>
            <a:off x="4437528" y="3953435"/>
            <a:ext cx="4706471" cy="345681"/>
          </a:xfrm>
          <a:noFill/>
          <a:ln w="28575">
            <a:noFill/>
            <a:prstDash val="lgDashDot"/>
          </a:ln>
        </p:spPr>
        <p:txBody>
          <a:bodyPr anchor="ct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الاربعاء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55732561"/>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41A603E7-D1D9-495F-A005-0765920CD08E}"/>
              </a:ext>
            </a:extLst>
          </p:cNvPr>
          <p:cNvSpPr>
            <a:spLocks noGrp="1"/>
          </p:cNvSpPr>
          <p:nvPr>
            <p:ph type="body" idx="1"/>
          </p:nvPr>
        </p:nvSpPr>
        <p:spPr>
          <a:xfrm>
            <a:off x="1" y="5905499"/>
            <a:ext cx="9143999" cy="941981"/>
          </a:xfrm>
        </p:spPr>
        <p:txBody>
          <a:bodyPr anchor="ctr"/>
          <a:lstStyle/>
          <a:p>
            <a:r>
              <a:rPr lang="ar-EG" sz="3400" dirty="0">
                <a:effectLst/>
                <a:latin typeface="Tahoma" panose="020B0604030504040204" pitchFamily="34" charset="0"/>
              </a:rPr>
              <a:t>شاشف إمفير افموه اممو اوو: خين ني لاكه إيطاف ايرهوو أو ايروأوو.</a:t>
            </a:r>
            <a:endParaRPr lang="en-GB" sz="3400" dirty="0"/>
          </a:p>
        </p:txBody>
      </p:sp>
      <p:sp>
        <p:nvSpPr>
          <p:cNvPr id="4" name="Text Placeholder 3">
            <a:extLst>
              <a:ext uri="{FF2B5EF4-FFF2-40B4-BE49-F238E27FC236}">
                <a16:creationId xmlns:a16="http://schemas.microsoft.com/office/drawing/2014/main" id="{7FE5708A-F5F7-459D-A30E-2BF8533DD8E8}"/>
              </a:ext>
            </a:extLst>
          </p:cNvPr>
          <p:cNvSpPr>
            <a:spLocks noGrp="1"/>
          </p:cNvSpPr>
          <p:nvPr>
            <p:ph type="body" sz="quarter" idx="3"/>
          </p:nvPr>
        </p:nvSpPr>
        <p:spPr>
          <a:xfrm>
            <a:off x="0" y="5035391"/>
            <a:ext cx="9144000" cy="870108"/>
          </a:xfrm>
        </p:spPr>
        <p:txBody>
          <a:bodyPr anchor="ctr"/>
          <a:lstStyle/>
          <a:p>
            <a:pPr>
              <a:lnSpc>
                <a:spcPct val="80000"/>
              </a:lnSpc>
              <a:spcBef>
                <a:spcPts val="0"/>
              </a:spcBef>
            </a:pPr>
            <a:r>
              <a:rPr lang="en-US" sz="4000" dirty="0" err="1"/>
              <a:t>sasf</a:t>
            </a:r>
            <a:r>
              <a:rPr lang="en-US" sz="4000" dirty="0"/>
              <a:t> `</a:t>
            </a:r>
            <a:r>
              <a:rPr lang="en-US" sz="4000" dirty="0" err="1"/>
              <a:t>mbir</a:t>
            </a:r>
            <a:r>
              <a:rPr lang="en-US" sz="4000" dirty="0"/>
              <a:t> </a:t>
            </a:r>
            <a:r>
              <a:rPr lang="en-US" sz="4000" dirty="0" err="1"/>
              <a:t>aumoh</a:t>
            </a:r>
            <a:r>
              <a:rPr lang="en-US" sz="4000" dirty="0"/>
              <a:t> `</a:t>
            </a:r>
            <a:r>
              <a:rPr lang="en-US" sz="4000" dirty="0" err="1"/>
              <a:t>mmwou</a:t>
            </a:r>
            <a:r>
              <a:rPr lang="en-US" sz="4000" dirty="0"/>
              <a:t>@ </a:t>
            </a:r>
            <a:r>
              <a:rPr lang="en-US" sz="4000" dirty="0" err="1"/>
              <a:t>qen</a:t>
            </a:r>
            <a:r>
              <a:rPr lang="en-US" sz="4000" dirty="0"/>
              <a:t> </a:t>
            </a:r>
            <a:r>
              <a:rPr lang="en-US" sz="4000" dirty="0" err="1"/>
              <a:t>nilakh</a:t>
            </a:r>
            <a:endParaRPr lang="en-US" sz="4000" dirty="0"/>
          </a:p>
          <a:p>
            <a:pPr>
              <a:lnSpc>
                <a:spcPct val="80000"/>
              </a:lnSpc>
              <a:spcBef>
                <a:spcPts val="0"/>
              </a:spcBef>
            </a:pPr>
            <a:r>
              <a:rPr lang="en-US" sz="4000" dirty="0"/>
              <a:t> `</a:t>
            </a:r>
            <a:r>
              <a:rPr lang="en-US" sz="4000" dirty="0" err="1"/>
              <a:t>etauerhou`o</a:t>
            </a:r>
            <a:r>
              <a:rPr lang="en-US" sz="4000" dirty="0"/>
              <a:t> `</a:t>
            </a:r>
            <a:r>
              <a:rPr lang="en-US" sz="4000" dirty="0" err="1"/>
              <a:t>erwou</a:t>
            </a:r>
            <a:r>
              <a:rPr lang="en-US" sz="4000" dirty="0"/>
              <a:t>.</a:t>
            </a:r>
            <a:endParaRPr lang="en-GB" sz="4000" dirty="0"/>
          </a:p>
        </p:txBody>
      </p:sp>
      <p:sp>
        <p:nvSpPr>
          <p:cNvPr id="5" name="Text Placeholder 4">
            <a:extLst>
              <a:ext uri="{FF2B5EF4-FFF2-40B4-BE49-F238E27FC236}">
                <a16:creationId xmlns:a16="http://schemas.microsoft.com/office/drawing/2014/main" id="{C5AEAC6F-0407-432A-A38A-D97ADB75B82B}"/>
              </a:ext>
            </a:extLst>
          </p:cNvPr>
          <p:cNvSpPr>
            <a:spLocks noGrp="1"/>
          </p:cNvSpPr>
          <p:nvPr>
            <p:ph type="body" sz="quarter" idx="10"/>
          </p:nvPr>
        </p:nvSpPr>
        <p:spPr>
          <a:xfrm>
            <a:off x="0" y="4347604"/>
            <a:ext cx="9144000" cy="668149"/>
          </a:xfrm>
        </p:spPr>
        <p:txBody>
          <a:bodyPr anchor="t"/>
          <a:lstStyle/>
          <a:p>
            <a:r>
              <a:rPr lang="ar-EG" sz="4400" dirty="0">
                <a:effectLst/>
                <a:latin typeface="Tahoma" panose="020B0604030504040204" pitchFamily="34" charset="0"/>
              </a:rPr>
              <a:t>و سبع قفف ملأها، مما فضل منهم.</a:t>
            </a:r>
            <a:endParaRPr lang="en-GB" sz="4400" dirty="0"/>
          </a:p>
        </p:txBody>
      </p:sp>
    </p:spTree>
    <p:extLst>
      <p:ext uri="{BB962C8B-B14F-4D97-AF65-F5344CB8AC3E}">
        <p14:creationId xmlns:p14="http://schemas.microsoft.com/office/powerpoint/2010/main" val="1148182333"/>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77710BF-8E79-4A1D-AE22-DD9BED0E5C7F}"/>
              </a:ext>
            </a:extLst>
          </p:cNvPr>
          <p:cNvSpPr>
            <a:spLocks noGrp="1"/>
          </p:cNvSpPr>
          <p:nvPr>
            <p:ph type="title"/>
          </p:nvPr>
        </p:nvSpPr>
        <p:spPr>
          <a:xfrm>
            <a:off x="5510400" y="3869127"/>
            <a:ext cx="3552918" cy="505291"/>
          </a:xfrm>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فصح يونان</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5864986"/>
            <a:ext cx="9143999" cy="976449"/>
          </a:xfrm>
        </p:spPr>
        <p:txBody>
          <a:bodyPr anchor="ctr"/>
          <a:lstStyle/>
          <a:p>
            <a:r>
              <a:rPr lang="ar-EG" sz="3600" dirty="0">
                <a:effectLst/>
                <a:latin typeface="Tahoma" panose="020B0604030504040204" pitchFamily="34" charset="0"/>
              </a:rPr>
              <a:t>جى بنتشويس ايسوس بخريستوس: ماثاميو ناك إن إخرى إنخيتين:</a:t>
            </a:r>
            <a:endParaRPr lang="en-GB" sz="3600" dirty="0"/>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0" y="5119702"/>
            <a:ext cx="9143998" cy="681675"/>
          </a:xfrm>
        </p:spPr>
        <p:txBody>
          <a:bodyPr anchor="ctr"/>
          <a:lstStyle/>
          <a:p>
            <a:pPr>
              <a:lnSpc>
                <a:spcPct val="80000"/>
              </a:lnSpc>
              <a:spcBef>
                <a:spcPts val="0"/>
              </a:spcBef>
            </a:pPr>
            <a:r>
              <a:rPr lang="en-US" sz="3700" dirty="0"/>
              <a:t>Je Pen=o=c I=y=c P=,=c @ </a:t>
            </a:r>
            <a:r>
              <a:rPr lang="en-US" sz="3700" dirty="0" err="1"/>
              <a:t>ma;ami`o</a:t>
            </a:r>
            <a:r>
              <a:rPr lang="en-US" sz="3700" dirty="0"/>
              <a:t> </a:t>
            </a:r>
            <a:r>
              <a:rPr lang="en-US" sz="3700" dirty="0" err="1"/>
              <a:t>nak</a:t>
            </a:r>
            <a:r>
              <a:rPr lang="en-US" sz="3700" dirty="0"/>
              <a:t> `</a:t>
            </a:r>
            <a:r>
              <a:rPr lang="en-US" sz="3700" dirty="0" err="1"/>
              <a:t>n`qryi</a:t>
            </a:r>
            <a:r>
              <a:rPr lang="en-US" sz="3700" dirty="0"/>
              <a:t> `</a:t>
            </a:r>
            <a:r>
              <a:rPr lang="en-US" sz="3700" dirty="0" err="1"/>
              <a:t>nqyten</a:t>
            </a:r>
            <a:r>
              <a:rPr lang="en-US" sz="3700" dirty="0"/>
              <a:t>@</a:t>
            </a:r>
            <a:endParaRPr lang="en-GB" sz="37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681675"/>
          </a:xfrm>
        </p:spPr>
        <p:txBody>
          <a:bodyPr anchor="t"/>
          <a:lstStyle/>
          <a:p>
            <a:r>
              <a:rPr lang="ar-EG" sz="4800" dirty="0">
                <a:effectLst/>
                <a:latin typeface="Tahoma" panose="020B0604030504040204" pitchFamily="34" charset="0"/>
              </a:rPr>
              <a:t>يا ربنا يسوع المسيح إجعل لك فينا</a:t>
            </a:r>
            <a:endParaRPr lang="en-GB" sz="4800" dirty="0"/>
          </a:p>
        </p:txBody>
      </p:sp>
    </p:spTree>
    <p:extLst>
      <p:ext uri="{BB962C8B-B14F-4D97-AF65-F5344CB8AC3E}">
        <p14:creationId xmlns:p14="http://schemas.microsoft.com/office/powerpoint/2010/main" val="1310960042"/>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6146312"/>
            <a:ext cx="9143999" cy="695123"/>
          </a:xfrm>
        </p:spPr>
        <p:txBody>
          <a:bodyPr/>
          <a:lstStyle/>
          <a:p>
            <a:r>
              <a:rPr lang="ar-EG" sz="3600" dirty="0">
                <a:effectLst/>
                <a:latin typeface="Tahoma" panose="020B0604030504040204" pitchFamily="34" charset="0"/>
                <a:cs typeface="+mj-cs"/>
              </a:rPr>
              <a:t>إن أو إيرفى إنتى بيك بنيفما</a:t>
            </a:r>
            <a:r>
              <a:rPr lang="en-US" sz="3600" dirty="0">
                <a:effectLst/>
                <a:latin typeface="Tahoma" panose="020B0604030504040204" pitchFamily="34" charset="0"/>
                <a:cs typeface="+mj-cs"/>
              </a:rPr>
              <a:t> </a:t>
            </a:r>
            <a:r>
              <a:rPr lang="ar-EG" sz="3600" dirty="0">
                <a:effectLst/>
                <a:latin typeface="Tahoma" panose="020B0604030504040204" pitchFamily="34" charset="0"/>
                <a:cs typeface="+mj-cs"/>
              </a:rPr>
              <a:t>إثوؤاب: إفتى ذوكصولوجيا ناك</a:t>
            </a:r>
            <a:r>
              <a:rPr lang="ar-EG" sz="3600" dirty="0">
                <a:latin typeface="Tahoma" panose="020B0604030504040204" pitchFamily="34" charset="0"/>
                <a:cs typeface="+mj-cs"/>
              </a:rPr>
              <a:t>.</a:t>
            </a:r>
            <a:endParaRPr lang="en-GB" sz="3600" dirty="0">
              <a:cs typeface="+mj-cs"/>
            </a:endParaRPr>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1" y="5183311"/>
            <a:ext cx="9143998" cy="963001"/>
          </a:xfrm>
        </p:spPr>
        <p:txBody>
          <a:bodyPr anchor="ctr"/>
          <a:lstStyle/>
          <a:p>
            <a:pPr>
              <a:lnSpc>
                <a:spcPct val="80000"/>
              </a:lnSpc>
              <a:spcBef>
                <a:spcPts val="0"/>
              </a:spcBef>
            </a:pPr>
            <a:r>
              <a:rPr lang="en-US" sz="4000" dirty="0"/>
              <a:t>`</a:t>
            </a:r>
            <a:r>
              <a:rPr lang="en-US" sz="4000" dirty="0" err="1"/>
              <a:t>nouervei</a:t>
            </a:r>
            <a:r>
              <a:rPr lang="en-US" sz="4000" dirty="0"/>
              <a:t> `</a:t>
            </a:r>
            <a:r>
              <a:rPr lang="en-US" sz="4000" dirty="0" err="1"/>
              <a:t>nte</a:t>
            </a:r>
            <a:r>
              <a:rPr lang="en-US" sz="4000" dirty="0"/>
              <a:t> </a:t>
            </a:r>
            <a:r>
              <a:rPr lang="en-US" sz="4000" dirty="0" err="1"/>
              <a:t>pek`pneuma</a:t>
            </a:r>
            <a:r>
              <a:rPr lang="en-US" sz="4000" dirty="0"/>
              <a:t> </a:t>
            </a:r>
            <a:r>
              <a:rPr lang="en-US" sz="4000" dirty="0" err="1"/>
              <a:t>e;ouab</a:t>
            </a:r>
            <a:r>
              <a:rPr lang="en-US" sz="4000" dirty="0"/>
              <a:t>@ </a:t>
            </a:r>
            <a:r>
              <a:rPr lang="en-US" sz="4000" dirty="0" err="1"/>
              <a:t>eu</a:t>
            </a:r>
            <a:r>
              <a:rPr lang="en-US" sz="4000" dirty="0"/>
              <a:t>] </a:t>
            </a:r>
            <a:r>
              <a:rPr lang="en-US" sz="4000" dirty="0" err="1"/>
              <a:t>doxologia</a:t>
            </a:r>
            <a:r>
              <a:rPr lang="en-US" sz="4000" dirty="0"/>
              <a:t> </a:t>
            </a:r>
            <a:r>
              <a:rPr lang="en-US" sz="4000" dirty="0" err="1"/>
              <a:t>nak</a:t>
            </a:r>
            <a:r>
              <a:rPr lang="en-US" sz="4000" dirty="0"/>
              <a:t>.</a:t>
            </a:r>
            <a:endParaRPr lang="en-GB" sz="40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808893"/>
          </a:xfrm>
        </p:spPr>
        <p:txBody>
          <a:bodyPr/>
          <a:lstStyle/>
          <a:p>
            <a:r>
              <a:rPr lang="ar-EG" sz="4800" dirty="0">
                <a:effectLst/>
                <a:latin typeface="Tahoma" panose="020B0604030504040204" pitchFamily="34" charset="0"/>
              </a:rPr>
              <a:t>هيكلا لروحك القدوس لتمجيدك.</a:t>
            </a:r>
            <a:endParaRPr lang="en-GB" sz="4800" dirty="0"/>
          </a:p>
        </p:txBody>
      </p:sp>
    </p:spTree>
    <p:extLst>
      <p:ext uri="{BB962C8B-B14F-4D97-AF65-F5344CB8AC3E}">
        <p14:creationId xmlns:p14="http://schemas.microsoft.com/office/powerpoint/2010/main" val="226738784"/>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36519D1-FF61-4D10-8318-DB39E3ED86BC}"/>
              </a:ext>
            </a:extLst>
          </p:cNvPr>
          <p:cNvSpPr>
            <a:spLocks noGrp="1"/>
          </p:cNvSpPr>
          <p:nvPr>
            <p:ph type="title"/>
          </p:nvPr>
        </p:nvSpPr>
        <p:spPr>
          <a:xfrm>
            <a:off x="-1775012" y="-3627"/>
            <a:ext cx="1775012" cy="1509697"/>
          </a:xfrm>
        </p:spPr>
        <p:txBody>
          <a:bodyPr>
            <a:normAutofit/>
          </a:bodyPr>
          <a:lstStyle/>
          <a:p>
            <a:r>
              <a:rPr lang="ar-EG" u="sng" dirty="0">
                <a:solidFill>
                  <a:srgbClr val="FFC000"/>
                </a:solidFill>
              </a:rPr>
              <a:t>مرد انجيل ايام الصوم الكبير</a:t>
            </a:r>
            <a:endParaRPr lang="en-GB" u="sng" dirty="0">
              <a:solidFill>
                <a:srgbClr val="FFC000"/>
              </a:solidFill>
            </a:endParaRPr>
          </a:p>
        </p:txBody>
      </p:sp>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تي هيريني إنتيه إفنوتي: ثي إيت تشوسي إيه نوس نيڤين:</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223650"/>
            <a:ext cx="9144000" cy="808892"/>
          </a:xfrm>
        </p:spPr>
        <p:txBody>
          <a:bodyPr anchor="ctr"/>
          <a:lstStyle/>
          <a:p>
            <a:r>
              <a:rPr lang="fr-FR" sz="4400" dirty="0"/>
              <a:t>}</a:t>
            </a:r>
            <a:r>
              <a:rPr lang="fr-FR" sz="4400" dirty="0" err="1"/>
              <a:t>hiryny</a:t>
            </a:r>
            <a:r>
              <a:rPr lang="fr-FR" sz="4400" dirty="0"/>
              <a:t> `</a:t>
            </a:r>
            <a:r>
              <a:rPr lang="fr-FR" sz="4400" dirty="0" err="1"/>
              <a:t>nte</a:t>
            </a:r>
            <a:r>
              <a:rPr lang="fr-FR" sz="4400" dirty="0"/>
              <a:t> `V]@ </a:t>
            </a:r>
            <a:r>
              <a:rPr lang="en-US" sz="4400" dirty="0"/>
              <a:t>;</a:t>
            </a:r>
            <a:r>
              <a:rPr lang="fr-FR" sz="4400" dirty="0"/>
              <a:t>y`et[</a:t>
            </a:r>
            <a:r>
              <a:rPr lang="fr-FR" sz="4400" dirty="0" err="1"/>
              <a:t>oci</a:t>
            </a:r>
            <a:r>
              <a:rPr lang="fr-FR" sz="4400" dirty="0"/>
              <a:t> `</a:t>
            </a:r>
            <a:r>
              <a:rPr lang="fr-FR" sz="4400" dirty="0" err="1"/>
              <a:t>enouc</a:t>
            </a:r>
            <a:r>
              <a:rPr lang="fr-FR" sz="4400" dirty="0"/>
              <a:t> </a:t>
            </a:r>
            <a:r>
              <a:rPr lang="fr-FR" sz="4400" dirty="0" err="1"/>
              <a:t>niben</a:t>
            </a:r>
            <a:r>
              <a:rPr lang="fr-FR" sz="4400" dirty="0"/>
              <a:t>@</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849232"/>
          </a:xfrm>
        </p:spPr>
        <p:txBody>
          <a:bodyPr/>
          <a:lstStyle/>
          <a:p>
            <a:r>
              <a:rPr lang="ar-EG" sz="4800" b="1" kern="1200" dirty="0">
                <a:solidFill>
                  <a:schemeClr val="bg1"/>
                </a:solidFill>
                <a:latin typeface="Times New Roman" pitchFamily="18" charset="0"/>
                <a:ea typeface="+mn-ea"/>
                <a:cs typeface="Times New Roman" pitchFamily="18" charset="0"/>
              </a:rPr>
              <a:t>سلام الله الذي، يفوق كل عقل، </a:t>
            </a:r>
          </a:p>
        </p:txBody>
      </p:sp>
    </p:spTree>
    <p:extLst>
      <p:ext uri="{BB962C8B-B14F-4D97-AF65-F5344CB8AC3E}">
        <p14:creationId xmlns:p14="http://schemas.microsoft.com/office/powerpoint/2010/main" val="1530352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B2772D7-9616-4951-9EC2-49879C302BF0}"/>
              </a:ext>
            </a:extLst>
          </p:cNvPr>
          <p:cNvSpPr>
            <a:spLocks noGrp="1"/>
          </p:cNvSpPr>
          <p:nvPr>
            <p:ph type="title"/>
          </p:nvPr>
        </p:nvSpPr>
        <p:spPr/>
        <p:txBody>
          <a:bodyPr/>
          <a:lstStyle/>
          <a:p>
            <a:r>
              <a:rPr lang="ar-EG" dirty="0"/>
              <a:t>انجيل الغروب</a:t>
            </a:r>
            <a:endParaRPr lang="en-GB" dirty="0"/>
          </a:p>
        </p:txBody>
      </p:sp>
      <p:sp>
        <p:nvSpPr>
          <p:cNvPr id="3" name="Text Placeholder 2">
            <a:extLst>
              <a:ext uri="{FF2B5EF4-FFF2-40B4-BE49-F238E27FC236}">
                <a16:creationId xmlns:a16="http://schemas.microsoft.com/office/drawing/2014/main" id="{1EEADCA1-85BA-4F6B-936E-78540619B9EB}"/>
              </a:ext>
            </a:extLst>
          </p:cNvPr>
          <p:cNvSpPr>
            <a:spLocks noGrp="1"/>
          </p:cNvSpPr>
          <p:nvPr>
            <p:ph type="body" sz="quarter" idx="10"/>
          </p:nvPr>
        </p:nvSpPr>
        <p:spPr/>
        <p:txBody>
          <a:bodyPr anchor="t"/>
          <a:lstStyle/>
          <a:p>
            <a:r>
              <a:rPr lang="ar-SA" sz="4400" b="1" dirty="0">
                <a:cs typeface="Times New Roman" panose="02020603050405020304" pitchFamily="18" charset="0"/>
              </a:rPr>
              <a:t>قام من المجمع دخل بيت سمعان. وكانت حماة سمعان بحمَّى شديدة. فسألوه من أجلها. فوقف فوقا منها وانتهر الحمى، فتركتها وفي الحال قامت وخدمتهم. وعند غروب الشمس كان كل الذين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690477484"/>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a:xfrm>
            <a:off x="-1" y="5824646"/>
            <a:ext cx="9143999" cy="1016790"/>
          </a:xfrm>
        </p:spPr>
        <p:txBody>
          <a:bodyPr/>
          <a:lstStyle/>
          <a:p>
            <a:r>
              <a:rPr lang="ar-EG" sz="4000" b="1" kern="1200" dirty="0">
                <a:solidFill>
                  <a:schemeClr val="bg1"/>
                </a:solidFill>
                <a:latin typeface="Times New Roman" pitchFamily="18" charset="0"/>
                <a:ea typeface="+mn-ea"/>
                <a:cs typeface="Times New Roman" pitchFamily="18" charset="0"/>
              </a:rPr>
              <a:t>إس إيه آريه إن نيه تين هيت: خين بخرستوس إيسوس بين تشويس.</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075734"/>
            <a:ext cx="9144000" cy="708570"/>
          </a:xfrm>
        </p:spPr>
        <p:txBody>
          <a:bodyPr anchor="ctr"/>
          <a:lstStyle/>
          <a:p>
            <a:r>
              <a:rPr lang="fr-FR" sz="4200" dirty="0" err="1"/>
              <a:t>ec`e`areh</a:t>
            </a:r>
            <a:r>
              <a:rPr lang="fr-FR" sz="4200" dirty="0"/>
              <a:t> </a:t>
            </a:r>
            <a:r>
              <a:rPr lang="fr-FR" sz="4200" dirty="0" err="1"/>
              <a:t>qen</a:t>
            </a:r>
            <a:r>
              <a:rPr lang="fr-FR" sz="4200" dirty="0"/>
              <a:t> </a:t>
            </a:r>
            <a:r>
              <a:rPr lang="fr-FR" sz="4200" dirty="0" err="1"/>
              <a:t>netenhyt</a:t>
            </a:r>
            <a:r>
              <a:rPr lang="fr-FR" sz="4200" dirty="0"/>
              <a:t>@ </a:t>
            </a:r>
            <a:r>
              <a:rPr lang="fr-FR" sz="4200" dirty="0" err="1"/>
              <a:t>qen</a:t>
            </a:r>
            <a:r>
              <a:rPr lang="fr-FR" sz="4200" dirty="0"/>
              <a:t> P=,=c I=y=c </a:t>
            </a:r>
            <a:r>
              <a:rPr lang="fr-FR" sz="4200" dirty="0" err="1"/>
              <a:t>pen</a:t>
            </a:r>
            <a:r>
              <a:rPr lang="fr-FR" sz="4200" dirty="0"/>
              <a:t>=o=c.</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708570"/>
          </a:xfrm>
        </p:spPr>
        <p:txBody>
          <a:bodyPr/>
          <a:lstStyle/>
          <a:p>
            <a:r>
              <a:rPr lang="ar-EG" sz="4400" b="1" kern="1200" dirty="0">
                <a:solidFill>
                  <a:schemeClr val="bg1"/>
                </a:solidFill>
                <a:latin typeface="Times New Roman" pitchFamily="18" charset="0"/>
                <a:ea typeface="+mn-ea"/>
                <a:cs typeface="Times New Roman" pitchFamily="18" charset="0"/>
              </a:rPr>
              <a:t>يحل في قلوبكم، بالمسيح يسوع ربنا.</a:t>
            </a:r>
          </a:p>
        </p:txBody>
      </p:sp>
    </p:spTree>
    <p:extLst>
      <p:ext uri="{BB962C8B-B14F-4D97-AF65-F5344CB8AC3E}">
        <p14:creationId xmlns:p14="http://schemas.microsoft.com/office/powerpoint/2010/main" val="355911908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آيْ إيرنوڤي آيْ إيرنوڤي: باتشويس إيسوس كوني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223650"/>
            <a:ext cx="9144000" cy="808892"/>
          </a:xfrm>
        </p:spPr>
        <p:txBody>
          <a:bodyPr anchor="ct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أخطأت أخطأت، يا ربي يسوع إغفر لي، </a:t>
            </a:r>
          </a:p>
        </p:txBody>
      </p:sp>
      <p:sp>
        <p:nvSpPr>
          <p:cNvPr id="7" name="Title 6">
            <a:extLst>
              <a:ext uri="{FF2B5EF4-FFF2-40B4-BE49-F238E27FC236}">
                <a16:creationId xmlns:a16="http://schemas.microsoft.com/office/drawing/2014/main" id="{E05B4766-40FD-4FC1-87CE-99CFB072A7C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31078156"/>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D932FE9-1556-4627-82DA-B7371AC81784}"/>
              </a:ext>
            </a:extLst>
          </p:cNvPr>
          <p:cNvSpPr>
            <a:spLocks noGrp="1"/>
          </p:cNvSpPr>
          <p:nvPr>
            <p:ph type="title"/>
          </p:nvPr>
        </p:nvSpPr>
        <p:spPr>
          <a:xfrm>
            <a:off x="-1828801" y="-3626"/>
            <a:ext cx="1828801" cy="177863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a:xfrm>
            <a:off x="-1" y="5891882"/>
            <a:ext cx="9143999" cy="949554"/>
          </a:xfrm>
        </p:spPr>
        <p:txBody>
          <a:bodyPr anchor="t"/>
          <a:lstStyle/>
          <a:p>
            <a:r>
              <a:rPr lang="ar-EG" sz="3600" b="1" kern="1200" dirty="0">
                <a:solidFill>
                  <a:schemeClr val="bg1"/>
                </a:solidFill>
                <a:latin typeface="Times New Roman" pitchFamily="18" charset="0"/>
                <a:ea typeface="+mn-ea"/>
                <a:cs typeface="Times New Roman" pitchFamily="18" charset="0"/>
              </a:rPr>
              <a:t>چيه إممون ڤوك إن أت إيرنوفي: أوذيه إم مون تشويْس إن أتكو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082989"/>
            <a:ext cx="9144000" cy="808892"/>
          </a:xfrm>
        </p:spPr>
        <p:txBody>
          <a:bodyPr anchor="ctr"/>
          <a:lstStyle/>
          <a:p>
            <a:pPr>
              <a:spcBef>
                <a:spcPts val="0"/>
              </a:spcBef>
            </a:pPr>
            <a:r>
              <a:rPr lang="en-GB" dirty="0"/>
              <a:t>je `</a:t>
            </a:r>
            <a:r>
              <a:rPr lang="en-GB" dirty="0" err="1"/>
              <a:t>mmon</a:t>
            </a:r>
            <a:r>
              <a:rPr lang="ar-EG" dirty="0"/>
              <a:t> </a:t>
            </a:r>
            <a:r>
              <a:rPr lang="en-GB" dirty="0" err="1"/>
              <a:t>bwk</a:t>
            </a:r>
            <a:r>
              <a:rPr lang="en-GB" dirty="0"/>
              <a:t> `</a:t>
            </a:r>
            <a:r>
              <a:rPr lang="en-GB" dirty="0" err="1"/>
              <a:t>n`at`ernobi</a:t>
            </a:r>
            <a:r>
              <a:rPr lang="en-GB" dirty="0"/>
              <a:t>@ `</a:t>
            </a:r>
            <a:r>
              <a:rPr lang="en-GB" dirty="0" err="1"/>
              <a:t>oude</a:t>
            </a:r>
            <a:r>
              <a:rPr lang="en-GB" dirty="0"/>
              <a:t> `</a:t>
            </a:r>
            <a:r>
              <a:rPr lang="en-GB" dirty="0" err="1"/>
              <a:t>mmon</a:t>
            </a:r>
            <a:r>
              <a:rPr lang="en-GB" dirty="0"/>
              <a:t> `[</a:t>
            </a:r>
            <a:r>
              <a:rPr lang="en-GB" dirty="0" err="1"/>
              <a:t>oic</a:t>
            </a:r>
            <a:r>
              <a:rPr lang="en-GB" dirty="0"/>
              <a:t> `</a:t>
            </a:r>
            <a:r>
              <a:rPr lang="en-GB" dirty="0" err="1"/>
              <a:t>n`at,w</a:t>
            </a:r>
            <a:endParaRPr lang="ar-EG" dirty="0"/>
          </a:p>
          <a:p>
            <a:pPr>
              <a:spcBef>
                <a:spcPts val="0"/>
              </a:spcBef>
            </a:pP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a:xfrm>
            <a:off x="0" y="4414838"/>
            <a:ext cx="9144000" cy="668151"/>
          </a:xfrm>
        </p:spPr>
        <p:txBody>
          <a:bodyPr/>
          <a:lstStyle/>
          <a:p>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p>
        </p:txBody>
      </p:sp>
    </p:spTree>
    <p:extLst>
      <p:ext uri="{BB962C8B-B14F-4D97-AF65-F5344CB8AC3E}">
        <p14:creationId xmlns:p14="http://schemas.microsoft.com/office/powerpoint/2010/main" val="801441302"/>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0F454E5-D4CB-440B-A0B2-6DB91F7D1089}"/>
              </a:ext>
            </a:extLst>
          </p:cNvPr>
          <p:cNvSpPr>
            <a:spLocks noGrp="1"/>
          </p:cNvSpPr>
          <p:nvPr>
            <p:ph type="title"/>
          </p:nvPr>
        </p:nvSpPr>
        <p:spPr>
          <a:xfrm>
            <a:off x="-1828801" y="-3626"/>
            <a:ext cx="1828801" cy="176530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6" name="Text Placeholder 2">
            <a:extLst>
              <a:ext uri="{FF2B5EF4-FFF2-40B4-BE49-F238E27FC236}">
                <a16:creationId xmlns:a16="http://schemas.microsoft.com/office/drawing/2014/main" id="{FDEE043C-FD34-4F6F-99AF-8506AC5D98B4}"/>
              </a:ext>
            </a:extLst>
          </p:cNvPr>
          <p:cNvSpPr>
            <a:spLocks noGrp="1"/>
          </p:cNvSpPr>
          <p:nvPr>
            <p:ph type="body" idx="1"/>
          </p:nvPr>
        </p:nvSpPr>
        <p:spPr>
          <a:xfrm>
            <a:off x="0" y="6225988"/>
            <a:ext cx="9143999" cy="632012"/>
          </a:xfrm>
        </p:spPr>
        <p:txBody>
          <a:bodyPr anchor="ctr">
            <a:normAutofit/>
          </a:bodyPr>
          <a:lstStyle/>
          <a:p>
            <a:r>
              <a:rPr lang="ar-EG" sz="3700" dirty="0">
                <a:effectLst/>
                <a:latin typeface="Tahoma" panose="020B0604030504040204" pitchFamily="34" charset="0"/>
              </a:rPr>
              <a:t>جي بينيوت اتخين ني في أووي: ماريف توفو انجي بيكران:</a:t>
            </a:r>
            <a:endParaRPr lang="en-GB" sz="3700" dirty="0"/>
          </a:p>
        </p:txBody>
      </p:sp>
      <p:sp>
        <p:nvSpPr>
          <p:cNvPr id="7" name="Text Placeholder 3">
            <a:extLst>
              <a:ext uri="{FF2B5EF4-FFF2-40B4-BE49-F238E27FC236}">
                <a16:creationId xmlns:a16="http://schemas.microsoft.com/office/drawing/2014/main" id="{C4A601BD-C62F-4C6D-AC85-CE117EE704C1}"/>
              </a:ext>
            </a:extLst>
          </p:cNvPr>
          <p:cNvSpPr>
            <a:spLocks noGrp="1"/>
          </p:cNvSpPr>
          <p:nvPr>
            <p:ph type="body" sz="quarter" idx="3"/>
          </p:nvPr>
        </p:nvSpPr>
        <p:spPr>
          <a:xfrm>
            <a:off x="-1" y="5096318"/>
            <a:ext cx="9144000" cy="1024639"/>
          </a:xfrm>
        </p:spPr>
        <p:txBody>
          <a:bodyPr anchor="b"/>
          <a:lstStyle/>
          <a:p>
            <a:pPr algn="ctr" fontAlgn="t"/>
            <a:r>
              <a:rPr lang="en-US" sz="4200" b="0" i="0" u="none" strike="noStrike" dirty="0">
                <a:effectLst/>
                <a:latin typeface="CS New Athanasius" pitchFamily="34" charset="0"/>
              </a:rPr>
              <a:t>Je </a:t>
            </a:r>
            <a:r>
              <a:rPr lang="en-US" sz="4200" dirty="0" err="1"/>
              <a:t>P</a:t>
            </a:r>
            <a:r>
              <a:rPr lang="en-US" sz="4200" b="0" i="0" u="none" strike="noStrike" dirty="0" err="1">
                <a:effectLst/>
                <a:latin typeface="CS New Athanasius" pitchFamily="34" charset="0"/>
              </a:rPr>
              <a:t>eniwt</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etqen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nivy`ou`i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mareftoubo</a:t>
            </a:r>
            <a:endParaRPr lang="ar-EG" sz="4200" b="0" i="0" u="none" strike="noStrike" dirty="0">
              <a:effectLst/>
              <a:latin typeface="CS New Athanasius" pitchFamily="34" charset="0"/>
            </a:endParaRPr>
          </a:p>
          <a:p>
            <a:pPr algn="ctr" fontAlgn="t">
              <a:spcBef>
                <a:spcPts val="0"/>
              </a:spcBef>
            </a:pPr>
            <a:r>
              <a:rPr lang="en-US" sz="4200" b="0" i="0" u="none" strike="noStrike" dirty="0">
                <a:effectLst/>
                <a:latin typeface="CS New Athanasius" pitchFamily="34" charset="0"/>
              </a:rPr>
              <a:t> `</a:t>
            </a:r>
            <a:r>
              <a:rPr lang="en-US" sz="4200" b="0" i="0" u="none" strike="noStrike" dirty="0" err="1">
                <a:effectLst/>
                <a:latin typeface="CS New Athanasius" pitchFamily="34" charset="0"/>
              </a:rPr>
              <a:t>nje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pekran</a:t>
            </a:r>
            <a:r>
              <a:rPr lang="en-US" sz="4200" b="0" i="0" u="none" strike="noStrike" dirty="0">
                <a:effectLst/>
                <a:latin typeface="CS New Athanasius" pitchFamily="34" charset="0"/>
              </a:rPr>
              <a:t>@</a:t>
            </a:r>
          </a:p>
        </p:txBody>
      </p:sp>
      <p:sp>
        <p:nvSpPr>
          <p:cNvPr id="8" name="Text Placeholder 4">
            <a:extLst>
              <a:ext uri="{FF2B5EF4-FFF2-40B4-BE49-F238E27FC236}">
                <a16:creationId xmlns:a16="http://schemas.microsoft.com/office/drawing/2014/main" id="{97D00683-FA9A-4CA7-B677-FFA630BB6F3D}"/>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Tree>
    <p:extLst>
      <p:ext uri="{BB962C8B-B14F-4D97-AF65-F5344CB8AC3E}">
        <p14:creationId xmlns:p14="http://schemas.microsoft.com/office/powerpoint/2010/main" val="14366127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D9D4DC2-E6F8-4D0A-ABC0-C08A06F6915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7606F12E-627E-4200-849C-D617158A605E}"/>
              </a:ext>
            </a:extLst>
          </p:cNvPr>
          <p:cNvSpPr>
            <a:spLocks noGrp="1"/>
          </p:cNvSpPr>
          <p:nvPr>
            <p:ph type="body" idx="1"/>
          </p:nvPr>
        </p:nvSpPr>
        <p:spPr>
          <a:xfrm>
            <a:off x="0" y="6010243"/>
            <a:ext cx="9144000" cy="847758"/>
          </a:xfrm>
        </p:spPr>
        <p:txBody>
          <a:bodyPr anchor="ct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7" name="Text Placeholder 3">
            <a:extLst>
              <a:ext uri="{FF2B5EF4-FFF2-40B4-BE49-F238E27FC236}">
                <a16:creationId xmlns:a16="http://schemas.microsoft.com/office/drawing/2014/main" id="{F9791D72-ED1B-46AC-8DB7-302C6CBA6A23}"/>
              </a:ext>
            </a:extLst>
          </p:cNvPr>
          <p:cNvSpPr>
            <a:spLocks noGrp="1"/>
          </p:cNvSpPr>
          <p:nvPr>
            <p:ph type="body" sz="quarter" idx="3"/>
          </p:nvPr>
        </p:nvSpPr>
        <p:spPr>
          <a:xfrm>
            <a:off x="-1" y="5069542"/>
            <a:ext cx="9143999" cy="847758"/>
          </a:xfrm>
        </p:spPr>
        <p:txBody>
          <a:bodyPr anchor="ctr">
            <a:noAutofit/>
          </a:bodyPr>
          <a:lstStyle/>
          <a:p>
            <a:r>
              <a:rPr lang="en-US" sz="3800" b="0" i="0" u="none" strike="noStrike" dirty="0" err="1">
                <a:effectLst/>
                <a:latin typeface="CS New Athanasius" pitchFamily="34" charset="0"/>
              </a:rPr>
              <a:t>marec`i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nje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tekmet`ouro</a:t>
            </a:r>
            <a:r>
              <a:rPr lang="en-US" sz="3800" b="0" i="0" u="none" strike="noStrike" dirty="0">
                <a:effectLst/>
                <a:latin typeface="CS New Athanasius" pitchFamily="34" charset="0"/>
              </a:rPr>
              <a:t>@ je </a:t>
            </a:r>
            <a:r>
              <a:rPr lang="en-US" sz="3800" b="0" i="0" u="none" strike="noStrike" dirty="0" err="1">
                <a:effectLst/>
                <a:latin typeface="CS New Athanasius" pitchFamily="34" charset="0"/>
              </a:rPr>
              <a:t>vwk</a:t>
            </a:r>
            <a:r>
              <a:rPr lang="en-US" sz="3800" b="0" i="0" u="none" strike="noStrike" dirty="0">
                <a:effectLst/>
                <a:latin typeface="CS New Athanasius" pitchFamily="34" charset="0"/>
              </a:rPr>
              <a:t> pe </a:t>
            </a:r>
            <a:r>
              <a:rPr lang="en-US" sz="3800" b="0" i="0" u="none" strike="noStrike" dirty="0" err="1">
                <a:effectLst/>
                <a:latin typeface="CS New Athanasius" pitchFamily="34" charset="0"/>
              </a:rPr>
              <a:t>pi`w`ou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ni`eneh</a:t>
            </a:r>
            <a:r>
              <a:rPr lang="en-US" sz="3800" b="0" i="0" u="none" strike="noStrike" dirty="0">
                <a:effectLst/>
                <a:latin typeface="CS New Athanasius" pitchFamily="34" charset="0"/>
              </a:rPr>
              <a:t>.</a:t>
            </a:r>
            <a:endParaRPr lang="en-GB" sz="3800" dirty="0"/>
          </a:p>
        </p:txBody>
      </p:sp>
      <p:sp>
        <p:nvSpPr>
          <p:cNvPr id="8" name="Text Placeholder 4">
            <a:extLst>
              <a:ext uri="{FF2B5EF4-FFF2-40B4-BE49-F238E27FC236}">
                <a16:creationId xmlns:a16="http://schemas.microsoft.com/office/drawing/2014/main" id="{C1A0105A-D1CC-4E51-ADC0-B13DC0EE59F4}"/>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Tree>
    <p:extLst>
      <p:ext uri="{BB962C8B-B14F-4D97-AF65-F5344CB8AC3E}">
        <p14:creationId xmlns:p14="http://schemas.microsoft.com/office/powerpoint/2010/main" val="142329728"/>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24B4694-0EE8-2E43-D1FD-5C1F65AD79D6}"/>
              </a:ext>
            </a:extLst>
          </p:cNvPr>
          <p:cNvSpPr>
            <a:spLocks noGrp="1"/>
          </p:cNvSpPr>
          <p:nvPr>
            <p:ph type="title"/>
          </p:nvPr>
        </p:nvSpPr>
        <p:spPr>
          <a:xfrm>
            <a:off x="-1" y="4370294"/>
            <a:ext cx="9144000" cy="66245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هلليلويا هلليلويا، يسوع المسيح إبن الله، تجسد من العذراء.</a:t>
            </a:r>
            <a:endParaRPr lang="en-US" sz="2800" dirty="0"/>
          </a:p>
        </p:txBody>
      </p:sp>
      <p:sp>
        <p:nvSpPr>
          <p:cNvPr id="3" name="Text Placeholder 2">
            <a:extLst>
              <a:ext uri="{FF2B5EF4-FFF2-40B4-BE49-F238E27FC236}">
                <a16:creationId xmlns:a16="http://schemas.microsoft.com/office/drawing/2014/main" id="{F2EB7D04-BBEF-171B-1B97-CB518970610A}"/>
              </a:ext>
            </a:extLst>
          </p:cNvPr>
          <p:cNvSpPr>
            <a:spLocks noGrp="1"/>
          </p:cNvSpPr>
          <p:nvPr>
            <p:ph type="body" idx="1"/>
          </p:nvPr>
        </p:nvSpPr>
        <p:spPr>
          <a:xfrm>
            <a:off x="0" y="5951141"/>
            <a:ext cx="9143999" cy="906859"/>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الليلويا الليلويا: إيسوس بخرستوس إبشيري إم إفنوتي: أفتشي صاركس إيڤول خين تي بارثينوس.</a:t>
            </a:r>
          </a:p>
        </p:txBody>
      </p:sp>
      <p:sp>
        <p:nvSpPr>
          <p:cNvPr id="4" name="Text Placeholder 3">
            <a:extLst>
              <a:ext uri="{FF2B5EF4-FFF2-40B4-BE49-F238E27FC236}">
                <a16:creationId xmlns:a16="http://schemas.microsoft.com/office/drawing/2014/main" id="{C826DE3A-427A-AE87-4229-9716FBBADC87}"/>
              </a:ext>
            </a:extLst>
          </p:cNvPr>
          <p:cNvSpPr>
            <a:spLocks noGrp="1"/>
          </p:cNvSpPr>
          <p:nvPr>
            <p:ph type="body" sz="quarter" idx="3"/>
          </p:nvPr>
        </p:nvSpPr>
        <p:spPr>
          <a:xfrm>
            <a:off x="0" y="5032745"/>
            <a:ext cx="9144000" cy="918396"/>
          </a:xfrm>
        </p:spPr>
        <p:txBody>
          <a:bodyPr anchor="ctr"/>
          <a:lstStyle/>
          <a:p>
            <a:r>
              <a:rPr lang="pt-BR" altLang="en-US" sz="3500" b="0" dirty="0">
                <a:latin typeface="CS New Athanasius" panose="020B0500000000000000" pitchFamily="34" charset="0"/>
                <a:cs typeface="Times New Roman" panose="02020603050405020304" pitchFamily="18" charset="0"/>
              </a:rPr>
              <a:t>Allylouia (=d)@ Iycouc Pi`,rictoc `Psyri `m`Vnou]@ </a:t>
            </a:r>
            <a:r>
              <a:rPr lang="pt-BR" altLang="en-US" b="0" dirty="0">
                <a:latin typeface="CS New Athanasius" panose="020B0500000000000000" pitchFamily="34" charset="0"/>
                <a:cs typeface="Times New Roman" panose="02020603050405020304" pitchFamily="18" charset="0"/>
              </a:rPr>
              <a:t>af[icarx `ebol qen }par;enoc.</a:t>
            </a:r>
            <a:endParaRPr lang="pt-BR" altLang="en-US" sz="3500" b="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8946907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72BE0DBD-AD81-4CB6-9884-21357ABF0111}"/>
              </a:ext>
            </a:extLst>
          </p:cNvPr>
          <p:cNvSpPr>
            <a:spLocks noGrp="1"/>
          </p:cNvSpPr>
          <p:nvPr>
            <p:ph type="title"/>
          </p:nvPr>
        </p:nvSpPr>
        <p:spPr/>
        <p:txBody>
          <a:bodyPr/>
          <a:lstStyle/>
          <a:p>
            <a:r>
              <a:rPr lang="ar-EG" u="sng" dirty="0">
                <a:solidFill>
                  <a:srgbClr val="FFC000"/>
                </a:solidFill>
              </a:rPr>
              <a:t>مرد انجيل سبت لعازر</a:t>
            </a:r>
            <a:endParaRPr lang="en-GB" u="sng" dirty="0">
              <a:solidFill>
                <a:srgbClr val="FFC000"/>
              </a:solidFill>
            </a:endParaRPr>
          </a:p>
        </p:txBody>
      </p:sp>
      <p:sp>
        <p:nvSpPr>
          <p:cNvPr id="6" name="Text Placeholder 5">
            <a:extLst>
              <a:ext uri="{FF2B5EF4-FFF2-40B4-BE49-F238E27FC236}">
                <a16:creationId xmlns:a16="http://schemas.microsoft.com/office/drawing/2014/main" id="{B101364F-3A39-4529-B410-0BC84D17719F}"/>
              </a:ext>
            </a:extLst>
          </p:cNvPr>
          <p:cNvSpPr>
            <a:spLocks noGrp="1"/>
          </p:cNvSpPr>
          <p:nvPr>
            <p:ph type="body" idx="1"/>
          </p:nvPr>
        </p:nvSpPr>
        <p:spPr>
          <a:xfrm>
            <a:off x="-1" y="6186653"/>
            <a:ext cx="9143999" cy="654782"/>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 </a:t>
            </a:r>
            <a:endParaRPr lang="en-GB" sz="3600" dirty="0"/>
          </a:p>
        </p:txBody>
      </p:sp>
      <p:sp>
        <p:nvSpPr>
          <p:cNvPr id="7" name="Text Placeholder 6">
            <a:extLst>
              <a:ext uri="{FF2B5EF4-FFF2-40B4-BE49-F238E27FC236}">
                <a16:creationId xmlns:a16="http://schemas.microsoft.com/office/drawing/2014/main" id="{30CF80CD-0C7C-4C8D-890F-E0A2B1326880}"/>
              </a:ext>
            </a:extLst>
          </p:cNvPr>
          <p:cNvSpPr>
            <a:spLocks noGrp="1"/>
          </p:cNvSpPr>
          <p:nvPr>
            <p:ph type="body" sz="quarter" idx="3"/>
          </p:nvPr>
        </p:nvSpPr>
        <p:spPr>
          <a:xfrm>
            <a:off x="-2" y="5069541"/>
            <a:ext cx="9144000" cy="1117112"/>
          </a:xfrm>
        </p:spPr>
        <p:txBody>
          <a:bodyPr anchor="ctr"/>
          <a:lstStyle/>
          <a:p>
            <a:pPr>
              <a:spcBef>
                <a:spcPts val="0"/>
              </a:spcBef>
            </a:pPr>
            <a:r>
              <a:rPr lang="es-ES" sz="4000" dirty="0"/>
              <a:t>&lt;ere </a:t>
            </a:r>
            <a:r>
              <a:rPr lang="es-ES" sz="4000" dirty="0" err="1"/>
              <a:t>Lazaroc</a:t>
            </a:r>
            <a:r>
              <a:rPr lang="es-ES" sz="4000" dirty="0"/>
              <a:t> </a:t>
            </a:r>
            <a:r>
              <a:rPr lang="es-ES" sz="4000" dirty="0" err="1"/>
              <a:t>vy`etaftwnocf</a:t>
            </a:r>
            <a:r>
              <a:rPr lang="es-ES" sz="4000" dirty="0"/>
              <a:t>@ </a:t>
            </a:r>
            <a:r>
              <a:rPr lang="es-ES" sz="4000" dirty="0" err="1"/>
              <a:t>menenca</a:t>
            </a:r>
            <a:endParaRPr lang="ar-EG" sz="4000" dirty="0"/>
          </a:p>
          <a:p>
            <a:pPr>
              <a:spcBef>
                <a:spcPts val="0"/>
              </a:spcBef>
            </a:pPr>
            <a:r>
              <a:rPr lang="es-ES" sz="4000" dirty="0"/>
              <a:t> `</a:t>
            </a:r>
            <a:r>
              <a:rPr lang="es-ES" sz="4000" dirty="0" err="1"/>
              <a:t>ftoou</a:t>
            </a:r>
            <a:r>
              <a:rPr lang="es-ES" sz="4000" dirty="0"/>
              <a:t> `</a:t>
            </a:r>
            <a:r>
              <a:rPr lang="es-ES" sz="4000" dirty="0" err="1"/>
              <a:t>n`ehoou</a:t>
            </a:r>
            <a:r>
              <a:rPr lang="es-ES" sz="4000" dirty="0"/>
              <a:t>@</a:t>
            </a:r>
            <a:endParaRPr lang="en-GB" sz="4000" dirty="0"/>
          </a:p>
        </p:txBody>
      </p:sp>
      <p:sp>
        <p:nvSpPr>
          <p:cNvPr id="8" name="Text Placeholder 7">
            <a:extLst>
              <a:ext uri="{FF2B5EF4-FFF2-40B4-BE49-F238E27FC236}">
                <a16:creationId xmlns:a16="http://schemas.microsoft.com/office/drawing/2014/main" id="{70B88101-B111-4588-A11A-F1EE79B9F0C5}"/>
              </a:ext>
            </a:extLst>
          </p:cNvPr>
          <p:cNvSpPr>
            <a:spLocks noGrp="1"/>
          </p:cNvSpPr>
          <p:nvPr>
            <p:ph type="body" sz="quarter" idx="10"/>
          </p:nvPr>
        </p:nvSpPr>
        <p:spPr>
          <a:xfrm>
            <a:off x="0" y="4414838"/>
            <a:ext cx="9144000" cy="654703"/>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endParaRPr lang="en-GB" sz="4400" dirty="0"/>
          </a:p>
        </p:txBody>
      </p:sp>
    </p:spTree>
    <p:extLst>
      <p:ext uri="{BB962C8B-B14F-4D97-AF65-F5344CB8AC3E}">
        <p14:creationId xmlns:p14="http://schemas.microsoft.com/office/powerpoint/2010/main" val="2807800957"/>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15230CF-F122-4493-907F-A1B4B256F0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21799AA-1DCC-4549-9CAF-12EB9718306F}"/>
              </a:ext>
            </a:extLst>
          </p:cNvPr>
          <p:cNvSpPr>
            <a:spLocks noGrp="1"/>
          </p:cNvSpPr>
          <p:nvPr>
            <p:ph type="body" idx="1"/>
          </p:nvPr>
        </p:nvSpPr>
        <p:spPr>
          <a:xfrm>
            <a:off x="0" y="5876925"/>
            <a:ext cx="9143999" cy="981075"/>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خاثفيف إنجيه بي بيت هوؤ.</a:t>
            </a:r>
            <a:endParaRPr lang="en-GB" sz="3600" dirty="0"/>
          </a:p>
        </p:txBody>
      </p:sp>
      <p:sp>
        <p:nvSpPr>
          <p:cNvPr id="4" name="Text Placeholder 3">
            <a:extLst>
              <a:ext uri="{FF2B5EF4-FFF2-40B4-BE49-F238E27FC236}">
                <a16:creationId xmlns:a16="http://schemas.microsoft.com/office/drawing/2014/main" id="{4DB1716A-293E-4B21-BE6F-41DD9CBB7BB1}"/>
              </a:ext>
            </a:extLst>
          </p:cNvPr>
          <p:cNvSpPr>
            <a:spLocks noGrp="1"/>
          </p:cNvSpPr>
          <p:nvPr>
            <p:ph type="body" sz="quarter" idx="3"/>
          </p:nvPr>
        </p:nvSpPr>
        <p:spPr>
          <a:xfrm>
            <a:off x="0" y="5169087"/>
            <a:ext cx="9144000" cy="707838"/>
          </a:xfrm>
        </p:spPr>
        <p:txBody>
          <a:bodyPr anchor="ctr"/>
          <a:lstStyle/>
          <a:p>
            <a:pPr>
              <a:lnSpc>
                <a:spcPct val="70000"/>
              </a:lnSpc>
              <a:spcBef>
                <a:spcPts val="0"/>
              </a:spcBef>
            </a:pPr>
            <a:r>
              <a:rPr lang="en-GB" dirty="0" err="1"/>
              <a:t>matounoc</a:t>
            </a:r>
            <a:r>
              <a:rPr lang="en-GB" dirty="0"/>
              <a:t> </a:t>
            </a:r>
            <a:r>
              <a:rPr lang="en-GB" dirty="0" err="1"/>
              <a:t>pahyt</a:t>
            </a:r>
            <a:r>
              <a:rPr lang="en-GB" dirty="0"/>
              <a:t> pa</a:t>
            </a:r>
            <a:r>
              <a:rPr lang="en-US" dirty="0"/>
              <a:t>[</a:t>
            </a:r>
            <a:r>
              <a:rPr lang="en-GB" dirty="0" err="1"/>
              <a:t>oic</a:t>
            </a:r>
            <a:r>
              <a:rPr lang="en-GB" dirty="0"/>
              <a:t> </a:t>
            </a:r>
            <a:r>
              <a:rPr lang="en-GB" dirty="0" err="1"/>
              <a:t>Iycouc</a:t>
            </a:r>
            <a:r>
              <a:rPr lang="en-GB" dirty="0"/>
              <a:t>@ </a:t>
            </a:r>
            <a:r>
              <a:rPr lang="en-GB" dirty="0" err="1"/>
              <a:t>vy`etafqa;bef</a:t>
            </a:r>
            <a:endParaRPr lang="en-GB" dirty="0"/>
          </a:p>
          <a:p>
            <a:pPr>
              <a:lnSpc>
                <a:spcPct val="70000"/>
              </a:lnSpc>
              <a:spcBef>
                <a:spcPts val="0"/>
              </a:spcBef>
            </a:pPr>
            <a:r>
              <a:rPr lang="en-GB" dirty="0"/>
              <a:t> `</a:t>
            </a:r>
            <a:r>
              <a:rPr lang="en-GB" dirty="0" err="1"/>
              <a:t>nje</a:t>
            </a:r>
            <a:r>
              <a:rPr lang="en-GB" dirty="0"/>
              <a:t> </a:t>
            </a:r>
            <a:r>
              <a:rPr lang="en-GB" dirty="0" err="1"/>
              <a:t>pipethwou</a:t>
            </a:r>
            <a:r>
              <a:rPr lang="en-GB" dirty="0"/>
              <a:t>.</a:t>
            </a:r>
          </a:p>
        </p:txBody>
      </p:sp>
      <p:sp>
        <p:nvSpPr>
          <p:cNvPr id="5" name="Text Placeholder 4">
            <a:extLst>
              <a:ext uri="{FF2B5EF4-FFF2-40B4-BE49-F238E27FC236}">
                <a16:creationId xmlns:a16="http://schemas.microsoft.com/office/drawing/2014/main" id="{F13E3E8F-2C87-45F9-9D1D-34F0099EEA5C}"/>
              </a:ext>
            </a:extLst>
          </p:cNvPr>
          <p:cNvSpPr>
            <a:spLocks noGrp="1"/>
          </p:cNvSpPr>
          <p:nvPr>
            <p:ph type="body" sz="quarter" idx="10"/>
          </p:nvPr>
        </p:nvSpPr>
        <p:spPr>
          <a:xfrm>
            <a:off x="0" y="4361051"/>
            <a:ext cx="9144000" cy="707838"/>
          </a:xfrm>
        </p:spPr>
        <p:txBody>
          <a:bodyPr/>
          <a:lstStyle/>
          <a:p>
            <a:r>
              <a:rPr kumimoji="0" lang="ar-EG" sz="46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600" dirty="0"/>
          </a:p>
        </p:txBody>
      </p:sp>
    </p:spTree>
    <p:extLst>
      <p:ext uri="{BB962C8B-B14F-4D97-AF65-F5344CB8AC3E}">
        <p14:creationId xmlns:p14="http://schemas.microsoft.com/office/powerpoint/2010/main" val="1310863153"/>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26F750A-019F-464E-AB32-28D887F0521B}"/>
              </a:ext>
            </a:extLst>
          </p:cNvPr>
          <p:cNvSpPr>
            <a:spLocks noGrp="1"/>
          </p:cNvSpPr>
          <p:nvPr>
            <p:ph type="title"/>
          </p:nvPr>
        </p:nvSpPr>
        <p:spPr>
          <a:xfrm>
            <a:off x="-1828801" y="-3626"/>
            <a:ext cx="1828801" cy="2124526"/>
          </a:xfrm>
        </p:spPr>
        <p:txBody>
          <a:bodyPr>
            <a:normAutofit fontScale="90000"/>
          </a:bodyPr>
          <a:lstStyle/>
          <a:p>
            <a:r>
              <a:rPr lang="ar-EG" dirty="0">
                <a:solidFill>
                  <a:srgbClr val="FFC000"/>
                </a:solidFill>
              </a:rPr>
              <a:t>مرد الانجيل الاول الشعانين - اوصنا طو ايو</a:t>
            </a:r>
            <a:endParaRPr lang="en-GB" dirty="0">
              <a:solidFill>
                <a:srgbClr val="FFC000"/>
              </a:solidFill>
            </a:endParaRPr>
          </a:p>
        </p:txBody>
      </p:sp>
      <p:sp>
        <p:nvSpPr>
          <p:cNvPr id="3" name="Text Placeholder 2">
            <a:extLst>
              <a:ext uri="{FF2B5EF4-FFF2-40B4-BE49-F238E27FC236}">
                <a16:creationId xmlns:a16="http://schemas.microsoft.com/office/drawing/2014/main" id="{DDCEFF9C-E134-4F7F-9B60-D2615967E9DA}"/>
              </a:ext>
            </a:extLst>
          </p:cNvPr>
          <p:cNvSpPr>
            <a:spLocks noGrp="1"/>
          </p:cNvSpPr>
          <p:nvPr>
            <p:ph type="body" idx="1"/>
          </p:nvPr>
        </p:nvSpPr>
        <p:spPr>
          <a:xfrm>
            <a:off x="-1" y="5916706"/>
            <a:ext cx="9143999" cy="924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أوصاننا طو إيو داڤيد : بالين طو إيو داڤيد</a:t>
            </a:r>
            <a:r>
              <a:rPr lang="ar-EG" sz="36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8DF63FDB-9352-4E45-81BB-C267C9982146}"/>
              </a:ext>
            </a:extLst>
          </p:cNvPr>
          <p:cNvSpPr>
            <a:spLocks noGrp="1"/>
          </p:cNvSpPr>
          <p:nvPr>
            <p:ph type="body" sz="quarter" idx="3"/>
          </p:nvPr>
        </p:nvSpPr>
        <p:spPr>
          <a:xfrm>
            <a:off x="0" y="4975413"/>
            <a:ext cx="9144000" cy="808892"/>
          </a:xfrm>
        </p:spPr>
        <p:txBody>
          <a:bodyPr anchor="ctr"/>
          <a:lstStyle/>
          <a:p>
            <a:pPr>
              <a:lnSpc>
                <a:spcPct val="80000"/>
              </a:lnSpc>
              <a:spcBef>
                <a:spcPts val="0"/>
              </a:spcBef>
            </a:pPr>
            <a:r>
              <a:rPr lang="en-GB" dirty="0" err="1"/>
              <a:t>Wcanna</a:t>
            </a:r>
            <a:r>
              <a:rPr lang="en-GB" dirty="0"/>
              <a:t> </a:t>
            </a:r>
            <a:r>
              <a:rPr lang="en-GB" dirty="0" err="1"/>
              <a:t>tw</a:t>
            </a:r>
            <a:r>
              <a:rPr lang="en-GB" dirty="0"/>
              <a:t> `</a:t>
            </a:r>
            <a:r>
              <a:rPr lang="en-GB" dirty="0" err="1"/>
              <a:t>ui`w</a:t>
            </a:r>
            <a:r>
              <a:rPr lang="en-GB" dirty="0"/>
              <a:t> </a:t>
            </a:r>
            <a:r>
              <a:rPr lang="en-GB" dirty="0" err="1"/>
              <a:t>Dauid</a:t>
            </a:r>
            <a:r>
              <a:rPr lang="en-GB" dirty="0"/>
              <a:t>@ </a:t>
            </a:r>
            <a:r>
              <a:rPr lang="en-GB" dirty="0" err="1"/>
              <a:t>palin</a:t>
            </a:r>
            <a:r>
              <a:rPr lang="en-GB" dirty="0"/>
              <a:t> </a:t>
            </a:r>
            <a:r>
              <a:rPr lang="en-GB" dirty="0" err="1"/>
              <a:t>tw</a:t>
            </a:r>
            <a:r>
              <a:rPr lang="en-GB" dirty="0"/>
              <a:t> `</a:t>
            </a:r>
            <a:r>
              <a:rPr lang="en-GB" dirty="0" err="1"/>
              <a:t>ui`w</a:t>
            </a:r>
            <a:r>
              <a:rPr lang="en-GB" dirty="0"/>
              <a:t> </a:t>
            </a:r>
            <a:r>
              <a:rPr lang="en-GB" dirty="0" err="1"/>
              <a:t>Dauid</a:t>
            </a:r>
            <a:r>
              <a:rPr lang="en-GB" dirty="0"/>
              <a:t>@</a:t>
            </a:r>
            <a:endParaRPr lang="ar-EG"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DF0A9D2F-2137-493C-8BDA-69F94CC8B0A5}"/>
              </a:ext>
            </a:extLst>
          </p:cNvPr>
          <p:cNvSpPr>
            <a:spLocks noGrp="1"/>
          </p:cNvSpPr>
          <p:nvPr>
            <p:ph type="body" sz="quarter" idx="10"/>
          </p:nvPr>
        </p:nvSpPr>
        <p:spPr>
          <a:xfrm>
            <a:off x="-2" y="4361827"/>
            <a:ext cx="9144000" cy="613586"/>
          </a:xfrm>
        </p:spPr>
        <p:txBody>
          <a:bodyP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أوصنا لإبن داود، وأيضاً أوصنا لابن داود</a:t>
            </a:r>
            <a:r>
              <a:rPr lang="ar-EG" sz="3000" b="1" kern="1200" dirty="0">
                <a:solidFill>
                  <a:schemeClr val="bg1"/>
                </a:solidFill>
                <a:latin typeface="Times New Roman" pitchFamily="18" charset="0"/>
                <a:ea typeface="+mn-ea"/>
                <a:cs typeface="Times New Roman" pitchFamily="18" charset="0"/>
              </a:rPr>
              <a:t>، مبارك الآتى، باسم رب القوات.</a:t>
            </a:r>
          </a:p>
        </p:txBody>
      </p:sp>
    </p:spTree>
    <p:extLst>
      <p:ext uri="{BB962C8B-B14F-4D97-AF65-F5344CB8AC3E}">
        <p14:creationId xmlns:p14="http://schemas.microsoft.com/office/powerpoint/2010/main" val="2523644519"/>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868AE47-B955-418C-810A-BA82FA7C836A}"/>
              </a:ext>
            </a:extLst>
          </p:cNvPr>
          <p:cNvSpPr>
            <a:spLocks noGrp="1"/>
          </p:cNvSpPr>
          <p:nvPr>
            <p:ph type="title"/>
          </p:nvPr>
        </p:nvSpPr>
        <p:spPr>
          <a:xfrm>
            <a:off x="-1721224" y="-3626"/>
            <a:ext cx="1721224" cy="1482802"/>
          </a:xfrm>
        </p:spPr>
        <p:txBody>
          <a:bodyPr>
            <a:normAutofit/>
          </a:bodyPr>
          <a:lstStyle/>
          <a:p>
            <a:r>
              <a:rPr lang="ar-EG" dirty="0">
                <a:solidFill>
                  <a:srgbClr val="FFC000"/>
                </a:solidFill>
              </a:rPr>
              <a:t>مرد الانجيل الاول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Tree>
    <p:extLst>
      <p:ext uri="{BB962C8B-B14F-4D97-AF65-F5344CB8AC3E}">
        <p14:creationId xmlns:p14="http://schemas.microsoft.com/office/powerpoint/2010/main" val="1101420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4400" b="1" dirty="0">
                <a:cs typeface="Times New Roman" panose="02020603050405020304" pitchFamily="18" charset="0"/>
              </a:rPr>
              <a:t>عندهم مرضى</a:t>
            </a:r>
            <a:r>
              <a:rPr lang="ar-EG" sz="4400" b="1" dirty="0">
                <a:cs typeface="Times New Roman" panose="02020603050405020304" pitchFamily="18" charset="0"/>
              </a:rPr>
              <a:t> </a:t>
            </a:r>
            <a:r>
              <a:rPr lang="ar-SA" sz="4400" b="1" dirty="0">
                <a:cs typeface="Times New Roman" panose="02020603050405020304" pitchFamily="18" charset="0"/>
              </a:rPr>
              <a:t>بأنواع أمراض كثيرة يقدمونهم إليه. أما هو فكان يضع يديه على كل واحد منهم فيشفيهم. وكانت الشياطين تخرج من كثيرين وهي تصرخ وتقول: أنت هو</a:t>
            </a:r>
            <a:r>
              <a:rPr lang="ar-EG" sz="4400" b="1" dirty="0">
                <a:cs typeface="Times New Roman" panose="02020603050405020304" pitchFamily="18" charset="0"/>
              </a:rPr>
              <a:t> </a:t>
            </a:r>
            <a:r>
              <a:rPr lang="ar-SA" sz="4400" b="1" dirty="0">
                <a:cs typeface="Times New Roman" panose="02020603050405020304" pitchFamily="18" charset="0"/>
              </a:rPr>
              <a:t>المسيح ابن الله.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19846113"/>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6579615"/>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820953079"/>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0091267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60385521"/>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C24C0DF3-50C3-41E3-8678-04FD8C8CDF85}"/>
              </a:ext>
            </a:extLst>
          </p:cNvPr>
          <p:cNvSpPr>
            <a:spLocks noGrp="1"/>
          </p:cNvSpPr>
          <p:nvPr>
            <p:ph type="title"/>
          </p:nvPr>
        </p:nvSpPr>
        <p:spPr>
          <a:xfrm>
            <a:off x="-1640541" y="-3626"/>
            <a:ext cx="1640541" cy="2446787"/>
          </a:xfrm>
        </p:spPr>
        <p:txBody>
          <a:bodyPr>
            <a:normAutofit fontScale="90000"/>
          </a:bodyPr>
          <a:lstStyle/>
          <a:p>
            <a:r>
              <a:rPr lang="ar-EG" dirty="0">
                <a:solidFill>
                  <a:srgbClr val="FFC000"/>
                </a:solidFill>
              </a:rPr>
              <a:t>مرد الانجيل الثاني الشعانين - أوصانا إن تيس</a:t>
            </a:r>
            <a:endParaRPr lang="en-GB" dirty="0">
              <a:solidFill>
                <a:srgbClr val="FFC000"/>
              </a:solidFill>
            </a:endParaRPr>
          </a:p>
        </p:txBody>
      </p:sp>
      <p:sp>
        <p:nvSpPr>
          <p:cNvPr id="3" name="Text Placeholder 2">
            <a:extLst>
              <a:ext uri="{FF2B5EF4-FFF2-40B4-BE49-F238E27FC236}">
                <a16:creationId xmlns:a16="http://schemas.microsoft.com/office/drawing/2014/main" id="{B3149239-9368-4A76-BDAA-3F26D5219029}"/>
              </a:ext>
            </a:extLst>
          </p:cNvPr>
          <p:cNvSpPr>
            <a:spLocks noGrp="1"/>
          </p:cNvSpPr>
          <p:nvPr>
            <p:ph type="body" idx="1"/>
          </p:nvPr>
        </p:nvSpPr>
        <p:spPr>
          <a:xfrm>
            <a:off x="-1" y="5908424"/>
            <a:ext cx="9143999" cy="933012"/>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إن تيس إبسيس تيس: بالين إن تيس إبسيس تيس</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4AF1B9D5-88FA-4F24-A9B2-B82306E4D420}"/>
              </a:ext>
            </a:extLst>
          </p:cNvPr>
          <p:cNvSpPr>
            <a:spLocks noGrp="1"/>
          </p:cNvSpPr>
          <p:nvPr>
            <p:ph type="body" sz="quarter" idx="3"/>
          </p:nvPr>
        </p:nvSpPr>
        <p:spPr>
          <a:xfrm>
            <a:off x="-2" y="4975413"/>
            <a:ext cx="9144000" cy="933010"/>
          </a:xfrm>
        </p:spPr>
        <p:txBody>
          <a:bodyPr anchor="ctr"/>
          <a:lstStyle/>
          <a:p>
            <a:pPr>
              <a:lnSpc>
                <a:spcPct val="80000"/>
              </a:lnSpc>
              <a:spcBef>
                <a:spcPts val="0"/>
              </a:spcBef>
            </a:pPr>
            <a:r>
              <a:rPr lang="en-GB" sz="3800" dirty="0" err="1"/>
              <a:t>Wcanna</a:t>
            </a:r>
            <a:r>
              <a:rPr lang="en-GB" sz="3800" dirty="0"/>
              <a:t> </a:t>
            </a:r>
            <a:r>
              <a:rPr lang="en-GB" sz="3800" dirty="0" err="1"/>
              <a:t>en</a:t>
            </a:r>
            <a:r>
              <a:rPr lang="en-GB" sz="3800" dirty="0"/>
              <a:t> tic `</a:t>
            </a:r>
            <a:r>
              <a:rPr lang="en-GB" sz="3800" dirty="0" err="1"/>
              <a:t>u'ictic</a:t>
            </a:r>
            <a:r>
              <a:rPr lang="en-GB" sz="3800" dirty="0"/>
              <a:t>@ </a:t>
            </a:r>
            <a:r>
              <a:rPr lang="en-GB" sz="3800" dirty="0" err="1"/>
              <a:t>palin</a:t>
            </a:r>
            <a:r>
              <a:rPr lang="en-GB" sz="3800" dirty="0"/>
              <a:t> </a:t>
            </a:r>
            <a:r>
              <a:rPr lang="en-GB" sz="3800" dirty="0" err="1"/>
              <a:t>en</a:t>
            </a:r>
            <a:r>
              <a:rPr lang="en-GB" sz="3800" dirty="0"/>
              <a:t> tic `</a:t>
            </a:r>
            <a:r>
              <a:rPr lang="en-GB" sz="3800" dirty="0" err="1"/>
              <a:t>u'ictic</a:t>
            </a:r>
            <a:r>
              <a:rPr lang="en-GB" sz="3800" dirty="0"/>
              <a:t>@</a:t>
            </a:r>
            <a:endParaRPr lang="ar-EG" sz="3800" dirty="0"/>
          </a:p>
          <a:p>
            <a:pPr>
              <a:lnSpc>
                <a:spcPct val="80000"/>
              </a:lnSpc>
              <a:spcBef>
                <a:spcPts val="0"/>
              </a:spcBef>
            </a:pPr>
            <a:r>
              <a:rPr lang="en-GB" dirty="0"/>
              <a:t>`</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0B54DA35-45C8-49BE-A972-5BF966031CF5}"/>
              </a:ext>
            </a:extLst>
          </p:cNvPr>
          <p:cNvSpPr>
            <a:spLocks noGrp="1"/>
          </p:cNvSpPr>
          <p:nvPr>
            <p:ph type="body" sz="quarter" idx="10"/>
          </p:nvPr>
        </p:nvSpPr>
        <p:spPr>
          <a:xfrm>
            <a:off x="0" y="4414839"/>
            <a:ext cx="9144000" cy="560574"/>
          </a:xfrm>
        </p:spPr>
        <p:txBody>
          <a:bodyPr/>
          <a:lstStyle/>
          <a:p>
            <a:r>
              <a:rPr lang="ar-EG" sz="2900" dirty="0"/>
              <a:t>أوصنا في الأعالي، وأيضاً أوصنا في الأعالي، مبارك الآتى، باسم رب القوات.</a:t>
            </a:r>
          </a:p>
        </p:txBody>
      </p:sp>
    </p:spTree>
    <p:extLst>
      <p:ext uri="{BB962C8B-B14F-4D97-AF65-F5344CB8AC3E}">
        <p14:creationId xmlns:p14="http://schemas.microsoft.com/office/powerpoint/2010/main" val="422639565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37089907"/>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48A385CB-4FBC-4962-9E46-3F62AD31191F}"/>
              </a:ext>
            </a:extLst>
          </p:cNvPr>
          <p:cNvSpPr>
            <a:spLocks noGrp="1"/>
          </p:cNvSpPr>
          <p:nvPr>
            <p:ph type="title"/>
          </p:nvPr>
        </p:nvSpPr>
        <p:spPr/>
        <p:txBody>
          <a:bodyPr>
            <a:normAutofit fontScale="90000"/>
          </a:bodyPr>
          <a:lstStyle/>
          <a:p>
            <a:r>
              <a:rPr lang="ar-EG" dirty="0"/>
              <a:t>مرد الانجيل الثاني الشعانين</a:t>
            </a:r>
            <a:endParaRPr lang="en-GB" dirty="0"/>
          </a:p>
        </p:txBody>
      </p:sp>
      <p:sp>
        <p:nvSpPr>
          <p:cNvPr id="6" name="Content Placeholder 3">
            <a:extLst>
              <a:ext uri="{FF2B5EF4-FFF2-40B4-BE49-F238E27FC236}">
                <a16:creationId xmlns:a16="http://schemas.microsoft.com/office/drawing/2014/main" id="{1771964E-79D9-447A-B2A5-D679147BAC2A}"/>
              </a:ext>
            </a:extLst>
          </p:cNvPr>
          <p:cNvSpPr txBox="1">
            <a:spLocks noGrp="1"/>
          </p:cNvSpPr>
          <p:nvPr>
            <p:ph type="body" sz="quarter" idx="10"/>
          </p:nvPr>
        </p:nvSpPr>
        <p:spPr bwMode="auto">
          <a:xfrm>
            <a:off x="1694329" y="4365302"/>
            <a:ext cx="5755341"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justLow" rtl="1" eaLnBrk="1" hangingPunct="1">
              <a:spcBef>
                <a:spcPct val="20000"/>
              </a:spcBef>
            </a:pPr>
            <a:r>
              <a:rPr lang="ar-EG" b="1" dirty="0">
                <a:solidFill>
                  <a:srgbClr val="FFFFFF"/>
                </a:solidFill>
                <a:latin typeface="CS New Athanasius" panose="020B0500000000000000" pitchFamily="34" charset="0"/>
                <a:cs typeface="Times New Roman" panose="02020603050405020304" pitchFamily="18" charset="0"/>
              </a:rPr>
              <a:t>الجالس فوق الشاروبيم،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اليوم ظهر في اورشليم،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راكباً علي جحشٍ بمجد عظيم،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وحوله طقوس ني انجيلوس.</a:t>
            </a:r>
            <a:br>
              <a:rPr lang="ar-EG" b="1" dirty="0">
                <a:solidFill>
                  <a:srgbClr val="FFFFFF"/>
                </a:solidFill>
                <a:latin typeface="CS New Athanasius" panose="020B0500000000000000" pitchFamily="34" charset="0"/>
                <a:cs typeface="Times New Roman" panose="02020603050405020304" pitchFamily="18" charset="0"/>
              </a:rPr>
            </a:br>
            <a:endParaRPr lang="ar-EG"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669200586"/>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03820880"/>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2600666385"/>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الثالث</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7542268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5400" b="1" dirty="0">
                <a:cs typeface="Times New Roman" panose="02020603050405020304" pitchFamily="18" charset="0"/>
              </a:rPr>
              <a:t>فكان ينتهرهم ولا يدَعهم ينطقون، لأنهم كانوا قد عرفوه أنه هو المسيح</a:t>
            </a:r>
            <a:r>
              <a:rPr lang="ar-EG" sz="5400" b="1" dirty="0">
                <a:cs typeface="Times New Roman" panose="02020603050405020304" pitchFamily="18" charset="0"/>
              </a:rPr>
              <a:t>. </a:t>
            </a:r>
          </a:p>
          <a:p>
            <a:pPr algn="l"/>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3032043821"/>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632328794"/>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5DB3F867-B09D-4F99-92B9-5E133140657A}"/>
              </a:ext>
            </a:extLst>
          </p:cNvPr>
          <p:cNvSpPr>
            <a:spLocks noGrp="1"/>
          </p:cNvSpPr>
          <p:nvPr>
            <p:ph type="title"/>
          </p:nvPr>
        </p:nvSpPr>
        <p:spPr>
          <a:xfrm>
            <a:off x="-1828801" y="-3626"/>
            <a:ext cx="1828801" cy="2329967"/>
          </a:xfrm>
        </p:spPr>
        <p:txBody>
          <a:bodyPr>
            <a:normAutofit/>
          </a:bodyPr>
          <a:lstStyle/>
          <a:p>
            <a:r>
              <a:rPr lang="ar-EG" dirty="0">
                <a:solidFill>
                  <a:srgbClr val="FFC000"/>
                </a:solidFill>
              </a:rPr>
              <a:t>مرد الانجيل الثالث الشعانين - اوصنا فاسيلي طو</a:t>
            </a:r>
            <a:endParaRPr lang="en-GB" dirty="0">
              <a:solidFill>
                <a:srgbClr val="FFC000"/>
              </a:solidFill>
            </a:endParaRPr>
          </a:p>
        </p:txBody>
      </p:sp>
      <p:sp>
        <p:nvSpPr>
          <p:cNvPr id="3" name="Text Placeholder 2">
            <a:extLst>
              <a:ext uri="{FF2B5EF4-FFF2-40B4-BE49-F238E27FC236}">
                <a16:creationId xmlns:a16="http://schemas.microsoft.com/office/drawing/2014/main" id="{A49B4805-136A-4464-92E9-03BDF90DF5E0}"/>
              </a:ext>
            </a:extLst>
          </p:cNvPr>
          <p:cNvSpPr>
            <a:spLocks noGrp="1"/>
          </p:cNvSpPr>
          <p:nvPr>
            <p:ph type="body" idx="1"/>
          </p:nvPr>
        </p:nvSpPr>
        <p:spPr>
          <a:xfrm>
            <a:off x="1" y="5851539"/>
            <a:ext cx="9143999" cy="1006461"/>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ڤاسيليتو إسرائيل: بالين ڤاسيليتو إسرائيل</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C2C382E7-9309-482E-AF5A-66B02149B519}"/>
              </a:ext>
            </a:extLst>
          </p:cNvPr>
          <p:cNvSpPr>
            <a:spLocks noGrp="1"/>
          </p:cNvSpPr>
          <p:nvPr>
            <p:ph type="body" sz="quarter" idx="3"/>
          </p:nvPr>
        </p:nvSpPr>
        <p:spPr>
          <a:xfrm>
            <a:off x="-2" y="5042647"/>
            <a:ext cx="9144000" cy="808892"/>
          </a:xfrm>
        </p:spPr>
        <p:txBody>
          <a:bodyPr anchor="ctr"/>
          <a:lstStyle/>
          <a:p>
            <a:pPr>
              <a:lnSpc>
                <a:spcPct val="80000"/>
              </a:lnSpc>
              <a:spcBef>
                <a:spcPts val="0"/>
              </a:spcBef>
            </a:pPr>
            <a:r>
              <a:rPr lang="en-GB" sz="3300" dirty="0" err="1"/>
              <a:t>Wcanna</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 </a:t>
            </a:r>
            <a:r>
              <a:rPr lang="en-GB" sz="3300" dirty="0" err="1"/>
              <a:t>palin</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a:t>
            </a:r>
            <a:endParaRPr lang="ar-EG" sz="33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C1CFB8B-F65E-44FC-A91D-2B5132191C60}"/>
              </a:ext>
            </a:extLst>
          </p:cNvPr>
          <p:cNvSpPr>
            <a:spLocks noGrp="1"/>
          </p:cNvSpPr>
          <p:nvPr>
            <p:ph type="body" sz="quarter" idx="10"/>
          </p:nvPr>
        </p:nvSpPr>
        <p:spPr>
          <a:xfrm>
            <a:off x="-53788" y="4414838"/>
            <a:ext cx="9251576" cy="627809"/>
          </a:xfrm>
        </p:spPr>
        <p:txBody>
          <a:bodyPr/>
          <a:lstStyle/>
          <a:p>
            <a:r>
              <a:rPr lang="ar-EG" sz="2800" dirty="0"/>
              <a:t>أوصنا ملك إسرائيل، وأيضاً أوصنا ملك إسرائيل، مبارك الآتى، باسم رب القوات.</a:t>
            </a:r>
          </a:p>
        </p:txBody>
      </p:sp>
    </p:spTree>
    <p:extLst>
      <p:ext uri="{BB962C8B-B14F-4D97-AF65-F5344CB8AC3E}">
        <p14:creationId xmlns:p14="http://schemas.microsoft.com/office/powerpoint/2010/main" val="306583980"/>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2000809"/>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C0B7EB6-A768-4BE4-B0E5-11A5B805EC01}"/>
              </a:ext>
            </a:extLst>
          </p:cNvPr>
          <p:cNvSpPr>
            <a:spLocks noGrp="1"/>
          </p:cNvSpPr>
          <p:nvPr>
            <p:ph type="title"/>
          </p:nvPr>
        </p:nvSpPr>
        <p:spPr>
          <a:xfrm>
            <a:off x="-1828801" y="-3626"/>
            <a:ext cx="1828801" cy="1550038"/>
          </a:xfrm>
        </p:spPr>
        <p:txBody>
          <a:bodyPr>
            <a:normAutofit/>
          </a:bodyPr>
          <a:lstStyle/>
          <a:p>
            <a:r>
              <a:rPr lang="ar-EG" dirty="0">
                <a:solidFill>
                  <a:srgbClr val="FFC000"/>
                </a:solidFill>
              </a:rPr>
              <a:t>مرد الانجيل الثالث الشعانين</a:t>
            </a:r>
            <a:endParaRPr lang="en-GB" dirty="0">
              <a:solidFill>
                <a:srgbClr val="FFC000"/>
              </a:solidFill>
            </a:endParaRPr>
          </a:p>
        </p:txBody>
      </p:sp>
      <p:sp>
        <p:nvSpPr>
          <p:cNvPr id="5" name="Text Placeholder 4">
            <a:extLst>
              <a:ext uri="{FF2B5EF4-FFF2-40B4-BE49-F238E27FC236}">
                <a16:creationId xmlns:a16="http://schemas.microsoft.com/office/drawing/2014/main" id="{6DED87BD-60FA-4572-BE14-0CD43EFB7EFD}"/>
              </a:ext>
            </a:extLst>
          </p:cNvPr>
          <p:cNvSpPr>
            <a:spLocks noGrp="1"/>
          </p:cNvSpPr>
          <p:nvPr>
            <p:ph type="body" sz="quarter" idx="10"/>
          </p:nvPr>
        </p:nvSpPr>
        <p:spPr>
          <a:xfrm>
            <a:off x="1949823" y="4370294"/>
            <a:ext cx="5244353" cy="2528047"/>
          </a:xfrm>
        </p:spPr>
        <p:txBody>
          <a:bodyPr anchor="t"/>
          <a:lstStyle/>
          <a:p>
            <a:pPr algn="justLow"/>
            <a:r>
              <a:rPr lang="ar-EG" sz="4400" b="1" dirty="0">
                <a:solidFill>
                  <a:srgbClr val="FFFFFF"/>
                </a:solidFill>
                <a:latin typeface="CS New Athanasius" panose="020B0500000000000000" pitchFamily="34" charset="0"/>
                <a:cs typeface="Times New Roman" panose="02020603050405020304" pitchFamily="18" charset="0"/>
              </a:rPr>
              <a:t>في الطريق فرشوا قمصان.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ومن الشجر قطعوا أغصان.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وهم يصيحون بالألحان.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أوصنا إبشيري إن داﭭيد.</a:t>
            </a:r>
            <a:br>
              <a:rPr lang="ar-EG" sz="4400" b="1" dirty="0">
                <a:solidFill>
                  <a:srgbClr val="FFFFFF"/>
                </a:solidFill>
                <a:latin typeface="CS New Athanasius" panose="020B0500000000000000" pitchFamily="34" charset="0"/>
                <a:cs typeface="Times New Roman" panose="02020603050405020304" pitchFamily="18" charset="0"/>
              </a:rPr>
            </a:br>
            <a:endParaRPr lang="ar-EG" sz="44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437280989"/>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80216907"/>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967789879"/>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2931459"/>
          </a:xfrm>
        </p:spPr>
        <p:txBody>
          <a:bodyPr>
            <a:normAutofit fontScale="90000"/>
          </a:bodyPr>
          <a:lstStyle/>
          <a:p>
            <a:r>
              <a:rPr lang="ar-EG" dirty="0"/>
              <a:t>صفحة لتشغيل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31312784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3429001"/>
          </a:xfrm>
        </p:spPr>
        <p:txBody>
          <a:bodyPr>
            <a:normAutofit fontScale="90000"/>
          </a:bodyPr>
          <a:lstStyle/>
          <a:p>
            <a:r>
              <a:rPr lang="ar-EG" dirty="0"/>
              <a:t>صفحة للرجوع من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470779363"/>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28800" y="75686"/>
            <a:ext cx="1828800" cy="4213926"/>
          </a:xfrm>
        </p:spPr>
        <p:txBody>
          <a:bodyPr>
            <a:normAutofit fontScale="90000"/>
          </a:bodyPr>
          <a:lstStyle/>
          <a:p>
            <a:r>
              <a:rPr lang="ar-EG" dirty="0"/>
              <a:t>صفحة لضمان اضافة المزمور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8555489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القيامة.png"/>
          <p:cNvPicPr>
            <a:picLocks noChangeAspect="1"/>
          </p:cNvPicPr>
          <p:nvPr/>
        </p:nvPicPr>
        <p:blipFill>
          <a:blip r:embed="rId2"/>
          <a:stretch>
            <a:fillRect/>
          </a:stretch>
        </p:blipFill>
        <p:spPr>
          <a:xfrm>
            <a:off x="0" y="1810800"/>
            <a:ext cx="9152542" cy="5052966"/>
          </a:xfrm>
          <a:prstGeom prst="rect">
            <a:avLst/>
          </a:prstGeom>
        </p:spPr>
      </p:pic>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Tree>
    <p:extLst>
      <p:ext uri="{BB962C8B-B14F-4D97-AF65-F5344CB8AC3E}">
        <p14:creationId xmlns:p14="http://schemas.microsoft.com/office/powerpoint/2010/main" val="64544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C5C3F72-85C9-4C9C-8A0E-C7D11713B92A}"/>
              </a:ext>
            </a:extLst>
          </p:cNvPr>
          <p:cNvSpPr>
            <a:spLocks noGrp="1"/>
          </p:cNvSpPr>
          <p:nvPr>
            <p:ph type="title"/>
          </p:nvPr>
        </p:nvSpPr>
        <p:spPr/>
        <p:txBody>
          <a:bodyPr/>
          <a:lstStyle/>
          <a:p>
            <a:r>
              <a:rPr lang="ar-EG" dirty="0"/>
              <a:t>قطع الغروب</a:t>
            </a:r>
            <a:endParaRPr lang="en-GB" dirty="0"/>
          </a:p>
        </p:txBody>
      </p:sp>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إذا كان الصديق بالجهد يخلص فأين أظهر أنا الخاطئ. ثقل النهار وحره لم أحتمل لضعف بشريتي. لكن أنت يا الله الرحوم احسبني مع أصحاب الساعة الحادية عشر.</a:t>
            </a:r>
            <a:r>
              <a:rPr lang="ar-EG" sz="4400" b="1" dirty="0">
                <a:cs typeface="Times New Roman" panose="02020603050405020304" pitchFamily="18" charset="0"/>
              </a:rPr>
              <a:t> </a:t>
            </a:r>
            <a:r>
              <a:rPr lang="ar-SA" sz="4400" b="1" dirty="0">
                <a:cs typeface="Times New Roman" panose="02020603050405020304" pitchFamily="18" charset="0"/>
              </a:rPr>
              <a:t>لأني هاأنذا بالآثام</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62967478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Tree>
    <p:extLst>
      <p:ext uri="{BB962C8B-B14F-4D97-AF65-F5344CB8AC3E}">
        <p14:creationId xmlns:p14="http://schemas.microsoft.com/office/powerpoint/2010/main" val="1850651980"/>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1439666084"/>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a:xfrm>
            <a:off x="-1828801" y="-3626"/>
            <a:ext cx="1828801" cy="1442461"/>
          </a:xfrm>
        </p:spPr>
        <p:txBody>
          <a:bodyPr>
            <a:normAutofit/>
          </a:bodyPr>
          <a:lstStyle/>
          <a:p>
            <a:r>
              <a:rPr lang="ar-EG" dirty="0">
                <a:solidFill>
                  <a:srgbClr val="FFC000"/>
                </a:solidFill>
              </a:rPr>
              <a:t>مرد الانجيل الرابع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p:txBody>
          <a:bodyPr/>
          <a:lstStyle/>
          <a:p>
            <a:r>
              <a:rPr lang="ar-EG" sz="3800" dirty="0"/>
              <a:t>في إيت هيمسى هيجين نى شيروبيم أفطالوف إي أو إى أو</a:t>
            </a:r>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p:txBody>
          <a:bodyPr anchor="ctr"/>
          <a:lstStyle/>
          <a:p>
            <a:r>
              <a:rPr lang="en-US" sz="3700" dirty="0" err="1"/>
              <a:t>Vyethemci</a:t>
            </a:r>
            <a:r>
              <a:rPr lang="en-US" sz="3700" dirty="0"/>
              <a:t> </a:t>
            </a:r>
            <a:r>
              <a:rPr lang="en-US" sz="3700" dirty="0" err="1"/>
              <a:t>hijen</a:t>
            </a:r>
            <a:r>
              <a:rPr lang="en-US" sz="3700" dirty="0"/>
              <a:t> </a:t>
            </a:r>
            <a:r>
              <a:rPr lang="en-US" sz="3700" dirty="0" err="1"/>
              <a:t>ni,eroubim</a:t>
            </a:r>
            <a:r>
              <a:rPr lang="en-US" sz="3700" dirty="0"/>
              <a:t>@ </a:t>
            </a:r>
            <a:r>
              <a:rPr lang="en-US" sz="3700" dirty="0" err="1"/>
              <a:t>eftalyout</a:t>
            </a:r>
            <a:r>
              <a:rPr lang="en-US" sz="3700" dirty="0"/>
              <a:t> `</a:t>
            </a:r>
            <a:r>
              <a:rPr lang="en-US" sz="3700" dirty="0" err="1"/>
              <a:t>eou`e`w</a:t>
            </a:r>
            <a:endParaRPr lang="en-US" sz="3700" dirty="0"/>
          </a:p>
        </p:txBody>
      </p:sp>
      <p:sp>
        <p:nvSpPr>
          <p:cNvPr id="4" name="Text Placeholder 3">
            <a:extLst>
              <a:ext uri="{FF2B5EF4-FFF2-40B4-BE49-F238E27FC236}">
                <a16:creationId xmlns:a16="http://schemas.microsoft.com/office/drawing/2014/main" id="{73212560-9593-482C-B709-A24FB27F3B2D}"/>
              </a:ext>
            </a:extLst>
          </p:cNvPr>
          <p:cNvSpPr>
            <a:spLocks noGrp="1"/>
          </p:cNvSpPr>
          <p:nvPr>
            <p:ph type="body" sz="quarter" idx="10"/>
          </p:nvPr>
        </p:nvSpPr>
        <p:spPr>
          <a:xfrm>
            <a:off x="-2" y="4414759"/>
            <a:ext cx="9144000" cy="808037"/>
          </a:xfrm>
        </p:spPr>
        <p:txBody>
          <a:bodyPr/>
          <a:lstStyle/>
          <a:p>
            <a:r>
              <a:rPr lang="ar-EG" sz="4800" dirty="0"/>
              <a:t> الجالس على الشاروبيم، ركب أتانا</a:t>
            </a:r>
            <a:endParaRPr lang="en-US" sz="4800" dirty="0"/>
          </a:p>
        </p:txBody>
      </p:sp>
    </p:spTree>
    <p:extLst>
      <p:ext uri="{BB962C8B-B14F-4D97-AF65-F5344CB8AC3E}">
        <p14:creationId xmlns:p14="http://schemas.microsoft.com/office/powerpoint/2010/main" val="497866525"/>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6FF14259-0E52-4908-8213-D6FFD24EA95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lang="ar-EG" sz="4400" dirty="0"/>
              <a:t> أفشي إيخون إييروساليم أوبي باى نيشتى إنثيفيو</a:t>
            </a:r>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nchor="ctr"/>
          <a:lstStyle/>
          <a:p>
            <a:r>
              <a:rPr lang="pt-BR" sz="3900" dirty="0"/>
              <a:t>a</a:t>
            </a:r>
            <a:r>
              <a:rPr lang="en-US" sz="3900" dirty="0"/>
              <a:t>fs</a:t>
            </a:r>
            <a:r>
              <a:rPr lang="pt-BR" sz="3900" dirty="0"/>
              <a:t>e eqoun eIerocalim@ ou pe painis] `n;ebio.</a:t>
            </a:r>
          </a:p>
        </p:txBody>
      </p:sp>
      <p:sp>
        <p:nvSpPr>
          <p:cNvPr id="4" name="Text Placeholder 3">
            <a:extLst>
              <a:ext uri="{FF2B5EF4-FFF2-40B4-BE49-F238E27FC236}">
                <a16:creationId xmlns:a16="http://schemas.microsoft.com/office/drawing/2014/main" id="{F70AF82A-D51B-49DE-B7E2-D921B009300C}"/>
              </a:ext>
            </a:extLst>
          </p:cNvPr>
          <p:cNvSpPr>
            <a:spLocks noGrp="1"/>
          </p:cNvSpPr>
          <p:nvPr>
            <p:ph type="body" sz="quarter" idx="10"/>
          </p:nvPr>
        </p:nvSpPr>
        <p:spPr/>
        <p:txBody>
          <a:bodyPr/>
          <a:lstStyle/>
          <a:p>
            <a:r>
              <a:rPr lang="ar-EG" sz="4800" dirty="0"/>
              <a:t> ودخل الى أورشليم، يا لهذا التواضع العظيم</a:t>
            </a:r>
            <a:endParaRPr lang="en-US" sz="4800" dirty="0"/>
          </a:p>
        </p:txBody>
      </p:sp>
    </p:spTree>
    <p:extLst>
      <p:ext uri="{BB962C8B-B14F-4D97-AF65-F5344CB8AC3E}">
        <p14:creationId xmlns:p14="http://schemas.microsoft.com/office/powerpoint/2010/main" val="2120310876"/>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3F7FC01F-0F40-604E-DFDF-31653A13E0E4}"/>
              </a:ext>
            </a:extLst>
          </p:cNvPr>
          <p:cNvSpPr>
            <a:spLocks noGrp="1"/>
          </p:cNvSpPr>
          <p:nvPr>
            <p:ph type="title"/>
          </p:nvPr>
        </p:nvSpPr>
        <p:spPr/>
        <p:txBody>
          <a:bodyPr anchor="t">
            <a:noAutofit/>
          </a:bodyPr>
          <a:lstStyle/>
          <a:p>
            <a:pPr algn="justLow"/>
            <a:endParaRPr lang="en-US" sz="4400" dirty="0"/>
          </a:p>
        </p:txBody>
      </p:sp>
      <p:sp>
        <p:nvSpPr>
          <p:cNvPr id="5" name="Text Placeholder 4">
            <a:extLst>
              <a:ext uri="{FF2B5EF4-FFF2-40B4-BE49-F238E27FC236}">
                <a16:creationId xmlns:a16="http://schemas.microsoft.com/office/drawing/2014/main" id="{A218900E-3C93-44EC-B945-253F435172E6}"/>
              </a:ext>
            </a:extLst>
          </p:cNvPr>
          <p:cNvSpPr>
            <a:spLocks noGrp="1"/>
          </p:cNvSpPr>
          <p:nvPr>
            <p:ph type="body" sz="quarter" idx="10"/>
          </p:nvPr>
        </p:nvSpPr>
        <p:spPr>
          <a:xfrm>
            <a:off x="1559859" y="4356847"/>
            <a:ext cx="6024282" cy="2501153"/>
          </a:xfrm>
        </p:spPr>
        <p:txBody>
          <a:bodyPr/>
          <a:lstStyle/>
          <a:p>
            <a:pPr algn="justLow"/>
            <a:r>
              <a:rPr lang="ar-EG" sz="4400" dirty="0">
                <a:solidFill>
                  <a:srgbClr val="FFFFFF"/>
                </a:solidFill>
                <a:latin typeface="CS New Athanasius" panose="020B0500000000000000" pitchFamily="34" charset="0"/>
              </a:rPr>
              <a:t>اليوم تمت الأقوال،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من النبوات والأمثال،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كما تنبأ زكريا وقال،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نبوة عن إيسوس بي إخرستوس.</a:t>
            </a:r>
            <a:endParaRPr lang="en-US" sz="4400" dirty="0"/>
          </a:p>
        </p:txBody>
      </p:sp>
    </p:spTree>
    <p:extLst>
      <p:ext uri="{BB962C8B-B14F-4D97-AF65-F5344CB8AC3E}">
        <p14:creationId xmlns:p14="http://schemas.microsoft.com/office/powerpoint/2010/main" val="215499672"/>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7614096C-C994-4307-B903-A18093DBAF72}"/>
              </a:ext>
            </a:extLst>
          </p:cNvPr>
          <p:cNvSpPr>
            <a:spLocks noGrp="1"/>
          </p:cNvSpPr>
          <p:nvPr>
            <p:ph type="title"/>
          </p:nvPr>
        </p:nvSpPr>
        <p:spPr/>
        <p:txBody>
          <a:bodyPr/>
          <a:lstStyle/>
          <a:p>
            <a:r>
              <a:rPr lang="ar-EG" dirty="0"/>
              <a:t>طرح القيامة</a:t>
            </a:r>
            <a:endParaRPr lang="en-GB" dirty="0"/>
          </a:p>
        </p:txBody>
      </p:sp>
      <p:sp>
        <p:nvSpPr>
          <p:cNvPr id="4" name="Text Placeholder 3">
            <a:extLst>
              <a:ext uri="{FF2B5EF4-FFF2-40B4-BE49-F238E27FC236}">
                <a16:creationId xmlns:a16="http://schemas.microsoft.com/office/drawing/2014/main" id="{9043DFFB-3525-497A-A59C-43C2BF7CDA10}"/>
              </a:ext>
            </a:extLst>
          </p:cNvPr>
          <p:cNvSpPr>
            <a:spLocks noGrp="1"/>
          </p:cNvSpPr>
          <p:nvPr>
            <p:ph type="body" idx="1"/>
          </p:nvPr>
        </p:nvSpPr>
        <p:spPr>
          <a:xfrm>
            <a:off x="0" y="5873245"/>
            <a:ext cx="9143999" cy="984756"/>
          </a:xfrm>
        </p:spPr>
        <p:txBody>
          <a:bodyPr anchor="ctr"/>
          <a:lstStyle/>
          <a:p>
            <a:r>
              <a:rPr lang="ar-EG" sz="3600" b="1" kern="1200" dirty="0">
                <a:solidFill>
                  <a:schemeClr val="bg1"/>
                </a:solidFill>
                <a:latin typeface="Times New Roman" pitchFamily="18" charset="0"/>
                <a:ea typeface="+mn-ea"/>
                <a:cs typeface="Times New Roman" pitchFamily="18" charset="0"/>
              </a:rPr>
              <a:t>تشى</a:t>
            </a:r>
            <a:r>
              <a:rPr lang="ar-EG" sz="3600" b="1" kern="1200" baseline="0" dirty="0">
                <a:solidFill>
                  <a:schemeClr val="bg1"/>
                </a:solidFill>
                <a:latin typeface="Times New Roman" pitchFamily="18" charset="0"/>
                <a:ea typeface="+mn-ea"/>
                <a:cs typeface="Times New Roman" pitchFamily="18" charset="0"/>
              </a:rPr>
              <a:t> أؤوينى تشى أوؤينى: أو بى توؤو إنتيه نى جويت: إفما إنثووتى إنى زوون: إيتشيش إستوى نوفى.</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7F9D9A04-5B66-4770-9211-118D09CAA6F0}"/>
              </a:ext>
            </a:extLst>
          </p:cNvPr>
          <p:cNvSpPr>
            <a:spLocks noGrp="1"/>
          </p:cNvSpPr>
          <p:nvPr>
            <p:ph type="body" sz="quarter" idx="3"/>
          </p:nvPr>
        </p:nvSpPr>
        <p:spPr>
          <a:xfrm>
            <a:off x="-1" y="4928431"/>
            <a:ext cx="9144000" cy="944813"/>
          </a:xfrm>
        </p:spPr>
        <p:txBody>
          <a:bodyPr/>
          <a:lstStyle/>
          <a:p>
            <a:r>
              <a:rPr lang="en-GB" dirty="0"/>
              <a:t>{</a:t>
            </a:r>
            <a:r>
              <a:rPr lang="en-GB" dirty="0" err="1"/>
              <a:t>iouwini</a:t>
            </a:r>
            <a:r>
              <a:rPr lang="en-GB" dirty="0"/>
              <a:t> [</a:t>
            </a:r>
            <a:r>
              <a:rPr lang="en-GB" dirty="0" err="1"/>
              <a:t>iouwini</a:t>
            </a:r>
            <a:r>
              <a:rPr lang="en-GB" dirty="0"/>
              <a:t>@ `w </a:t>
            </a:r>
            <a:r>
              <a:rPr lang="en-GB" dirty="0" err="1"/>
              <a:t>pitwou</a:t>
            </a:r>
            <a:r>
              <a:rPr lang="en-GB" dirty="0"/>
              <a:t> `</a:t>
            </a:r>
            <a:r>
              <a:rPr lang="en-GB" dirty="0" err="1"/>
              <a:t>nte</a:t>
            </a:r>
            <a:r>
              <a:rPr lang="en-GB" dirty="0"/>
              <a:t> </a:t>
            </a:r>
            <a:r>
              <a:rPr lang="en-GB" dirty="0" err="1"/>
              <a:t>nijwit</a:t>
            </a:r>
            <a:r>
              <a:rPr lang="en-GB" dirty="0"/>
              <a:t>@ `</a:t>
            </a:r>
            <a:r>
              <a:rPr lang="en-GB" dirty="0" err="1"/>
              <a:t>vma</a:t>
            </a:r>
            <a:endParaRPr lang="en-GB" dirty="0"/>
          </a:p>
          <a:p>
            <a:r>
              <a:rPr lang="en-GB" dirty="0"/>
              <a:t> `</a:t>
            </a:r>
            <a:r>
              <a:rPr lang="en-GB" dirty="0" err="1"/>
              <a:t>n;wou</a:t>
            </a:r>
            <a:r>
              <a:rPr lang="en-GB" dirty="0"/>
              <a:t>] `</a:t>
            </a:r>
            <a:r>
              <a:rPr lang="en-GB" dirty="0" err="1"/>
              <a:t>nnizwon</a:t>
            </a:r>
            <a:r>
              <a:rPr lang="en-GB" dirty="0"/>
              <a:t>@ </a:t>
            </a:r>
            <a:r>
              <a:rPr lang="en-GB" dirty="0" err="1"/>
              <a:t>etses`c;oinoufi</a:t>
            </a:r>
            <a:r>
              <a:rPr lang="en-GB" dirty="0"/>
              <a:t>.</a:t>
            </a:r>
          </a:p>
        </p:txBody>
      </p:sp>
      <p:sp>
        <p:nvSpPr>
          <p:cNvPr id="6" name="Text Placeholder 5">
            <a:extLst>
              <a:ext uri="{FF2B5EF4-FFF2-40B4-BE49-F238E27FC236}">
                <a16:creationId xmlns:a16="http://schemas.microsoft.com/office/drawing/2014/main" id="{696388EB-793D-4D79-AF53-1D28FA5BCC98}"/>
              </a:ext>
            </a:extLst>
          </p:cNvPr>
          <p:cNvSpPr>
            <a:spLocks noGrp="1"/>
          </p:cNvSpPr>
          <p:nvPr>
            <p:ph type="body" sz="quarter" idx="10"/>
          </p:nvPr>
        </p:nvSpPr>
        <p:spPr>
          <a:xfrm>
            <a:off x="0" y="4357687"/>
            <a:ext cx="9144000" cy="549931"/>
          </a:xfrm>
        </p:spPr>
        <p:txBody>
          <a:bodyPr anchor="b">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إستنير إستنير، يا جبل الزيتون، مجمع الحيوان، الطيب الرائحة.</a:t>
            </a:r>
          </a:p>
        </p:txBody>
      </p:sp>
    </p:spTree>
    <p:extLst>
      <p:ext uri="{BB962C8B-B14F-4D97-AF65-F5344CB8AC3E}">
        <p14:creationId xmlns:p14="http://schemas.microsoft.com/office/powerpoint/2010/main" val="36489398"/>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B09A29E1-FE51-44D1-AD74-051F2CBB676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68594DE-13DC-4191-B9C4-D29FC869765B}"/>
              </a:ext>
            </a:extLst>
          </p:cNvPr>
          <p:cNvSpPr>
            <a:spLocks noGrp="1"/>
          </p:cNvSpPr>
          <p:nvPr>
            <p:ph type="body" idx="1"/>
          </p:nvPr>
        </p:nvSpPr>
        <p:spPr>
          <a:xfrm>
            <a:off x="0" y="5903261"/>
            <a:ext cx="9143999" cy="954740"/>
          </a:xfrm>
        </p:spPr>
        <p:txBody>
          <a:bodyPr anchor="ctr"/>
          <a:lstStyle/>
          <a:p>
            <a:r>
              <a:rPr lang="ar-EG" sz="3600" b="1" kern="1200" dirty="0">
                <a:solidFill>
                  <a:schemeClr val="bg1"/>
                </a:solidFill>
                <a:latin typeface="Times New Roman" pitchFamily="18" charset="0"/>
                <a:ea typeface="+mn-ea"/>
                <a:cs typeface="Times New Roman" pitchFamily="18" charset="0"/>
              </a:rPr>
              <a:t>إيفشى</a:t>
            </a:r>
            <a:r>
              <a:rPr lang="ar-EG" sz="3600" b="1" kern="1200" baseline="0" dirty="0">
                <a:solidFill>
                  <a:schemeClr val="bg1"/>
                </a:solidFill>
                <a:latin typeface="Times New Roman" pitchFamily="18" charset="0"/>
                <a:ea typeface="+mn-ea"/>
                <a:cs typeface="Times New Roman" pitchFamily="18" charset="0"/>
              </a:rPr>
              <a:t> خين توميتى: إنجيه بى هاليت: إيتا بى إستوى إنيف تينه: ماه نى كورا تيرو.</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59317E4F-A08A-4E2C-8B13-FF3CA9FB519B}"/>
              </a:ext>
            </a:extLst>
          </p:cNvPr>
          <p:cNvSpPr>
            <a:spLocks noGrp="1"/>
          </p:cNvSpPr>
          <p:nvPr>
            <p:ph type="body" sz="quarter" idx="3"/>
          </p:nvPr>
        </p:nvSpPr>
        <p:spPr>
          <a:xfrm>
            <a:off x="0" y="4995584"/>
            <a:ext cx="9144000" cy="874058"/>
          </a:xfrm>
        </p:spPr>
        <p:txBody>
          <a:bodyPr/>
          <a:lstStyle/>
          <a:p>
            <a:r>
              <a:rPr lang="en-GB" sz="3800" dirty="0" err="1"/>
              <a:t>Ef,y</a:t>
            </a:r>
            <a:r>
              <a:rPr lang="en-GB" sz="3800" dirty="0"/>
              <a:t> </a:t>
            </a:r>
            <a:r>
              <a:rPr lang="en-GB" sz="3800" dirty="0" err="1"/>
              <a:t>qen</a:t>
            </a:r>
            <a:r>
              <a:rPr lang="en-GB" sz="3800" dirty="0"/>
              <a:t> </a:t>
            </a:r>
            <a:r>
              <a:rPr lang="en-GB" sz="3800" dirty="0" err="1"/>
              <a:t>toumy</a:t>
            </a:r>
            <a:r>
              <a:rPr lang="en-GB" sz="3800" dirty="0"/>
              <a:t>]@ `</a:t>
            </a:r>
            <a:r>
              <a:rPr lang="en-GB" sz="3800" dirty="0" err="1"/>
              <a:t>nje</a:t>
            </a:r>
            <a:r>
              <a:rPr lang="en-GB" sz="3800" dirty="0"/>
              <a:t> </a:t>
            </a:r>
            <a:r>
              <a:rPr lang="en-GB" sz="3800" dirty="0" err="1"/>
              <a:t>pihalyt</a:t>
            </a:r>
            <a:r>
              <a:rPr lang="en-GB" sz="3800" dirty="0"/>
              <a:t>@ `eta </a:t>
            </a:r>
            <a:r>
              <a:rPr lang="en-GB" sz="3800" dirty="0" err="1"/>
              <a:t>pi`c;oi</a:t>
            </a:r>
            <a:endParaRPr lang="en-GB" sz="3800" dirty="0"/>
          </a:p>
          <a:p>
            <a:r>
              <a:rPr lang="en-GB" sz="3800" dirty="0"/>
              <a:t> `</a:t>
            </a:r>
            <a:r>
              <a:rPr lang="en-GB" sz="3800" dirty="0" err="1"/>
              <a:t>nneftenh</a:t>
            </a:r>
            <a:r>
              <a:rPr lang="en-GB" sz="3800" dirty="0"/>
              <a:t>@ </a:t>
            </a:r>
            <a:r>
              <a:rPr lang="en-GB" sz="3800" dirty="0" err="1"/>
              <a:t>mah</a:t>
            </a:r>
            <a:r>
              <a:rPr lang="en-GB" sz="3800" dirty="0"/>
              <a:t> </a:t>
            </a:r>
            <a:r>
              <a:rPr lang="en-GB" sz="3800" dirty="0" err="1"/>
              <a:t>ni,wra</a:t>
            </a:r>
            <a:r>
              <a:rPr lang="en-GB" sz="3800" dirty="0"/>
              <a:t> </a:t>
            </a:r>
            <a:r>
              <a:rPr lang="en-GB" sz="3800" dirty="0" err="1"/>
              <a:t>tyrou</a:t>
            </a:r>
            <a:r>
              <a:rPr lang="en-GB" sz="3800" dirty="0"/>
              <a:t>.</a:t>
            </a:r>
          </a:p>
        </p:txBody>
      </p:sp>
      <p:sp>
        <p:nvSpPr>
          <p:cNvPr id="6" name="Text Placeholder 5">
            <a:extLst>
              <a:ext uri="{FF2B5EF4-FFF2-40B4-BE49-F238E27FC236}">
                <a16:creationId xmlns:a16="http://schemas.microsoft.com/office/drawing/2014/main" id="{1FDB65ED-737E-40D4-BECC-10C489240BAC}"/>
              </a:ext>
            </a:extLst>
          </p:cNvPr>
          <p:cNvSpPr>
            <a:spLocks noGrp="1"/>
          </p:cNvSpPr>
          <p:nvPr>
            <p:ph type="body" sz="quarter" idx="10"/>
          </p:nvPr>
        </p:nvSpPr>
        <p:spPr>
          <a:xfrm>
            <a:off x="0" y="4357688"/>
            <a:ext cx="9144000" cy="604278"/>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وفي وسطهما، الطائر الذي، رائحة أجنحته، ملأت كل الكور.</a:t>
            </a:r>
          </a:p>
        </p:txBody>
      </p:sp>
    </p:spTree>
    <p:extLst>
      <p:ext uri="{BB962C8B-B14F-4D97-AF65-F5344CB8AC3E}">
        <p14:creationId xmlns:p14="http://schemas.microsoft.com/office/powerpoint/2010/main" val="3361999499"/>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43400"/>
            <a:ext cx="9144000" cy="2514600"/>
          </a:xfrm>
        </p:spPr>
        <p:txBody>
          <a:bodyPr anchor="t">
            <a:noAutofit/>
          </a:bodyPr>
          <a:lstStyle/>
          <a:p>
            <a:pPr algn="justLow">
              <a:lnSpc>
                <a:spcPct val="100000"/>
              </a:lnSpc>
            </a:pPr>
            <a:r>
              <a:rPr lang="ar-EG" b="1" dirty="0">
                <a:effectLst/>
              </a:rPr>
              <a:t>نور نور يا جبل الزيتون، مجمع الحيوان الطيب الرائحة وفي وسطه الطائر الذي رائحة أجنحته ملأت كل الكور، أضيئوا ونوروا أيها الرسل الأطهار فإنه قد أشرق نور القيامة. المسيح مخلصنا قام من الأموات ورد آدم إلى</a:t>
            </a:r>
            <a:br>
              <a:rPr lang="ar-EG" b="1" dirty="0">
                <a:effectLst/>
              </a:rPr>
            </a:br>
            <a:endParaRPr lang="en-GB" dirty="0"/>
          </a:p>
        </p:txBody>
      </p:sp>
    </p:spTree>
    <p:extLst>
      <p:ext uri="{BB962C8B-B14F-4D97-AF65-F5344CB8AC3E}">
        <p14:creationId xmlns:p14="http://schemas.microsoft.com/office/powerpoint/2010/main" val="1169608340"/>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الفردوس.</a:t>
            </a:r>
            <a:r>
              <a:rPr lang="ar-EG" dirty="0"/>
              <a:t> </a:t>
            </a:r>
            <a:r>
              <a:rPr lang="ar-EG" altLang="en-US" b="1" dirty="0">
                <a:solidFill>
                  <a:schemeClr val="bg1"/>
                </a:solidFill>
                <a:latin typeface="Calibri" panose="020F0502020204030204" pitchFamily="34" charset="0"/>
                <a:cs typeface="Times New Roman" panose="02020603050405020304" pitchFamily="18" charset="0"/>
              </a:rPr>
              <a:t>أضئنَّ ونورنَّ أيتها النسوة حاملات الطيب. خذنَّ طيبكنَّ فإن الرب قد قام. هو وقف في وسط البستان وتكلم مع مريم المجدلية.</a:t>
            </a:r>
            <a:r>
              <a:rPr lang="ar-EG" b="1" dirty="0">
                <a:effectLst/>
              </a:rPr>
              <a:t> استضيئوا وتفهموا أيها الحراس فغن الرب قام من </a:t>
            </a:r>
            <a:r>
              <a:rPr lang="ar-EG" sz="4000" b="1" dirty="0">
                <a:effectLst/>
              </a:rPr>
              <a:t>الأموات، ها الثياب والمنديل</a:t>
            </a:r>
            <a:br>
              <a:rPr lang="ar-EG" sz="4000" b="1" dirty="0">
                <a:effectLst/>
              </a:rPr>
            </a:br>
            <a:endParaRPr lang="en-GB" dirty="0"/>
          </a:p>
        </p:txBody>
      </p:sp>
    </p:spTree>
    <p:extLst>
      <p:ext uri="{BB962C8B-B14F-4D97-AF65-F5344CB8AC3E}">
        <p14:creationId xmlns:p14="http://schemas.microsoft.com/office/powerpoint/2010/main" val="2941289728"/>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تشهد لكل أحد أن الرب قد قام. أضيئ ونوري أيتها العذراء القديسة لأنه قد قام أبنك ملك السماء والأرض. </a:t>
            </a:r>
            <a:r>
              <a:rPr lang="ar-EG" sz="4000" b="1" dirty="0">
                <a:effectLst/>
              </a:rPr>
              <a:t>ها تلاميذ، في الجليل عاينوا آلامه المشفية. نفخ في وجوههم بالروح القدس وأعطاهم قوة وحكمة حقيقية. </a:t>
            </a:r>
            <a:br>
              <a:rPr lang="ar-EG" sz="4000" b="1" dirty="0">
                <a:effectLst/>
              </a:rPr>
            </a:br>
            <a:endParaRPr lang="en-GB" dirty="0"/>
          </a:p>
        </p:txBody>
      </p:sp>
    </p:spTree>
    <p:extLst>
      <p:ext uri="{BB962C8B-B14F-4D97-AF65-F5344CB8AC3E}">
        <p14:creationId xmlns:p14="http://schemas.microsoft.com/office/powerpoint/2010/main" val="2931804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حبل بي وبالخطايا ولدتني أمي. فما أجسر أن أنظر إلى علو السماء، لكني أتكل على غنى رحمتك ومحبتك للبشرية، صارخا قائلا: اللهم اغفر لي أنا الخاطئ وارحمني</a:t>
            </a:r>
            <a:r>
              <a:rPr lang="ar-EG" sz="4400" b="1" dirty="0">
                <a:cs typeface="Times New Roman" panose="02020603050405020304" pitchFamily="18" charset="0"/>
              </a:rPr>
              <a:t>. </a:t>
            </a:r>
            <a:r>
              <a:rPr lang="ar-EG" sz="4400" b="1" dirty="0">
                <a:solidFill>
                  <a:srgbClr val="FFC000"/>
                </a:solidFill>
                <a:cs typeface="Times New Roman" panose="02020603050405020304" pitchFamily="18" charset="0"/>
              </a:rPr>
              <a:t>(ذوكصاباتري...)</a:t>
            </a:r>
            <a:endParaRPr lang="en-GB" sz="4400" dirty="0">
              <a:solidFill>
                <a:srgbClr val="FFC000"/>
              </a:solidFill>
            </a:endParaRPr>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49361312"/>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وأرسلهم إلى كل العالم ليبشروا الجميع بملكوت الله. فليخز اليوم يهوذا الاسخريوطي لأن أسقفيته أعطيت لآخر وأمراته الشريرة عميت لأنها أشارت عليه باخذ الفضة، فليفتضح اليهود المخالفون الذين شهدوا زوراً</a:t>
            </a:r>
            <a:br>
              <a:rPr lang="ar-EG" b="1" dirty="0">
                <a:effectLst/>
              </a:rPr>
            </a:br>
            <a:endParaRPr lang="en-GB" dirty="0"/>
          </a:p>
        </p:txBody>
      </p:sp>
    </p:spTree>
    <p:extLst>
      <p:ext uri="{BB962C8B-B14F-4D97-AF65-F5344CB8AC3E}">
        <p14:creationId xmlns:p14="http://schemas.microsoft.com/office/powerpoint/2010/main" val="3571332602"/>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على قيامة الرب. فليفرح اليوم شعب المؤمنين إسرائيل الجديد الذين هم المسيحيون الذين اعطاهم المسيح عورسه يرتلون فيها مثل الملائكة، ها قد قام الرب مثل النائم وضرب أعدائه اليهود المخالفين. اما الذين في</a:t>
            </a:r>
            <a:br>
              <a:rPr lang="ar-EG" b="1" dirty="0">
                <a:effectLst/>
              </a:rPr>
            </a:br>
            <a:endParaRPr lang="en-GB" dirty="0"/>
          </a:p>
        </p:txBody>
      </p:sp>
    </p:spTree>
    <p:extLst>
      <p:ext uri="{BB962C8B-B14F-4D97-AF65-F5344CB8AC3E}">
        <p14:creationId xmlns:p14="http://schemas.microsoft.com/office/powerpoint/2010/main" val="911933422"/>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558553"/>
            <a:ext cx="9144000" cy="2297750"/>
          </a:xfrm>
        </p:spPr>
        <p:txBody>
          <a:bodyPr anchor="t">
            <a:noAutofit/>
          </a:bodyPr>
          <a:lstStyle/>
          <a:p>
            <a:pPr algn="justLow">
              <a:lnSpc>
                <a:spcPct val="100000"/>
              </a:lnSpc>
            </a:pPr>
            <a:r>
              <a:rPr lang="ar-EG" sz="4300" b="1" dirty="0">
                <a:effectLst/>
              </a:rPr>
              <a:t>السموات فيرتلون اليوم انك انت ربوني ملك السماء والأرض من أجل هذا نمجده ونصرخ قائلين: تباركت يا ربنا يسوع المسيح لأنك قمت وخلصتنا.</a:t>
            </a:r>
            <a:br>
              <a:rPr lang="ar-EG" sz="4300" b="1" dirty="0">
                <a:effectLst/>
              </a:rPr>
            </a:br>
            <a:endParaRPr lang="en-GB" sz="4300" dirty="0"/>
          </a:p>
        </p:txBody>
      </p:sp>
    </p:spTree>
    <p:extLst>
      <p:ext uri="{BB962C8B-B14F-4D97-AF65-F5344CB8AC3E}">
        <p14:creationId xmlns:p14="http://schemas.microsoft.com/office/powerpoint/2010/main" val="3070703906"/>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011581736"/>
              </p:ext>
            </p:extLst>
          </p:nvPr>
        </p:nvGraphicFramePr>
        <p:xfrm>
          <a:off x="0" y="1222514"/>
          <a:ext cx="8982766" cy="2536056"/>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20000"/>
                    </a:ext>
                  </a:extLst>
                </a:gridCol>
                <a:gridCol w="4263896">
                  <a:extLst>
                    <a:ext uri="{9D8B030D-6E8A-4147-A177-3AD203B41FA5}">
                      <a16:colId xmlns:a16="http://schemas.microsoft.com/office/drawing/2014/main" val="20001"/>
                    </a:ext>
                  </a:extLst>
                </a:gridCol>
                <a:gridCol w="451059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2400" b="0" kern="1200" baseline="0" dirty="0">
                        <a:solidFill>
                          <a:srgbClr val="FFFF00"/>
                        </a:solidFill>
                        <a:latin typeface="Avva_Shenouda" panose="020B05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72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itle 2">
            <a:extLst>
              <a:ext uri="{FF2B5EF4-FFF2-40B4-BE49-F238E27FC236}">
                <a16:creationId xmlns:a16="http://schemas.microsoft.com/office/drawing/2014/main" id="{79984D19-F7F2-43E5-A9E9-9A1645B171D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FD157E8-DDCD-4B9A-B6BF-EAE40C9163C4}"/>
              </a:ext>
            </a:extLst>
          </p:cNvPr>
          <p:cNvSpPr>
            <a:spLocks noGrp="1"/>
          </p:cNvSpPr>
          <p:nvPr>
            <p:ph type="body" idx="1"/>
          </p:nvPr>
        </p:nvSpPr>
        <p:spPr/>
        <p:txBody>
          <a:bodyPr/>
          <a:lstStyle/>
          <a:p>
            <a:r>
              <a:rPr kumimoji="0" lang="ar-EG" sz="3200" b="1" i="0" u="none" strike="noStrike" kern="1200" cap="none" spc="0" normalizeH="0" baseline="0" noProof="0" dirty="0">
                <a:ln>
                  <a:noFill/>
                </a:ln>
                <a:solidFill>
                  <a:prstClr val="white"/>
                </a:solidFill>
                <a:effectLst/>
                <a:uLnTx/>
                <a:uFillTx/>
                <a:latin typeface="+mn-lt"/>
                <a:ea typeface="+mn-ea"/>
                <a:cs typeface="+mn-cs"/>
              </a:rPr>
              <a:t>اثفى فاي تين تي أوأوو ناف: ان أوش ايفول انجو امموس: جى اك اسماروؤت أوباتشويس ايسوس: جى أكطونك أكسوتي اممون </a:t>
            </a:r>
            <a:endParaRPr kumimoji="0" lang="ar-EG" sz="80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2525211-BE90-488D-A334-C4C3FB88BE13}"/>
              </a:ext>
            </a:extLst>
          </p:cNvPr>
          <p:cNvSpPr>
            <a:spLocks noGrp="1"/>
          </p:cNvSpPr>
          <p:nvPr>
            <p:ph type="body" sz="quarter" idx="3"/>
          </p:nvPr>
        </p:nvSpPr>
        <p:spPr>
          <a:xfrm>
            <a:off x="-1" y="4979387"/>
            <a:ext cx="9144000" cy="944813"/>
          </a:xfrm>
        </p:spPr>
        <p:txBody>
          <a:bodyPr/>
          <a:lstStyle/>
          <a:p>
            <a:r>
              <a:rPr lang="en-US" sz="3200" dirty="0" err="1">
                <a:cs typeface="+mn-cs"/>
              </a:rPr>
              <a:t>E;be</a:t>
            </a:r>
            <a:r>
              <a:rPr lang="en-US" sz="3200" dirty="0">
                <a:cs typeface="+mn-cs"/>
              </a:rPr>
              <a:t> </a:t>
            </a:r>
            <a:r>
              <a:rPr lang="en-US" sz="3200" dirty="0" err="1">
                <a:cs typeface="+mn-cs"/>
              </a:rPr>
              <a:t>vai</a:t>
            </a:r>
            <a:r>
              <a:rPr lang="en-US" sz="3200" dirty="0">
                <a:cs typeface="+mn-cs"/>
              </a:rPr>
              <a:t> ten]`</a:t>
            </a:r>
            <a:r>
              <a:rPr lang="en-US" sz="3200" dirty="0" err="1">
                <a:cs typeface="+mn-cs"/>
              </a:rPr>
              <a:t>wou</a:t>
            </a:r>
            <a:r>
              <a:rPr lang="en-US" sz="3200" dirty="0">
                <a:cs typeface="+mn-cs"/>
              </a:rPr>
              <a:t> </a:t>
            </a:r>
            <a:r>
              <a:rPr lang="en-US" sz="3200" dirty="0" err="1">
                <a:cs typeface="+mn-cs"/>
              </a:rPr>
              <a:t>naf</a:t>
            </a:r>
            <a:r>
              <a:rPr lang="en-US" sz="3200" dirty="0">
                <a:cs typeface="+mn-cs"/>
              </a:rPr>
              <a:t>@ </a:t>
            </a:r>
            <a:r>
              <a:rPr lang="en-US" sz="3200" dirty="0" err="1">
                <a:cs typeface="+mn-cs"/>
              </a:rPr>
              <a:t>enws</a:t>
            </a:r>
            <a:r>
              <a:rPr lang="en-US" sz="3200" dirty="0">
                <a:cs typeface="+mn-cs"/>
              </a:rPr>
              <a:t> `</a:t>
            </a:r>
            <a:r>
              <a:rPr lang="en-US" sz="3200" dirty="0" err="1">
                <a:cs typeface="+mn-cs"/>
              </a:rPr>
              <a:t>ebol</a:t>
            </a:r>
            <a:r>
              <a:rPr lang="en-US" sz="3200" dirty="0">
                <a:cs typeface="+mn-cs"/>
              </a:rPr>
              <a:t> </a:t>
            </a:r>
            <a:r>
              <a:rPr lang="en-US" sz="3200" dirty="0" err="1">
                <a:cs typeface="+mn-cs"/>
              </a:rPr>
              <a:t>enjw</a:t>
            </a:r>
            <a:r>
              <a:rPr lang="en-US" sz="3200" dirty="0">
                <a:cs typeface="+mn-cs"/>
              </a:rPr>
              <a:t> `</a:t>
            </a:r>
            <a:r>
              <a:rPr lang="en-US" sz="3200" dirty="0" err="1">
                <a:cs typeface="+mn-cs"/>
              </a:rPr>
              <a:t>mmoc</a:t>
            </a:r>
            <a:r>
              <a:rPr lang="en-US" sz="3200" dirty="0">
                <a:cs typeface="+mn-cs"/>
              </a:rPr>
              <a:t>@ je </a:t>
            </a:r>
            <a:endParaRPr lang="ar-EG" sz="3200" dirty="0">
              <a:cs typeface="+mn-cs"/>
            </a:endParaRPr>
          </a:p>
          <a:p>
            <a:r>
              <a:rPr lang="en-US" sz="3200" dirty="0">
                <a:cs typeface="+mn-cs"/>
              </a:rPr>
              <a:t>`</a:t>
            </a:r>
            <a:r>
              <a:rPr lang="en-US" sz="3200" dirty="0" err="1">
                <a:cs typeface="+mn-cs"/>
              </a:rPr>
              <a:t>k`cmarwout</a:t>
            </a:r>
            <a:r>
              <a:rPr lang="en-US" sz="3200" dirty="0">
                <a:cs typeface="+mn-cs"/>
              </a:rPr>
              <a:t> `w pa[</a:t>
            </a:r>
            <a:r>
              <a:rPr lang="en-US" sz="3200" dirty="0" err="1">
                <a:cs typeface="+mn-cs"/>
              </a:rPr>
              <a:t>oic</a:t>
            </a:r>
            <a:r>
              <a:rPr lang="en-US" sz="3200" dirty="0">
                <a:cs typeface="+mn-cs"/>
              </a:rPr>
              <a:t> </a:t>
            </a:r>
            <a:r>
              <a:rPr lang="en-US" sz="3200" dirty="0" err="1">
                <a:cs typeface="+mn-cs"/>
              </a:rPr>
              <a:t>Iycouc</a:t>
            </a:r>
            <a:r>
              <a:rPr lang="en-US" sz="3200" dirty="0">
                <a:cs typeface="+mn-cs"/>
              </a:rPr>
              <a:t>@ je </a:t>
            </a:r>
            <a:r>
              <a:rPr lang="en-US" sz="3200" dirty="0" err="1">
                <a:cs typeface="+mn-cs"/>
              </a:rPr>
              <a:t>aktwnk</a:t>
            </a:r>
            <a:r>
              <a:rPr lang="en-US" sz="3200" dirty="0">
                <a:cs typeface="+mn-cs"/>
              </a:rPr>
              <a:t> </a:t>
            </a:r>
            <a:r>
              <a:rPr lang="en-US" sz="3200" dirty="0" err="1">
                <a:cs typeface="+mn-cs"/>
              </a:rPr>
              <a:t>akcw</a:t>
            </a:r>
            <a:r>
              <a:rPr lang="en-US" sz="3200" dirty="0">
                <a:cs typeface="+mn-cs"/>
              </a:rPr>
              <a:t>] `</a:t>
            </a:r>
            <a:r>
              <a:rPr lang="en-US" sz="3200" dirty="0" err="1">
                <a:cs typeface="+mn-cs"/>
              </a:rPr>
              <a:t>mmon</a:t>
            </a:r>
            <a:r>
              <a:rPr lang="en-US" sz="3200" dirty="0">
                <a:cs typeface="+mn-cs"/>
              </a:rPr>
              <a:t>.</a:t>
            </a:r>
          </a:p>
        </p:txBody>
      </p:sp>
      <p:sp>
        <p:nvSpPr>
          <p:cNvPr id="6" name="Text Placeholder 5">
            <a:extLst>
              <a:ext uri="{FF2B5EF4-FFF2-40B4-BE49-F238E27FC236}">
                <a16:creationId xmlns:a16="http://schemas.microsoft.com/office/drawing/2014/main" id="{C5F4DB85-1245-41D4-9EE3-CB8BDA40EF18}"/>
              </a:ext>
            </a:extLst>
          </p:cNvPr>
          <p:cNvSpPr>
            <a:spLocks noGrp="1"/>
          </p:cNvSpPr>
          <p:nvPr>
            <p:ph type="body" sz="quarter" idx="10"/>
          </p:nvPr>
        </p:nvSpPr>
        <p:spPr/>
        <p:txBody>
          <a:bodyPr>
            <a:normAutofit/>
          </a:bodyPr>
          <a:lstStyle/>
          <a:p>
            <a:r>
              <a:rPr lang="ar-EG" sz="3000" dirty="0"/>
              <a:t>من اجل هذا نمجدك صارخين قائلين مبارك ربي يسوع لانك قمت و خلصتنا</a:t>
            </a:r>
            <a:endParaRPr lang="en-GB" sz="3000" dirty="0"/>
          </a:p>
        </p:txBody>
      </p:sp>
    </p:spTree>
    <p:extLst>
      <p:ext uri="{BB962C8B-B14F-4D97-AF65-F5344CB8AC3E}">
        <p14:creationId xmlns:p14="http://schemas.microsoft.com/office/powerpoint/2010/main" val="2183428670"/>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4"/>
          <a:stretch>
            <a:fillRect/>
          </a:stretch>
        </p:blipFill>
        <p:spPr>
          <a:xfrm>
            <a:off x="0" y="1810800"/>
            <a:ext cx="9152542" cy="505296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23607018"/>
              </p:ext>
            </p:extLst>
          </p:nvPr>
        </p:nvGraphicFramePr>
        <p:xfrm>
          <a:off x="-2" y="1086172"/>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88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816390" y="3912056"/>
            <a:ext cx="1327608"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GA Sindibad Regular" pitchFamily="2" charset="-78"/>
              </a:rPr>
              <a:t>طرح القيامة</a:t>
            </a:r>
            <a:endParaRPr kumimoji="0" lang="en-US" sz="300" b="0" i="0" u="none" strike="noStrike" kern="1200" cap="none" spc="0" normalizeH="0" baseline="0" noProof="0" dirty="0">
              <a:ln>
                <a:noFill/>
              </a:ln>
              <a:solidFill>
                <a:srgbClr val="FFC000"/>
              </a:solidFill>
              <a:effectLst/>
              <a:uLnTx/>
              <a:uFillTx/>
              <a:latin typeface="Calibri"/>
              <a:ea typeface="+mn-ea"/>
              <a:cs typeface="AGA Sindibad Regular" pitchFamily="2" charset="-78"/>
            </a:endParaRPr>
          </a:p>
        </p:txBody>
      </p:sp>
      <p:sp>
        <p:nvSpPr>
          <p:cNvPr id="2" name="Title 1">
            <a:extLst>
              <a:ext uri="{FF2B5EF4-FFF2-40B4-BE49-F238E27FC236}">
                <a16:creationId xmlns:a16="http://schemas.microsoft.com/office/drawing/2014/main" id="{AACA13AE-3152-449B-AC9B-5A46960B8BB9}"/>
              </a:ext>
            </a:extLst>
          </p:cNvPr>
          <p:cNvSpPr>
            <a:spLocks noGrp="1"/>
          </p:cNvSpPr>
          <p:nvPr>
            <p:ph type="title"/>
          </p:nvPr>
        </p:nvSpPr>
        <p:spPr/>
        <p:txBody>
          <a:bodyPr/>
          <a:lstStyle/>
          <a:p>
            <a:r>
              <a:rPr lang="ar-EG" dirty="0">
                <a:solidFill>
                  <a:srgbClr val="FFC000"/>
                </a:solidFill>
              </a:rPr>
              <a:t>مرد انجيل القيامة</a:t>
            </a:r>
            <a:endParaRPr lang="en-GB" dirty="0">
              <a:solidFill>
                <a:srgbClr val="FFC000"/>
              </a:solidFill>
            </a:endParaRPr>
          </a:p>
        </p:txBody>
      </p:sp>
      <p:sp>
        <p:nvSpPr>
          <p:cNvPr id="5" name="Text Placeholder 4">
            <a:extLst>
              <a:ext uri="{FF2B5EF4-FFF2-40B4-BE49-F238E27FC236}">
                <a16:creationId xmlns:a16="http://schemas.microsoft.com/office/drawing/2014/main" id="{59478BBF-B390-437E-A132-44A131B6F4EB}"/>
              </a:ext>
            </a:extLst>
          </p:cNvPr>
          <p:cNvSpPr>
            <a:spLocks noGrp="1"/>
          </p:cNvSpPr>
          <p:nvPr>
            <p:ph type="body" idx="1"/>
          </p:nvPr>
        </p:nvSpPr>
        <p:spPr>
          <a:xfrm>
            <a:off x="-1" y="6185647"/>
            <a:ext cx="9143999" cy="655788"/>
          </a:xfrm>
        </p:spPr>
        <p:txBody>
          <a:bodyPr/>
          <a:lstStyle/>
          <a:p>
            <a:r>
              <a:rPr lang="ar-EG" sz="3600" b="1" kern="1200" dirty="0">
                <a:solidFill>
                  <a:schemeClr val="bg1"/>
                </a:solidFill>
                <a:latin typeface="Times New Roman" pitchFamily="18" charset="0"/>
                <a:ea typeface="+mn-ea"/>
                <a:cs typeface="Times New Roman" pitchFamily="18" charset="0"/>
              </a:rPr>
              <a:t>ليبون أ</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كاف خين بي إمها</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 كاطاني إسمي إم إبروفيتيكون: </a:t>
            </a:r>
            <a:endParaRPr lang="ar-EG" sz="3600" dirty="0">
              <a:cs typeface="+mj-cs"/>
            </a:endParaRPr>
          </a:p>
        </p:txBody>
      </p:sp>
      <p:sp>
        <p:nvSpPr>
          <p:cNvPr id="6" name="Text Placeholder 5">
            <a:extLst>
              <a:ext uri="{FF2B5EF4-FFF2-40B4-BE49-F238E27FC236}">
                <a16:creationId xmlns:a16="http://schemas.microsoft.com/office/drawing/2014/main" id="{EFA5ACB5-2D0B-4CCE-ACE2-B759D57BB70E}"/>
              </a:ext>
            </a:extLst>
          </p:cNvPr>
          <p:cNvSpPr>
            <a:spLocks noGrp="1"/>
          </p:cNvSpPr>
          <p:nvPr>
            <p:ph type="body" sz="quarter" idx="3"/>
          </p:nvPr>
        </p:nvSpPr>
        <p:spPr>
          <a:xfrm>
            <a:off x="0" y="5223651"/>
            <a:ext cx="9144000" cy="961996"/>
          </a:xfrm>
        </p:spPr>
        <p:txBody>
          <a:bodyPr anchor="ctr"/>
          <a:lstStyle/>
          <a:p>
            <a:pPr>
              <a:spcBef>
                <a:spcPts val="0"/>
              </a:spcBef>
            </a:pPr>
            <a:r>
              <a:rPr lang="fr-FR" sz="4000" dirty="0" err="1">
                <a:cs typeface="+mn-cs"/>
              </a:rPr>
              <a:t>Loipon</a:t>
            </a:r>
            <a:r>
              <a:rPr lang="fr-FR" sz="4000" dirty="0">
                <a:cs typeface="+mn-cs"/>
              </a:rPr>
              <a:t> </a:t>
            </a:r>
            <a:r>
              <a:rPr lang="fr-FR" sz="4000" dirty="0" err="1">
                <a:cs typeface="+mn-cs"/>
              </a:rPr>
              <a:t>au,af</a:t>
            </a:r>
            <a:r>
              <a:rPr lang="fr-FR" sz="4000" dirty="0">
                <a:cs typeface="+mn-cs"/>
              </a:rPr>
              <a:t> </a:t>
            </a:r>
            <a:r>
              <a:rPr lang="fr-FR" sz="4000" dirty="0" err="1">
                <a:cs typeface="+mn-cs"/>
              </a:rPr>
              <a:t>qen</a:t>
            </a:r>
            <a:r>
              <a:rPr lang="fr-FR" sz="4000" dirty="0">
                <a:cs typeface="+mn-cs"/>
              </a:rPr>
              <a:t> </a:t>
            </a:r>
            <a:r>
              <a:rPr lang="fr-FR" sz="4000" dirty="0" err="1">
                <a:cs typeface="+mn-cs"/>
              </a:rPr>
              <a:t>pi`mhau</a:t>
            </a:r>
            <a:r>
              <a:rPr lang="fr-FR" sz="4000" dirty="0">
                <a:cs typeface="+mn-cs"/>
              </a:rPr>
              <a:t>@ kata </a:t>
            </a:r>
            <a:r>
              <a:rPr lang="fr-FR" sz="4000" dirty="0" err="1">
                <a:cs typeface="+mn-cs"/>
              </a:rPr>
              <a:t>ni`cmy</a:t>
            </a:r>
            <a:r>
              <a:rPr lang="fr-FR" sz="4000" dirty="0">
                <a:cs typeface="+mn-cs"/>
              </a:rPr>
              <a:t> </a:t>
            </a:r>
          </a:p>
          <a:p>
            <a:pPr>
              <a:spcBef>
                <a:spcPts val="0"/>
              </a:spcBef>
            </a:pPr>
            <a:r>
              <a:rPr lang="fr-FR" sz="4000" dirty="0">
                <a:cs typeface="+mn-cs"/>
              </a:rPr>
              <a:t>`m`</a:t>
            </a:r>
            <a:r>
              <a:rPr lang="fr-FR" sz="4000" dirty="0" err="1">
                <a:cs typeface="+mn-cs"/>
              </a:rPr>
              <a:t>provytikon</a:t>
            </a:r>
            <a:r>
              <a:rPr lang="fr-FR" sz="4000" dirty="0">
                <a:cs typeface="+mn-cs"/>
              </a:rPr>
              <a:t>@ </a:t>
            </a:r>
            <a:endParaRPr lang="en-US" sz="8000" dirty="0">
              <a:cs typeface="+mn-cs"/>
            </a:endParaRPr>
          </a:p>
        </p:txBody>
      </p:sp>
      <p:sp>
        <p:nvSpPr>
          <p:cNvPr id="7" name="Text Placeholder 6">
            <a:extLst>
              <a:ext uri="{FF2B5EF4-FFF2-40B4-BE49-F238E27FC236}">
                <a16:creationId xmlns:a16="http://schemas.microsoft.com/office/drawing/2014/main" id="{75E8352E-4525-472D-9235-DB195B25353A}"/>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وأيضا وُضع في القبر، حسب الأصوات النبوية، </a:t>
            </a:r>
            <a:endParaRPr lang="ar-EG" sz="4400" dirty="0">
              <a:latin typeface="+mn-lt"/>
              <a:cs typeface="+mj-cs"/>
            </a:endParaRPr>
          </a:p>
        </p:txBody>
      </p:sp>
    </p:spTree>
    <p:extLst>
      <p:ext uri="{BB962C8B-B14F-4D97-AF65-F5344CB8AC3E}">
        <p14:creationId xmlns:p14="http://schemas.microsoft.com/office/powerpoint/2010/main" val="1008064030"/>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94A5D23-8DEE-4E88-935B-BEC36DC920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15BAA47-5C7C-4905-8555-2A140BAD774E}"/>
              </a:ext>
            </a:extLst>
          </p:cNvPr>
          <p:cNvSpPr>
            <a:spLocks noGrp="1"/>
          </p:cNvSpPr>
          <p:nvPr>
            <p:ph type="body" idx="1"/>
          </p:nvPr>
        </p:nvSpPr>
        <p:spPr/>
        <p:txBody>
          <a:bodyPr anchor="ctr"/>
          <a:lstStyle/>
          <a:p>
            <a:r>
              <a:rPr lang="ar-EG" sz="3700" b="1" kern="1200" dirty="0">
                <a:solidFill>
                  <a:schemeClr val="bg1"/>
                </a:solidFill>
                <a:latin typeface="Times New Roman" pitchFamily="18" charset="0"/>
                <a:ea typeface="+mn-ea"/>
                <a:cs typeface="Times New Roman" pitchFamily="18" charset="0"/>
              </a:rPr>
              <a:t>خين بي ما شمت إن إيهوؤو: بخرستوس آنيستى إكنيكرون.</a:t>
            </a:r>
            <a:endParaRPr lang="en-GB" sz="3700" dirty="0"/>
          </a:p>
        </p:txBody>
      </p:sp>
      <p:sp>
        <p:nvSpPr>
          <p:cNvPr id="5" name="Text Placeholder 4">
            <a:extLst>
              <a:ext uri="{FF2B5EF4-FFF2-40B4-BE49-F238E27FC236}">
                <a16:creationId xmlns:a16="http://schemas.microsoft.com/office/drawing/2014/main" id="{5A5D2041-72CC-4336-AFC7-F1E30F982340}"/>
              </a:ext>
            </a:extLst>
          </p:cNvPr>
          <p:cNvSpPr>
            <a:spLocks noGrp="1"/>
          </p:cNvSpPr>
          <p:nvPr>
            <p:ph type="body" sz="quarter" idx="3"/>
          </p:nvPr>
        </p:nvSpPr>
        <p:spPr/>
        <p:txBody>
          <a:bodyP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a:t>
            </a:r>
            <a:r>
              <a:rPr lang="en-GB" sz="3700" dirty="0"/>
              <a:t> </a:t>
            </a:r>
            <a:r>
              <a:rPr lang="en-GB" sz="3700" dirty="0" err="1"/>
              <a:t>nekrwn</a:t>
            </a:r>
            <a:r>
              <a:rPr lang="en-GB" sz="3700" dirty="0"/>
              <a:t>.</a:t>
            </a:r>
          </a:p>
        </p:txBody>
      </p:sp>
      <p:sp>
        <p:nvSpPr>
          <p:cNvPr id="6" name="Text Placeholder 5">
            <a:extLst>
              <a:ext uri="{FF2B5EF4-FFF2-40B4-BE49-F238E27FC236}">
                <a16:creationId xmlns:a16="http://schemas.microsoft.com/office/drawing/2014/main" id="{D94110FD-37AD-47EE-B9E1-C1CF5C829F2A}"/>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وفي اليوم الثالث، المسيح قام من الأموات.</a:t>
            </a:r>
            <a:endParaRPr lang="en-GB" sz="4800" dirty="0"/>
          </a:p>
        </p:txBody>
      </p:sp>
    </p:spTree>
    <p:extLst>
      <p:ext uri="{BB962C8B-B14F-4D97-AF65-F5344CB8AC3E}">
        <p14:creationId xmlns:p14="http://schemas.microsoft.com/office/powerpoint/2010/main" val="3338510527"/>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3"/>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1AEA835E-37E9-4BD9-AD4D-DCE622BB04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440ED-2113-4E4D-B6A9-2AE18FCE3B98}"/>
              </a:ext>
            </a:extLst>
          </p:cNvPr>
          <p:cNvSpPr>
            <a:spLocks noGrp="1"/>
          </p:cNvSpPr>
          <p:nvPr>
            <p:ph type="body" idx="1"/>
          </p:nvPr>
        </p:nvSpPr>
        <p:spPr>
          <a:xfrm>
            <a:off x="-1" y="5916708"/>
            <a:ext cx="9143999" cy="924728"/>
          </a:xfrm>
        </p:spPr>
        <p:txBody>
          <a:bodyPr anchor="ctr"/>
          <a:lstStyle/>
          <a:p>
            <a:r>
              <a:rPr lang="ar-EG" sz="3400" b="1" kern="1200" dirty="0">
                <a:solidFill>
                  <a:schemeClr val="bg1"/>
                </a:solidFill>
                <a:latin typeface="Times New Roman" pitchFamily="18" charset="0"/>
                <a:ea typeface="+mn-ea"/>
                <a:cs typeface="Times New Roman" pitchFamily="18" charset="0"/>
              </a:rPr>
              <a:t>الليلويا(4): إيسوس بخرستوس إبؤرو إنتى إب أؤو: أفطونف إيڤول خين ني إثمؤوت.</a:t>
            </a:r>
          </a:p>
        </p:txBody>
      </p:sp>
      <p:sp>
        <p:nvSpPr>
          <p:cNvPr id="5" name="Text Placeholder 4">
            <a:extLst>
              <a:ext uri="{FF2B5EF4-FFF2-40B4-BE49-F238E27FC236}">
                <a16:creationId xmlns:a16="http://schemas.microsoft.com/office/drawing/2014/main" id="{35731F77-0F27-4353-93D7-27973EADA334}"/>
              </a:ext>
            </a:extLst>
          </p:cNvPr>
          <p:cNvSpPr>
            <a:spLocks noGrp="1"/>
          </p:cNvSpPr>
          <p:nvPr>
            <p:ph type="body" sz="quarter" idx="3"/>
          </p:nvPr>
        </p:nvSpPr>
        <p:spPr>
          <a:xfrm>
            <a:off x="0" y="4961887"/>
            <a:ext cx="9144000" cy="954820"/>
          </a:xfrm>
        </p:spPr>
        <p:txBody>
          <a:bodyPr anchor="ctr"/>
          <a:lstStyle/>
          <a:p>
            <a:r>
              <a:rPr lang="en-GB" dirty="0" err="1"/>
              <a:t>Allylouia</a:t>
            </a:r>
            <a:r>
              <a:rPr lang="en-GB" dirty="0"/>
              <a:t> =a=l@ =a=l =a=l I=y=c P=,=c `</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A4EE6AD7-E9C9-4893-8854-67856AF63019}"/>
              </a:ext>
            </a:extLst>
          </p:cNvPr>
          <p:cNvSpPr>
            <a:spLocks noGrp="1"/>
          </p:cNvSpPr>
          <p:nvPr>
            <p:ph type="body" sz="quarter" idx="10"/>
          </p:nvPr>
        </p:nvSpPr>
        <p:spPr>
          <a:xfrm>
            <a:off x="0" y="4374418"/>
            <a:ext cx="9144000" cy="587468"/>
          </a:xfrm>
        </p:spPr>
        <p:txBody>
          <a:bodyPr/>
          <a:lstStyle/>
          <a:p>
            <a:r>
              <a:rPr lang="ar-EG" sz="3700" b="1" kern="1200" dirty="0">
                <a:solidFill>
                  <a:schemeClr val="bg1"/>
                </a:solidFill>
                <a:latin typeface="Times New Roman" pitchFamily="18" charset="0"/>
                <a:ea typeface="+mn-ea"/>
                <a:cs typeface="Times New Roman" pitchFamily="18" charset="0"/>
              </a:rPr>
              <a:t>هليلويا(4)، يسوع المسيح ملك المجد، قام من بين الأموات.</a:t>
            </a:r>
          </a:p>
        </p:txBody>
      </p:sp>
    </p:spTree>
    <p:extLst>
      <p:ext uri="{BB962C8B-B14F-4D97-AF65-F5344CB8AC3E}">
        <p14:creationId xmlns:p14="http://schemas.microsoft.com/office/powerpoint/2010/main" val="3406200499"/>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B7DCF628-BC99-439C-812D-5A9F5889B62A}"/>
              </a:ext>
            </a:extLst>
          </p:cNvPr>
          <p:cNvSpPr>
            <a:spLocks noGrp="1"/>
          </p:cNvSpPr>
          <p:nvPr>
            <p:ph type="title"/>
          </p:nvPr>
        </p:nvSpPr>
        <p:spPr/>
        <p:txBody>
          <a:bodyPr/>
          <a:lstStyle/>
          <a:p>
            <a:r>
              <a:rPr lang="ar-EG" sz="3200" dirty="0">
                <a:solidFill>
                  <a:srgbClr val="FFC000"/>
                </a:solidFill>
              </a:rPr>
              <a:t>مرد انجيل الصعود</a:t>
            </a:r>
            <a:endParaRPr lang="en-GB" dirty="0"/>
          </a:p>
        </p:txBody>
      </p:sp>
      <p:sp>
        <p:nvSpPr>
          <p:cNvPr id="3" name="Text Placeholder 2">
            <a:extLst>
              <a:ext uri="{FF2B5EF4-FFF2-40B4-BE49-F238E27FC236}">
                <a16:creationId xmlns:a16="http://schemas.microsoft.com/office/drawing/2014/main" id="{F201B26D-B2D0-4A9A-8CB3-B50626B402B1}"/>
              </a:ext>
            </a:extLst>
          </p:cNvPr>
          <p:cNvSpPr>
            <a:spLocks noGrp="1"/>
          </p:cNvSpPr>
          <p:nvPr>
            <p:ph type="body" idx="1"/>
          </p:nvPr>
        </p:nvSpPr>
        <p:spPr>
          <a:xfrm>
            <a:off x="-1" y="6005648"/>
            <a:ext cx="9143999" cy="835787"/>
          </a:xfrm>
        </p:spPr>
        <p:txBody>
          <a:bodyPr anchor="ctr"/>
          <a:lstStyle/>
          <a:p>
            <a:r>
              <a:rPr lang="ar-EG" sz="3200" b="1" kern="1200" dirty="0">
                <a:solidFill>
                  <a:schemeClr val="bg1"/>
                </a:solidFill>
                <a:latin typeface="Times New Roman" pitchFamily="18" charset="0"/>
                <a:ea typeface="+mn-ea"/>
                <a:cs typeface="Times New Roman" pitchFamily="18" charset="0"/>
              </a:rPr>
              <a:t>هوس إبتشويس خين اووهوس إم ﭬيري: صاچي إمبيف أوأوو نيم نيف إشفيري: </a:t>
            </a:r>
            <a:endParaRPr lang="en-GB" dirty="0"/>
          </a:p>
        </p:txBody>
      </p:sp>
      <p:sp>
        <p:nvSpPr>
          <p:cNvPr id="4" name="Text Placeholder 3">
            <a:extLst>
              <a:ext uri="{FF2B5EF4-FFF2-40B4-BE49-F238E27FC236}">
                <a16:creationId xmlns:a16="http://schemas.microsoft.com/office/drawing/2014/main" id="{8B6493B0-F2A2-402D-8EE5-4B66AC36716B}"/>
              </a:ext>
            </a:extLst>
          </p:cNvPr>
          <p:cNvSpPr>
            <a:spLocks noGrp="1"/>
          </p:cNvSpPr>
          <p:nvPr>
            <p:ph type="body" sz="quarter" idx="3"/>
          </p:nvPr>
        </p:nvSpPr>
        <p:spPr>
          <a:xfrm>
            <a:off x="0" y="5042646"/>
            <a:ext cx="9144000" cy="963002"/>
          </a:xfrm>
        </p:spPr>
        <p:txBody>
          <a:bodyPr anchor="ctr"/>
          <a:lstStyle/>
          <a:p>
            <a:r>
              <a:rPr lang="en-GB" dirty="0" err="1"/>
              <a:t>Hwc</a:t>
            </a:r>
            <a:r>
              <a:rPr lang="en-GB" dirty="0"/>
              <a:t> `P[</a:t>
            </a:r>
            <a:r>
              <a:rPr lang="en-GB" dirty="0" err="1"/>
              <a:t>oic</a:t>
            </a:r>
            <a:r>
              <a:rPr lang="en-GB" dirty="0"/>
              <a:t> </a:t>
            </a:r>
            <a:r>
              <a:rPr lang="en-GB" dirty="0" err="1"/>
              <a:t>qen</a:t>
            </a:r>
            <a:r>
              <a:rPr lang="en-GB" dirty="0"/>
              <a:t> </a:t>
            </a:r>
            <a:r>
              <a:rPr lang="en-GB" dirty="0" err="1"/>
              <a:t>ouhwc</a:t>
            </a:r>
            <a:r>
              <a:rPr lang="en-GB" dirty="0"/>
              <a:t> `</a:t>
            </a:r>
            <a:r>
              <a:rPr lang="en-GB" dirty="0" err="1"/>
              <a:t>mberi</a:t>
            </a:r>
            <a:r>
              <a:rPr lang="en-GB" dirty="0"/>
              <a:t>@ </a:t>
            </a:r>
            <a:r>
              <a:rPr lang="en-GB" dirty="0" err="1"/>
              <a:t>caji</a:t>
            </a:r>
            <a:r>
              <a:rPr lang="en-GB" dirty="0"/>
              <a:t> `</a:t>
            </a:r>
            <a:r>
              <a:rPr lang="en-GB" dirty="0" err="1"/>
              <a:t>mpef`wou</a:t>
            </a:r>
            <a:r>
              <a:rPr lang="en-GB" dirty="0"/>
              <a:t> </a:t>
            </a:r>
            <a:r>
              <a:rPr lang="en-GB" dirty="0" err="1"/>
              <a:t>nem</a:t>
            </a:r>
            <a:r>
              <a:rPr lang="en-GB" dirty="0"/>
              <a:t> </a:t>
            </a:r>
            <a:r>
              <a:rPr lang="en-GB" dirty="0" err="1"/>
              <a:t>nef`svyri</a:t>
            </a:r>
            <a:r>
              <a:rPr lang="en-GB" dirty="0"/>
              <a:t>@</a:t>
            </a:r>
          </a:p>
        </p:txBody>
      </p:sp>
      <p:sp>
        <p:nvSpPr>
          <p:cNvPr id="5" name="Text Placeholder 4">
            <a:extLst>
              <a:ext uri="{FF2B5EF4-FFF2-40B4-BE49-F238E27FC236}">
                <a16:creationId xmlns:a16="http://schemas.microsoft.com/office/drawing/2014/main" id="{C6A451C6-6A71-4DFB-99B1-A52268FE1533}"/>
              </a:ext>
            </a:extLst>
          </p:cNvPr>
          <p:cNvSpPr>
            <a:spLocks noGrp="1"/>
          </p:cNvSpPr>
          <p:nvPr>
            <p:ph type="body" sz="quarter" idx="10"/>
          </p:nvPr>
        </p:nvSpPr>
        <p:spPr>
          <a:xfrm>
            <a:off x="0" y="4414838"/>
            <a:ext cx="9144000" cy="654703"/>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سبحوا الرب تسبيحاً جديداً، تحدثوا بمجده وعجائبه،</a:t>
            </a:r>
            <a:endParaRPr lang="en-GB" sz="4000" dirty="0"/>
          </a:p>
        </p:txBody>
      </p:sp>
    </p:spTree>
    <p:extLst>
      <p:ext uri="{BB962C8B-B14F-4D97-AF65-F5344CB8AC3E}">
        <p14:creationId xmlns:p14="http://schemas.microsoft.com/office/powerpoint/2010/main" val="3634664315"/>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3CCF4B15-D227-46E2-8EAB-61BEC2F98F7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559C02-28C8-4A0D-A59D-1A0854E74F37}"/>
              </a:ext>
            </a:extLst>
          </p:cNvPr>
          <p:cNvSpPr>
            <a:spLocks noGrp="1"/>
          </p:cNvSpPr>
          <p:nvPr>
            <p:ph type="body" idx="1"/>
          </p:nvPr>
        </p:nvSpPr>
        <p:spPr>
          <a:xfrm>
            <a:off x="-1" y="6032543"/>
            <a:ext cx="9143999" cy="808892"/>
          </a:xfrm>
        </p:spPr>
        <p:txBody>
          <a:bodyPr anchor="ctr"/>
          <a:lstStyle/>
          <a:p>
            <a:r>
              <a:rPr lang="ar-EG" sz="3200" b="1" kern="1200" dirty="0">
                <a:solidFill>
                  <a:schemeClr val="bg1"/>
                </a:solidFill>
                <a:latin typeface="Times New Roman" pitchFamily="18" charset="0"/>
                <a:ea typeface="+mn-ea"/>
                <a:cs typeface="Times New Roman" pitchFamily="18" charset="0"/>
              </a:rPr>
              <a:t>بي إخريستوس آفطونف إيڤول خين ني إثموأووت: اووه آفشيناف إيه إبشوي إيه ني في أووي.</a:t>
            </a:r>
            <a:endParaRPr lang="en-GB" dirty="0"/>
          </a:p>
        </p:txBody>
      </p:sp>
      <p:sp>
        <p:nvSpPr>
          <p:cNvPr id="4" name="Text Placeholder 3">
            <a:extLst>
              <a:ext uri="{FF2B5EF4-FFF2-40B4-BE49-F238E27FC236}">
                <a16:creationId xmlns:a16="http://schemas.microsoft.com/office/drawing/2014/main" id="{EED4BA1C-82BD-42DE-A82F-26AA85B77A40}"/>
              </a:ext>
            </a:extLst>
          </p:cNvPr>
          <p:cNvSpPr>
            <a:spLocks noGrp="1"/>
          </p:cNvSpPr>
          <p:nvPr>
            <p:ph type="body" sz="quarter" idx="3"/>
          </p:nvPr>
        </p:nvSpPr>
        <p:spPr>
          <a:xfrm>
            <a:off x="0" y="5056094"/>
            <a:ext cx="9144000" cy="808892"/>
          </a:xfrm>
        </p:spPr>
        <p:txBody>
          <a:bodyPr anchor="ctr"/>
          <a:lstStyle/>
          <a:p>
            <a:r>
              <a:rPr lang="en-GB" dirty="0"/>
              <a:t>Pi`,</a:t>
            </a:r>
            <a:r>
              <a:rPr lang="en-GB" dirty="0" err="1"/>
              <a:t>rictoc</a:t>
            </a:r>
            <a:r>
              <a:rPr lang="en-GB" dirty="0"/>
              <a:t>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 </a:t>
            </a:r>
            <a:r>
              <a:rPr lang="en-GB" dirty="0" err="1"/>
              <a:t>ouoh</a:t>
            </a:r>
            <a:r>
              <a:rPr lang="en-GB" dirty="0"/>
              <a:t> </a:t>
            </a:r>
            <a:r>
              <a:rPr lang="en-GB" dirty="0" err="1"/>
              <a:t>afsenaf</a:t>
            </a: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ED24AE7E-6247-4571-9340-53234950622E}"/>
              </a:ext>
            </a:extLst>
          </p:cNvPr>
          <p:cNvSpPr>
            <a:spLocks noGrp="1"/>
          </p:cNvSpPr>
          <p:nvPr>
            <p:ph type="body" sz="quarter" idx="10"/>
          </p:nvPr>
        </p:nvSpPr>
        <p:spPr>
          <a:xfrm>
            <a:off x="0" y="4375273"/>
            <a:ext cx="9144000" cy="680821"/>
          </a:xfrm>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المسيح قام من بين الأموات، وصعد إلى السموات.</a:t>
            </a:r>
            <a:endParaRPr lang="en-GB" sz="4400" dirty="0"/>
          </a:p>
        </p:txBody>
      </p:sp>
    </p:spTree>
    <p:extLst>
      <p:ext uri="{BB962C8B-B14F-4D97-AF65-F5344CB8AC3E}">
        <p14:creationId xmlns:p14="http://schemas.microsoft.com/office/powerpoint/2010/main" val="2956335466"/>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85CE5B5A-631C-46CA-A430-6EDC5F02327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134CED0-4E3C-48E8-9962-625007E04056}"/>
              </a:ext>
            </a:extLst>
          </p:cNvPr>
          <p:cNvSpPr>
            <a:spLocks noGrp="1"/>
          </p:cNvSpPr>
          <p:nvPr>
            <p:ph type="body" idx="1"/>
          </p:nvPr>
        </p:nvSpPr>
        <p:spPr>
          <a:xfrm>
            <a:off x="-1" y="6185647"/>
            <a:ext cx="9143999" cy="655788"/>
          </a:xfrm>
        </p:spPr>
        <p:txBody>
          <a:bodyPr anchor="ctr"/>
          <a:lstStyle/>
          <a:p>
            <a:r>
              <a:rPr lang="ar-EG" sz="3500" b="1" kern="1200" dirty="0">
                <a:solidFill>
                  <a:schemeClr val="bg1"/>
                </a:solidFill>
                <a:latin typeface="Times New Roman" pitchFamily="18" charset="0"/>
                <a:ea typeface="+mn-ea"/>
                <a:cs typeface="Times New Roman" pitchFamily="18" charset="0"/>
              </a:rPr>
              <a:t>آف إي إن ﭼيه إبتشويس شا بيت آنيا: نيم ني ماثيتيس إثؤواب:</a:t>
            </a:r>
            <a:endParaRPr lang="en-GB" sz="3500" dirty="0"/>
          </a:p>
        </p:txBody>
      </p:sp>
      <p:sp>
        <p:nvSpPr>
          <p:cNvPr id="4" name="Text Placeholder 3">
            <a:extLst>
              <a:ext uri="{FF2B5EF4-FFF2-40B4-BE49-F238E27FC236}">
                <a16:creationId xmlns:a16="http://schemas.microsoft.com/office/drawing/2014/main" id="{0161140D-9491-4406-AA7F-FFFCD1168EBF}"/>
              </a:ext>
            </a:extLst>
          </p:cNvPr>
          <p:cNvSpPr>
            <a:spLocks noGrp="1"/>
          </p:cNvSpPr>
          <p:nvPr>
            <p:ph type="body" sz="quarter" idx="3"/>
          </p:nvPr>
        </p:nvSpPr>
        <p:spPr>
          <a:xfrm>
            <a:off x="2" y="5222875"/>
            <a:ext cx="9143998" cy="808892"/>
          </a:xfrm>
        </p:spPr>
        <p:txBody>
          <a:bodyPr anchor="ctr"/>
          <a:lstStyle/>
          <a:p>
            <a:r>
              <a:rPr lang="en-GB" sz="3400" dirty="0" err="1"/>
              <a:t>Af`i</a:t>
            </a:r>
            <a:r>
              <a:rPr lang="en-GB" sz="3400" dirty="0"/>
              <a:t> `</a:t>
            </a:r>
            <a:r>
              <a:rPr lang="en-GB" sz="3400" dirty="0" err="1"/>
              <a:t>nje</a:t>
            </a:r>
            <a:r>
              <a:rPr lang="en-GB" sz="3400" dirty="0"/>
              <a:t> `P[</a:t>
            </a:r>
            <a:r>
              <a:rPr lang="en-GB" sz="3400" dirty="0" err="1"/>
              <a:t>oic</a:t>
            </a:r>
            <a:r>
              <a:rPr lang="en-GB" sz="3400" dirty="0"/>
              <a:t> </a:t>
            </a:r>
            <a:r>
              <a:rPr lang="en-GB" sz="3400" dirty="0" err="1"/>
              <a:t>sa</a:t>
            </a:r>
            <a:r>
              <a:rPr lang="en-GB" sz="3400" dirty="0"/>
              <a:t> </a:t>
            </a:r>
            <a:r>
              <a:rPr lang="en-GB" sz="3400" dirty="0" err="1"/>
              <a:t>By;ania</a:t>
            </a:r>
            <a:r>
              <a:rPr lang="en-GB" sz="3400" dirty="0"/>
              <a:t>@ </a:t>
            </a:r>
            <a:r>
              <a:rPr lang="en-GB" sz="3400" dirty="0" err="1"/>
              <a:t>nem</a:t>
            </a:r>
            <a:r>
              <a:rPr lang="en-GB" sz="3400" dirty="0"/>
              <a:t> </a:t>
            </a:r>
            <a:r>
              <a:rPr lang="en-GB" sz="3400" dirty="0" err="1"/>
              <a:t>nima;ytyc</a:t>
            </a:r>
            <a:r>
              <a:rPr lang="en-GB" sz="3400" dirty="0"/>
              <a:t> </a:t>
            </a:r>
            <a:r>
              <a:rPr lang="en-GB" sz="3400" dirty="0" err="1"/>
              <a:t>e;ouab</a:t>
            </a:r>
            <a:r>
              <a:rPr lang="en-GB" sz="3400" dirty="0"/>
              <a:t>@</a:t>
            </a:r>
          </a:p>
        </p:txBody>
      </p:sp>
      <p:sp>
        <p:nvSpPr>
          <p:cNvPr id="5" name="Text Placeholder 4">
            <a:extLst>
              <a:ext uri="{FF2B5EF4-FFF2-40B4-BE49-F238E27FC236}">
                <a16:creationId xmlns:a16="http://schemas.microsoft.com/office/drawing/2014/main" id="{B2F1865A-A6F2-4A2B-9156-1246BA90398C}"/>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أتى الرب إلى بيت عنيا، مع تلاميذه القديسين، </a:t>
            </a:r>
            <a:endParaRPr lang="en-GB" sz="4400" dirty="0"/>
          </a:p>
        </p:txBody>
      </p:sp>
    </p:spTree>
    <p:extLst>
      <p:ext uri="{BB962C8B-B14F-4D97-AF65-F5344CB8AC3E}">
        <p14:creationId xmlns:p14="http://schemas.microsoft.com/office/powerpoint/2010/main" val="1513704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أسرع لي يا مخلص بفتح الأحضان الأبوية. لأني أفنيت عمري في اللذات والشهوات، وقد مضى منى النهار وفات، فالآن اتكل على غنى رأفتك التي لا تفرغ. فلا تتخل عن قلبٍ خاشع مفتقر لرحمتك.</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51200039"/>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53D2DB0-0F91-4CF3-BA2A-09F5FD312F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F6E390-850B-4D33-9853-1BE44C5F43F4}"/>
              </a:ext>
            </a:extLst>
          </p:cNvPr>
          <p:cNvSpPr>
            <a:spLocks noGrp="1"/>
          </p:cNvSpPr>
          <p:nvPr>
            <p:ph type="body" idx="1"/>
          </p:nvPr>
        </p:nvSpPr>
        <p:spPr>
          <a:xfrm>
            <a:off x="-1" y="5957048"/>
            <a:ext cx="9143999" cy="884387"/>
          </a:xfrm>
        </p:spPr>
        <p:txBody>
          <a:bodyPr anchor="ctr"/>
          <a:lstStyle/>
          <a:p>
            <a:r>
              <a:rPr lang="ar-EG" sz="3300" b="1" kern="1200" dirty="0">
                <a:solidFill>
                  <a:schemeClr val="bg1"/>
                </a:solidFill>
                <a:latin typeface="Times New Roman" pitchFamily="18" charset="0"/>
                <a:ea typeface="+mn-ea"/>
                <a:cs typeface="Times New Roman" pitchFamily="18" charset="0"/>
              </a:rPr>
              <a:t>آففاي إننيف ﭼيج آف إسمو إيروأوو : اووه آفشيناف إيه إبشوي إيه ني في أووي.</a:t>
            </a:r>
            <a:endParaRPr lang="en-GB" sz="3300" dirty="0"/>
          </a:p>
        </p:txBody>
      </p:sp>
      <p:sp>
        <p:nvSpPr>
          <p:cNvPr id="4" name="Text Placeholder 3">
            <a:extLst>
              <a:ext uri="{FF2B5EF4-FFF2-40B4-BE49-F238E27FC236}">
                <a16:creationId xmlns:a16="http://schemas.microsoft.com/office/drawing/2014/main" id="{EB510FA2-600D-45B0-A824-D294BCEFEAE9}"/>
              </a:ext>
            </a:extLst>
          </p:cNvPr>
          <p:cNvSpPr>
            <a:spLocks noGrp="1"/>
          </p:cNvSpPr>
          <p:nvPr>
            <p:ph type="body" sz="quarter" idx="3"/>
          </p:nvPr>
        </p:nvSpPr>
        <p:spPr>
          <a:xfrm>
            <a:off x="0" y="5082989"/>
            <a:ext cx="9144000" cy="847164"/>
          </a:xfrm>
        </p:spPr>
        <p:txBody>
          <a:bodyPr anchor="ctr"/>
          <a:lstStyle/>
          <a:p>
            <a:pPr>
              <a:lnSpc>
                <a:spcPct val="80000"/>
              </a:lnSpc>
              <a:spcBef>
                <a:spcPts val="0"/>
              </a:spcBef>
            </a:pPr>
            <a:r>
              <a:rPr lang="en-GB" dirty="0" err="1"/>
              <a:t>affai</a:t>
            </a:r>
            <a:r>
              <a:rPr lang="en-GB" dirty="0"/>
              <a:t> `</a:t>
            </a:r>
            <a:r>
              <a:rPr lang="en-GB" dirty="0" err="1"/>
              <a:t>nnefjij</a:t>
            </a:r>
            <a:r>
              <a:rPr lang="en-GB" dirty="0"/>
              <a:t> </a:t>
            </a:r>
            <a:r>
              <a:rPr lang="en-GB" dirty="0" err="1"/>
              <a:t>af`cmou</a:t>
            </a:r>
            <a:r>
              <a:rPr lang="en-GB" dirty="0"/>
              <a:t> `</a:t>
            </a:r>
            <a:r>
              <a:rPr lang="en-GB" dirty="0" err="1"/>
              <a:t>erwou</a:t>
            </a:r>
            <a:r>
              <a:rPr lang="en-GB" dirty="0"/>
              <a:t>@ </a:t>
            </a:r>
            <a:r>
              <a:rPr lang="en-GB" dirty="0" err="1"/>
              <a:t>ouoh</a:t>
            </a:r>
            <a:r>
              <a:rPr lang="en-GB" dirty="0"/>
              <a:t> </a:t>
            </a:r>
            <a:r>
              <a:rPr lang="en-GB" dirty="0" err="1"/>
              <a:t>afsenaf</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80DB9304-CD18-4DDB-B735-86DA5AF7A325}"/>
              </a:ext>
            </a:extLst>
          </p:cNvPr>
          <p:cNvSpPr>
            <a:spLocks noGrp="1"/>
          </p:cNvSpPr>
          <p:nvPr>
            <p:ph type="body" sz="quarter" idx="10"/>
          </p:nvPr>
        </p:nvSpPr>
        <p:spPr>
          <a:xfrm>
            <a:off x="0" y="4360972"/>
            <a:ext cx="9144000" cy="695122"/>
          </a:xfrm>
        </p:spPr>
        <p:txBody>
          <a:bodyPr/>
          <a:lstStyle/>
          <a:p>
            <a:r>
              <a:rPr lang="ar-EG" sz="4400" b="1" kern="1200" dirty="0">
                <a:solidFill>
                  <a:schemeClr val="bg1"/>
                </a:solidFill>
                <a:latin typeface="Times New Roman" pitchFamily="18" charset="0"/>
                <a:ea typeface="+mn-ea"/>
                <a:cs typeface="Times New Roman" pitchFamily="18" charset="0"/>
              </a:rPr>
              <a:t>ورفع يده وباركهم، وصعد إلى السموات.</a:t>
            </a:r>
            <a:endParaRPr lang="en-GB" sz="4400" dirty="0"/>
          </a:p>
        </p:txBody>
      </p:sp>
    </p:spTree>
    <p:extLst>
      <p:ext uri="{BB962C8B-B14F-4D97-AF65-F5344CB8AC3E}">
        <p14:creationId xmlns:p14="http://schemas.microsoft.com/office/powerpoint/2010/main" val="305412374"/>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3"/>
          <a:stretch>
            <a:fillRect/>
          </a:stretch>
        </p:blipFill>
        <p:spPr>
          <a:xfrm>
            <a:off x="0" y="1810800"/>
            <a:ext cx="9152542" cy="5052966"/>
          </a:xfrm>
          <a:prstGeom prst="rect">
            <a:avLst/>
          </a:prstGeom>
        </p:spPr>
      </p:pic>
      <p:sp>
        <p:nvSpPr>
          <p:cNvPr id="5" name="Title 4">
            <a:extLst>
              <a:ext uri="{FF2B5EF4-FFF2-40B4-BE49-F238E27FC236}">
                <a16:creationId xmlns:a16="http://schemas.microsoft.com/office/drawing/2014/main" id="{EDD51CC1-461B-4632-AD9E-E99CA23B9E89}"/>
              </a:ext>
            </a:extLst>
          </p:cNvPr>
          <p:cNvSpPr>
            <a:spLocks noGrp="1"/>
          </p:cNvSpPr>
          <p:nvPr>
            <p:ph type="title"/>
          </p:nvPr>
        </p:nvSpPr>
        <p:spPr>
          <a:xfrm>
            <a:off x="-1828801" y="-3626"/>
            <a:ext cx="1828801" cy="1590379"/>
          </a:xfrm>
        </p:spPr>
        <p:txBody>
          <a:bodyPr>
            <a:normAutofit fontScale="90000"/>
          </a:bodyPr>
          <a:lstStyle/>
          <a:p>
            <a:r>
              <a:rPr lang="ar-EG" sz="4000" dirty="0">
                <a:solidFill>
                  <a:srgbClr val="FFC000"/>
                </a:solidFill>
              </a:rPr>
              <a:t>نهاية مرد انجيل الصعود</a:t>
            </a:r>
            <a:endParaRPr lang="en-GB" sz="4000" dirty="0">
              <a:solidFill>
                <a:srgbClr val="FFC000"/>
              </a:solidFill>
            </a:endParaRPr>
          </a:p>
        </p:txBody>
      </p:sp>
      <p:sp>
        <p:nvSpPr>
          <p:cNvPr id="6" name="Text Placeholder 5">
            <a:extLst>
              <a:ext uri="{FF2B5EF4-FFF2-40B4-BE49-F238E27FC236}">
                <a16:creationId xmlns:a16="http://schemas.microsoft.com/office/drawing/2014/main" id="{A52B4531-99A2-43DD-9F9E-BC7EE8067AAE}"/>
              </a:ext>
            </a:extLst>
          </p:cNvPr>
          <p:cNvSpPr>
            <a:spLocks noGrp="1"/>
          </p:cNvSpPr>
          <p:nvPr>
            <p:ph type="body" idx="1"/>
          </p:nvPr>
        </p:nvSpPr>
        <p:spPr>
          <a:xfrm>
            <a:off x="1" y="5969690"/>
            <a:ext cx="9143999" cy="888310"/>
          </a:xfrm>
        </p:spPr>
        <p:txBody>
          <a:bodyPr anchor="ctr"/>
          <a:lstStyle/>
          <a:p>
            <a:r>
              <a:rPr lang="ar-EG" sz="3400" dirty="0"/>
              <a:t>الليلويا(4) : بخرستوس أفطونف إيفول خين نى إثموؤت: أووه أفشيناف إإبشوى إى نيفيئوى. </a:t>
            </a:r>
          </a:p>
        </p:txBody>
      </p:sp>
      <p:sp>
        <p:nvSpPr>
          <p:cNvPr id="7" name="Text Placeholder 6">
            <a:extLst>
              <a:ext uri="{FF2B5EF4-FFF2-40B4-BE49-F238E27FC236}">
                <a16:creationId xmlns:a16="http://schemas.microsoft.com/office/drawing/2014/main" id="{433A97BA-0A0F-4895-9932-6714E1589037}"/>
              </a:ext>
            </a:extLst>
          </p:cNvPr>
          <p:cNvSpPr>
            <a:spLocks noGrp="1"/>
          </p:cNvSpPr>
          <p:nvPr>
            <p:ph type="body" sz="quarter" idx="3"/>
          </p:nvPr>
        </p:nvSpPr>
        <p:spPr>
          <a:xfrm>
            <a:off x="0" y="5040497"/>
            <a:ext cx="9238130" cy="808892"/>
          </a:xfrm>
        </p:spPr>
        <p:txBody>
          <a:bodyPr anchor="ctr"/>
          <a:lstStyle/>
          <a:p>
            <a:pPr>
              <a:spcBef>
                <a:spcPts val="0"/>
              </a:spcBef>
            </a:pPr>
            <a:r>
              <a:rPr lang="en-GB" sz="3500" dirty="0" err="1"/>
              <a:t>Allylouia</a:t>
            </a:r>
            <a:r>
              <a:rPr lang="en-GB" sz="3500" dirty="0"/>
              <a:t> (=d)@ P=,=c </a:t>
            </a:r>
            <a:r>
              <a:rPr lang="en-GB" sz="3500" dirty="0" err="1"/>
              <a:t>aftwnf</a:t>
            </a:r>
            <a:r>
              <a:rPr lang="en-GB" sz="3500" dirty="0"/>
              <a:t> `</a:t>
            </a:r>
            <a:r>
              <a:rPr lang="en-GB" sz="3500" dirty="0" err="1"/>
              <a:t>ebolqen</a:t>
            </a:r>
            <a:r>
              <a:rPr lang="en-GB" sz="3500" dirty="0"/>
              <a:t> </a:t>
            </a:r>
            <a:r>
              <a:rPr lang="en-GB" sz="3500" dirty="0" err="1"/>
              <a:t>ny`e;mwout</a:t>
            </a:r>
            <a:r>
              <a:rPr lang="en-GB" sz="3500" dirty="0"/>
              <a:t>@ </a:t>
            </a:r>
            <a:r>
              <a:rPr lang="en-GB" sz="3500" dirty="0" err="1"/>
              <a:t>ouoh</a:t>
            </a:r>
            <a:r>
              <a:rPr lang="en-GB" sz="3500" dirty="0"/>
              <a:t> </a:t>
            </a:r>
            <a:r>
              <a:rPr lang="en-GB" sz="3500" dirty="0" err="1"/>
              <a:t>afsenaf</a:t>
            </a:r>
            <a:r>
              <a:rPr lang="en-GB" sz="3500" dirty="0"/>
              <a:t> `</a:t>
            </a:r>
            <a:r>
              <a:rPr lang="en-GB" sz="3500" dirty="0" err="1"/>
              <a:t>e`pswi</a:t>
            </a:r>
            <a:r>
              <a:rPr lang="en-GB" sz="3500" dirty="0"/>
              <a:t> `</a:t>
            </a:r>
            <a:r>
              <a:rPr lang="en-GB" sz="3500" dirty="0" err="1"/>
              <a:t>enivyoui</a:t>
            </a:r>
            <a:r>
              <a:rPr lang="en-GB" sz="3500" dirty="0"/>
              <a:t>.</a:t>
            </a:r>
          </a:p>
        </p:txBody>
      </p:sp>
      <p:sp>
        <p:nvSpPr>
          <p:cNvPr id="8" name="Text Placeholder 7">
            <a:extLst>
              <a:ext uri="{FF2B5EF4-FFF2-40B4-BE49-F238E27FC236}">
                <a16:creationId xmlns:a16="http://schemas.microsoft.com/office/drawing/2014/main" id="{F39AE241-AEF3-42B2-B83A-C52063FE8E7C}"/>
              </a:ext>
            </a:extLst>
          </p:cNvPr>
          <p:cNvSpPr>
            <a:spLocks noGrp="1"/>
          </p:cNvSpPr>
          <p:nvPr>
            <p:ph type="body" sz="quarter" idx="10"/>
          </p:nvPr>
        </p:nvSpPr>
        <p:spPr>
          <a:xfrm>
            <a:off x="0" y="4358900"/>
            <a:ext cx="9144000" cy="681597"/>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(4)،</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 المسيح قام من الأموات وصعد إلى السموات.</a:t>
            </a:r>
            <a:endPar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2" name="TextBox 1">
            <a:hlinkClick r:id="rId2" action="ppaction://hlinksldjump"/>
            <a:extLst>
              <a:ext uri="{FF2B5EF4-FFF2-40B4-BE49-F238E27FC236}">
                <a16:creationId xmlns:a16="http://schemas.microsoft.com/office/drawing/2014/main" id="{CD19DDEC-972D-4194-88CA-679DA3AD7399}"/>
              </a:ext>
            </a:extLst>
          </p:cNvPr>
          <p:cNvSpPr txBox="1"/>
          <p:nvPr/>
        </p:nvSpPr>
        <p:spPr>
          <a:xfrm>
            <a:off x="5015753" y="3989568"/>
            <a:ext cx="4128247" cy="369332"/>
          </a:xfrm>
          <a:prstGeom prst="rect">
            <a:avLst/>
          </a:prstGeom>
          <a:noFill/>
        </p:spPr>
        <p:txBody>
          <a:bodyPr wrap="square" rtlCol="0">
            <a:spAutoFit/>
          </a:bodyPr>
          <a:lstStyle/>
          <a:p>
            <a:pPr algn="r" rtl="1"/>
            <a:r>
              <a:rPr lang="ar-EG" b="1" dirty="0">
                <a:solidFill>
                  <a:srgbClr val="FFC000"/>
                </a:solidFill>
              </a:rPr>
              <a:t>مرد انجيل عيد الصعود </a:t>
            </a:r>
            <a:r>
              <a:rPr lang="ar-EG" b="1" dirty="0">
                <a:solidFill>
                  <a:schemeClr val="bg1"/>
                </a:solidFill>
              </a:rPr>
              <a:t>(هوس ابتشويس)</a:t>
            </a:r>
            <a:endParaRPr lang="en-GB" b="1" dirty="0">
              <a:solidFill>
                <a:schemeClr val="bg1"/>
              </a:solidFill>
            </a:endParaRPr>
          </a:p>
        </p:txBody>
      </p:sp>
    </p:spTree>
    <p:extLst>
      <p:ext uri="{BB962C8B-B14F-4D97-AF65-F5344CB8AC3E}">
        <p14:creationId xmlns:p14="http://schemas.microsoft.com/office/powerpoint/2010/main" val="354714489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r>
              <a:rPr lang="ar-EG" sz="3600" dirty="0">
                <a:solidFill>
                  <a:srgbClr val="FFC000"/>
                </a:solidFill>
              </a:rPr>
              <a:t>مرد انجيل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090424"/>
            <a:ext cx="9143999" cy="767575"/>
          </a:xfrm>
        </p:spPr>
        <p:txBody>
          <a:bodyPr anchor="ctr"/>
          <a:lstStyle/>
          <a:p>
            <a:r>
              <a:rPr lang="ar-EG" sz="3400" dirty="0">
                <a:effectLst/>
                <a:latin typeface="Tahoma" panose="020B0604030504040204" pitchFamily="34" charset="0"/>
              </a:rPr>
              <a:t>بي إبنيڤما إمباراكليطون: في إيطاف إي إيچين ني آبوسطولوس: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0" y="5124452"/>
            <a:ext cx="9143999" cy="965972"/>
          </a:xfrm>
        </p:spPr>
        <p:txBody>
          <a:bodyPr anchor="ctr"/>
          <a:lstStyle/>
          <a:p>
            <a:pPr>
              <a:lnSpc>
                <a:spcPct val="85000"/>
              </a:lnSpc>
              <a:spcBef>
                <a:spcPts val="0"/>
              </a:spcBef>
            </a:pPr>
            <a:r>
              <a:rPr lang="en-GB" sz="4000" dirty="0" err="1">
                <a:effectLst/>
              </a:rPr>
              <a:t>Pi`pneuma</a:t>
            </a:r>
            <a:r>
              <a:rPr lang="en-GB" sz="4000" dirty="0">
                <a:effectLst/>
              </a:rPr>
              <a:t> `</a:t>
            </a:r>
            <a:r>
              <a:rPr lang="en-GB" sz="4000" dirty="0" err="1">
                <a:effectLst/>
              </a:rPr>
              <a:t>mparaklyton</a:t>
            </a:r>
            <a:r>
              <a:rPr lang="en-GB" sz="4000" dirty="0">
                <a:effectLst/>
              </a:rPr>
              <a:t>@ </a:t>
            </a:r>
            <a:r>
              <a:rPr lang="en-GB" sz="4000" dirty="0" err="1">
                <a:effectLst/>
              </a:rPr>
              <a:t>vy`etaf`i</a:t>
            </a:r>
            <a:r>
              <a:rPr lang="en-GB" sz="4000" dirty="0">
                <a:effectLst/>
              </a:rPr>
              <a:t> `</a:t>
            </a:r>
            <a:r>
              <a:rPr lang="en-GB" sz="4000" dirty="0" err="1">
                <a:effectLst/>
              </a:rPr>
              <a:t>ejen</a:t>
            </a:r>
            <a:r>
              <a:rPr lang="en-GB" sz="4000" dirty="0">
                <a:effectLst/>
              </a:rPr>
              <a:t> </a:t>
            </a:r>
            <a:r>
              <a:rPr lang="en-GB" sz="4000" dirty="0" err="1">
                <a:effectLst/>
              </a:rPr>
              <a:t>ni`apoctoloc</a:t>
            </a:r>
            <a:r>
              <a:rPr lang="en-US" sz="4000" dirty="0">
                <a:effectLst/>
              </a:rPr>
              <a:t>@</a:t>
            </a:r>
            <a:endParaRPr lang="en-GB" sz="4000" dirty="0">
              <a:effectLst/>
            </a:endParaRP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767575"/>
          </a:xfrm>
        </p:spPr>
        <p:txBody>
          <a:bodyPr/>
          <a:lstStyle/>
          <a:p>
            <a:r>
              <a:rPr lang="ar-EG" sz="4400" dirty="0">
                <a:latin typeface="Tahoma" panose="020B0604030504040204" pitchFamily="34" charset="0"/>
              </a:rPr>
              <a:t>الروح المعزى نزل من السماء، حل على الرسل،</a:t>
            </a:r>
            <a:endParaRPr lang="en-GB" sz="4400" dirty="0"/>
          </a:p>
        </p:txBody>
      </p:sp>
    </p:spTree>
    <p:extLst>
      <p:ext uri="{BB962C8B-B14F-4D97-AF65-F5344CB8AC3E}">
        <p14:creationId xmlns:p14="http://schemas.microsoft.com/office/powerpoint/2010/main" val="849760033"/>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endParaRPr lang="en-GB" sz="2800" dirty="0"/>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172200"/>
            <a:ext cx="9143999" cy="685800"/>
          </a:xfrm>
        </p:spPr>
        <p:txBody>
          <a:bodyPr anchor="ctr"/>
          <a:lstStyle/>
          <a:p>
            <a:r>
              <a:rPr lang="ar-EG" sz="3500" dirty="0">
                <a:effectLst/>
                <a:latin typeface="Tahoma" panose="020B0604030504040204" pitchFamily="34" charset="0"/>
              </a:rPr>
              <a:t>خين إبشاي إنتي بين تيكوستي: آﭭصاچي خين هان ميش إنلاس.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1" y="5164914"/>
            <a:ext cx="9143999" cy="1007285"/>
          </a:xfrm>
        </p:spPr>
        <p:txBody>
          <a:bodyPr anchor="ctr"/>
          <a:lstStyle/>
          <a:p>
            <a:pPr>
              <a:lnSpc>
                <a:spcPct val="85000"/>
              </a:lnSpc>
              <a:spcBef>
                <a:spcPts val="0"/>
              </a:spcBef>
            </a:pPr>
            <a:r>
              <a:rPr lang="en-GB" sz="4000" dirty="0" err="1">
                <a:effectLst/>
              </a:rPr>
              <a:t>qen</a:t>
            </a:r>
            <a:r>
              <a:rPr lang="en-GB" sz="4000" dirty="0">
                <a:effectLst/>
              </a:rPr>
              <a:t> `</a:t>
            </a:r>
            <a:r>
              <a:rPr lang="en-GB" sz="4000" dirty="0" err="1">
                <a:effectLst/>
              </a:rPr>
              <a:t>psai</a:t>
            </a:r>
            <a:r>
              <a:rPr lang="en-GB" sz="4000" dirty="0">
                <a:effectLst/>
              </a:rPr>
              <a:t> `n]</a:t>
            </a:r>
            <a:r>
              <a:rPr lang="en-GB" sz="4000" dirty="0" err="1">
                <a:effectLst/>
              </a:rPr>
              <a:t>pentykocty</a:t>
            </a:r>
            <a:r>
              <a:rPr lang="en-GB" sz="4000" dirty="0">
                <a:effectLst/>
              </a:rPr>
              <a:t>@ </a:t>
            </a:r>
            <a:r>
              <a:rPr lang="en-GB" sz="4000" dirty="0" err="1">
                <a:effectLst/>
              </a:rPr>
              <a:t>aucaji</a:t>
            </a:r>
            <a:r>
              <a:rPr lang="en-GB" sz="4000" dirty="0">
                <a:effectLst/>
              </a:rPr>
              <a:t> </a:t>
            </a:r>
            <a:r>
              <a:rPr lang="en-GB" sz="4000" dirty="0" err="1">
                <a:effectLst/>
              </a:rPr>
              <a:t>qen</a:t>
            </a:r>
            <a:r>
              <a:rPr lang="en-GB" sz="4000" dirty="0">
                <a:effectLst/>
              </a:rPr>
              <a:t> </a:t>
            </a:r>
            <a:r>
              <a:rPr lang="en-GB" sz="4000" dirty="0" err="1">
                <a:effectLst/>
              </a:rPr>
              <a:t>hanmys</a:t>
            </a:r>
            <a:r>
              <a:rPr lang="en-GB" sz="4000" dirty="0">
                <a:effectLst/>
              </a:rPr>
              <a:t> `</a:t>
            </a:r>
            <a:r>
              <a:rPr lang="en-GB" sz="4000" dirty="0" err="1">
                <a:effectLst/>
              </a:rPr>
              <a:t>nlac</a:t>
            </a:r>
            <a:r>
              <a:rPr lang="en-GB" sz="4000" dirty="0">
                <a:effectLst/>
              </a:rPr>
              <a:t>.</a:t>
            </a: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808037"/>
          </a:xfrm>
        </p:spPr>
        <p:txBody>
          <a:bodyPr/>
          <a:lstStyle/>
          <a:p>
            <a:r>
              <a:rPr lang="ar-EG" sz="4400" dirty="0">
                <a:latin typeface="Tahoma" panose="020B0604030504040204" pitchFamily="34" charset="0"/>
              </a:rPr>
              <a:t>فى عيد العنصرة، و تكلموا بألسنة كثيرة.</a:t>
            </a:r>
            <a:endParaRPr lang="en-GB" sz="4400" dirty="0"/>
          </a:p>
        </p:txBody>
      </p:sp>
    </p:spTree>
    <p:extLst>
      <p:ext uri="{BB962C8B-B14F-4D97-AF65-F5344CB8AC3E}">
        <p14:creationId xmlns:p14="http://schemas.microsoft.com/office/powerpoint/2010/main" val="2507541025"/>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القيامة.png"/>
          <p:cNvPicPr>
            <a:picLocks noChangeAspect="1"/>
          </p:cNvPicPr>
          <p:nvPr/>
        </p:nvPicPr>
        <p:blipFill>
          <a:blip r:embed="rId2"/>
          <a:stretch>
            <a:fillRect/>
          </a:stretch>
        </p:blipFill>
        <p:spPr>
          <a:xfrm>
            <a:off x="0" y="1810800"/>
            <a:ext cx="9152542" cy="5052966"/>
          </a:xfrm>
          <a:prstGeom prst="rect">
            <a:avLst/>
          </a:prstGeom>
        </p:spPr>
      </p:pic>
      <p:sp>
        <p:nvSpPr>
          <p:cNvPr id="3" name="Text Placeholder 2">
            <a:extLst>
              <a:ext uri="{FF2B5EF4-FFF2-40B4-BE49-F238E27FC236}">
                <a16:creationId xmlns:a16="http://schemas.microsoft.com/office/drawing/2014/main" id="{7699C714-CF10-40F5-889C-B67766B3B0EC}"/>
              </a:ext>
            </a:extLst>
          </p:cNvPr>
          <p:cNvSpPr>
            <a:spLocks noGrp="1"/>
          </p:cNvSpPr>
          <p:nvPr>
            <p:ph type="body" idx="1"/>
          </p:nvPr>
        </p:nvSpPr>
        <p:spPr>
          <a:xfrm>
            <a:off x="-1" y="5930153"/>
            <a:ext cx="9143999" cy="924729"/>
          </a:xfrm>
        </p:spPr>
        <p:txBody>
          <a:bodyPr anchor="ctr"/>
          <a:lstStyle/>
          <a:p>
            <a:r>
              <a:rPr lang="ar-EG" sz="3400" dirty="0">
                <a:effectLst/>
                <a:latin typeface="Tahoma" panose="020B0604030504040204" pitchFamily="34" charset="0"/>
              </a:rPr>
              <a:t>الليلويا (4): بي خريتوس آفطونف أووه آفشيناف: آف أووأورب نان إمبي باراكليطون.</a:t>
            </a:r>
          </a:p>
        </p:txBody>
      </p:sp>
      <p:sp>
        <p:nvSpPr>
          <p:cNvPr id="4" name="Text Placeholder 3">
            <a:extLst>
              <a:ext uri="{FF2B5EF4-FFF2-40B4-BE49-F238E27FC236}">
                <a16:creationId xmlns:a16="http://schemas.microsoft.com/office/drawing/2014/main" id="{430A3B25-58B3-4788-8412-C0F54A2094F0}"/>
              </a:ext>
            </a:extLst>
          </p:cNvPr>
          <p:cNvSpPr>
            <a:spLocks noGrp="1"/>
          </p:cNvSpPr>
          <p:nvPr>
            <p:ph type="body" sz="quarter" idx="3"/>
          </p:nvPr>
        </p:nvSpPr>
        <p:spPr>
          <a:xfrm>
            <a:off x="-40341" y="4975412"/>
            <a:ext cx="9251576" cy="941294"/>
          </a:xfrm>
        </p:spPr>
        <p:txBody>
          <a:bodyPr anchor="ctr"/>
          <a:lstStyle/>
          <a:p>
            <a:pPr>
              <a:lnSpc>
                <a:spcPct val="85000"/>
              </a:lnSpc>
              <a:spcBef>
                <a:spcPts val="0"/>
              </a:spcBef>
            </a:pPr>
            <a:r>
              <a:rPr lang="en-GB" sz="3500" dirty="0">
                <a:effectLst/>
              </a:rPr>
              <a:t> =</a:t>
            </a:r>
            <a:r>
              <a:rPr lang="en-GB" sz="3500" dirty="0" err="1">
                <a:effectLst/>
              </a:rPr>
              <a:t>Allylouia</a:t>
            </a:r>
            <a:r>
              <a:rPr lang="en-GB" sz="3500" dirty="0">
                <a:effectLst/>
              </a:rPr>
              <a:t> (=d)@ Pi`,</a:t>
            </a:r>
            <a:r>
              <a:rPr lang="en-GB" sz="3500" dirty="0" err="1">
                <a:effectLst/>
              </a:rPr>
              <a:t>rictoc</a:t>
            </a:r>
            <a:r>
              <a:rPr lang="en-GB" sz="3500" dirty="0">
                <a:effectLst/>
              </a:rPr>
              <a:t> </a:t>
            </a:r>
            <a:r>
              <a:rPr lang="en-GB" sz="3500" dirty="0" err="1">
                <a:effectLst/>
              </a:rPr>
              <a:t>aftwnf</a:t>
            </a:r>
            <a:r>
              <a:rPr lang="en-GB" sz="3500" dirty="0">
                <a:effectLst/>
              </a:rPr>
              <a:t> </a:t>
            </a:r>
            <a:r>
              <a:rPr lang="en-GB" sz="3500" dirty="0" err="1">
                <a:effectLst/>
              </a:rPr>
              <a:t>ouoh</a:t>
            </a:r>
            <a:r>
              <a:rPr lang="en-GB" sz="3500" dirty="0">
                <a:effectLst/>
              </a:rPr>
              <a:t> </a:t>
            </a:r>
            <a:r>
              <a:rPr lang="en-GB" sz="3500" dirty="0" err="1">
                <a:effectLst/>
              </a:rPr>
              <a:t>afsenaf</a:t>
            </a:r>
            <a:r>
              <a:rPr lang="en-GB" sz="3500" dirty="0">
                <a:effectLst/>
              </a:rPr>
              <a:t>@</a:t>
            </a:r>
            <a:endParaRPr lang="ar-EG" sz="3500" dirty="0">
              <a:effectLst/>
            </a:endParaRPr>
          </a:p>
          <a:p>
            <a:pPr>
              <a:lnSpc>
                <a:spcPct val="85000"/>
              </a:lnSpc>
              <a:spcBef>
                <a:spcPts val="0"/>
              </a:spcBef>
            </a:pPr>
            <a:r>
              <a:rPr lang="en-GB" dirty="0">
                <a:effectLst/>
              </a:rPr>
              <a:t> </a:t>
            </a:r>
            <a:r>
              <a:rPr lang="en-GB" dirty="0" err="1">
                <a:effectLst/>
              </a:rPr>
              <a:t>afouwrp</a:t>
            </a:r>
            <a:r>
              <a:rPr lang="en-GB" dirty="0">
                <a:effectLst/>
              </a:rPr>
              <a:t> nan `</a:t>
            </a:r>
            <a:r>
              <a:rPr lang="en-GB" dirty="0" err="1">
                <a:effectLst/>
              </a:rPr>
              <a:t>mPiparaklyton</a:t>
            </a:r>
            <a:endParaRPr lang="en-GB" sz="3500" dirty="0">
              <a:effectLst/>
            </a:endParaRPr>
          </a:p>
        </p:txBody>
      </p:sp>
      <p:sp>
        <p:nvSpPr>
          <p:cNvPr id="6" name="Text Placeholder 5">
            <a:extLst>
              <a:ext uri="{FF2B5EF4-FFF2-40B4-BE49-F238E27FC236}">
                <a16:creationId xmlns:a16="http://schemas.microsoft.com/office/drawing/2014/main" id="{BBC137A9-C90E-4251-B1C6-47A67B302294}"/>
              </a:ext>
            </a:extLst>
          </p:cNvPr>
          <p:cNvSpPr>
            <a:spLocks noGrp="1"/>
          </p:cNvSpPr>
          <p:nvPr>
            <p:ph type="body" sz="quarter" idx="10"/>
          </p:nvPr>
        </p:nvSpPr>
        <p:spPr>
          <a:xfrm>
            <a:off x="0" y="4374497"/>
            <a:ext cx="9144000" cy="600915"/>
          </a:xfrm>
        </p:spPr>
        <p:txBody>
          <a:bodyPr/>
          <a:lstStyle/>
          <a:p>
            <a:r>
              <a:rPr lang="ar-EG" sz="3400" b="1" kern="1200" dirty="0">
                <a:solidFill>
                  <a:schemeClr val="bg1"/>
                </a:solidFill>
                <a:latin typeface="Times New Roman" pitchFamily="18" charset="0"/>
                <a:ea typeface="+mn-ea"/>
                <a:cs typeface="Times New Roman" pitchFamily="18" charset="0"/>
              </a:rPr>
              <a:t>هليلويا</a:t>
            </a:r>
            <a:r>
              <a:rPr lang="ar-EG" sz="3400" dirty="0"/>
              <a:t>(4)</a:t>
            </a:r>
            <a:r>
              <a:rPr lang="ar-EG" sz="3400" b="1" kern="1200" dirty="0">
                <a:solidFill>
                  <a:schemeClr val="bg1"/>
                </a:solidFill>
                <a:latin typeface="Times New Roman" pitchFamily="18" charset="0"/>
                <a:ea typeface="+mn-ea"/>
                <a:cs typeface="Times New Roman" pitchFamily="18" charset="0"/>
              </a:rPr>
              <a:t>،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المسيح قام ثم صعد، وارسل لنا البارقليط روح الحق. </a:t>
            </a:r>
          </a:p>
        </p:txBody>
      </p:sp>
      <p:sp>
        <p:nvSpPr>
          <p:cNvPr id="8" name="Title 7">
            <a:extLst>
              <a:ext uri="{FF2B5EF4-FFF2-40B4-BE49-F238E27FC236}">
                <a16:creationId xmlns:a16="http://schemas.microsoft.com/office/drawing/2014/main" id="{AD5C686C-1F57-4AE1-B55B-EDD6BE10C33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84876086"/>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D760C644-2B87-47BB-A677-031912B52C86}"/>
              </a:ext>
            </a:extLst>
          </p:cNvPr>
          <p:cNvSpPr>
            <a:spLocks noGrp="1"/>
          </p:cNvSpPr>
          <p:nvPr>
            <p:ph type="title"/>
          </p:nvPr>
        </p:nvSpPr>
        <p:spPr>
          <a:xfrm>
            <a:off x="0" y="4409851"/>
            <a:ext cx="9144000" cy="782371"/>
          </a:xfrm>
        </p:spPr>
        <p:txBody>
          <a:bodyPr anchor="t">
            <a:normAutofit/>
          </a:bodyPr>
          <a:lstStyle/>
          <a:p>
            <a:r>
              <a:rPr lang="ar-EG" sz="3200" dirty="0">
                <a:effectLst/>
                <a:latin typeface="Tahoma" panose="020B0604030504040204" pitchFamily="34" charset="0"/>
              </a:rPr>
              <a:t>هلليلويا (4) : يسوع المسيح ابن الله تجلي علي جبل تابور.</a:t>
            </a:r>
            <a:endParaRPr lang="en-GB" dirty="0"/>
          </a:p>
        </p:txBody>
      </p:sp>
      <p:sp>
        <p:nvSpPr>
          <p:cNvPr id="3" name="Text Placeholder 2">
            <a:extLst>
              <a:ext uri="{FF2B5EF4-FFF2-40B4-BE49-F238E27FC236}">
                <a16:creationId xmlns:a16="http://schemas.microsoft.com/office/drawing/2014/main" id="{7C790970-1654-4C75-AB64-4ACFE4329878}"/>
              </a:ext>
            </a:extLst>
          </p:cNvPr>
          <p:cNvSpPr>
            <a:spLocks noGrp="1"/>
          </p:cNvSpPr>
          <p:nvPr>
            <p:ph type="body" idx="1"/>
          </p:nvPr>
        </p:nvSpPr>
        <p:spPr>
          <a:xfrm>
            <a:off x="0" y="6049107"/>
            <a:ext cx="9143999" cy="808893"/>
          </a:xfrm>
        </p:spPr>
        <p:txBody>
          <a:bodyPr/>
          <a:lstStyle/>
          <a:p>
            <a:r>
              <a:rPr lang="ar-EG" sz="2800" dirty="0">
                <a:effectLst/>
                <a:latin typeface="Tahoma" panose="020B0604030504040204" pitchFamily="34" charset="0"/>
              </a:rPr>
              <a:t>الليلويا (4) : ايسوس بي اخرستوس ابشيري ام افنوتي اف شوبتف ايجين بي طؤو انثافور .</a:t>
            </a:r>
            <a:endParaRPr lang="en-GB" sz="2800" dirty="0"/>
          </a:p>
        </p:txBody>
      </p:sp>
      <p:sp>
        <p:nvSpPr>
          <p:cNvPr id="4" name="Text Placeholder 3">
            <a:extLst>
              <a:ext uri="{FF2B5EF4-FFF2-40B4-BE49-F238E27FC236}">
                <a16:creationId xmlns:a16="http://schemas.microsoft.com/office/drawing/2014/main" id="{9549F1C7-C5A4-497F-9101-AB219BFEF65C}"/>
              </a:ext>
            </a:extLst>
          </p:cNvPr>
          <p:cNvSpPr>
            <a:spLocks noGrp="1"/>
          </p:cNvSpPr>
          <p:nvPr>
            <p:ph type="body" sz="quarter" idx="3"/>
          </p:nvPr>
        </p:nvSpPr>
        <p:spPr/>
        <p:txBody>
          <a:bodyPr/>
          <a:lstStyle/>
          <a:p>
            <a:r>
              <a:rPr lang="en-GB" sz="2600" dirty="0">
                <a:effectLst/>
                <a:latin typeface="Avva_Shenouda" panose="020B0500000000000000" pitchFamily="34" charset="0"/>
              </a:rPr>
              <a:t>All3lovia 1=a=l</a:t>
            </a:r>
            <a:r>
              <a:rPr lang="en-US" sz="2600" dirty="0">
                <a:latin typeface="Avva_Shenouda" panose="020B0500000000000000" pitchFamily="34" charset="0"/>
              </a:rPr>
              <a:t> </a:t>
            </a:r>
            <a:r>
              <a:rPr lang="en-GB" sz="2600" dirty="0">
                <a:effectLst/>
                <a:latin typeface="Avva_Shenouda" panose="020B0500000000000000" pitchFamily="34" charset="0"/>
              </a:rPr>
              <a:t>a=l a=l : =I=3=c =P=x=c `p23ri `mF85 a42obt4 `</a:t>
            </a:r>
            <a:r>
              <a:rPr lang="en-GB" sz="2600" dirty="0" err="1">
                <a:effectLst/>
                <a:latin typeface="Avva_Shenouda" panose="020B0500000000000000" pitchFamily="34" charset="0"/>
              </a:rPr>
              <a:t>egen</a:t>
            </a:r>
            <a:r>
              <a:rPr lang="en-GB" sz="2600" dirty="0">
                <a:effectLst/>
                <a:latin typeface="Avva_Shenouda" panose="020B0500000000000000" pitchFamily="34" charset="0"/>
              </a:rPr>
              <a:t> </a:t>
            </a:r>
            <a:r>
              <a:rPr lang="en-GB" sz="2600" dirty="0" err="1">
                <a:effectLst/>
                <a:latin typeface="Avva_Shenouda" panose="020B0500000000000000" pitchFamily="34" charset="0"/>
              </a:rPr>
              <a:t>pitwov</a:t>
            </a:r>
            <a:r>
              <a:rPr lang="en-GB" sz="2600" dirty="0">
                <a:effectLst/>
                <a:latin typeface="Avva_Shenouda" panose="020B0500000000000000" pitchFamily="34" charset="0"/>
              </a:rPr>
              <a:t> `n)</a:t>
            </a:r>
            <a:r>
              <a:rPr lang="en-GB" sz="2600" dirty="0" err="1">
                <a:effectLst/>
                <a:latin typeface="Avva_Shenouda" panose="020B0500000000000000" pitchFamily="34" charset="0"/>
              </a:rPr>
              <a:t>abwr</a:t>
            </a:r>
            <a:endParaRPr lang="en-GB" sz="2600" dirty="0"/>
          </a:p>
        </p:txBody>
      </p:sp>
    </p:spTree>
    <p:extLst>
      <p:ext uri="{BB962C8B-B14F-4D97-AF65-F5344CB8AC3E}">
        <p14:creationId xmlns:p14="http://schemas.microsoft.com/office/powerpoint/2010/main" val="4105598547"/>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1">
            <a:extLst>
              <a:ext uri="{FF2B5EF4-FFF2-40B4-BE49-F238E27FC236}">
                <a16:creationId xmlns:a16="http://schemas.microsoft.com/office/drawing/2014/main" id="{8EF61617-8B46-4D14-996A-5F34818E5C16}"/>
              </a:ext>
            </a:extLst>
          </p:cNvPr>
          <p:cNvSpPr>
            <a:spLocks noGrp="1"/>
          </p:cNvSpPr>
          <p:nvPr>
            <p:ph type="title"/>
          </p:nvPr>
        </p:nvSpPr>
        <p:spPr>
          <a:xfrm>
            <a:off x="0" y="4351439"/>
            <a:ext cx="9144000" cy="650867"/>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ar-EG" sz="4000" dirty="0"/>
              <a:t>(٤)</a:t>
            </a:r>
            <a:r>
              <a:rPr lang="ar-EG" sz="4000" b="1" kern="1200" dirty="0">
                <a:solidFill>
                  <a:schemeClr val="bg1"/>
                </a:solidFill>
                <a:latin typeface="Times New Roman" pitchFamily="18" charset="0"/>
                <a:ea typeface="+mn-ea"/>
                <a:cs typeface="Times New Roman" pitchFamily="18" charset="0"/>
              </a:rPr>
              <a:t>، يسوع المسيح إبن الله، تجسد من العذراء.</a:t>
            </a:r>
            <a:endParaRPr lang="en-GB" sz="4000" dirty="0"/>
          </a:p>
        </p:txBody>
      </p:sp>
      <p:sp>
        <p:nvSpPr>
          <p:cNvPr id="6" name="Text Placeholder 2">
            <a:extLst>
              <a:ext uri="{FF2B5EF4-FFF2-40B4-BE49-F238E27FC236}">
                <a16:creationId xmlns:a16="http://schemas.microsoft.com/office/drawing/2014/main" id="{B188FA39-D829-42C4-862A-F010F02B13B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a:t>
            </a:r>
            <a:r>
              <a:rPr lang="en-US" sz="3500" b="1" kern="1200" dirty="0">
                <a:solidFill>
                  <a:schemeClr val="bg1"/>
                </a:solidFill>
                <a:latin typeface="Times New Roman" pitchFamily="18" charset="0"/>
                <a:ea typeface="+mn-ea"/>
                <a:cs typeface="Times New Roman" pitchFamily="18" charset="0"/>
              </a:rPr>
              <a:t> </a:t>
            </a:r>
            <a:r>
              <a:rPr lang="ar-EG" sz="3600" dirty="0"/>
              <a:t>(٤)</a:t>
            </a:r>
            <a:r>
              <a:rPr lang="ar-EG" sz="3500" b="1" kern="1200" dirty="0">
                <a:solidFill>
                  <a:schemeClr val="bg1"/>
                </a:solidFill>
                <a:latin typeface="Times New Roman" pitchFamily="18" charset="0"/>
                <a:ea typeface="+mn-ea"/>
                <a:cs typeface="Times New Roman" pitchFamily="18" charset="0"/>
              </a:rPr>
              <a:t>: إيسوس بخرستوس إبشيري إم إفنوتي: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7" name="Text Placeholder 3">
            <a:extLst>
              <a:ext uri="{FF2B5EF4-FFF2-40B4-BE49-F238E27FC236}">
                <a16:creationId xmlns:a16="http://schemas.microsoft.com/office/drawing/2014/main" id="{820AED6D-9A8E-4C8B-9C1D-1B7BE18C72C7}"/>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t>
            </a:r>
            <a:r>
              <a:rPr lang="en-US" sz="3500" dirty="0">
                <a:latin typeface="CS New Athanasius" panose="020B0500000000000000" pitchFamily="34" charset="0"/>
              </a:rPr>
              <a:t>d</a:t>
            </a:r>
            <a:r>
              <a:rPr lang="en-GB" sz="3500" dirty="0">
                <a:latin typeface="CS New Athanasius" panose="020B0500000000000000" pitchFamily="34" charset="0"/>
              </a:rPr>
              <a:t>)@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2899945647"/>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1">
            <a:extLst>
              <a:ext uri="{FF2B5EF4-FFF2-40B4-BE49-F238E27FC236}">
                <a16:creationId xmlns:a16="http://schemas.microsoft.com/office/drawing/2014/main" id="{00E43344-6BF9-4F92-A192-908DA3C4A2E2}"/>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6" name="Text Placeholder 2">
            <a:extLst>
              <a:ext uri="{FF2B5EF4-FFF2-40B4-BE49-F238E27FC236}">
                <a16:creationId xmlns:a16="http://schemas.microsoft.com/office/drawing/2014/main" id="{EC721B25-287B-4188-93AA-7808D03A33F9}"/>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7" name="Text Placeholder 3">
            <a:extLst>
              <a:ext uri="{FF2B5EF4-FFF2-40B4-BE49-F238E27FC236}">
                <a16:creationId xmlns:a16="http://schemas.microsoft.com/office/drawing/2014/main" id="{D67099EF-FCC7-49A3-B52B-97A4B2B5B256}"/>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593447139"/>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القيامة.png"/>
          <p:cNvPicPr>
            <a:picLocks noChangeAspect="1"/>
          </p:cNvPicPr>
          <p:nvPr/>
        </p:nvPicPr>
        <p:blipFill>
          <a:blip r:embed="rId2"/>
          <a:stretch>
            <a:fillRect/>
          </a:stretch>
        </p:blipFill>
        <p:spPr>
          <a:xfrm>
            <a:off x="0" y="1810800"/>
            <a:ext cx="9152542" cy="5052966"/>
          </a:xfrm>
          <a:prstGeom prst="rect">
            <a:avLst/>
          </a:prstGeom>
        </p:spPr>
      </p:pic>
      <p:sp>
        <p:nvSpPr>
          <p:cNvPr id="5" name="Title 1">
            <a:extLst>
              <a:ext uri="{FF2B5EF4-FFF2-40B4-BE49-F238E27FC236}">
                <a16:creationId xmlns:a16="http://schemas.microsoft.com/office/drawing/2014/main" id="{44F4F1DA-6F3E-4BD8-A3AA-F20612ACE8BB}"/>
              </a:ext>
            </a:extLst>
          </p:cNvPr>
          <p:cNvSpPr>
            <a:spLocks noGrp="1"/>
          </p:cNvSpPr>
          <p:nvPr>
            <p:ph type="title"/>
          </p:nvPr>
        </p:nvSpPr>
        <p:spPr>
          <a:xfrm>
            <a:off x="-1" y="4364886"/>
            <a:ext cx="9144000" cy="797663"/>
          </a:xfrm>
        </p:spPr>
        <p:txBody>
          <a:bodyPr>
            <a:normAutofit/>
          </a:bodyPr>
          <a:lstStyle/>
          <a:p>
            <a:r>
              <a:rPr lang="ar-EG" sz="4400" b="1" kern="1200" dirty="0">
                <a:solidFill>
                  <a:schemeClr val="bg1"/>
                </a:solidFill>
                <a:latin typeface="Times New Roman" pitchFamily="18" charset="0"/>
                <a:ea typeface="+mn-ea"/>
                <a:cs typeface="Times New Roman" pitchFamily="18" charset="0"/>
              </a:rPr>
              <a:t>قام من الأموات في اليوم الثالث.</a:t>
            </a:r>
            <a:endParaRPr lang="en-GB" sz="4400" dirty="0"/>
          </a:p>
        </p:txBody>
      </p:sp>
      <p:sp>
        <p:nvSpPr>
          <p:cNvPr id="6" name="Text Placeholder 2">
            <a:extLst>
              <a:ext uri="{FF2B5EF4-FFF2-40B4-BE49-F238E27FC236}">
                <a16:creationId xmlns:a16="http://schemas.microsoft.com/office/drawing/2014/main" id="{68091135-9B94-45D4-B54A-8AF975E2C2E1}"/>
              </a:ext>
            </a:extLst>
          </p:cNvPr>
          <p:cNvSpPr>
            <a:spLocks noGrp="1"/>
          </p:cNvSpPr>
          <p:nvPr>
            <p:ph type="body" idx="1"/>
          </p:nvPr>
        </p:nvSpPr>
        <p:spPr>
          <a:xfrm>
            <a:off x="-1" y="6049106"/>
            <a:ext cx="9143999" cy="808893"/>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a:t>
            </a:r>
            <a:endParaRPr lang="en-GB" sz="3400" dirty="0"/>
          </a:p>
        </p:txBody>
      </p:sp>
      <p:sp>
        <p:nvSpPr>
          <p:cNvPr id="7" name="Text Placeholder 3">
            <a:extLst>
              <a:ext uri="{FF2B5EF4-FFF2-40B4-BE49-F238E27FC236}">
                <a16:creationId xmlns:a16="http://schemas.microsoft.com/office/drawing/2014/main" id="{AC1E7740-49C0-4274-ABD0-42E8C2A1300A}"/>
              </a:ext>
            </a:extLst>
          </p:cNvPr>
          <p:cNvSpPr>
            <a:spLocks noGrp="1"/>
          </p:cNvSpPr>
          <p:nvPr>
            <p:ph type="body" sz="quarter" idx="3"/>
          </p:nvPr>
        </p:nvSpPr>
        <p:spPr>
          <a:xfrm>
            <a:off x="0" y="5162550"/>
            <a:ext cx="9144000" cy="886556"/>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1997614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show="1">
  <p:cSld>
    <p:spTree>
      <p:nvGrpSpPr>
        <p:cNvPr id="1" name=""/>
        <p:cNvGrpSpPr/>
        <p:nvPr/>
      </p:nvGrpSpPr>
      <p:grpSpPr>
        <a:xfrm>
          <a:off x="0" y="0"/>
          <a:ext cx="0" cy="0"/>
          <a:chOff x="0" y="0"/>
          <a:chExt cx="0" cy="0"/>
        </a:xfrm>
      </p:grpSpPr>
      <p:pic>
        <p:nvPicPr>
          <p:cNvPr id="6" name="Picture 5" descr="القيامة.png"/>
          <p:cNvPicPr>
            <a:picLocks noChangeAspect="1"/>
          </p:cNvPicPr>
          <p:nvPr/>
        </p:nvPicPr>
        <p:blipFill>
          <a:blip r:embed="rId2"/>
          <a:stretch>
            <a:fillRect/>
          </a:stretch>
        </p:blipFill>
        <p:spPr>
          <a:xfrm>
            <a:off x="0" y="1810800"/>
            <a:ext cx="9152542" cy="5052966"/>
          </a:xfrm>
          <a:prstGeom prst="rect">
            <a:avLst/>
          </a:prstGeom>
        </p:spPr>
      </p:pic>
      <p:sp>
        <p:nvSpPr>
          <p:cNvPr id="2" name="Title 1">
            <a:extLst>
              <a:ext uri="{FF2B5EF4-FFF2-40B4-BE49-F238E27FC236}">
                <a16:creationId xmlns:a16="http://schemas.microsoft.com/office/drawing/2014/main" id="{0A5500BA-E307-4A4C-FA5F-D73FE4F36476}"/>
              </a:ext>
            </a:extLst>
          </p:cNvPr>
          <p:cNvSpPr>
            <a:spLocks noGrp="1"/>
          </p:cNvSpPr>
          <p:nvPr>
            <p:ph type="title"/>
          </p:nvPr>
        </p:nvSpPr>
        <p:spPr>
          <a:xfrm>
            <a:off x="-1479176" y="-3626"/>
            <a:ext cx="1479176" cy="1183069"/>
          </a:xfrm>
        </p:spPr>
        <p:txBody>
          <a:bodyPr>
            <a:noAutofit/>
          </a:bodyPr>
          <a:lstStyle/>
          <a:p>
            <a:r>
              <a:rPr lang="ar-EG" dirty="0"/>
              <a:t>فاي اريه بي اوو</a:t>
            </a:r>
            <a:endParaRPr lang="en-US" dirty="0"/>
          </a:p>
        </p:txBody>
      </p:sp>
      <p:sp>
        <p:nvSpPr>
          <p:cNvPr id="3" name="Text Placeholder 2">
            <a:extLst>
              <a:ext uri="{FF2B5EF4-FFF2-40B4-BE49-F238E27FC236}">
                <a16:creationId xmlns:a16="http://schemas.microsoft.com/office/drawing/2014/main" id="{43A0B723-23E5-A63A-2E4A-3F6F1B2B8093}"/>
              </a:ext>
            </a:extLst>
          </p:cNvPr>
          <p:cNvSpPr>
            <a:spLocks noGrp="1"/>
          </p:cNvSpPr>
          <p:nvPr>
            <p:ph type="body" idx="1"/>
          </p:nvPr>
        </p:nvSpPr>
        <p:spPr>
          <a:xfrm>
            <a:off x="-1" y="6252882"/>
            <a:ext cx="9143999" cy="588553"/>
          </a:xfrm>
        </p:spPr>
        <p:txBody>
          <a:bodyPr anchor="ctr"/>
          <a:lstStyle/>
          <a:p>
            <a:r>
              <a:rPr lang="ar-EG" sz="3800" dirty="0"/>
              <a:t>فاي ايريبي اوؤ إير ابريبي ناف: نيم بيفيوت إن أغاثوس:</a:t>
            </a:r>
          </a:p>
        </p:txBody>
      </p:sp>
      <p:sp>
        <p:nvSpPr>
          <p:cNvPr id="4" name="Text Placeholder 3">
            <a:extLst>
              <a:ext uri="{FF2B5EF4-FFF2-40B4-BE49-F238E27FC236}">
                <a16:creationId xmlns:a16="http://schemas.microsoft.com/office/drawing/2014/main" id="{67B3B33A-2266-7797-D1BC-849A35B7D8E5}"/>
              </a:ext>
            </a:extLst>
          </p:cNvPr>
          <p:cNvSpPr>
            <a:spLocks noGrp="1"/>
          </p:cNvSpPr>
          <p:nvPr>
            <p:ph type="body" sz="quarter" idx="3"/>
          </p:nvPr>
        </p:nvSpPr>
        <p:spPr>
          <a:xfrm>
            <a:off x="-2" y="5268474"/>
            <a:ext cx="9144000" cy="808892"/>
          </a:xfrm>
        </p:spPr>
        <p:txBody>
          <a:bodyPr anchor="ctr"/>
          <a:lstStyle/>
          <a:p>
            <a:pPr>
              <a:spcBef>
                <a:spcPts val="0"/>
              </a:spcBef>
            </a:pPr>
            <a:r>
              <a:rPr lang="pt-BR" sz="4400" b="0" i="0" u="none" strike="noStrike" dirty="0">
                <a:effectLst/>
                <a:latin typeface="CS New Athanasius" pitchFamily="34" charset="0"/>
              </a:rPr>
              <a:t>Vai ere pi`wou er`prepinaf@ nem Pefiwt</a:t>
            </a:r>
          </a:p>
          <a:p>
            <a:pPr>
              <a:spcBef>
                <a:spcPts val="0"/>
              </a:spcBef>
            </a:pPr>
            <a:r>
              <a:rPr lang="pt-BR" sz="4400" b="0" i="0" u="none" strike="noStrike" dirty="0">
                <a:effectLst/>
                <a:latin typeface="CS New Athanasius" pitchFamily="34" charset="0"/>
              </a:rPr>
              <a:t>`n`aga;oc@</a:t>
            </a:r>
          </a:p>
        </p:txBody>
      </p:sp>
      <p:sp>
        <p:nvSpPr>
          <p:cNvPr id="5" name="Text Placeholder 4">
            <a:extLst>
              <a:ext uri="{FF2B5EF4-FFF2-40B4-BE49-F238E27FC236}">
                <a16:creationId xmlns:a16="http://schemas.microsoft.com/office/drawing/2014/main" id="{F10DCCF9-A7A4-41C9-A076-AE7E4BF7C8EA}"/>
              </a:ext>
            </a:extLst>
          </p:cNvPr>
          <p:cNvSpPr>
            <a:spLocks noGrp="1"/>
          </p:cNvSpPr>
          <p:nvPr>
            <p:ph type="body" sz="quarter" idx="10"/>
          </p:nvPr>
        </p:nvSpPr>
        <p:spPr>
          <a:xfrm>
            <a:off x="0" y="4414759"/>
            <a:ext cx="9144000" cy="678199"/>
          </a:xfrm>
        </p:spPr>
        <p:txBody>
          <a:bodyPr/>
          <a:lstStyle/>
          <a:p>
            <a:r>
              <a:rPr lang="ar-EG" sz="4000" dirty="0"/>
              <a:t>هذا الذي ينبغي له المجد، مع أبيه الصالح،</a:t>
            </a:r>
            <a:endParaRPr lang="en-US" sz="4000" dirty="0"/>
          </a:p>
        </p:txBody>
      </p:sp>
    </p:spTree>
    <p:extLst>
      <p:ext uri="{BB962C8B-B14F-4D97-AF65-F5344CB8AC3E}">
        <p14:creationId xmlns:p14="http://schemas.microsoft.com/office/powerpoint/2010/main" val="2582847509"/>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47422</TotalTime>
  <Words>101989</Words>
  <Application>Microsoft Office PowerPoint</Application>
  <PresentationFormat>On-screen Show (4:3)</PresentationFormat>
  <Paragraphs>10490</Paragraphs>
  <Slides>3510</Slides>
  <Notes>186</Notes>
  <HiddenSlides>1886</HiddenSlides>
  <MMClips>0</MMClips>
  <ScaleCrop>false</ScaleCrop>
  <HeadingPairs>
    <vt:vector size="8" baseType="variant">
      <vt:variant>
        <vt:lpstr>Fonts Used</vt:lpstr>
      </vt:variant>
      <vt:variant>
        <vt:i4>16</vt:i4>
      </vt:variant>
      <vt:variant>
        <vt:lpstr>Theme</vt:lpstr>
      </vt:variant>
      <vt:variant>
        <vt:i4>4</vt:i4>
      </vt:variant>
      <vt:variant>
        <vt:lpstr>Slide Titles</vt:lpstr>
      </vt:variant>
      <vt:variant>
        <vt:i4>3510</vt:i4>
      </vt:variant>
      <vt:variant>
        <vt:lpstr>Custom Shows</vt:lpstr>
      </vt:variant>
      <vt:variant>
        <vt:i4>22</vt:i4>
      </vt:variant>
    </vt:vector>
  </HeadingPairs>
  <TitlesOfParts>
    <vt:vector size="3552" baseType="lpstr">
      <vt:lpstr>Abraam</vt:lpstr>
      <vt:lpstr>Andalus</vt:lpstr>
      <vt:lpstr>Arial</vt:lpstr>
      <vt:lpstr>Athanasius</vt:lpstr>
      <vt:lpstr>Avva_Marcos</vt:lpstr>
      <vt:lpstr>Avva_Shenouda</vt:lpstr>
      <vt:lpstr>Calibri</vt:lpstr>
      <vt:lpstr>Calibri Light</vt:lpstr>
      <vt:lpstr>CS Avva Shenouda</vt:lpstr>
      <vt:lpstr>CS New Athanasius</vt:lpstr>
      <vt:lpstr>Garamond</vt:lpstr>
      <vt:lpstr>Helvetica Neue</vt:lpstr>
      <vt:lpstr>Rockwell</vt:lpstr>
      <vt:lpstr>Tahoma</vt:lpstr>
      <vt:lpstr>Times New Roman</vt:lpstr>
      <vt:lpstr>Traditional Arabic</vt:lpstr>
      <vt:lpstr>Main</vt:lpstr>
      <vt:lpstr>2_Office Theme</vt:lpstr>
      <vt:lpstr>Default Design</vt:lpstr>
      <vt:lpstr>2_Custom Design</vt:lpstr>
      <vt:lpstr>القداس الإلهي</vt:lpstr>
      <vt:lpstr>لحن تين اوؤشت</vt:lpstr>
      <vt:lpstr>PowerPoint Presentation</vt:lpstr>
      <vt:lpstr>لحن شيري ماريا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بدء قداس الكلمة (قداس الموعوظين)</vt:lpstr>
      <vt:lpstr>مزامير الساعة الثالثة</vt:lpstr>
      <vt:lpstr>19 يستجيب لك</vt:lpstr>
      <vt:lpstr>PowerPoint Presentation</vt:lpstr>
      <vt:lpstr>PowerPoint Presentation</vt:lpstr>
      <vt:lpstr>22 الرب يرعانى</vt:lpstr>
      <vt:lpstr>PowerPoint Presentation</vt:lpstr>
      <vt:lpstr>23 للرب الأرض</vt:lpstr>
      <vt:lpstr>PowerPoint Presentation</vt:lpstr>
      <vt:lpstr>PowerPoint Presentation</vt:lpstr>
      <vt:lpstr>PowerPoint Presentation</vt:lpstr>
      <vt:lpstr>انجيل الساعة التالتة</vt:lpstr>
      <vt:lpstr>PowerPoint Presentation</vt:lpstr>
      <vt:lpstr>PowerPoint Presentation</vt:lpstr>
      <vt:lpstr>PowerPoint Presentation</vt:lpstr>
      <vt:lpstr>قطع الساعة الثالثة</vt:lpstr>
      <vt:lpstr>PowerPoint Presentation</vt:lpstr>
      <vt:lpstr>PowerPoint Presentation</vt:lpstr>
      <vt:lpstr>PowerPoint Presentation</vt:lpstr>
      <vt:lpstr>PowerPoint Presentation</vt:lpstr>
      <vt:lpstr>PowerPoint Presentation</vt:lpstr>
      <vt:lpstr>PowerPoint Presentation</vt:lpstr>
      <vt:lpstr>كيريي ليسون 41 مرة</vt:lpstr>
      <vt:lpstr>مزامير الساعة السادسة</vt:lpstr>
      <vt:lpstr>53 اللهم باسمك</vt:lpstr>
      <vt:lpstr>PowerPoint Presentation</vt:lpstr>
      <vt:lpstr>56 ارحمنى يا الله</vt:lpstr>
      <vt:lpstr>PowerPoint Presentation</vt:lpstr>
      <vt:lpstr>PowerPoint Presentation</vt:lpstr>
      <vt:lpstr>PowerPoint Presentation</vt:lpstr>
      <vt:lpstr>60 استمع يا الله</vt:lpstr>
      <vt:lpstr>PowerPoint Presentation</vt:lpstr>
      <vt:lpstr>انجيل الساعة السادسة</vt:lpstr>
      <vt:lpstr>PowerPoint Presentation</vt:lpstr>
      <vt:lpstr>PowerPoint Presentation</vt:lpstr>
      <vt:lpstr>PowerPoint Presentation</vt:lpstr>
      <vt:lpstr>PowerPoint Presentation</vt:lpstr>
      <vt:lpstr>قطع الساعة السادسة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الساعة التاسعة</vt:lpstr>
      <vt:lpstr>95 سبحوا الرب</vt:lpstr>
      <vt:lpstr>PowerPoint Presentation</vt:lpstr>
      <vt:lpstr>PowerPoint Presentation</vt:lpstr>
      <vt:lpstr>99 هللوا للرب</vt:lpstr>
      <vt:lpstr>PowerPoint Presentation</vt:lpstr>
      <vt:lpstr>انجيل الساعة التاسعة</vt:lpstr>
      <vt:lpstr>PowerPoint Presentation</vt:lpstr>
      <vt:lpstr>PowerPoint Presentation</vt:lpstr>
      <vt:lpstr>PowerPoint Presentation</vt:lpstr>
      <vt:lpstr>قطع الساعة التاسعة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الغروب و النوم</vt:lpstr>
      <vt:lpstr>انجيل الغروب</vt:lpstr>
      <vt:lpstr>PowerPoint Presentation</vt:lpstr>
      <vt:lpstr>PowerPoint Presentation</vt:lpstr>
      <vt:lpstr>قطع الغروب</vt:lpstr>
      <vt:lpstr>PowerPoint Presentation</vt:lpstr>
      <vt:lpstr>PowerPoint Presentation</vt:lpstr>
      <vt:lpstr>PowerPoint Presentation</vt:lpstr>
      <vt:lpstr>PowerPoint Presentation</vt:lpstr>
      <vt:lpstr>PowerPoint Presentation</vt:lpstr>
      <vt:lpstr>قدوس الله</vt:lpstr>
      <vt:lpstr>PowerPoint Presentation</vt:lpstr>
      <vt:lpstr>PowerPoint Presentation</vt:lpstr>
      <vt:lpstr>PowerPoint Presentation</vt:lpstr>
      <vt:lpstr>PowerPoint Presentation</vt:lpstr>
      <vt:lpstr>السلام لك</vt:lpstr>
      <vt:lpstr>PowerPoint Presentation</vt:lpstr>
      <vt:lpstr>PowerPoint Presentation</vt:lpstr>
      <vt:lpstr>انجيل النوم</vt:lpstr>
      <vt:lpstr>PowerPoint Presentation</vt:lpstr>
      <vt:lpstr>PowerPoint Presentation</vt:lpstr>
      <vt:lpstr>قطع النوم</vt:lpstr>
      <vt:lpstr>PowerPoint Presentation</vt:lpstr>
      <vt:lpstr>PowerPoint Presentation</vt:lpstr>
      <vt:lpstr>PowerPoint Presentation</vt:lpstr>
      <vt:lpstr>PowerPoint Presentation</vt:lpstr>
      <vt:lpstr>PowerPoint Presentation</vt:lpstr>
      <vt:lpstr>PowerPoint Presentation</vt:lpstr>
      <vt:lpstr>تفضل يا رب</vt:lpstr>
      <vt:lpstr>PowerPoint Presentation</vt:lpstr>
      <vt:lpstr>PowerPoint Presentation</vt:lpstr>
      <vt:lpstr>PowerPoint Presentation</vt:lpstr>
      <vt:lpstr>PowerPoint Presentation</vt:lpstr>
      <vt:lpstr>PowerPoint Presentation</vt:lpstr>
      <vt:lpstr>لحن إبؤرو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اك اسمارؤوت</vt:lpstr>
      <vt:lpstr>PowerPoint Presentation</vt:lpstr>
      <vt:lpstr>PowerPoint Presentation</vt:lpstr>
      <vt:lpstr>PowerPoint Presentation</vt:lpstr>
      <vt:lpstr>PowerPoint Presentation</vt:lpstr>
      <vt:lpstr>PowerPoint Presentation</vt:lpstr>
      <vt:lpstr>PowerPoint Presentation</vt:lpstr>
      <vt:lpstr>مقدمة قانون الإيمان</vt:lpstr>
      <vt:lpstr>PowerPoint Presentation</vt:lpstr>
      <vt:lpstr>PowerPoint Presentation</vt:lpstr>
      <vt:lpstr>قانون الايمان (تقدمة الحمل)</vt:lpstr>
      <vt:lpstr>PowerPoint Presentation</vt:lpstr>
      <vt:lpstr>PowerPoint Presentation</vt:lpstr>
      <vt:lpstr>PowerPoint Presentation</vt:lpstr>
      <vt:lpstr>اختيار الحمل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ابيناف شوبي</vt:lpstr>
      <vt:lpstr>PowerPoint Presentation</vt:lpstr>
      <vt:lpstr>PowerPoint Presentation</vt:lpstr>
      <vt:lpstr>رُبع للسيدة العذراء</vt:lpstr>
      <vt:lpstr>رُبع لرئيسى الملائكة</vt:lpstr>
      <vt:lpstr>هذا الرُبع للملائكة</vt:lpstr>
      <vt:lpstr>هذا الرُبع للملائكة</vt:lpstr>
      <vt:lpstr>هذا الرُبع للقديس مارمرقس</vt:lpstr>
      <vt:lpstr>هذا الرُبع للشهيد مارجرجس</vt:lpstr>
      <vt:lpstr>هذا الرُبع للشهداء</vt:lpstr>
      <vt:lpstr>هذا الرُبع للأنبا أنطونيوس</vt:lpstr>
      <vt:lpstr>هذا الرُبع لآباء البرية</vt:lpstr>
      <vt:lpstr>هذا الرُبع للأب البطريرك</vt:lpstr>
      <vt:lpstr>الختام</vt:lpstr>
      <vt:lpstr>PowerPoint Presentation</vt:lpstr>
      <vt:lpstr>تأمل اللي القربان</vt:lpstr>
      <vt:lpstr>اللي القربان</vt:lpstr>
      <vt:lpstr>مجدا و اكراما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الليلويا إي إيه إى إيخون</vt:lpstr>
      <vt:lpstr>PowerPoint Presentation</vt:lpstr>
      <vt:lpstr>PowerPoint Presentation</vt:lpstr>
      <vt:lpstr>PowerPoint Presentation</vt:lpstr>
      <vt:lpstr>الليلويا جي افمفئي</vt:lpstr>
      <vt:lpstr>PowerPoint Presentation</vt:lpstr>
      <vt:lpstr>PowerPoint Presentation</vt:lpstr>
      <vt:lpstr>الليلويا فاى بيه بى</vt:lpstr>
      <vt:lpstr>PowerPoint Presentation</vt:lpstr>
      <vt:lpstr>PowerPoint Presentation</vt:lpstr>
      <vt:lpstr>PowerPoint Presentation</vt:lpstr>
      <vt:lpstr>رشومات الحمل</vt:lpstr>
      <vt:lpstr>PowerPoint Presentation</vt:lpstr>
      <vt:lpstr>PowerPoint Presentation</vt:lpstr>
      <vt:lpstr>PowerPoint Presentation</vt:lpstr>
      <vt:lpstr>PowerPoint Presentation</vt:lpstr>
      <vt:lpstr>PowerPoint Presentation</vt:lpstr>
      <vt:lpstr>PowerPoint Presentation</vt:lpstr>
      <vt:lpstr>مقدمة اسباتير المشتركة</vt:lpstr>
      <vt:lpstr>PowerPoint Presentation</vt:lpstr>
      <vt:lpstr>اسباتير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اسباتير</vt:lpstr>
      <vt:lpstr>PowerPoint Presentation</vt:lpstr>
      <vt:lpstr>PowerPoint Presentation</vt:lpstr>
      <vt:lpstr>PowerPoint Presentation</vt:lpstr>
      <vt:lpstr>PowerPoint Presentation</vt:lpstr>
      <vt:lpstr>PowerPoint Presentation</vt:lpstr>
      <vt:lpstr>PowerPoint Presentation</vt:lpstr>
      <vt:lpstr>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طوبه هينا الصغيرة</vt:lpstr>
      <vt:lpstr>PowerPoint Presentation</vt:lpstr>
      <vt:lpstr>تكملة في حضور الاسقف</vt:lpstr>
      <vt:lpstr>PowerPoint Presentation</vt:lpstr>
      <vt:lpstr>PowerPoint Presentation</vt:lpstr>
      <vt:lpstr>PowerPoint Presentation</vt:lpstr>
      <vt:lpstr>صفحة لضمان اضافة اسم الاسقف الضيف في المكان الصحيح</vt:lpstr>
      <vt:lpstr>طوبه هينا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صفحة لضمان اضافة اسم الاسقف الضيف في المكان الصحيح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نيف سينتى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سافيف تيرو</vt:lpstr>
      <vt:lpstr>PowerPoint Presentation</vt:lpstr>
      <vt:lpstr>تحليل الخدام</vt:lpstr>
      <vt:lpstr>PowerPoint Presentation</vt:lpstr>
      <vt:lpstr>PowerPoint Presentation</vt:lpstr>
      <vt:lpstr>PowerPoint Presentation</vt:lpstr>
      <vt:lpstr>PowerPoint Presentation</vt:lpstr>
      <vt:lpstr>PowerPoint Presentation</vt:lpstr>
      <vt:lpstr>PowerPoint Presentation</vt:lpstr>
      <vt:lpstr>إمبين يوت إت طايوت</vt:lpstr>
      <vt:lpstr>PowerPoint Presentation</vt:lpstr>
      <vt:lpstr>PowerPoint Presentation</vt:lpstr>
      <vt:lpstr>سوتيس امين</vt:lpstr>
      <vt:lpstr>انثو تي تي شوري</vt:lpstr>
      <vt:lpstr>تي شوري</vt:lpstr>
      <vt:lpstr>PowerPoint Presentation</vt:lpstr>
      <vt:lpstr>طاي شوري</vt:lpstr>
      <vt:lpstr>PowerPoint Presentation</vt:lpstr>
      <vt:lpstr>PowerPoint Presentation</vt:lpstr>
      <vt:lpstr>فاى أيتاف اينف </vt:lpstr>
      <vt:lpstr>PowerPoint Presentation</vt:lpstr>
      <vt:lpstr>PowerPoint Presentation</vt:lpstr>
      <vt:lpstr>PowerPoint Presentation</vt:lpstr>
      <vt:lpstr>الهيتينيات</vt:lpstr>
      <vt:lpstr>PowerPoint Presentation</vt:lpstr>
      <vt:lpstr>الملاك ميخائيل</vt:lpstr>
      <vt:lpstr>PowerPoint Presentation</vt:lpstr>
      <vt:lpstr>الملاك ميخائيل - القيامة</vt:lpstr>
      <vt:lpstr>PowerPoint Presentation</vt:lpstr>
      <vt:lpstr>الملاك غبريال</vt:lpstr>
      <vt:lpstr>PowerPoint Presentation</vt:lpstr>
      <vt:lpstr>الملاك رافائيل</vt:lpstr>
      <vt:lpstr>PowerPoint Presentation</vt:lpstr>
      <vt:lpstr>رؤساء الملائكة</vt:lpstr>
      <vt:lpstr>PowerPoint Presentation</vt:lpstr>
      <vt:lpstr>يوحنا المعمدان – نسيب عمانؤيل</vt:lpstr>
      <vt:lpstr>PowerPoint Presentation</vt:lpstr>
      <vt:lpstr>زكريا و اليصابات</vt:lpstr>
      <vt:lpstr>PowerPoint Presentation</vt:lpstr>
      <vt:lpstr>يواقيم وحنه</vt:lpstr>
      <vt:lpstr>PowerPoint Presentation</vt:lpstr>
      <vt:lpstr>يوحنا المعمدان</vt:lpstr>
      <vt:lpstr>PowerPoint Presentation</vt:lpstr>
      <vt:lpstr>يوسف النجار و سالومى</vt:lpstr>
      <vt:lpstr>PowerPoint Presentation</vt:lpstr>
      <vt:lpstr>يونان النبي</vt:lpstr>
      <vt:lpstr>PowerPoint Presentation</vt:lpstr>
      <vt:lpstr>الرسل</vt:lpstr>
      <vt:lpstr>PowerPoint Presentation</vt:lpstr>
      <vt:lpstr>بطرس و بولس</vt:lpstr>
      <vt:lpstr>PowerPoint Presentation</vt:lpstr>
      <vt:lpstr>مارمرقس</vt:lpstr>
      <vt:lpstr>PowerPoint Presentation</vt:lpstr>
      <vt:lpstr>يوسف و نيقوديموس و مريم المجدلية</vt:lpstr>
      <vt:lpstr>PowerPoint Presentation</vt:lpstr>
      <vt:lpstr>PowerPoint Presentation</vt:lpstr>
      <vt:lpstr>اسطفانوس</vt:lpstr>
      <vt:lpstr>PowerPoint Presentation</vt:lpstr>
      <vt:lpstr>سبت لعازر</vt:lpstr>
      <vt:lpstr>PowerPoint Presentation</vt:lpstr>
      <vt:lpstr>مارجرجس</vt:lpstr>
      <vt:lpstr>PowerPoint Presentation</vt:lpstr>
      <vt:lpstr>فيلوباتير مرقوريوس</vt:lpstr>
      <vt:lpstr>PowerPoint Presentation</vt:lpstr>
      <vt:lpstr>مارمينا</vt:lpstr>
      <vt:lpstr>PowerPoint Presentation</vt:lpstr>
      <vt:lpstr>الشهداء مجمع</vt:lpstr>
      <vt:lpstr>PowerPoint Presentation</vt:lpstr>
      <vt:lpstr>PowerPoint Presentation</vt:lpstr>
      <vt:lpstr>PowerPoint Presentation</vt:lpstr>
      <vt:lpstr>الشهيدات مجمعة</vt:lpstr>
      <vt:lpstr>PowerPoint Presentation</vt:lpstr>
      <vt:lpstr>PowerPoint Presentation</vt:lpstr>
      <vt:lpstr>البطاركة</vt:lpstr>
      <vt:lpstr>PowerPoint Presentation</vt:lpstr>
      <vt:lpstr>PowerPoint Presentation</vt:lpstr>
      <vt:lpstr>PowerPoint Presentation</vt:lpstr>
      <vt:lpstr>PowerPoint Presentation</vt:lpstr>
      <vt:lpstr>الاباء مجمع</vt:lpstr>
      <vt:lpstr>PowerPoint Presentation</vt:lpstr>
      <vt:lpstr>PowerPoint Presentation</vt:lpstr>
      <vt:lpstr>PowerPoint Presentation</vt:lpstr>
      <vt:lpstr>الاباء الرهبان مجمع</vt:lpstr>
      <vt:lpstr>PowerPoint Presentation</vt:lpstr>
      <vt:lpstr>PowerPoint Presentation</vt:lpstr>
      <vt:lpstr>PowerPoint Presentation</vt:lpstr>
      <vt:lpstr>PowerPoint Presentation</vt:lpstr>
      <vt:lpstr>حبيب جرجس</vt:lpstr>
      <vt:lpstr>PowerPoint Presentation</vt:lpstr>
      <vt:lpstr>قديس اليوم</vt:lpstr>
      <vt:lpstr>PowerPoint Presentation</vt:lpstr>
      <vt:lpstr>PowerPoint Presentation</vt:lpstr>
      <vt:lpstr>البطريرك</vt:lpstr>
      <vt:lpstr>PowerPoint Presentation</vt:lpstr>
      <vt:lpstr>PowerPoint Presentation</vt:lpstr>
      <vt:lpstr>الاسقف/المطران </vt:lpstr>
      <vt:lpstr>PowerPoint Presentation</vt:lpstr>
      <vt:lpstr>PowerPoint Presentation</vt:lpstr>
      <vt:lpstr>صفحة لضمان اضافة اسم الاسقف الضيف في المكان الصحيح</vt:lpstr>
      <vt:lpstr>تين اوؤشت قبل البولس</vt:lpstr>
      <vt:lpstr>PowerPoint Presentation</vt:lpstr>
      <vt:lpstr>الـبـولـــس</vt:lpstr>
      <vt:lpstr>البولس قبطي</vt:lpstr>
      <vt:lpstr>PowerPoint Presentation</vt:lpstr>
      <vt:lpstr>PowerPoint Presentation</vt:lpstr>
      <vt:lpstr>PowerPoint Presentation</vt:lpstr>
      <vt:lpstr>نعمة ربنا يسوع المسيح</vt:lpstr>
      <vt:lpstr>تكون مع روحك الطاهرة </vt:lpstr>
      <vt:lpstr>يا سيدي الأب المكرم</vt:lpstr>
      <vt:lpstr>ورئيس الكهنة البابا أنبا تاوضروس الثانى</vt:lpstr>
      <vt:lpstr>وابينا المطران أنبا دانيال</vt:lpstr>
      <vt:lpstr>فليكن الإكليروس وكل الشعب معافين في الرب</vt:lpstr>
      <vt:lpstr>آمين يكون </vt:lpstr>
      <vt:lpstr>طو مكاريو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إهموت غار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الفضائل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إي اغابي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الـبـولـــس</vt:lpstr>
      <vt:lpstr>نعمة الله الاب فلتحل على أرواحنا جميعنا يا أبائى و أخوتى أمين.</vt:lpstr>
      <vt:lpstr>لحن اندوس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الكاثوليكون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ختام مرد الكاثوليكون</vt:lpstr>
      <vt:lpstr>الكاثوليكون</vt:lpstr>
      <vt:lpstr>الكاثوليكون قبطي</vt:lpstr>
      <vt:lpstr>PowerPoint Presentation</vt:lpstr>
      <vt:lpstr>PowerPoint Presentation</vt:lpstr>
      <vt:lpstr>العالم يمضى وشهواته</vt:lpstr>
      <vt:lpstr>لا تحبوا العالم، ولا الأشياء التي في العالم، لأن العالم يمضي وشهوته معه، وأمَّا من يعمل مشيئة اللَّـه فإنَّهُ يبقى إلى الأبد.  </vt:lpstr>
      <vt:lpstr>بارك إكليل هذه السنة، بصلاحك يا رب،</vt:lpstr>
      <vt:lpstr>الأنهار والينابيع، والزروع والأثمار.</vt:lpstr>
      <vt:lpstr>مرد ابركسيس عيد الصليب</vt:lpstr>
      <vt:lpstr>PowerPoint Presentation</vt:lpstr>
      <vt:lpstr>السلام للتي وجدت نعمة، الرب معكِ</vt:lpstr>
      <vt:lpstr>السلام للتي قبلت من الملاك، فرح العالم.</vt:lpstr>
      <vt:lpstr>السلام لبيت لحم، مدينه الأنبياء،</vt:lpstr>
      <vt:lpstr>التى ولد فيها المسيح، آدم الثانى.</vt:lpstr>
      <vt:lpstr>تهللوا اليوم بفرح، يا جميع الأمم،</vt:lpstr>
      <vt:lpstr>لأن المسيح قبل إليه، الختان عنا.</vt:lpstr>
      <vt:lpstr>هذا هو إبني حبيبي، الذي سُرّت به نفسي،</vt:lpstr>
      <vt:lpstr>وصنع مشيئتي له إسمعوا، لأنه هو المحيي.</vt:lpstr>
      <vt:lpstr>سته أجران ماء، حولها الى خمر مختار،</vt:lpstr>
      <vt:lpstr>بمجده العظيم، فى عرس قانا الجليل.</vt:lpstr>
      <vt:lpstr>مرد ابركسيس أحاد و سبوت الصوم الكبير و الاثنين الاول و جمعة ختام الصوم</vt:lpstr>
      <vt:lpstr>PowerPoint Presentation</vt:lpstr>
      <vt:lpstr>مرد الابركسيس لايام الصوم الكبير و صوم نينوى</vt:lpstr>
      <vt:lpstr>PowerPoint Presentation</vt:lpstr>
      <vt:lpstr>مرد ابركسيس سبت لعازر</vt:lpstr>
      <vt:lpstr>PowerPoint Presentation</vt:lpstr>
      <vt:lpstr>مرد ابركسيس الشعانين</vt:lpstr>
      <vt:lpstr>PowerPoint Presentation</vt:lpstr>
      <vt:lpstr>مرد ابركسيس القيامة</vt:lpstr>
      <vt:lpstr>PowerPoint Presentation</vt:lpstr>
      <vt:lpstr>مرد ابركسيس الصعود</vt:lpstr>
      <vt:lpstr>PowerPoint Presentation</vt:lpstr>
      <vt:lpstr>مرد ابركسيس العنصرة</vt:lpstr>
      <vt:lpstr>PowerPoint Presentation</vt:lpstr>
      <vt:lpstr>إيليا وموسي القويان: نظرا ثيابه على تابور: </vt:lpstr>
      <vt:lpstr>التلاميذ عبروا : فى سحابة نيرة</vt:lpstr>
      <vt:lpstr>السلام لك يا مريم الحمامة الحسنة</vt:lpstr>
      <vt:lpstr>التي ولدت لنا الله الكلمة</vt:lpstr>
      <vt:lpstr>السلام لغبريال، رئيس الملائكة العظيم،</vt:lpstr>
      <vt:lpstr>السلام للذي بشَّر، مريم العذراء.</vt:lpstr>
      <vt:lpstr>السلام لغبريال المبشر، العظيم في الملائكة،</vt:lpstr>
      <vt:lpstr>والطغمات المقدسة العلوية، الحامل السيف الملتهب ناراَ.</vt:lpstr>
      <vt:lpstr>السلام لساداتي: الآباء الرسل:</vt:lpstr>
      <vt:lpstr>السلام لتلاميذ ربنا: يسوع المسيح.</vt:lpstr>
      <vt:lpstr>السلام لأبينا بطرس: ومعلمنا بولس: </vt:lpstr>
      <vt:lpstr>العمودين العظيمين: مثبتي المؤمنين.</vt:lpstr>
      <vt:lpstr>مرد ابركسيس الملاك ميخائيل</vt:lpstr>
      <vt:lpstr>تكملة للملاك ميخائيل 1</vt:lpstr>
      <vt:lpstr>تكملة للملاك ميخائيل 2</vt:lpstr>
      <vt:lpstr>PowerPoint Presentation</vt:lpstr>
      <vt:lpstr>تكملة للملاك ميخائيل 12 هاتور</vt:lpstr>
      <vt:lpstr>تكملة للملاك ميخائيل 12 بؤونة</vt:lpstr>
      <vt:lpstr>نسجد للاب والابن والروح القدس</vt:lpstr>
      <vt:lpstr>ونكرم رافائيل الثالث في رؤساء الملائكة. </vt:lpstr>
      <vt:lpstr>السلام ليوحنا، السابق العظيم،</vt:lpstr>
      <vt:lpstr>السلام للكاهن نسيب عمانوئيل.</vt:lpstr>
      <vt:lpstr>السلام للفتاة العذراء، السيدة المختارة الحقيقية، </vt:lpstr>
      <vt:lpstr>السلام لعروس المسيح، القديسة الحقيقية دميانة. </vt:lpstr>
      <vt:lpstr>ختام مرد الابركسيس</vt:lpstr>
      <vt:lpstr>PowerPoint Presentation</vt:lpstr>
      <vt:lpstr>الإبركسيس</vt:lpstr>
      <vt:lpstr>الإبركسيس قبطي</vt:lpstr>
      <vt:lpstr>PowerPoint Presentation</vt:lpstr>
      <vt:lpstr>ختام الإبركسيس قبطي</vt:lpstr>
      <vt:lpstr>PowerPoint Presentation</vt:lpstr>
      <vt:lpstr> لم تَزَلْ كَلِمَةُ الربِّ تَنمُو وتكثـر وتَعتَـز وتَثبت، في بيعة اللَّـه المُقدَّسة. آمين.  </vt:lpstr>
      <vt:lpstr>السنكسار</vt:lpstr>
      <vt:lpstr>ولربنا المجد دائماً أبدياً آمين.</vt:lpstr>
      <vt:lpstr>الحان تقال بعد السنكسار</vt:lpstr>
      <vt:lpstr>مستحقة مستحقة مستحقة : يا مريم العذراء </vt:lpstr>
      <vt:lpstr>( أكسيوس )3  نى اثؤواب انتى باى إيهوؤو</vt:lpstr>
      <vt:lpstr>إسمك عظيم في مصر أيها الطوباوي القديس المكرم في جميع القديسين أبونا الطاهر (...)</vt:lpstr>
      <vt:lpstr>السلام لقبرك الممتلئ نعمة. السلام لجسدك المقدس الذي نبع لنا منه شفاء لكل الأمراض.</vt:lpstr>
      <vt:lpstr>أسأل المسيح عمانوئيل لكي يغفر لنا خطايانا نحن المساكين الحقيرين.</vt:lpstr>
      <vt:lpstr>لأنه حقا بالحقيقة حرك قلبي تذكارك الجليل أيها القديس أنبا (...)</vt:lpstr>
      <vt:lpstr>أنا المسكين الحقير غير المستحق أن أنطق بطوباويتك</vt:lpstr>
      <vt:lpstr>صارخا قائلا: السلام لك أيها القديس.</vt:lpstr>
      <vt:lpstr>طوباك بالحقيقة يا أبانا القديس أنبا (...)</vt:lpstr>
      <vt:lpstr>لأنك رفضت هذا العالم الباطل و الاموال الزائلة.</vt:lpstr>
      <vt:lpstr>طوباك بالحقيقة يا أبانا القديس (...) لأنك صنعت عجائب في ديرك المقدس.</vt:lpstr>
      <vt:lpstr>فلنذهب باجتهاد الي داخل ديرك</vt:lpstr>
      <vt:lpstr>لكي ننال شفاء أمراضنا و نجد رحمة عند الرب.</vt:lpstr>
      <vt:lpstr>اطلب من الرب عنا، يا أبانا الطاهر الصديق، القديس (...)، ليغفر لنا خطايانا. </vt:lpstr>
      <vt:lpstr>PowerPoint Presentation</vt:lpstr>
      <vt:lpstr>اي بارثينوس</vt:lpstr>
      <vt:lpstr>والارض تقرب المغارة لغير المُقَتَرب إليه؛</vt:lpstr>
      <vt:lpstr>الملائكة مع الرعاة يمجًّدون؛ </vt:lpstr>
      <vt:lpstr>والمجوس مع الكوكب في الطريقِ سائرون؛</vt:lpstr>
      <vt:lpstr>لأن من أجلنا وُلِدَ صبيٌ جديداً؛ الإله الذي قَبْلَ الدهور.</vt:lpstr>
      <vt:lpstr>بي جين ميسي</vt:lpstr>
      <vt:lpstr>PowerPoint Presentation</vt:lpstr>
      <vt:lpstr>جينيثليون</vt:lpstr>
      <vt:lpstr>حبلا سمائيا، وانحضارا بغير رجل، موضوعا مخفيا، وحقلا لابن الله الحقيقي.</vt:lpstr>
      <vt:lpstr>أوران إنشوشو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خورا</vt:lpstr>
      <vt:lpstr>PowerPoint Presentation</vt:lpstr>
      <vt:lpstr>لما وردت مكاتبات السلام، التي لقسطنطين إلي الإسكندرية،</vt:lpstr>
      <vt:lpstr>قائلاً أبواب البرابي ،وإفتحوا أبواب الكنائس.</vt:lpstr>
      <vt:lpstr>الاساقفة سمعوا ففرحوا والقساوسة ابتهجوا </vt:lpstr>
      <vt:lpstr>وسبع رتب الكنيسة مجدوا السماء.</vt:lpstr>
      <vt:lpstr>أي لسان جسدي يقدر أن ينطق بعظم سرورك</vt:lpstr>
      <vt:lpstr>أيها الشعب المؤمن في جميع الكنائس.</vt:lpstr>
      <vt:lpstr>عندما سمعوا كتب قسطنطين الملك قائلاً:</vt:lpstr>
      <vt:lpstr>اغلقوا أبواب البراري وافتحوا أبواب الكنائس.</vt:lpstr>
      <vt:lpstr>أغلقوا بيوت الشياطين وافتحوا بيوت الله.</vt:lpstr>
      <vt:lpstr>مغبوط هذا الشعب الذي قيل له هذا الأمر.</vt:lpstr>
      <vt:lpstr>طوباك يا قسطنطين لأنك أحييت الإيمان، </vt:lpstr>
      <vt:lpstr>فلذلك أحياك الله في ملكوت السماوات.</vt:lpstr>
      <vt:lpstr>أطلب من الرب عنا يا سيدي الملك قسطنطين</vt:lpstr>
      <vt:lpstr>وهيلانة الملكة ليغفر لنا خطايانا.</vt:lpstr>
      <vt:lpstr>لحن ميغالو</vt:lpstr>
      <vt:lpstr>PowerPoint Presentation</vt:lpstr>
      <vt:lpstr>PowerPoint Presentation</vt:lpstr>
      <vt:lpstr>PowerPoint Presentation</vt:lpstr>
      <vt:lpstr>إڤلوجيمينوس</vt:lpstr>
      <vt:lpstr>PowerPoint Presentation</vt:lpstr>
      <vt:lpstr>PowerPoint Presentation</vt:lpstr>
      <vt:lpstr>PowerPoint Presentation</vt:lpstr>
      <vt:lpstr>PowerPoint Presentation</vt:lpstr>
      <vt:lpstr>PowerPoint Presentation</vt:lpstr>
      <vt:lpstr>قطع الساعة الثالثة (عيد العنصرة)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الروح القدس - بي ابنفما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شا ني رومبي - الى منتهى الاعوام</vt:lpstr>
      <vt:lpstr>PowerPoint Presentation</vt:lpstr>
      <vt:lpstr>لا تزيل هذه الصفحة</vt:lpstr>
      <vt:lpstr>أيها الرجال الراكبون السفن المقلعون في البحيرة،</vt:lpstr>
      <vt:lpstr>تعالوا إتبعوني لأجعلكم تصيدون الناس .</vt:lpstr>
      <vt:lpstr>فإن ما تربطونه على الأرض يكون مربوطاَ في السموات، </vt:lpstr>
      <vt:lpstr>وما تحلونه على الأرض محلولاً في السموات .</vt:lpstr>
      <vt:lpstr>الرب يسوع المسيح، اختار رسله، </vt:lpstr>
      <vt:lpstr>وهم بطرس واندراوس، ويوحنا ويعقوب.</vt:lpstr>
      <vt:lpstr>وفيلبس ومتي، وبرثلماوس وتوما،</vt:lpstr>
      <vt:lpstr>ويعقوب بن حلفي، وسمعان القانوي.</vt:lpstr>
      <vt:lpstr>وتداوس ومتياس، وبولس ومرقس ولوقا،</vt:lpstr>
      <vt:lpstr>وبقية التلاميذ، الذين تبعوا مخلصنا.</vt:lpstr>
      <vt:lpstr>متياس الذي صار، عِوضاً عن يهوذا، </vt:lpstr>
      <vt:lpstr>وكامل وبقية التلاميذ، الذين تبعوا السيد.</vt:lpstr>
      <vt:lpstr>خرجت أصواتهم، إلي وجه الأرض كلها، وبلغ كلامهم، إلي أقطار المسكونة.</vt:lpstr>
      <vt:lpstr>PowerPoint Presentation</vt:lpstr>
      <vt:lpstr>وأنتم الذين ثبتم معي في تجاربي، </vt:lpstr>
      <vt:lpstr>أنا اُقرر لكم عهدي المقدس إلى الأبد.</vt:lpstr>
      <vt:lpstr>وأجعلكم تأكلون معي على مائدتي في ملكوتي،</vt:lpstr>
      <vt:lpstr>وأجلِسكم على إثنى عشر كرسياً</vt:lpstr>
      <vt:lpstr>وتدينون الإثنى عشر سبط إسرائيل.</vt:lpstr>
      <vt:lpstr>تعالوا اسمعوا الجوهر اللؤلؤ الكثير الثمن</vt:lpstr>
      <vt:lpstr>منادي التقوي لوقا الانجيلي . </vt:lpstr>
      <vt:lpstr>ينطق بمجد وكرامة، سادتي الآباء الرسل،</vt:lpstr>
      <vt:lpstr>وعلو منزلتهم، والمرتبة التي صارت إليهم.</vt:lpstr>
      <vt:lpstr>PowerPoint Presentation</vt:lpstr>
      <vt:lpstr>محير عيد الصليب</vt:lpstr>
      <vt:lpstr>PowerPoint Presentation</vt:lpstr>
      <vt:lpstr>محير شهر كيهك</vt:lpstr>
      <vt:lpstr>PowerPoint Presentation</vt:lpstr>
      <vt:lpstr>PowerPoint Presentation</vt:lpstr>
      <vt:lpstr>PowerPoint Presentation</vt:lpstr>
      <vt:lpstr>PowerPoint Presentation</vt:lpstr>
      <vt:lpstr>PowerPoint Presentation</vt:lpstr>
      <vt:lpstr>PowerPoint Presentation</vt:lpstr>
      <vt:lpstr>محير عيد الميلاد</vt:lpstr>
      <vt:lpstr>PowerPoint Presentation</vt:lpstr>
      <vt:lpstr>محير عيد الغطاس</vt:lpstr>
      <vt:lpstr>PowerPoint Presentation</vt:lpstr>
      <vt:lpstr>محير عيد عرس قانا الجليل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احد الشعانين</vt:lpstr>
      <vt:lpstr>PowerPoint Presentation</vt:lpstr>
      <vt:lpstr>PowerPoint Presentation</vt:lpstr>
      <vt:lpstr>PowerPoint Presentation</vt:lpstr>
      <vt:lpstr>PowerPoint Presentation</vt:lpstr>
      <vt:lpstr>PowerPoint Presentation</vt:lpstr>
      <vt:lpstr>محير الصوم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عيد العنصرة</vt:lpstr>
      <vt:lpstr>PowerPoint Presentation</vt:lpstr>
      <vt:lpstr>تكملة مشتركة للمحير</vt:lpstr>
      <vt:lpstr>PowerPoint Presentation</vt:lpstr>
      <vt:lpstr>PowerPoint Presentation</vt:lpstr>
      <vt:lpstr>PowerPoint Presentation</vt:lpstr>
      <vt:lpstr>كاطا ني خوروس الحجاب</vt:lpstr>
      <vt:lpstr>PowerPoint Presentation</vt:lpstr>
      <vt:lpstr>PowerPoint Presentation</vt:lpstr>
      <vt:lpstr>ياكل الصفوف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تمثيلية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اخرستوس انيستى</vt:lpstr>
      <vt:lpstr>PowerPoint Presentation</vt:lpstr>
      <vt:lpstr>PowerPoint Presentation</vt:lpstr>
      <vt:lpstr>PowerPoint Presentation</vt:lpstr>
      <vt:lpstr>طون سينا</vt:lpstr>
      <vt:lpstr>PowerPoint Presentation</vt:lpstr>
      <vt:lpstr>PowerPoint Presentation</vt:lpstr>
      <vt:lpstr>PowerPoint Presentation</vt:lpstr>
      <vt:lpstr>توليثوس</vt:lpstr>
      <vt:lpstr>PowerPoint Presentation</vt:lpstr>
      <vt:lpstr>PowerPoint Presentation</vt:lpstr>
      <vt:lpstr>PowerPoint Presentation</vt:lpstr>
      <vt:lpstr>تين انسطاسين</vt:lpstr>
      <vt:lpstr>PowerPoint Presentation</vt:lpstr>
      <vt:lpstr>بخرستوس اف تونف</vt:lpstr>
      <vt:lpstr>PowerPoint Presentation</vt:lpstr>
      <vt:lpstr>PowerPoint Presentation</vt:lpstr>
      <vt:lpstr>محير القيامة</vt:lpstr>
      <vt:lpstr>PowerPoint Presentation</vt:lpstr>
      <vt:lpstr>PowerPoint Presentation</vt:lpstr>
      <vt:lpstr>PowerPoint Presentation</vt:lpstr>
      <vt:lpstr>PowerPoint Presentation</vt:lpstr>
      <vt:lpstr>PowerPoint Presentation</vt:lpstr>
      <vt:lpstr>افريك اتفيه (الصعود)</vt:lpstr>
      <vt:lpstr>PowerPoint Presentation</vt:lpstr>
      <vt:lpstr>PowerPoint Presentation</vt:lpstr>
      <vt:lpstr>PowerPoint Presentation</vt:lpstr>
      <vt:lpstr>PowerPoint Presentation</vt:lpstr>
      <vt:lpstr>ابخرستوس اناليبسيس (الصعود)</vt:lpstr>
      <vt:lpstr>PowerPoint Presentation</vt:lpstr>
      <vt:lpstr>PowerPoint Presentation</vt:lpstr>
      <vt:lpstr>PowerPoint Presentation</vt:lpstr>
      <vt:lpstr>PowerPoint Presentation</vt:lpstr>
      <vt:lpstr>بى إخرستوس أفتونف (الصعود)</vt:lpstr>
      <vt:lpstr>PowerPoint Presentation</vt:lpstr>
      <vt:lpstr>محير عيد الصعود</vt:lpstr>
      <vt:lpstr>PowerPoint Presentation</vt:lpstr>
      <vt:lpstr>PowerPoint Presentation</vt:lpstr>
      <vt:lpstr>PowerPoint Presentation</vt:lpstr>
      <vt:lpstr>PowerPoint Presentation</vt:lpstr>
      <vt:lpstr>PowerPoint Presentation</vt:lpstr>
      <vt:lpstr>اجيوس الميلاد</vt:lpstr>
      <vt:lpstr>PowerPoint Presentation</vt:lpstr>
      <vt:lpstr>اجيوس الغطاس</vt:lpstr>
      <vt:lpstr>PowerPoint Presentation</vt:lpstr>
      <vt:lpstr>اجيوس القيامة</vt:lpstr>
      <vt:lpstr>PowerPoint Presentation</vt:lpstr>
      <vt:lpstr>اجيوس الصلب</vt:lpstr>
      <vt:lpstr>PowerPoint Presentation</vt:lpstr>
      <vt:lpstr>اجيوس الصعود</vt:lpstr>
      <vt:lpstr>PowerPoint Presentation</vt:lpstr>
      <vt:lpstr>ختام اجيوس</vt:lpstr>
      <vt:lpstr>PowerPoint Presentation</vt:lpstr>
      <vt:lpstr>PowerPoint Presentation</vt:lpstr>
      <vt:lpstr>اوشية الانجيل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المزمور السنجاري</vt:lpstr>
      <vt:lpstr>مزمور الميلاد قبطي</vt:lpstr>
      <vt:lpstr>PowerPoint Presentation</vt:lpstr>
      <vt:lpstr>PowerPoint Presentation</vt:lpstr>
      <vt:lpstr>PowerPoint Presentation</vt:lpstr>
      <vt:lpstr>مزمور الغطاس قبطي</vt:lpstr>
      <vt:lpstr>PowerPoint Presentation</vt:lpstr>
      <vt:lpstr>PowerPoint Presentation</vt:lpstr>
      <vt:lpstr>مزمور الشعانين الأول</vt:lpstr>
      <vt:lpstr>PowerPoint Presentation</vt:lpstr>
      <vt:lpstr>PowerPoint Presentation</vt:lpstr>
      <vt:lpstr>صفحة لضمان عدم الدخول على المزمور الثاني</vt:lpstr>
      <vt:lpstr>مزمور الشعانين الثاني قبطي</vt:lpstr>
      <vt:lpstr>PowerPoint Presentation</vt:lpstr>
      <vt:lpstr>PowerPoint Presentation</vt:lpstr>
      <vt:lpstr>صفحة لضمان الاستمرار لمرد المزمور بعد المزمور السنجاري</vt:lpstr>
      <vt:lpstr>مزمور القيامة قبطي</vt:lpstr>
      <vt:lpstr>PowerPoint Presentation</vt:lpstr>
      <vt:lpstr>مزمور الصعود قبطي</vt:lpstr>
      <vt:lpstr>PowerPoint Presentation</vt:lpstr>
      <vt:lpstr>PowerPoint Presentation</vt:lpstr>
      <vt:lpstr>مزمور العنصرة قبطي</vt:lpstr>
      <vt:lpstr>PowerPoint Presentation</vt:lpstr>
      <vt:lpstr>مارو اتشاسف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هلليلويا، هلليلويا، بارك إكليل هذه السنة، بصلاحك يا رب،</vt:lpstr>
      <vt:lpstr>الأنهار والينابيع، والزروع والأثمار. هلليلويا هلليلويا.</vt:lpstr>
      <vt:lpstr>هلليلويا هلليلويا، يسوع المسيح ابن الله، الذى صلب على الصليب، </vt:lpstr>
      <vt:lpstr>اسحق الشيطان تحت أرجلنا، هلليلويا هلليلويا</vt:lpstr>
      <vt:lpstr>هلليلويا، هلليلويا، يسوع المسيح ابن الله ولد من العذراء،</vt:lpstr>
      <vt:lpstr>في بيت لحم اليهودية كالأصوات النبوية، هلليلويا، هلليلويا.</vt:lpstr>
      <vt:lpstr>هلليلويا هلليلويا، يسوع المسيح ابن الله، </vt:lpstr>
      <vt:lpstr>قبل إليه الختان، كما ينبغي بالناموس. هلليلويا هلليلويا.</vt:lpstr>
      <vt:lpstr>هلليلويا، هلليلويا، يسوع المسيح إبن الله، اعتمد في الأردن، هلليلويا، هلليلويا. </vt:lpstr>
      <vt:lpstr>هلليلويا هلليلويا، يسوع المسيح ابن الله، </vt:lpstr>
      <vt:lpstr>بارك المياه فصيرها خمراً. هلليلويا هلليلويا.</vt:lpstr>
      <vt:lpstr>(هليلويا)2، يسوع المسيح ابن الله، دخل الهيكل، (هليلويا)2</vt:lpstr>
      <vt:lpstr>مرد مزمور البشارة</vt:lpstr>
      <vt:lpstr>مرد مزمور الشعانين</vt:lpstr>
      <vt:lpstr>مرد المزمور القيامة</vt:lpstr>
      <vt:lpstr>PowerPoint Presentation</vt:lpstr>
      <vt:lpstr>مرد مزمور الصعود</vt:lpstr>
      <vt:lpstr>PowerPoint Presentation</vt:lpstr>
      <vt:lpstr>مرد مزمور العنصرة</vt:lpstr>
      <vt:lpstr>هلليلويا هلليلويا يسوع المسيح ابن الله تجلي علي جبل تابور هلليلويا هلليلويا </vt:lpstr>
      <vt:lpstr>هلليلويا هلليلويا، يسوع المسيح إبن الله، تجسد من العذراء.</vt:lpstr>
      <vt:lpstr>و ولد من العذراء، في بيت لحم اليهودية </vt:lpstr>
      <vt:lpstr>قام من الأموات في اليوم الثالث. هلليلويا هلليلويا.</vt:lpstr>
      <vt:lpstr>هلليلويا</vt:lpstr>
      <vt:lpstr>مقدمة الانجيل</vt:lpstr>
      <vt:lpstr>PowerPoint Presentation</vt:lpstr>
      <vt:lpstr>PowerPoint Presentation</vt:lpstr>
      <vt:lpstr>PowerPoint Presentation</vt:lpstr>
      <vt:lpstr>PowerPoint Presentation</vt:lpstr>
      <vt:lpstr>مقدمة الانجيل في حضور الاسقف</vt:lpstr>
      <vt:lpstr>PowerPoint Presentation</vt:lpstr>
      <vt:lpstr>PowerPoint Presentation</vt:lpstr>
      <vt:lpstr>PowerPoint Presentation</vt:lpstr>
      <vt:lpstr>PowerPoint Presentation</vt:lpstr>
      <vt:lpstr>الانجيل قبطي</vt:lpstr>
      <vt:lpstr>PowerPoint Presentation</vt:lpstr>
      <vt:lpstr>PowerPoint Presentation</vt:lpstr>
      <vt:lpstr>PowerPoint Presentation</vt:lpstr>
      <vt:lpstr>PowerPoint Presentation</vt:lpstr>
      <vt:lpstr>من مزامير ابينا داود النبي بركاته على جميعنا</vt:lpstr>
      <vt:lpstr>هلليلويا</vt:lpstr>
      <vt:lpstr>فليرفعوه في كنيسة شعبِهِ، وليباركوه علي منابر الشيوخ لأنه جعل أبوة مثل الخراف. يُبصِرُ المستقيمون و يفرحون </vt:lpstr>
      <vt:lpstr>أقسم الرب و لن يندم أنك أنت هو الكاهن إلى الأبد على طقس ملشى صادَق الرب عن يمينك </vt:lpstr>
      <vt:lpstr>يا أبانا القديس البطريرك البابا أنبا (...) وشريكة في الخدمة الرسولية أبينا المطران أنبا (...) الرب يحفظ حياتكما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انجيل النيروز</vt:lpstr>
      <vt:lpstr>لأنها مكرمة جداً، علامة صليب، يسوع المسيح الملك، إلهنا الحقيقي.</vt:lpstr>
      <vt:lpstr>من قِبل صليبِهِ، و قيامته المُقدسة، ردَّ الإنسان، مرة أخري إلى الفردوس.</vt:lpstr>
      <vt:lpstr>اطلبا من الرب عنا، ياسيدى الملك قسطنطين، وهيلانه الملكة، ليغفر لنا خطايانا.</vt:lpstr>
      <vt:lpstr>نعطيكِ السلام، مع غبريال الملاك</vt:lpstr>
      <vt:lpstr>"السلام لكِ يا ممتلئة نعمة، الرب معكِ."</vt:lpstr>
      <vt:lpstr>نرفعكِ باستحقاق، مع أليصابات نسيبتكِ، </vt:lpstr>
      <vt:lpstr>"مباركة أنتِ في النساء، ومباركة هي ثمرة بطنِك."</vt:lpstr>
      <vt:lpstr>من أجل هذا نمجدكِ، كوالدة الإله كل حين، </vt:lpstr>
      <vt:lpstr>إسألي الرب عنا، ليغفر لنا خطايانا.</vt:lpstr>
      <vt:lpstr>نجم اشرق في المشارق، المجوس تبعوه،</vt:lpstr>
      <vt:lpstr>حتي ادخلهم بيت لحم، وسجدوا لملك الدهور.</vt:lpstr>
      <vt:lpstr>رب المجد دعى ابناً، كقول يوحنا في بُشراه،</vt:lpstr>
      <vt:lpstr>الكلمة الأزلى إتخذ جسداً، وحل فينا ورأيناه.</vt:lpstr>
      <vt:lpstr>هليلويا(4) يسوع المسيح ابن اللـه،  وُلِدَ فى بيت لحم.</vt:lpstr>
      <vt:lpstr>هلليلويا(4)، يسوع المسيح ابن الله، قبل إليه الختان.</vt:lpstr>
      <vt:lpstr>هذا هو حمل الله، حامل خطية العالم،</vt:lpstr>
      <vt:lpstr>الذي جاء بقرن خلاص، ليخلص شعبه.</vt:lpstr>
      <vt:lpstr>هلليلويا(4) يسوع المسيح إبن الله، اعتمد في الأردن.</vt:lpstr>
      <vt:lpstr>)هلليلويا4(، يسوع المسيح ابن الله، بارك المياه فصيرها خمراً.</vt:lpstr>
      <vt:lpstr>شرح الدورة</vt:lpstr>
      <vt:lpstr>لحن تي جاليلي آه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دخول المسيح الهيكل</vt:lpstr>
      <vt:lpstr>مرد انجيل يوم الاثنين من صوم نينوى:</vt:lpstr>
      <vt:lpstr>PowerPoint Presentation</vt:lpstr>
      <vt:lpstr>مرد انجيل يوم الثلاثاء من صوم نينوى</vt:lpstr>
      <vt:lpstr>PowerPoint Presentation</vt:lpstr>
      <vt:lpstr>مرد انجيل يوم الاربعاء من صوم نينوى:</vt:lpstr>
      <vt:lpstr>PowerPoint Presentation</vt:lpstr>
      <vt:lpstr>مرد انجيل فصح يونان:</vt:lpstr>
      <vt:lpstr>PowerPoint Presentation</vt:lpstr>
      <vt:lpstr>مرد انجيل ايام الصوم الكبير</vt:lpstr>
      <vt:lpstr>PowerPoint Presentation</vt:lpstr>
      <vt:lpstr>PowerPoint Presentation</vt:lpstr>
      <vt:lpstr>مرد انجيل احاد الصوم الكبير و تكملة الايام</vt:lpstr>
      <vt:lpstr>مرد انجيل احاد الصوم الكبير و تكملة الايام</vt:lpstr>
      <vt:lpstr>PowerPoint Presentation</vt:lpstr>
      <vt:lpstr>هلليلويا هلليلويا، هلليلويا هلليلويا، يسوع المسيح إبن الله، تجسد من العذراء.</vt:lpstr>
      <vt:lpstr>مرد انجيل سبت لعازر</vt:lpstr>
      <vt:lpstr>PowerPoint Presentation</vt:lpstr>
      <vt:lpstr>مرد الانجيل الاول الشعانين - اوصنا طو ايو</vt:lpstr>
      <vt:lpstr>مرد الانجيل الاول الشعانين</vt:lpstr>
      <vt:lpstr>PowerPoint Presentation</vt:lpstr>
      <vt:lpstr>PowerPoint Presentation</vt:lpstr>
      <vt:lpstr>صفحة لضمان اضافة الانجيل الثاني  لا تزيل هذه الصفحة</vt:lpstr>
      <vt:lpstr>و المجد لله دائما</vt:lpstr>
      <vt:lpstr>مرد الانجيل الثاني الشعانين - أوصانا إن تيس</vt:lpstr>
      <vt:lpstr>PowerPoint Presentation</vt:lpstr>
      <vt:lpstr>مرد الانجيل الثاني الشعانين</vt:lpstr>
      <vt:lpstr>PowerPoint Presentation</vt:lpstr>
      <vt:lpstr>PowerPoint Presentation</vt:lpstr>
      <vt:lpstr>صفحة لضمان اضافة الانجيل الثالث  لا تزيل هذه الصفحة</vt:lpstr>
      <vt:lpstr>و المجد لله دائما</vt:lpstr>
      <vt:lpstr>مرد الانجيل الثالث الشعانين - اوصنا فاسيلي طو</vt:lpstr>
      <vt:lpstr>PowerPoint Presentation</vt:lpstr>
      <vt:lpstr>مرد الانجيل الثالث الشعانين</vt:lpstr>
      <vt:lpstr>PowerPoint Presentation</vt:lpstr>
      <vt:lpstr>PowerPoint Presentation</vt:lpstr>
      <vt:lpstr>صفحة لتشغيل اوشية الانجيل الخاصة بالانجيل الرابع</vt:lpstr>
      <vt:lpstr>صفحة للرجوع من اوشية الانجيل الخاصة بالانجيل الرابع</vt:lpstr>
      <vt:lpstr>صفحة لضمان اضافة المزمور الثاني  لا تزيل هذه الصفحة</vt:lpstr>
      <vt:lpstr>هلليلويا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الانجيل الرابع الشعانين</vt:lpstr>
      <vt:lpstr>PowerPoint Presentation</vt:lpstr>
      <vt:lpstr>PowerPoint Presentation</vt:lpstr>
      <vt:lpstr>طرح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القيامة</vt:lpstr>
      <vt:lpstr>PowerPoint Presentation</vt:lpstr>
      <vt:lpstr>PowerPoint Presentation</vt:lpstr>
      <vt:lpstr>مرد انجيل الصعود</vt:lpstr>
      <vt:lpstr>PowerPoint Presentation</vt:lpstr>
      <vt:lpstr>PowerPoint Presentation</vt:lpstr>
      <vt:lpstr>PowerPoint Presentation</vt:lpstr>
      <vt:lpstr>نهاية مرد انجيل الصعود</vt:lpstr>
      <vt:lpstr>مرد انجيل العنصرة</vt:lpstr>
      <vt:lpstr>PowerPoint Presentation</vt:lpstr>
      <vt:lpstr>PowerPoint Presentation</vt:lpstr>
      <vt:lpstr>هلليلويا (4) : يسوع المسيح ابن الله تجلي علي جبل تابور.</vt:lpstr>
      <vt:lpstr>هلليلويا(٤)، يسوع المسيح إبن الله، تجسد من العذراء.</vt:lpstr>
      <vt:lpstr>و ولد من العذراء، في بيت لحم اليهودية </vt:lpstr>
      <vt:lpstr>قام من الأموات في اليوم الثالث.</vt:lpstr>
      <vt:lpstr>فاي اريه بي اوو</vt:lpstr>
      <vt:lpstr>PowerPoint Presentation</vt:lpstr>
      <vt:lpstr>مرد الانجيل السنوي</vt:lpstr>
      <vt:lpstr>PowerPoint Presentation</vt:lpstr>
      <vt:lpstr>اشفعي فينا يا سيدتنا كلنا السيدة العذراء والدة الأله </vt:lpstr>
      <vt:lpstr>مريم ام مخلصنا ليغفر لنا خطايانا </vt:lpstr>
      <vt:lpstr>اطلبوا من الرب عنا يا سادتي الآباء الرسل وبقية التلاميذ ليغفر لنا خطايانا .</vt:lpstr>
      <vt:lpstr>أطلبا من الرب عنا يا سيدي الأبوين الرسولين:</vt:lpstr>
      <vt:lpstr>أبينا بطرس ومعلمنا بولس: ليغفر لنا خطايانا  .</vt:lpstr>
      <vt:lpstr>اشفع فينا يا رئيس الملائكة الطاهر </vt:lpstr>
      <vt:lpstr>ميخائيل رئيس السمائيين ليغفر لنا خطايانا  . </vt:lpstr>
      <vt:lpstr>PowerPoint Presentation</vt:lpstr>
      <vt:lpstr>غبريال المبشر، ليغفر لنا خطايانا.</vt:lpstr>
      <vt:lpstr>إشفع فينا أمام الرب، أيها السابق الصابغ،</vt:lpstr>
      <vt:lpstr>يوحنا المعمدان، ليغفر لنا خطايانا.</vt:lpstr>
      <vt:lpstr>ربع للأنبا لعازر</vt:lpstr>
      <vt:lpstr>PowerPoint Presentation</vt:lpstr>
      <vt:lpstr>جي افسمارؤوت -  مرد الإنجيل</vt:lpstr>
      <vt:lpstr>PowerPoint Presentation</vt:lpstr>
      <vt:lpstr>الاواشي</vt:lpstr>
      <vt:lpstr>صل</vt:lpstr>
      <vt:lpstr>للصلاة قفوا</vt:lpstr>
      <vt:lpstr>السلام للكل</vt:lpstr>
      <vt:lpstr>ولروحك أيضاً</vt:lpstr>
      <vt:lpstr>وأيضاً فلنسأل الله ضابط الكل</vt:lpstr>
      <vt:lpstr>أبا ربنا وإلهنا ومخلصنا</vt:lpstr>
      <vt:lpstr>يسوع المسيح </vt:lpstr>
      <vt:lpstr>نسأل ونطلب من صلاحك يا محب البشر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إن صوفيا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يا الله العظيم الأبدي</vt:lpstr>
      <vt:lpstr>الذي جبل الإنسان على غير فساد</vt:lpstr>
      <vt:lpstr>والموت الذي دخل إلى العالم </vt:lpstr>
      <vt:lpstr>بحسد إبليس هدمته</vt:lpstr>
      <vt:lpstr>بالظهور المحيي الذي لإبنك</vt:lpstr>
      <vt:lpstr> الوحيد الجنس </vt:lpstr>
      <vt:lpstr>ربنا وإلهنا ومخلصنا يسوع المسيح</vt:lpstr>
      <vt:lpstr>وملأت الأرض من السلام الذي من السموات</vt:lpstr>
      <vt:lpstr>هذا الذي أجناد الملائكة</vt:lpstr>
      <vt:lpstr>يمجدونك به قائلين</vt:lpstr>
      <vt:lpstr>المجد لله في الأعالي</vt:lpstr>
      <vt:lpstr>و على الأرض السلام</vt:lpstr>
      <vt:lpstr>و في الناس المسرة</vt:lpstr>
      <vt:lpstr>صلوا من أجل السلام الكامل</vt:lpstr>
      <vt:lpstr>والمحبة والقبلة الطاهرة الرسولية</vt:lpstr>
      <vt:lpstr>يا رب إرحم</vt:lpstr>
      <vt:lpstr>بمسرتك يا الله إملأ قلوبنا من سلامك </vt:lpstr>
      <vt:lpstr>وطهرنا من كل دنس </vt:lpstr>
      <vt:lpstr>ومن كل غش ومن كل رياء</vt:lpstr>
      <vt:lpstr>ومن كل فعل خبيث</vt:lpstr>
      <vt:lpstr>ومن تذكار الشر الملبس الموت </vt:lpstr>
      <vt:lpstr>وإجعلنا مستحقين كلنا يا سيدنا </vt:lpstr>
      <vt:lpstr>أن نقبل بعضنا بعضاً بقبلة مقدسة</vt:lpstr>
      <vt:lpstr>لكي ننال بغير وقوع في دينونة </vt:lpstr>
      <vt:lpstr>من موهبتك غير المائتة السمائية</vt:lpstr>
      <vt:lpstr>بالمسيح يسوع ربنا</vt:lpstr>
      <vt:lpstr>عال فوق كل قوة</vt:lpstr>
      <vt:lpstr>PowerPoint Presentation</vt:lpstr>
      <vt:lpstr>PowerPoint Presentation</vt:lpstr>
      <vt:lpstr>PowerPoint Presentation</vt:lpstr>
      <vt:lpstr>PowerPoint Presentation</vt:lpstr>
      <vt:lpstr>صلوا من أجل السلام الكامل</vt:lpstr>
      <vt:lpstr>والمحبة والقبلة الطاهرة الرسولية</vt:lpstr>
      <vt:lpstr>يا رب إرحم</vt:lpstr>
      <vt:lpstr>PowerPoint Presentation</vt:lpstr>
      <vt:lpstr>PowerPoint Presentation</vt:lpstr>
      <vt:lpstr>PowerPoint Presentation</vt:lpstr>
      <vt:lpstr>PowerPoint Presentation</vt:lpstr>
      <vt:lpstr>الاسبسمس الادام</vt:lpstr>
      <vt:lpstr>افرحي يا مريم، العبدة والأم</vt:lpstr>
      <vt:lpstr>لأن الذي في حجركِ، الملائكة تسبحه </vt:lpstr>
      <vt:lpstr>والشاروبيم، يسجدون له باستحقاق</vt:lpstr>
      <vt:lpstr>والسارافيم، بغير فتور </vt:lpstr>
      <vt:lpstr>ليس لنا دالة، عند ربنا يسوع المسيح</vt:lpstr>
      <vt:lpstr>سوى طلباتكِ وشفاعاتكِ، يا سيدتنا كلنا السيدة والدة الإله </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كل العلل الردية، فلنتركها عنا، ولنطهر قلوبنا باسم الرب.</vt:lpstr>
      <vt:lpstr>ليكن اسم الرب فينا، ليضئ علينا، في انساننا الداخلي.</vt:lpstr>
      <vt:lpstr>جابوا عصا هارون، علي خشبة الصليب، </vt:lpstr>
      <vt:lpstr>التي صُلب ربي، عليها حتي خلصنا.</vt:lpstr>
      <vt:lpstr>زكريا الكاهن، من فرقة أبيا، فيما هو في الهيكل، يرفع البخور.</vt:lpstr>
      <vt:lpstr>لما رأي النور، الكائن في وجهه، خاف وسقط، تحت رجليه.</vt:lpstr>
      <vt:lpstr>أنت أيضاً طرت، إلي القديسة مريم، وبشرتها، بفرح العالم.</vt:lpstr>
      <vt:lpstr>وصرخت إليها، بصوت التهليل قائلاً: السلام لك يا ممتلئة نعمة، الرب معك.</vt:lpstr>
      <vt:lpstr>الله هو نور وساكن في نور، وملائكة النور تسبحه.</vt:lpstr>
      <vt:lpstr>النور أشرق من مريم، وأليصابات ولدت السابق.</vt:lpstr>
      <vt:lpstr>كل الانفس تفرح وترتل، مع الملائكة مسبحين الملك المسيح.</vt:lpstr>
      <vt:lpstr>صارخين قـائلين، المجد لله فى الأعالى، </vt:lpstr>
      <vt:lpstr>وعلى الأرض السلام، وفى الناس المسرة.</vt:lpstr>
      <vt:lpstr>إنه ولد لنا ولد، واعطينا ابنا، </vt:lpstr>
      <vt:lpstr>الذي رئاسته، على منكبيه.</vt:lpstr>
      <vt:lpstr>الإله القوى المتسلط وملاك المشورة العظمى.</vt:lpstr>
      <vt:lpstr>صفحة للتأكد من الذهاب لختام الاسبسمس الادام</vt:lpstr>
      <vt:lpstr>أيها الحمل الحقيقي، الذي لله الآب، إصنع معنا رحمة، في ملكوتك.</vt:lpstr>
      <vt:lpstr>لان فم أبيك، يشهد لك، أنك أنت هو إبني، وانا اليوم ولدتك.</vt:lpstr>
      <vt:lpstr>ها قد شهد يوحنا الصابغ، أني عمدت الرب في مياه الأردن.</vt:lpstr>
      <vt:lpstr>و سمعت صوت الأب صارخاً، أن هذا هو ابني الحبيب الذي به سررت.</vt:lpstr>
      <vt:lpstr>سته أجران ماء، حولها الى خمر مختار، </vt:lpstr>
      <vt:lpstr>بمجدك العظيم، نسبحك ثلاث مرات.</vt:lpstr>
      <vt:lpstr>لأنك لا تشاء، موت الخاطئ، مثل ان يرجع، وتحيا نفسه.</vt:lpstr>
      <vt:lpstr>ردنا يا الله، إلي خلاصك، وإصنع معنا، كصلاحك.</vt:lpstr>
      <vt:lpstr>السلام لوالدة الإله، فرح الملائكة، السلام للعفيفة، كرازة الأنبياء.</vt:lpstr>
      <vt:lpstr>السلام للتي وجدت نعمة، الرب معكِ، </vt:lpstr>
      <vt:lpstr>السلام للتي قبلت من الملاك، فرح العالم.</vt:lpstr>
      <vt:lpstr>من في الآلهة يشبهك يا رب أنت هو الإله الحقيقي الصانع العجائب.</vt:lpstr>
      <vt:lpstr>مبارك انت بالحقيقة، يا ربي يسوع مع أبيك الصالح، والروح القدس.</vt:lpstr>
      <vt:lpstr>المسيح مخلصنا بعظم تواضعٍ، </vt:lpstr>
      <vt:lpstr>دخل إلي أورشليم، راكباً علي أتانِ.</vt:lpstr>
      <vt:lpstr>هاالأطفال يسبحون قائلين: عمانوئيل، </vt:lpstr>
      <vt:lpstr>أوصانا في الاعالي، هذا هو ملك إسرائيل.</vt:lpstr>
      <vt:lpstr>بنورك يا رب نعاين نوراً، فلتأت رحمتك للذين يعرفونك.</vt:lpstr>
      <vt:lpstr>أيها النور الحقيقي، الذي يضئ، لكل إنسان، آت إلى العالم. </vt:lpstr>
      <vt:lpstr>المسيحُ إلهُنا، قامَ من الأموات، وهو باكورة، الراقدين.</vt:lpstr>
      <vt:lpstr>فلهذا نمجده، صارخين قائلين،</vt:lpstr>
      <vt:lpstr>مبارك أنت أيها الرب يسوع، لأنك قمت وخلصتنا.</vt:lpstr>
      <vt:lpstr>المسيح إلهنا، قام من بين الأموات،</vt:lpstr>
      <vt:lpstr>وصعد إلى السموات، وجلس عن يمين أبيه.</vt:lpstr>
      <vt:lpstr>تعال إلينا اليوم، يا سيدنا المسيح، وأضئ علينا، بلاهوتك العالي.</vt:lpstr>
      <vt:lpstr>أرسل إلينا، هذه النعمة العظيمة، التي لروحك القدس، المعزي.</vt:lpstr>
      <vt:lpstr>آباؤنا الرسل، بشروا في الأمم، بإنجيل، يسوع المسيح.</vt:lpstr>
      <vt:lpstr>خرجت أصواتهم، إلى الأرض كلها، وبلغ كلامهم، إلى أقطار المسكونة.</vt:lpstr>
      <vt:lpstr>السلام لأبينا بطرس، ومعلمنا بولس، </vt:lpstr>
      <vt:lpstr>العمودين العظيمين، مثبتي المؤمنين.</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قبلوا الكبيرة (اسبازيتي)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الرب مع جميعكم</vt:lpstr>
      <vt:lpstr>ومع روحك أيضاً </vt:lpstr>
      <vt:lpstr>إرفعوا قلوبكم</vt:lpstr>
      <vt:lpstr>هي عند الرب</vt:lpstr>
      <vt:lpstr>فلنشكر الرب </vt:lpstr>
      <vt:lpstr>مستحق وعادل</vt:lpstr>
      <vt:lpstr>مستحق وعادل  مستحق وعادل </vt:lpstr>
      <vt:lpstr>لأنه حقاً بالحقيقة مستحق وعادل </vt:lpstr>
      <vt:lpstr>أيها الكائن السيد الرب إله الحق </vt:lpstr>
      <vt:lpstr>الكائن قبل الدهور</vt:lpstr>
      <vt:lpstr>والمالك إلى الأبد</vt:lpstr>
      <vt:lpstr>الساكن في الاعالي والناظر إلى المتواضعين </vt:lpstr>
      <vt:lpstr>الذي خلق السماء والأرض </vt:lpstr>
      <vt:lpstr>والبحر وكل ما فيها</vt:lpstr>
      <vt:lpstr>أبو ربنا و إلهنا ومخلصنا </vt:lpstr>
      <vt:lpstr>يسوع المسيح </vt:lpstr>
      <vt:lpstr>هذا الذي خلقت به كل شئ </vt:lpstr>
      <vt:lpstr>ما يري وما لا يري</vt:lpstr>
      <vt:lpstr>الجالس على كرسي مجده </vt:lpstr>
      <vt:lpstr>المسجود له من جميع القوات المقدسة</vt:lpstr>
      <vt:lpstr>أيها الجلوس قفوا </vt:lpstr>
      <vt:lpstr>الذي يقف أمامه الملائكة </vt:lpstr>
      <vt:lpstr>ورؤساء الملائكة الرئاسات</vt:lpstr>
      <vt:lpstr>والسلطات والكراسي والأرباب والقوات</vt:lpstr>
      <vt:lpstr>إلى الشرق أنظروا</vt:lpstr>
      <vt:lpstr>انت هو الذي يقف حولك </vt:lpstr>
      <vt:lpstr>الشاروبيم الممتلئون أعيناً</vt:lpstr>
      <vt:lpstr>والسيرافيم  ذوو الستة الاجنحة </vt:lpstr>
      <vt:lpstr>يسبحون دائماً بغير سكوت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الاسبسمس الواطس</vt:lpstr>
      <vt:lpstr>أيها الرب إله القوات، إرجع و اطلع </vt:lpstr>
      <vt:lpstr>من السماء، انظر وتعهد هذه الكرمة،</vt:lpstr>
      <vt:lpstr>أصلحها و ثبتها، هذه التي غرستها يمينك.</vt:lpstr>
      <vt:lpstr>هلليلويا هلليلويا هلليلويا.</vt:lpstr>
      <vt:lpstr>( بارك الزروع والعشب/أهوية السماء/ مياه النهر)</vt:lpstr>
      <vt:lpstr>فلتكن رحمتك وسلامك حصنا لشعبك.</vt:lpstr>
      <vt:lpstr>قدوس قدوس قدوس</vt:lpstr>
      <vt:lpstr>رب الصباؤوت</vt:lpstr>
      <vt:lpstr>السماء والأرض مملوءتان من مجدك الأقدس</vt:lpstr>
      <vt:lpstr>PowerPoint Presentation</vt:lpstr>
      <vt:lpstr>روح الرب عليّ، من أجل هذا مسحني وارسلني،  </vt:lpstr>
      <vt:lpstr>لأبشر المساكين، وأكرز بسنة مقبولة للرب.</vt:lpstr>
      <vt:lpstr>هلليلويا هلليلويا هلليلويا، بارك إكليل السنة </vt:lpstr>
      <vt:lpstr>بصلاحك يا رب، خلصنا وارحمنا.</vt:lpstr>
      <vt:lpstr>الصليب سلاحنا، الصليب رجاؤنا، الصليب خلاصنا، الصليب فخرنا. </vt:lpstr>
      <vt:lpstr>هلليلويا (3)، يا ربى يسوع المسيح الذى صلب على الصليب، </vt:lpstr>
      <vt:lpstr>اسحق الشيطان تحت أرجلنا. خلصنا وارحمنا.</vt:lpstr>
      <vt:lpstr>غبريال الملاك بشر العذراء قائلاً:</vt:lpstr>
      <vt:lpstr>افرحي يا ممتلة نعمة، الرب معك،</vt:lpstr>
      <vt:lpstr>ستحبلين وتلدين ابناً، ويدعي اسمه يسوع،</vt:lpstr>
      <vt:lpstr>فأجابت الحكيمة: لتكن مشيئتك يا رب.</vt:lpstr>
      <vt:lpstr>الذهاب لختام اسبسمس كيهك الواطس 1</vt:lpstr>
      <vt:lpstr>الملاك المقدس غبريال، بشَّر العذراء، </vt:lpstr>
      <vt:lpstr>وبعد السلام قوَّها بقوله:</vt:lpstr>
      <vt:lpstr>لا تخافي يا مريم، لأنك وجدت نعمة عند الله، </vt:lpstr>
      <vt:lpstr>ها ستحبلين، وتلدين ابناً.</vt:lpstr>
      <vt:lpstr>الذهاب لختام اسبسمس كيهك الواطس 2</vt:lpstr>
      <vt:lpstr>وزكريا الكاهن، أنت بشرته، </vt:lpstr>
      <vt:lpstr>بميلاد السابق، يوحنا المعمدان.</vt:lpstr>
      <vt:lpstr>ختام اسبسمس كيهك الواطس</vt:lpstr>
      <vt:lpstr>لما وُلد في بيت لحم، كأقوال الأنبياء، </vt:lpstr>
      <vt:lpstr>أنقذنا وخلصنا، لأننا نحن شعبه.</vt:lpstr>
      <vt:lpstr>قدموا لهُ هدايا، ذهباً ولباناً ومراً، </vt:lpstr>
      <vt:lpstr>مسبحين معَ البقية ساجدينَ لهُ.</vt:lpstr>
      <vt:lpstr>هلليلويا هلليلويا هلليلويا، يسوعُ المسيحُ ابنُ الله،</vt:lpstr>
      <vt:lpstr>ولدتَهُ العذراء، في بيت ِلحم اليهودية كالأصوات النبوية.</vt:lpstr>
      <vt:lpstr>تهلل مثل الحملان، أيها الاردن وبريته،</vt:lpstr>
      <vt:lpstr>فقد أتي إليك الحمل، حامل خطية العالم.</vt:lpstr>
      <vt:lpstr>هلليلويا هلليلويا هلليلويا، يسوعُ المسيحُ ابنُ الله،</vt:lpstr>
      <vt:lpstr>اعتمد في الأردن، ارحمنا كعظيم رحمتك.</vt:lpstr>
      <vt:lpstr>يسوع الناصري، بارك المياه فصيرها خمراً، </vt:lpstr>
      <vt:lpstr>ما نظر أحد أعجوبة مثل هذه، منذ أدم إلى اليوم.</vt:lpstr>
      <vt:lpstr>أنا أعرف أنك صالح، رؤوف ورحيم، </vt:lpstr>
      <vt:lpstr>أذكرنى برحمتك، إلى أبد الأبد.</vt:lpstr>
      <vt:lpstr>أطلب إليك يا ربى يسوع، أن لا تبكتنى بغضبك، </vt:lpstr>
      <vt:lpstr>ولا برجزك، تؤدب جهالتى.</vt:lpstr>
      <vt:lpstr>هلليلويا هلليلويا هلليلويا، المسيح صام عنا، </vt:lpstr>
      <vt:lpstr>أربعين يوماً وأربعين ليلة، ارحمنا كعظيم رحمتك.</vt:lpstr>
      <vt:lpstr>طأطأ سماء السموات، وجاء إلى بطن العذراء،</vt:lpstr>
      <vt:lpstr>وصار إنساناً مثلنا، ما خلا الخطية وحدها.</vt:lpstr>
      <vt:lpstr>هلليلويا هلليلويا هلليلويا، يسوع المسيح إبن الله،</vt:lpstr>
      <vt:lpstr>تجسد من العذراء، خلصنا وإرحمنا.</vt:lpstr>
      <vt:lpstr>أعجوبة مملوءة مجداُ، الجالس علي الشاروبيم،</vt:lpstr>
      <vt:lpstr>في مثل هذا اليوم، نظر إلي اورشليم.</vt:lpstr>
      <vt:lpstr>هلليلويا(3)، يسوع المسيح ابن الله، دخل اورشليم. خلصنا و ارحمنا.</vt:lpstr>
      <vt:lpstr>وأيضا وضع في القبر، حسب الأصوات النبوية،</vt:lpstr>
      <vt:lpstr>وفي اليوم الثالث، قام المسيح من الأموات.</vt:lpstr>
      <vt:lpstr>هلليلويا(3)، يسوع المسيح ملك المجد، قام من الأموات، خلصنا وارحمنا.</vt:lpstr>
      <vt:lpstr>صعد إلى السموات، وخضعت له الملائكة،</vt:lpstr>
      <vt:lpstr>والقوات والسلاطين، حسب قول الرسول.</vt:lpstr>
      <vt:lpstr>هلليلويا(3)، المسيح قام من بين الأموات، </vt:lpstr>
      <vt:lpstr>وصعد إلى السموات. خلصنا وإرحمنا.</vt:lpstr>
      <vt:lpstr>صعد إلى سماء السموات، ناحية المشارق، </vt:lpstr>
      <vt:lpstr>لكي يرسل لنا البارقليط، روح الحق.</vt:lpstr>
      <vt:lpstr>هلليلويا (3)، المسيح قام ثم صعد، </vt:lpstr>
      <vt:lpstr>وأرسل لنا البارقليط. خلصنا وإرحمنا.</vt:lpstr>
      <vt:lpstr>أباؤنا القديسون الرسل، هو الذي أرشدهم، </vt:lpstr>
      <vt:lpstr>حتى ردُّوا المسكونة، إلى معرفة الحق.</vt:lpstr>
      <vt:lpstr>هلليلويا (3)، بارك أهوية السماء، فلتكن رحمتك وسلامك حصنا لشعبك.</vt:lpstr>
      <vt:lpstr>السلام للطبيب الحقيقي، بولس سراج الأرثوذكسية، </vt:lpstr>
      <vt:lpstr>الذي صنع الآيات، بإسم المسيح الذاتي.</vt:lpstr>
      <vt:lpstr>هلليلويا(3)، بارك مياه النهر، فلتكن رحمتك وسلامك، حصنا لشعبك.</vt:lpstr>
      <vt:lpstr>من انا الضعيف، أكثر من كل من على الأرض، </vt:lpstr>
      <vt:lpstr>لكى أنطق بكرامتك، يا مريم ابنة يواقيم.</vt:lpstr>
      <vt:lpstr>هلليلويا(3)، بارك مياه النهر، فلتكن رحمتك وسلامك، حصنا لشعبك.</vt:lpstr>
      <vt:lpstr>قدوس قدوس قدوس</vt:lpstr>
      <vt:lpstr>رب الصباؤوت</vt:lpstr>
      <vt:lpstr>السماء والأرض مملوءتان من مجدك الأقدس</vt:lpstr>
      <vt:lpstr>PowerPoint Presentation</vt:lpstr>
      <vt:lpstr>قدوس قدوس قدوس </vt:lpstr>
      <vt:lpstr>قدوس قدوس  قدوس </vt:lpstr>
      <vt:lpstr>بالحقيقة أيها الرب إلهنا</vt:lpstr>
      <vt:lpstr>الذي جبلنا وخلقنا</vt:lpstr>
      <vt:lpstr>ووضعنا في فردوس النعيم </vt:lpstr>
      <vt:lpstr>وعندما خالفنا وصيتك </vt:lpstr>
      <vt:lpstr>بغواية الحية </vt:lpstr>
      <vt:lpstr>سقطنا من الحياة الأبدية </vt:lpstr>
      <vt:lpstr>و نفينا من فردوس النعيم </vt:lpstr>
      <vt:lpstr>فلم تتركنا عنك أيضاً إلى الإنقضاء</vt:lpstr>
      <vt:lpstr>بل تعهدتنا دائماً بأنبيائك القديسين </vt:lpstr>
      <vt:lpstr>وفي أخر الأيام ظهرت لنا</vt:lpstr>
      <vt:lpstr>نحن الجلوس في الظلمة وظلال الموت </vt:lpstr>
      <vt:lpstr>بإبنك الوحيد الجنس ربنا </vt:lpstr>
      <vt:lpstr>وإلهنا ومخلصنا يسوع المسيح </vt:lpstr>
      <vt:lpstr>هذا الذي من الروح القدس</vt:lpstr>
      <vt:lpstr>ومن العذراء القديسة مريم</vt:lpstr>
      <vt:lpstr>حقاً</vt:lpstr>
      <vt:lpstr>تجسد و تأنس</vt:lpstr>
      <vt:lpstr>وعلمنا طرق الخلاص</vt:lpstr>
      <vt:lpstr>وأنعم علينا بالميلاد الذي من فوق</vt:lpstr>
      <vt:lpstr>بواسطة الماء والروح</vt:lpstr>
      <vt:lpstr>وجعلنا له شعباً مجتمعاً</vt:lpstr>
      <vt:lpstr>و صيرنا أطهاراً</vt:lpstr>
      <vt:lpstr>بروحك القدوس </vt:lpstr>
      <vt:lpstr>هذا الذي أحب خاصته الذين في العالم </vt:lpstr>
      <vt:lpstr>وأسلم ذاته فداءاً عنا </vt:lpstr>
      <vt:lpstr>إلى  الموت الذي تملك علينا</vt:lpstr>
      <vt:lpstr>هذا الذي كنا ممسكين به</vt:lpstr>
      <vt:lpstr>مبيعين من قبل خطايانا </vt:lpstr>
      <vt:lpstr>نزل إلى الجحيم عن طريق الصليب</vt:lpstr>
      <vt:lpstr>حقاً نؤمن</vt:lpstr>
      <vt:lpstr>وقام من الأموات في اليوم الثالث </vt:lpstr>
      <vt:lpstr>وصعد إلى السموات</vt:lpstr>
      <vt:lpstr>وجلس عن يمينك أيها الأب </vt:lpstr>
      <vt:lpstr>ورسم يوما للمجازاة </vt:lpstr>
      <vt:lpstr>هذا الذي يظهر فيه</vt:lpstr>
      <vt:lpstr>ليدين المسكونة بالعدل</vt:lpstr>
      <vt:lpstr>ويعطي كل واحد كنحو أعماله </vt:lpstr>
      <vt:lpstr>كرحمتك يا رب </vt:lpstr>
      <vt:lpstr>ولا كخطايانا</vt:lpstr>
      <vt:lpstr>و وضع لنا </vt:lpstr>
      <vt:lpstr>هذا السر العظيم الذي للتقوي</vt:lpstr>
      <vt:lpstr>لأنه فيما هو راسم </vt:lpstr>
      <vt:lpstr>أن يسلم نفسه للموت عن حياة العالم</vt:lpstr>
      <vt:lpstr>نؤمن</vt:lpstr>
      <vt:lpstr>اخذ خبزاً على يديه الطاهرتين </vt:lpstr>
      <vt:lpstr>اللتين بلا عيب ولا دنس </vt:lpstr>
      <vt:lpstr>الطوباويتين المحييتين </vt:lpstr>
      <vt:lpstr>نؤمن ان هذا هو بالحقيقة آمين</vt:lpstr>
      <vt:lpstr>ونظر إلى فوق </vt:lpstr>
      <vt:lpstr>نحو السماء إليك يا الله </vt:lpstr>
      <vt:lpstr>أباه وسيد كل أحد</vt:lpstr>
      <vt:lpstr>و شكر</vt:lpstr>
      <vt:lpstr>حقاً</vt:lpstr>
      <vt:lpstr>و باركه</vt:lpstr>
      <vt:lpstr>حقاً</vt:lpstr>
      <vt:lpstr>و قدسه</vt:lpstr>
      <vt:lpstr>حقاً</vt:lpstr>
      <vt:lpstr>نؤمن ونعترف ونمجد</vt:lpstr>
      <vt:lpstr>وقسمه واعطاه لخواصه التلاميذ القديسين</vt:lpstr>
      <vt:lpstr>والرسل الأطهار قائلاً</vt:lpstr>
      <vt:lpstr>خذوا كلوا منه كلكم لأن هذا هو جسدى</vt:lpstr>
      <vt:lpstr>الذي يقسم عنكم وعن كثيرين </vt:lpstr>
      <vt:lpstr>يعطي لمغفرة الخطايا</vt:lpstr>
      <vt:lpstr>هذا اصنعوه لذكري </vt:lpstr>
      <vt:lpstr>هذا هو بالحقيقة آمين</vt:lpstr>
      <vt:lpstr>وهكذا أيضاً الكأس بعد العشاء </vt:lpstr>
      <vt:lpstr>مزجها من خمر وماء</vt:lpstr>
      <vt:lpstr>و شكر</vt:lpstr>
      <vt:lpstr>حقاً</vt:lpstr>
      <vt:lpstr>و باركه</vt:lpstr>
      <vt:lpstr>حقاً</vt:lpstr>
      <vt:lpstr>و قدسه</vt:lpstr>
      <vt:lpstr>حقاً</vt:lpstr>
      <vt:lpstr>وأيضاً نؤمن ونعترف ونمجد</vt:lpstr>
      <vt:lpstr>وذاق واعطاها أيضاً لتلاميذه القديسين </vt:lpstr>
      <vt:lpstr>ورسله الاطهار قائلاً</vt:lpstr>
      <vt:lpstr>خذوا اشربوا منها كلكم </vt:lpstr>
      <vt:lpstr>لأن هذا هو دمي الذي للعهد الجديد </vt:lpstr>
      <vt:lpstr>الذي يسفك عنكم وعن كثيرين </vt:lpstr>
      <vt:lpstr>يعطي لمغفرة الخطايا </vt:lpstr>
      <vt:lpstr>هذا إصنعوه لذكري</vt:lpstr>
      <vt:lpstr>وهذا هو أيضاً بالحقيقة آمين</vt:lpstr>
      <vt:lpstr>لأن كل مرة تآكلون من هذا الخبز</vt:lpstr>
      <vt:lpstr>وتشربون من هذه الكأس</vt:lpstr>
      <vt:lpstr>تبشرون بموتي وتعترفون بقيامتي </vt:lpstr>
      <vt:lpstr>وتذكروني إلى أن أجي</vt:lpstr>
      <vt:lpstr>حقاً حقا حقا</vt:lpstr>
      <vt:lpstr>بموتك يا رب نبشر </vt:lpstr>
      <vt:lpstr>وبقيامتك المقدسة</vt:lpstr>
      <vt:lpstr>وصعودك إلى السموات نعترف</vt:lpstr>
      <vt:lpstr>نسبحك نباركك نشكرك يا رب</vt:lpstr>
      <vt:lpstr>ونتضرع إليك يا إلهنا</vt:lpstr>
      <vt:lpstr>ففيما نحن أيضاً نصنع ذكر آلامه المقدسة </vt:lpstr>
      <vt:lpstr>وقيامته من الأموات </vt:lpstr>
      <vt:lpstr>وصعوده إلى السموات </vt:lpstr>
      <vt:lpstr>وجلوسه عن يمينك أيها الآب</vt:lpstr>
      <vt:lpstr>وظهوره الثاني </vt:lpstr>
      <vt:lpstr>الآتي من السموات </vt:lpstr>
      <vt:lpstr>المخوف المملوء مجداً </vt:lpstr>
      <vt:lpstr>نقرب لك قرابينك من الذي لك</vt:lpstr>
      <vt:lpstr>على كل حال </vt:lpstr>
      <vt:lpstr>ومن اجل كل حال في كل حال</vt:lpstr>
      <vt:lpstr>أسجدوا لله بخوف ورعدة</vt:lpstr>
      <vt:lpstr>نسبحك نباركك نخدمك يارب ونسجد لك</vt:lpstr>
      <vt:lpstr>ننصت آمين </vt:lpstr>
      <vt:lpstr>وهذا الخبز يجعله جسداً مقدساً له</vt:lpstr>
      <vt:lpstr>نؤمن</vt:lpstr>
      <vt:lpstr>وهذه الكأس أيضاً دماً  كريماً</vt:lpstr>
      <vt:lpstr>للعهد الجديد الذي له</vt:lpstr>
      <vt:lpstr>وأيضاً نؤمن</vt:lpstr>
      <vt:lpstr>يعطي لغفران الخطايا</vt:lpstr>
      <vt:lpstr>وحياة أبدية لمن يتناول منه</vt:lpstr>
      <vt:lpstr>يا ربُ ارحم يا ربُ ارحم يا ربُ ارحم</vt:lpstr>
      <vt:lpstr>نعم نسألك أيها المسيح إلهنا ثبت أساس الكنيسة</vt:lpstr>
      <vt:lpstr>يا رب إرحم</vt:lpstr>
      <vt:lpstr>وحدانية القلب التي للمحبة فلتتأصل فينا</vt:lpstr>
      <vt:lpstr>يا رب إرحم</vt:lpstr>
      <vt:lpstr>لينمو بر الإيمان، سهل لنا طريق التقوي</vt:lpstr>
      <vt:lpstr>يا رب إرحم</vt:lpstr>
      <vt:lpstr>الرعاة أضبطهم والذين يرعونهم ثبتهم</vt:lpstr>
      <vt:lpstr>يا رب إرحم</vt:lpstr>
      <vt:lpstr>أعط بهاءاً للإكليروس، نسكاً للرهبان والراهبات</vt:lpstr>
      <vt:lpstr>يا رب إرحم</vt:lpstr>
      <vt:lpstr>طهارة للذين في البتولية، حياة صالحة للمتزوجين</vt:lpstr>
      <vt:lpstr>يا رب إرحم</vt:lpstr>
      <vt:lpstr>رحمة للتائبين، صلاحاً للأغنياء</vt:lpstr>
      <vt:lpstr>يا رب إرحم</vt:lpstr>
      <vt:lpstr>وداعة للفضلاء، معونة للمساكين</vt:lpstr>
      <vt:lpstr>يا رب إرحم</vt:lpstr>
      <vt:lpstr>نجاحاً للطلبة ، عملاً للمُحتاجين</vt:lpstr>
      <vt:lpstr>يا رب إرحم</vt:lpstr>
      <vt:lpstr>الشيوخ قؤهم، الذين في الحداثة أدبهم</vt:lpstr>
      <vt:lpstr>يا رب إرحم</vt:lpstr>
      <vt:lpstr>غير المؤمنين ردهم، لتنقض إنقسامات الكنيسة</vt:lpstr>
      <vt:lpstr>يا رب إرحم</vt:lpstr>
      <vt:lpstr>حل تعاظم أهل البدع، ونحن كلنا احسبنا في وحدانية التقوي</vt:lpstr>
      <vt:lpstr>يا رب إرحم</vt:lpstr>
      <vt:lpstr>إجعلنا مستحقين كلنا يا سيدنا </vt:lpstr>
      <vt:lpstr>أن نتناول من قدساتك</vt:lpstr>
      <vt:lpstr>طهارة لأنفسنا  وأجسادنا وأرواحنا </vt:lpstr>
      <vt:lpstr>لكي نكون جسداً واحداً</vt:lpstr>
      <vt:lpstr>وروحاً واحداً </vt:lpstr>
      <vt:lpstr>ونجد نصيباً وميراثاً</vt:lpstr>
      <vt:lpstr>مع جميع القديسين الذين أرضوك منذ البدء</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هذا التي إقتنيتها لك</vt:lpstr>
      <vt:lpstr>بالدم الكريم الذي لمسيحك </vt:lpstr>
      <vt:lpstr>إحفظها  بسلام</vt:lpstr>
      <vt:lpstr>وجميع الأساقفة الأرثوذكسيين الذين فيها</vt:lpstr>
      <vt:lpstr>واولاً أذكر يا رب</vt:lpstr>
      <vt:lpstr>ابانا الطوباوي المكرم</vt:lpstr>
      <vt:lpstr>رئيس الأساقفة بطريركنا البابا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والذين يفصلون معه</vt:lpstr>
      <vt:lpstr>كلمة الحق باستقامة</vt:lpstr>
      <vt:lpstr>أنعم بهم على كنيستك المقدسة </vt:lpstr>
      <vt:lpstr>ليرعوا قطيعك بسلام</vt:lpstr>
      <vt:lpstr>أذكر يا رب القمامصة </vt:lpstr>
      <vt:lpstr>والقسوس الأورثوذوكسيين </vt:lpstr>
      <vt:lpstr>و الشمامسة</vt:lpstr>
      <vt:lpstr>صلوا من أجل القمامصة </vt:lpstr>
      <vt:lpstr>والقسوس والشمامسة و الإيبوذياقونيين </vt:lpstr>
      <vt:lpstr>وسبع طغمات كنيسة الله</vt:lpstr>
      <vt:lpstr>يا رب إرحم</vt:lpstr>
      <vt:lpstr>وكل الخدام </vt:lpstr>
      <vt:lpstr>وكل الذين في البتولية </vt:lpstr>
      <vt:lpstr>وطهارة كل شعبك المؤمن</vt:lpstr>
      <vt:lpstr>أذكر يا رب أن ترحمنا كلنا معاً</vt:lpstr>
      <vt:lpstr>إرحمنا يا الله الآب ضابط الكل</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والساكنين فيها بإيمان الله</vt:lpstr>
      <vt:lpstr>شعبك  شعبك   شعبك  وكنيستك يطلبون اليك</vt:lpstr>
      <vt:lpstr>وبك الى الاب معك قائلين:</vt:lpstr>
      <vt:lpstr>إرحمنا   إرحمنا  إرحمنا يا الله  الأب  ضابط  الكل </vt:lpstr>
      <vt:lpstr>أرحمنا   أرحمنا  أرحمنا    يا الله مخلصنا</vt:lpstr>
      <vt:lpstr>أرحمنا   أرحمنا  أرحمنا   يا الله ثم ارحمنا</vt:lpstr>
      <vt:lpstr>يارب ارحم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هذه السنة</vt:lpstr>
      <vt:lpstr> لكيْ يباركها المسيح إلهنا</vt:lpstr>
      <vt:lpstr>ويصعدها كمقدارها، ويفَرِّح وجه الأرض،</vt:lpstr>
      <vt:lpstr>ويعولنا نحن البشر</vt:lpstr>
      <vt:lpstr>و يعطي النجاة للبهائم</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لأن هذا يا رب هو أمر إبنك الوحيد </vt:lpstr>
      <vt:lpstr>ان نشترك في تذكار قديسيك</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ومعلمنا ديوسقوروس </vt:lpstr>
      <vt:lpstr>والقديس أثناسيوس الرسولي</vt:lpstr>
      <vt:lpstr>والقديس بطرس خاتم الشهداء ورئيس الكهنة </vt:lpstr>
      <vt:lpstr>والقديس يوحنا فم الذهب</vt:lpstr>
      <vt:lpstr>والقديس ثيئودوسيوس</vt:lpstr>
      <vt:lpstr>والقديس ثيئوفيلوس والقديس ديمتريوس </vt:lpstr>
      <vt:lpstr>والقديس كيرلس والقديس باسيليوس </vt:lpstr>
      <vt:lpstr>والقديس إغريغوريوس الناطق بالإلهيات</vt:lpstr>
      <vt:lpstr>والقديس إغريغوريوس الصانع العجائب </vt:lpstr>
      <vt:lpstr>والقديس إغريغوريوس الآرمني </vt:lpstr>
      <vt:lpstr>والثلاثمائة والثمانية عشر المجتمعون  بنيقية </vt:lpstr>
      <vt:lpstr>والمائة والخمسون  بالقسطنطينية </vt:lpstr>
      <vt:lpstr>والمائتان بأفسس</vt:lpstr>
      <vt:lpstr>وأبانا الصديق العظيم أنبا أنطونيوس </vt:lpstr>
      <vt:lpstr>والبار انبا بولا </vt:lpstr>
      <vt:lpstr>والثلاثة أنبا مقارات القديسين </vt:lpstr>
      <vt:lpstr>وجميع اولادهم لباس الصليب </vt:lpstr>
      <vt:lpstr>و أبانا أنبا يحنس القمص</vt:lpstr>
      <vt:lpstr>وأبانا أنبا بيشوي البار الرجل الكامل</vt:lpstr>
      <vt:lpstr>حبيب مخلصنا الصالح</vt:lpstr>
      <vt:lpstr>وأبانا أنبا بولا الطموهي</vt:lpstr>
      <vt:lpstr>و حزقيال تلميذه</vt:lpstr>
      <vt:lpstr>وسيداي الأبوين القديسين الروميين </vt:lpstr>
      <vt:lpstr>مكسيموس  و دوماديوس</vt:lpstr>
      <vt:lpstr>والتسعة والأربعون شهيدا شيوخ شيهيت</vt:lpstr>
      <vt:lpstr>والقوي القديس أنبا موسي </vt:lpstr>
      <vt:lpstr>ويحنس كاما القس</vt:lpstr>
      <vt:lpstr>وأبانا أنبا دانيال القمص</vt:lpstr>
      <vt:lpstr>وأبانا أنبا أيسيذوروس القس</vt:lpstr>
      <vt:lpstr>وأبانا أنبا باخوم صاحب الشركة</vt:lpstr>
      <vt:lpstr>وتادرس تلميذه </vt:lpstr>
      <vt:lpstr>وأبانا أنبا شنودة رئيس المتوحدين</vt:lpstr>
      <vt:lpstr>وانبا ويصا تلميذه</vt:lpstr>
      <vt:lpstr>والقديس انبا أبرام أسقف الفيوم </vt:lpstr>
      <vt:lpstr>و ابونا القمص ميخائيل البحيرى المحرقى تلميذه و البابا كيرلس السادس  و الشماس حبيب جرجس</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أولئك يا رب الذين أخذت نفوسهم</vt:lpstr>
      <vt:lpstr>نيحهم في فردوس النعيم</vt:lpstr>
      <vt:lpstr>في كورة الأحياء إلى الأبد</vt:lpstr>
      <vt:lpstr>في أورشليم السمائية في ذلك الموضع </vt:lpstr>
      <vt:lpstr>ونحن أيضا الغرباء في هذا المكان</vt:lpstr>
      <vt:lpstr>إحفظنا في إيمانك</vt:lpstr>
      <vt:lpstr>وإنعم علينا بسلامك إلى التمام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وأيضاً فلنشكر الله</vt:lpstr>
      <vt:lpstr>الاب ضابط الكل ابا ربنا وإلهنا</vt:lpstr>
      <vt:lpstr>ومخلصنا يسوع المسيح</vt:lpstr>
      <vt:lpstr>لأنه جعلنا أهلاً الان</vt:lpstr>
      <vt:lpstr>أن نقف في هذا الموضع المقدس </vt:lpstr>
      <vt:lpstr>ونرفع أيدينا إلي فوق</vt:lpstr>
      <vt:lpstr>ونخدم إسمه القدوس</vt:lpstr>
      <vt:lpstr>هو أيضاً فلنسأله</vt:lpstr>
      <vt:lpstr>أن يجعلنا مستحقين</vt:lpstr>
      <vt:lpstr>لشركه وصعود </vt:lpstr>
      <vt:lpstr>أسراره الإلهية غير المائتة</vt:lpstr>
      <vt:lpstr>آمين</vt:lpstr>
      <vt:lpstr>الجسد المقدس</vt:lpstr>
      <vt:lpstr>نسجد لجسدك المقدس</vt:lpstr>
      <vt:lpstr>نسجد لجسدك المقدس</vt:lpstr>
      <vt:lpstr>والدم الكريم </vt:lpstr>
      <vt:lpstr>ولدمك الكريم </vt:lpstr>
      <vt:lpstr>اللذان لمسيحه الضابط  الكل الرب إلهنا</vt:lpstr>
      <vt:lpstr>آمين آمين صلوا</vt:lpstr>
      <vt:lpstr>يا رب إرحم</vt:lpstr>
      <vt:lpstr>السلام لجميعكم</vt:lpstr>
      <vt:lpstr>ولروحك أيضاً</vt:lpstr>
      <vt:lpstr>PowerPoint Presentation</vt:lpstr>
      <vt:lpstr>صلاة الصلح كيرلسي - 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إله المحبة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أيها الكائن الذي كان الدائم الي الابد،</vt:lpstr>
      <vt:lpstr>الذاتي و المساوي و الجليس و الخالق الشريك مع الاب،</vt:lpstr>
      <vt:lpstr>الذي من أجل الصلاح وحده</vt:lpstr>
      <vt:lpstr>مما لم يكن كونت الانسان و جعلته في فردوس النعيم.</vt:lpstr>
      <vt:lpstr>وعندما سقط بغواية العدو و مخالفة وصيتك المقدسة، </vt:lpstr>
      <vt:lpstr>وأردت ان تجدده وترده إلى رتبته الأولي، </vt:lpstr>
      <vt:lpstr>لا ملاك و لا رئيس ملائكة</vt:lpstr>
      <vt:lpstr>ولا رئيس اباء ولا نبيا ائتمنته علي خلاصنا.</vt:lpstr>
      <vt:lpstr> بل أنت بغير استحالة تجسد وتأنست</vt:lpstr>
      <vt:lpstr>وشابهتنا في كلّ شئ ما خلا الخطية وحدها.</vt:lpstr>
      <vt:lpstr>وصرت لنا وسيطاً لدى الآب،</vt:lpstr>
      <vt:lpstr>والحاجز المتوسط نقضته</vt:lpstr>
      <vt:lpstr> والعداوة القديمة هدمتها.</vt:lpstr>
      <vt:lpstr>واصلحت الارضيين مع السمائيين وجعلت الإثنين واحداً،</vt:lpstr>
      <vt:lpstr>وأكملت التدبير بالجسد.</vt:lpstr>
      <vt:lpstr>وعند صعودك إلي السموات جسدياً إذ ملأت الكلّ بلاهوتَّك.</vt:lpstr>
      <vt:lpstr>قلت لتلاميذك ورسلك القديسين،</vt:lpstr>
      <vt:lpstr>سلامي أعطيكم، سلامي أنا أتركه لكم.</vt:lpstr>
      <vt:lpstr>هذا أيضاً الآن، أنعِم به لنا يا سيدَّنا.</vt:lpstr>
      <vt:lpstr>وطهرنا من كل دنس ومن كل غش</vt:lpstr>
      <vt:lpstr>ومن كل رياء ومن كل شر</vt:lpstr>
      <vt:lpstr>ومن كل مكيدةٍ ومن تذكار الشر الملبس الموت.</vt:lpstr>
      <vt:lpstr>صلوا من أجل السلام الكامل</vt:lpstr>
      <vt:lpstr>والمحبة، والقبلة الطاهرة الرسولية.</vt:lpstr>
      <vt:lpstr>يارب ارحم</vt:lpstr>
      <vt:lpstr>واجعلنا مستحقين كلنا يا سيدنا،</vt:lpstr>
      <vt:lpstr>نقبل بعضنا بعضاً بقبلة طاهرة.</vt:lpstr>
      <vt:lpstr>لتناول بغير أنطراح في الحكم،</vt:lpstr>
      <vt:lpstr> من موهبتك غير المائتة السمائية.</vt:lpstr>
      <vt:lpstr>بنعمتك و مسرة أبيك الصالح و فعل روحك القدوس.</vt:lpstr>
      <vt:lpstr>لأنك انت الرازق، ومعطي جميع الخيرات.</vt:lpstr>
      <vt:lpstr>و أنت الذى نرسل لك إلى فوق المجد و الإكرام و السجود،</vt:lpstr>
      <vt:lpstr>مع أبيك الصالح و الروح القدس المحيي المساوي لك.</vt:lpstr>
      <vt:lpstr>الآن وكل أوان وإلى دهر الدهور كلها آمين.</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محبة الله الآب ونعمة  الإبن الوحيد الجنس </vt:lpstr>
      <vt:lpstr>ربنا وإلهنا ومخلصنا يسوع المسيح  </vt:lpstr>
      <vt:lpstr>وشركة وموهبة الروح القدس</vt:lpstr>
      <vt:lpstr>تكون مع جميعكم </vt:lpstr>
      <vt:lpstr>و مع روحك أيضا</vt:lpstr>
      <vt:lpstr>إرفعوا قلوبكم</vt:lpstr>
      <vt:lpstr>هي عند الرب</vt:lpstr>
      <vt:lpstr>فلنشكر الرب</vt:lpstr>
      <vt:lpstr>مستحقٌ و عادل</vt:lpstr>
      <vt:lpstr>مستحقٌ و عادل</vt:lpstr>
      <vt:lpstr>مستحقٌ و عادل. مستحقٌ و عادل.</vt:lpstr>
      <vt:lpstr>مستحقٌ بالحقيقة وعادل</vt:lpstr>
      <vt:lpstr>أن نسبحك، ونباركك،</vt:lpstr>
      <vt:lpstr>ونخدمك، ونسجد لك،</vt:lpstr>
      <vt:lpstr>ونمجدك أيها الواحد وحده الحقيقي</vt:lpstr>
      <vt:lpstr> الله محب البشر.</vt:lpstr>
      <vt:lpstr> الذي لا ينطق به،</vt:lpstr>
      <vt:lpstr>غير المرئي</vt:lpstr>
      <vt:lpstr>غير المحوي، غير المبتدئ</vt:lpstr>
      <vt:lpstr>الأبدي، غير الزمني، الذي لا يحد،</vt:lpstr>
      <vt:lpstr>غير المفحوص، غير المستحيل،</vt:lpstr>
      <vt:lpstr> خالق الكّل،</vt:lpstr>
      <vt:lpstr>مخلص الجميع.</vt:lpstr>
      <vt:lpstr>غافر خطايانا،</vt:lpstr>
      <vt:lpstr>منقذ حياتنا من الفساد.</vt:lpstr>
      <vt:lpstr>مكللنا بالمراحم</vt:lpstr>
      <vt:lpstr>والرأفات.</vt:lpstr>
      <vt:lpstr>انت الذي تسبحك الملائكة،</vt:lpstr>
      <vt:lpstr>وتسجد لك رؤساء الملائكة.</vt:lpstr>
      <vt:lpstr>أنت الذي تباركك الرؤساء،</vt:lpstr>
      <vt:lpstr>وتصرخ نحوك الأرباب.</vt:lpstr>
      <vt:lpstr> أنت الذي تنطق السلاطين بمجدك.</vt:lpstr>
      <vt:lpstr>أنت الذي ترسل لك</vt:lpstr>
      <vt:lpstr>الكراسي الكرامة.</vt:lpstr>
      <vt:lpstr>ألوف ألوف وقوف قدامك،</vt:lpstr>
      <vt:lpstr>وربوات ربوات يقدمون لك الخدمة.</vt:lpstr>
      <vt:lpstr>أنت الذي يباركك غير المرئيين.</vt:lpstr>
      <vt:lpstr>وأنت الذي يسجد لك</vt:lpstr>
      <vt:lpstr>الظاهرون.</vt:lpstr>
      <vt:lpstr>ويصنعون كلهم كلمتك يا سيدّنا.</vt:lpstr>
      <vt:lpstr>أيها الجلوس قفوا.</vt:lpstr>
      <vt:lpstr>أيها الكائن السيد الرب،</vt:lpstr>
      <vt:lpstr>الإله الحق من الإله الحق.</vt:lpstr>
      <vt:lpstr> الذي أظهر لنا نور الآب.</vt:lpstr>
      <vt:lpstr> الذي أنعم علينا بمعرفة </vt:lpstr>
      <vt:lpstr>الروح القدس الحقيقية.</vt:lpstr>
      <vt:lpstr>الذي أظهر لنا هذا السر</vt:lpstr>
      <vt:lpstr>العظيم الذي للحياة.</vt:lpstr>
      <vt:lpstr>الذي ثبت قيام صفوف</vt:lpstr>
      <vt:lpstr>غير المتجسدين في البشر</vt:lpstr>
      <vt:lpstr>الذي أعطي الذين علي الأرض</vt:lpstr>
      <vt:lpstr>تسبيح السارافيم.</vt:lpstr>
      <vt:lpstr>اقبل منا أيضاً أصواتنا مع غير المرئيين.</vt:lpstr>
      <vt:lpstr>إحسبنا مع القوات السمائية.</vt:lpstr>
      <vt:lpstr>ولنقل نحن أيضاً مع أولئك،</vt:lpstr>
      <vt:lpstr>إذ قد طرحنا عنا</vt:lpstr>
      <vt:lpstr>كل أفكار الخواطر الشريرة.</vt:lpstr>
      <vt:lpstr>ونصرخ بما يرسله اولئك،</vt:lpstr>
      <vt:lpstr> بأصوات لا تسكت،</vt:lpstr>
      <vt:lpstr>وأفواه لا تفتر،</vt:lpstr>
      <vt:lpstr>ونبارك عظمتك.</vt:lpstr>
      <vt:lpstr>وإلي الشرق أنظروا.</vt:lpstr>
      <vt:lpstr>أنت هو القيام حولك</vt:lpstr>
      <vt:lpstr> الشاروبيم والسيرافيم،</vt:lpstr>
      <vt:lpstr> ستة أجنحة للواحد،</vt:lpstr>
      <vt:lpstr> وستة أجنحة للآخر.</vt:lpstr>
      <vt:lpstr>فبجناحين يغطون وجوههم.</vt:lpstr>
      <vt:lpstr>وباثنين يغطون أرجلهم، </vt:lpstr>
      <vt:lpstr>ويطيرون باثنين،</vt:lpstr>
      <vt:lpstr>ويصرخون واحد قبالة واحد منهم.</vt:lpstr>
      <vt:lpstr>يرسلون تسبحة الغلبة</vt:lpstr>
      <vt:lpstr>والخلاص الذي لنا بصوت ممتلئ مجداً.</vt:lpstr>
      <vt:lpstr>يسبحون، وينشدون. ويصرخون، ويصوتون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اجيوس اجيوس اجيوس.</vt:lpstr>
      <vt:lpstr>قدوس قدوس، أنت أيها الرب، وقدوس في كل شيء،</vt:lpstr>
      <vt:lpstr> وبالأكثر مختار هو نور جوهريتك.</vt:lpstr>
      <vt:lpstr>وغير موصوفة هي قوة حكمتك،</vt:lpstr>
      <vt:lpstr>وليس شيء من النطق يستطيع</vt:lpstr>
      <vt:lpstr>أن يحد لجة محبتك للبشر.</vt:lpstr>
      <vt:lpstr>خلقتني إنساناً كمحب للبشر،</vt:lpstr>
      <vt:lpstr>ولم تكن أنت محتاجاً إلي عبوديتي،</vt:lpstr>
      <vt:lpstr>بل أنا المحتاج إلي ربوبيتك.</vt:lpstr>
      <vt:lpstr>من أجل تعطفاتك الجزيلة،</vt:lpstr>
      <vt:lpstr>كوَنتني أذ لم أكن.</vt:lpstr>
      <vt:lpstr>أقمت السماء لي سقفاً.</vt:lpstr>
      <vt:lpstr>وثبت لي الأرض لأمشي عليها.</vt:lpstr>
      <vt:lpstr> من أجلي ألجمت البحر.</vt:lpstr>
      <vt:lpstr>من أجلي أظهرت طبيعة الحيوان.</vt:lpstr>
      <vt:lpstr>اخضعت كل شيء تحت قدميَّ.</vt:lpstr>
      <vt:lpstr>لم تدعني معوزاً شيئاً من أعمال كرامتك.</vt:lpstr>
      <vt:lpstr>أنت الذي جبلتني.</vt:lpstr>
      <vt:lpstr> ووضعت يدك عليَّ.</vt:lpstr>
      <vt:lpstr>وكتبت فيَّ صورة سلطانك.</vt:lpstr>
      <vt:lpstr>ووضعت فيَّ موهبة النطق.</vt:lpstr>
      <vt:lpstr> وفتحت لي الفردوس لأتنعم.</vt:lpstr>
      <vt:lpstr>واعطيتني علم معرفتك.</vt:lpstr>
      <vt:lpstr>أظهرت لي شجرة الحياة.</vt:lpstr>
      <vt:lpstr>وعرفتني شوكة الموت.</vt:lpstr>
      <vt:lpstr>غرسٌ واحدٌ</vt:lpstr>
      <vt:lpstr>نهيتني أن أكل منه.</vt:lpstr>
      <vt:lpstr>هذا الذي قلت لي</vt:lpstr>
      <vt:lpstr> لا تأكل منه وحده.</vt:lpstr>
      <vt:lpstr>فأكلت بإرادتي.</vt:lpstr>
      <vt:lpstr>وتركت عني ناموسك برأيي.</vt:lpstr>
      <vt:lpstr> وتكاسلت عن وصاياك.</vt:lpstr>
      <vt:lpstr>أنا اختطفت لي قضية الموت.</vt:lpstr>
      <vt:lpstr>يا ربُ إرحم.</vt:lpstr>
      <vt:lpstr>أنت يا سيدي حولت لي</vt:lpstr>
      <vt:lpstr> العقوبة خلاصاً.</vt:lpstr>
      <vt:lpstr>كراعٍ صالح سعيت</vt:lpstr>
      <vt:lpstr>في طلب الضال.</vt:lpstr>
      <vt:lpstr> كأبٍ حقيقي </vt:lpstr>
      <vt:lpstr>تعبت معي أنا الذي سقط.</vt:lpstr>
      <vt:lpstr>ربتطني بكل الأدوية</vt:lpstr>
      <vt:lpstr>المؤدية إلي الحياة.</vt:lpstr>
      <vt:lpstr>أنت الذي ارسلت لي الأنبياء</vt:lpstr>
      <vt:lpstr>من أجلي أنا المريض.</vt:lpstr>
      <vt:lpstr>أعطيتني الناموس عوناً.</vt:lpstr>
      <vt:lpstr>أنت الذي خدمت لي الخلاص</vt:lpstr>
      <vt:lpstr>لما خالفت ناموسك</vt:lpstr>
      <vt:lpstr>كنورٍ حقيقيٍ أشرقت للضالين</vt:lpstr>
      <vt:lpstr>وغير العارفين.</vt:lpstr>
      <vt:lpstr>يا ربُ إرحم.</vt:lpstr>
      <vt:lpstr>لكن وضعت ذاتك.</vt:lpstr>
      <vt:lpstr>وأخذت شكل العبد. </vt:lpstr>
      <vt:lpstr>وباركت طبيعتي فيك. </vt:lpstr>
      <vt:lpstr>وأكملت ناموسك عني. </vt:lpstr>
      <vt:lpstr>وعرفتني القيام من سقطتي. </vt:lpstr>
      <vt:lpstr>أعطيت إطلاقاً لمن</vt:lpstr>
      <vt:lpstr>قُبِضَ عليهم في الجحيم.</vt:lpstr>
      <vt:lpstr>أزلت لعنة الناموس.</vt:lpstr>
      <vt:lpstr> ابطلت الخطية بالجسد.</vt:lpstr>
      <vt:lpstr> عرفتني قوة سلطانك.</vt:lpstr>
      <vt:lpstr> وهبت النظر للعميان.</vt:lpstr>
      <vt:lpstr> أقمت الموتي من القبور.</vt:lpstr>
      <vt:lpstr> أقمت الطبيعة بالكلمة.</vt:lpstr>
      <vt:lpstr>أظهرت ليَّ</vt:lpstr>
      <vt:lpstr>تدبير تعطفك. </vt:lpstr>
      <vt:lpstr>إحتملت ظلم الأشرار. </vt:lpstr>
      <vt:lpstr>بذلت ظهرك للسياط.</vt:lpstr>
      <vt:lpstr> وخديك أهملتهما للَّطم.</vt:lpstr>
      <vt:lpstr>لأجلي يا سيدي، </vt:lpstr>
      <vt:lpstr>لم ترد وجهك عن خزي البصاق.</vt:lpstr>
      <vt:lpstr>يا ربُ إرحم.</vt:lpstr>
      <vt:lpstr>أتيت إلي الذبح مثل حمل، </vt:lpstr>
      <vt:lpstr>حتي إلي الصليب.</vt:lpstr>
      <vt:lpstr>أظهرت عظم اهتمامك بي</vt:lpstr>
      <vt:lpstr>قتلت خطيتي بقبرك.</vt:lpstr>
      <vt:lpstr>أصعدت باكورتي إلي السماء.</vt:lpstr>
      <vt:lpstr>أظهرت لي إعلان مجيئك.</vt:lpstr>
      <vt:lpstr>هذا الذي تأتي فيه لتدين</vt:lpstr>
      <vt:lpstr>الأحياء والأموات،</vt:lpstr>
      <vt:lpstr>وتعطي كل واحد كأعماله.</vt:lpstr>
      <vt:lpstr>كرحمتك يا رب،</vt:lpstr>
      <vt:lpstr> وليس كخطايانا.</vt:lpstr>
      <vt:lpstr>(اقدم لك يا سيدي)3 مشورات حريتي.</vt:lpstr>
      <vt:lpstr>وأكتب أعمالي تبعاً لأقوالك.</vt:lpstr>
      <vt:lpstr>أنت الذي أعطيتني هذه الخدمة المملؤة سراً.</vt:lpstr>
      <vt:lpstr>أعطيتني إصعاد جسدك بخبزٍ وخمرٍ.</vt:lpstr>
      <vt:lpstr>نؤمن.</vt:lpstr>
      <vt:lpstr>لأنك في اليلة التي أسلمت فيها ذاتك،</vt:lpstr>
      <vt:lpstr>بإرادتك وسلطانك وحدك.</vt:lpstr>
      <vt:lpstr>أخذت خبزا علي يديك الطاهرتين،</vt:lpstr>
      <vt:lpstr> اللتين بلا عيب ولا دنس، الطوباويتين المحييتين.</vt:lpstr>
      <vt:lpstr>نؤمن أن هذا هو بالحقيقة. آمين.</vt:lpstr>
      <vt:lpstr>ونظرت إلي فوق، نحو السماء،</vt:lpstr>
      <vt:lpstr> إلي الله أبيك وسيد كل أحد.</vt:lpstr>
      <vt:lpstr>وشكرت.</vt:lpstr>
      <vt:lpstr>آمين.</vt:lpstr>
      <vt:lpstr>وباركته.</vt:lpstr>
      <vt:lpstr>آمين.</vt:lpstr>
      <vt:lpstr>وقدسته.</vt:lpstr>
      <vt:lpstr>آمين.</vt:lpstr>
      <vt:lpstr> نؤمن ونعترف ونمجد.</vt:lpstr>
      <vt:lpstr> وقسمته، وأعطيته لتلاميذه المكرمين القديسين </vt:lpstr>
      <vt:lpstr>ورسلك الأطهار قائلا:</vt:lpstr>
      <vt:lpstr>خذوا كلوا منه كلكم لأن هذا هو جسدي</vt:lpstr>
      <vt:lpstr>الذي يقسم عنكم وعن كثيرين،</vt:lpstr>
      <vt:lpstr>يعطي لمغفرة الخطايا، هذا اصنعوه لذكرى.</vt:lpstr>
      <vt:lpstr>هذا هو بالحقيقة. آمين.</vt:lpstr>
      <vt:lpstr>هكذا أيضاً بعد أن أكلوا</vt:lpstr>
      <vt:lpstr>أخذت كأساً ومزجتها من ثمرة الكرمة والماء.</vt:lpstr>
      <vt:lpstr>وشكرت.</vt:lpstr>
      <vt:lpstr>آمين.</vt:lpstr>
      <vt:lpstr>وباركته.</vt:lpstr>
      <vt:lpstr>آمين.</vt:lpstr>
      <vt:lpstr>وقدسته.</vt:lpstr>
      <vt:lpstr>آمين.</vt:lpstr>
      <vt:lpstr> وأيضاً نؤمن ونعترف ونمجد.</vt:lpstr>
      <vt:lpstr>وذقت وأعطيتها أيضاً لتلاميذك المكرمين القديسين</vt:lpstr>
      <vt:lpstr>ورسلك الأطهار قائلا:</vt:lpstr>
      <vt:lpstr>خذوا اشربوا منه كلكم.</vt:lpstr>
      <vt:lpstr>لأن هذا هو دمي الذي للعهد الجديد،</vt:lpstr>
      <vt:lpstr>لذي يُسفَك عنكم وعن كثيرين</vt:lpstr>
      <vt:lpstr> يعطي لمغفرة الخطايا هذا اصنعوه لذكري.</vt:lpstr>
      <vt:lpstr>هذا هو أيضاً بالحقيقة. آمين.</vt:lpstr>
      <vt:lpstr>لأن كل مرة تأكلون من هذا الخبز</vt:lpstr>
      <vt:lpstr>وتشربون من هذه الكأس،</vt:lpstr>
      <vt:lpstr>تبشرون بموتي وتعترفون بقيامتي،</vt:lpstr>
      <vt:lpstr>وتذكروني إلي أن أجئ.</vt:lpstr>
      <vt:lpstr>آمين آمين آمين بموتك يا رب نبشر، </vt:lpstr>
      <vt:lpstr>وبقيامتك المقدسة وصعودك إلى السموات نعترف،</vt:lpstr>
      <vt:lpstr>نسبحك نباركك نشكرك يا رب</vt:lpstr>
      <vt:lpstr>ونتضرع إليك يا إلهنا</vt:lpstr>
      <vt:lpstr>فإذاً يا سيدنا فيما نحن نصنع</vt:lpstr>
      <vt:lpstr>ذكر نزولك علي الأرض،</vt:lpstr>
      <vt:lpstr>وموتك المحيي، </vt:lpstr>
      <vt:lpstr>وقبرك ثلاثة أيام.</vt:lpstr>
      <vt:lpstr>وقيامتك من الأموات،</vt:lpstr>
      <vt:lpstr> وصُعودك إلي السموات، </vt:lpstr>
      <vt:lpstr>وجلوسك عن يمين أبيك.</vt:lpstr>
      <vt:lpstr>وظهورك الثاني</vt:lpstr>
      <vt:lpstr>الآتي من السموات،</vt:lpstr>
      <vt:lpstr> المخوف المملوء مجداً.</vt:lpstr>
      <vt:lpstr>نقرب لك قرابينك</vt:lpstr>
      <vt:lpstr>من الذي لك، علي كل حال، </vt:lpstr>
      <vt:lpstr>ومن أجل كل حال وفى كل حال.</vt:lpstr>
      <vt:lpstr>أسجدوا للحمل كلمة الله.</vt:lpstr>
      <vt:lpstr>نسبحك. نباركك. </vt:lpstr>
      <vt:lpstr>نخدمك (يا رب) نسجد لك.</vt:lpstr>
      <vt:lpstr>ننصت. آمين.</vt:lpstr>
      <vt:lpstr>وهذا الخبز تجعله جسدا مقدسا لك.</vt:lpstr>
      <vt:lpstr>أؤمن.</vt:lpstr>
      <vt:lpstr>وهذه الكأس أيضا دماً كريماً</vt:lpstr>
      <vt:lpstr>للعهد الجديد.</vt:lpstr>
      <vt:lpstr>وأيضاً أؤمن.</vt:lpstr>
      <vt:lpstr>يُعْطَى لغفران الخطايا،</vt:lpstr>
      <vt:lpstr>وحياة أبدية لمن يتناول منه.</vt:lpstr>
      <vt:lpstr>آمين. يا ربُ إرحم، يا ربُ إرحم، يا ربُ إرحم.</vt:lpstr>
      <vt:lpstr>نعم نسألك أيها المسيح إلهنا: ثبت اساس الكنيسة.</vt:lpstr>
      <vt:lpstr>يا ربُ إرحم.</vt:lpstr>
      <vt:lpstr>وحدانية القلب التي للمحبة فلتتأصل فينا.</vt:lpstr>
      <vt:lpstr>يا ربُ إرحم.</vt:lpstr>
      <vt:lpstr>لينمُ بر الإيمان، سهِّل لنا طريق التقوي.</vt:lpstr>
      <vt:lpstr>يا ربُ إرحم.</vt:lpstr>
      <vt:lpstr>الرعاه إضبطهم، الذين يرعونهم ثبتهم.</vt:lpstr>
      <vt:lpstr>يا ربُ إرحم.</vt:lpstr>
      <vt:lpstr>أعط بهاد للإكليروس، نسكاً للرهبان و الراهبات.</vt:lpstr>
      <vt:lpstr>يا ربُ إرحم.</vt:lpstr>
      <vt:lpstr>طهارةً للذين في البتولية، </vt:lpstr>
      <vt:lpstr>حياةً صالحة للذين في سر الزيجة.</vt:lpstr>
      <vt:lpstr>يا ربُ إرحم.</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هذه الكائنةُ من أقصاء المسكونةِ إلى أقصائِها.</vt:lpstr>
      <vt:lpstr>والذين يُفَصِّلونَ فيها كلمةَ الحقَ بإستقامةٍ.</vt:lpstr>
      <vt:lpstr>وبالأكثرِ بطريركَنا الأبَ المكرمَ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وعن الكائِنينَ هَهُنا والذينَ رقدوا.</vt:lpstr>
      <vt:lpstr>الأساقفةِ، والقمامصةِ، والقسوسِ</vt:lpstr>
      <vt:lpstr>والشمامسةِ، والإبوذِيَّاقونين.</vt:lpstr>
      <vt:lpstr>صلوا من أجل القمامصة </vt:lpstr>
      <vt:lpstr>والقسوس والشمامسة و الإيبوذياقونيين </vt:lpstr>
      <vt:lpstr>وسبع طغمات كنيسة الله</vt:lpstr>
      <vt:lpstr>يا رب إرحم</vt:lpstr>
      <vt:lpstr>والاُغنُسطسيِّينَ، والمرتِّلينَ، والقَرَّائِينَ،</vt:lpstr>
      <vt:lpstr>والرهبانِ، والعذارَى، والأراملِ، والأيتامِ،</vt:lpstr>
      <vt:lpstr>وطهارة كل شعبك المؤمن</vt:lpstr>
      <vt:lpstr>والمتَنَسِّكين والعِلمانيِّين، وعن كلِّ إمتلاءِ</vt:lpstr>
      <vt:lpstr>كنيستِكَ المقدسةِ يا إلهَ المؤمنين.</vt:lpstr>
      <vt:lpstr>يا رب إرحم</vt:lpstr>
      <vt:lpstr>أذكر يا ربُّ الذين تَمَلَّكُوا </vt:lpstr>
      <vt:lpstr>في التقوَى والذين هم الآن ملوكٌ</vt:lpstr>
      <vt:lpstr>صلُّوا من أجلِ ملوكِنا محبي المسيح.</vt:lpstr>
      <vt:lpstr>يا رب إرحم</vt:lpstr>
      <vt:lpstr>اذكر يا رب إخوَتَنا المؤمنينَ</vt:lpstr>
      <vt:lpstr>الأرثوذكسيينَ الذين في البَلاطِ، وجميعَ الأجنادِ.</vt:lpstr>
      <vt:lpstr>صلُّوا من أجلِ الذينَ في البَلاطِ من الإخوةِ المؤمنينَ</vt:lpstr>
      <vt:lpstr>الأرثوذكسيينَ وسائرِ الأجنادِ.</vt:lpstr>
      <vt:lpstr>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اذكر يا رب الساكنينَ في الجبالِ والمغايرِ،</vt:lpstr>
      <vt:lpstr>وإخوتَنا الذين في السبي.</vt:lpstr>
      <vt:lpstr>صلُّوا من أجلِ المسبيينَ.</vt:lpstr>
      <vt:lpstr>يا رب إرحم</vt:lpstr>
      <vt:lpstr>أنعِم عليهم بعودةٍ سالمةٍ إلى منازلِهم.</vt:lpstr>
      <vt:lpstr>اسجُدوا للحملِ كلمةِ الله.</vt:lpstr>
      <vt:lpstr>لأن شعبك وكنيستك</vt:lpstr>
      <vt:lpstr>يطلبون إليك وبك إلى الآب معك قائلين</vt:lpstr>
      <vt:lpstr>إرحمنا يا الله الاب ضابط الكل</vt:lpstr>
      <vt:lpstr>إرحمنا يا الله مخلصنا</vt:lpstr>
      <vt:lpstr>إرحمنا يا الله ثم إرحمنا</vt:lpstr>
      <vt:lpstr>يا رب إرحم</vt:lpstr>
      <vt:lpstr>إرحمنا يا الله الاب يا ضابط الكل</vt:lpstr>
      <vt:lpstr>إرحَمْنا يا اللهُ مخلِّصَنا.</vt:lpstr>
      <vt:lpstr>إرحمنا يا الله ثم إرحمنا</vt:lpstr>
      <vt:lpstr>يا رب إرحم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هذا السنة</vt:lpstr>
      <vt:lpstr> لكيْ يباركها المسيح إلهنا</vt:lpstr>
      <vt:lpstr>ويصعدها كمقدارها، ويفَرِّح وجه الأرض،</vt:lpstr>
      <vt:lpstr> ويعولنا نحن البشر</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وكلِّ مدينةٍ، وكلِّ كورةٍ،</vt:lpstr>
      <vt:lpstr>والقرى وكلِّ زينتِها.</vt:lpstr>
      <vt:lpstr>ونجنا كلَّنا من الغلاءِ،</vt:lpstr>
      <vt:lpstr>والوَباءِ، والزِلزالِ، والغَرقِ،</vt:lpstr>
      <vt:lpstr>والحريقِ، وسبيِ البربرِ،</vt:lpstr>
      <vt:lpstr>ومن سيفِ الغريبِ</vt:lpstr>
      <vt:lpstr>ومن قيامِ الهراطقةِ.</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والقديس كيرلس والقديس باسيليوس </vt:lpstr>
      <vt:lpstr>والقديس إغريغوريوس</vt:lpstr>
      <vt:lpstr>وأبانا الصديق العظيم أنبا أنطونيوس </vt:lpstr>
      <vt:lpstr>والبار انبا بولا </vt:lpstr>
      <vt:lpstr>والثلاثة أنبا مقارات القديسين </vt:lpstr>
      <vt:lpstr>و أبانا أنبا يحنس القمص</vt:lpstr>
      <vt:lpstr>وأبانا أنبا بيشوي</vt:lpstr>
      <vt:lpstr>وأبوَيْنا القديسَيْنَ الرومِيَيْنِ</vt:lpstr>
      <vt:lpstr>مكسيموس  و دوماديوس</vt:lpstr>
      <vt:lpstr>والتسعة والأربعون شهيدا</vt:lpstr>
      <vt:lpstr>والقوي القديس أنبا موسي </vt:lpstr>
      <vt:lpstr>وأبانا أنبا أيسيذوروس القس</vt:lpstr>
      <vt:lpstr>وأبانا أنبا باخوم صاحب الشركة</vt:lpstr>
      <vt:lpstr>وأبانا أنبا شنودة رئيس المتوحدين</vt:lpstr>
      <vt:lpstr> وأبانا أنبا نُفَر السائحَ، وأبانا أنبا صموئيلَ المعترفَ.</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PowerPoint Presentation</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أذكر يا رب المؤمنين الآخرين الذين ذكرناهم </vt:lpstr>
      <vt:lpstr>وأيضاً الأرثوذكسين الذين لم نذكرهم</vt:lpstr>
      <vt:lpstr>اذكرنا نحن وهم يا الله كصالح ومحب البشر</vt:lpstr>
      <vt:lpstr>حل و اغفر و اصفح لنا يا الله عن زلاتنا </vt:lpstr>
      <vt:lpstr>التي صنعناها بارادتنا و التي صنعناها بغير ارادتنا</vt:lpstr>
      <vt:lpstr>التي فعلناها بمعرفة و التي فعلناها بغير معرفة</vt:lpstr>
      <vt:lpstr>الخفية و الظاهرة يا رب اغفرها لنا</vt:lpstr>
      <vt:lpstr>لأنك أنت هو الله الرحوم الذي لا يشاء موت الخاطئ </vt:lpstr>
      <vt:lpstr>مثل ما يرجع ويحيا </vt:lpstr>
      <vt:lpstr>ردنا يا الله إلى خلاصك </vt:lpstr>
      <vt:lpstr>واصنع معنا كصلاحك </vt:lpstr>
      <vt:lpstr>يا من يصنع أكثر مما نسأل أو نفهم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يا سيدنا ومخلصنا </vt:lpstr>
      <vt:lpstr>محب البشر الصالح محيي أنفسنا </vt:lpstr>
      <vt:lpstr>الله الذي أسلم ذاته عنا خلاصاً من أجل خطايانا </vt:lpstr>
      <vt:lpstr>الذي بكثرة رحمته</vt:lpstr>
      <vt:lpstr>حل عداوة البشر </vt:lpstr>
      <vt:lpstr>أيها الإله الوحيد الجنس الذي في حضن أبيه </vt:lpstr>
      <vt:lpstr>يارب بارك</vt:lpstr>
      <vt:lpstr>آمين</vt:lpstr>
      <vt:lpstr>يا من بارك في ذلك الزمان</vt:lpstr>
      <vt:lpstr>الآن أيضاً بارك</vt:lpstr>
      <vt:lpstr>آمين</vt:lpstr>
      <vt:lpstr>يا من قدس في ذلك الزمان</vt:lpstr>
      <vt:lpstr>آمين</vt:lpstr>
      <vt:lpstr>يا من قسم في ذلك الزمان </vt:lpstr>
      <vt:lpstr>الآن أيضاً قسم</vt:lpstr>
      <vt:lpstr>آمين</vt:lpstr>
      <vt:lpstr>يا من أعطي تلاميذه القديسين </vt:lpstr>
      <vt:lpstr>ورسله الأطهار في ذلك الزمان </vt:lpstr>
      <vt:lpstr>الآن أيضاً يا سيدنا أعطنا وكل شعبك </vt:lpstr>
      <vt:lpstr>يا ضابط الكل رب إلهنا </vt:lpstr>
      <vt:lpstr>آمين آمين صلوا</vt:lpstr>
      <vt:lpstr>نسجد لجسدك المقدس</vt:lpstr>
      <vt:lpstr>ولدمك الكريم </vt:lpstr>
      <vt:lpstr>يا رب إرحم</vt:lpstr>
      <vt:lpstr>السلام للكل</vt:lpstr>
      <vt:lpstr>ولروحك أيضاً</vt:lpstr>
      <vt:lpstr>القسمة</vt:lpstr>
      <vt:lpstr>فهرس القسم</vt:lpstr>
      <vt:lpstr>PowerPoint Presentation</vt:lpstr>
      <vt:lpstr>PowerPoint Presentation</vt:lpstr>
      <vt:lpstr>قسمة القداس الباسيلي (أيها السيد الرب إلهنا)</vt:lpstr>
      <vt:lpstr>PowerPoint Presentation</vt:lpstr>
      <vt:lpstr>PowerPoint Presentation</vt:lpstr>
      <vt:lpstr>PowerPoint Presentation</vt:lpstr>
      <vt:lpstr>PowerPoint Presentation</vt:lpstr>
      <vt:lpstr>PowerPoint Presentation</vt:lpstr>
      <vt:lpstr>PowerPoint Presentation</vt:lpstr>
      <vt:lpstr>القسمة الوجيزة (يا الله الذى أنعم)</vt:lpstr>
      <vt:lpstr>PowerPoint Presentation</vt:lpstr>
      <vt:lpstr>PowerPoint Presentation</vt:lpstr>
      <vt:lpstr>قسمة للآب  /القديس إغريغوريوس (يا الله العظيم القدوس المحتجب)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للقديس أثناسيوس الرسولي. (وأيضاً نتضرع إلى الرحمة)</vt:lpstr>
      <vt:lpstr>PowerPoint Presentation</vt:lpstr>
      <vt:lpstr>PowerPoint Presentation</vt:lpstr>
      <vt:lpstr>PowerPoint Presentation</vt:lpstr>
      <vt:lpstr>PowerPoint Presentation</vt:lpstr>
      <vt:lpstr>قسمة للقديس كيرلس (يا حمل الله الذى بأوجاعك)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سنوي للقديس أبيفانيوس (يا إلهنا بلاد الحكمة أين مسكنها)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القسمة السريانية (هكذا بالحقيقة تألم كلمة الله)</vt:lpstr>
      <vt:lpstr>PowerPoint Presentation</vt:lpstr>
      <vt:lpstr>PowerPoint Presentation</vt:lpstr>
      <vt:lpstr>PowerPoint Presentation</vt:lpstr>
      <vt:lpstr>PowerPoint Presentation</vt:lpstr>
      <vt:lpstr>PowerPoint Presentation</vt:lpstr>
      <vt:lpstr>PowerPoint Presentation</vt:lpstr>
      <vt:lpstr>قسمة للآب سنوى (اللهم والد النور، ورئيس الحياة)</vt:lpstr>
      <vt:lpstr>PowerPoint Presentation</vt:lpstr>
      <vt:lpstr>PowerPoint Presentation</vt:lpstr>
      <vt:lpstr>PowerPoint Presentation</vt:lpstr>
      <vt:lpstr>قسمة للآب سنوى (أيها الرب إلهنا العظيم)</vt:lpstr>
      <vt:lpstr>PowerPoint Presentation</vt:lpstr>
      <vt:lpstr>PowerPoint Presentation</vt:lpstr>
      <vt:lpstr>PowerPoint Presentation</vt:lpstr>
      <vt:lpstr>قسمة للإبن سنوى (أيها الكائن الذى كان)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سنوى. (أنت هو كلمة الآب)</vt:lpstr>
      <vt:lpstr>PowerPoint Presentation</vt:lpstr>
      <vt:lpstr>PowerPoint Presentation</vt:lpstr>
      <vt:lpstr>PowerPoint Presentation</vt:lpstr>
      <vt:lpstr>PowerPoint Presentation</vt:lpstr>
      <vt:lpstr>قسمة للإبن لأى وقت (أيها الإبن الإله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للابن سنوي (يا مخلصي هذه هي الرأس)</vt:lpstr>
      <vt:lpstr>PowerPoint Presentation</vt:lpstr>
      <vt:lpstr>PowerPoint Presentation</vt:lpstr>
      <vt:lpstr>PowerPoint Presentation</vt:lpstr>
      <vt:lpstr>PowerPoint Presentation</vt:lpstr>
      <vt:lpstr>PowerPoint Presentation</vt:lpstr>
      <vt:lpstr>قسمة للابن تقال في أي وقت (لمجد صورة جوهريتك نخضع)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النيروز (لنسبح الله تسبيحا جديدا)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الصليب (ايها المسيح الهنا الابن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صوم الميلاد وعيد الميلاد وسنوى (أيها السيد الرب إلهنا)</vt:lpstr>
      <vt:lpstr>PowerPoint Presentation</vt:lpstr>
      <vt:lpstr>PowerPoint Presentation</vt:lpstr>
      <vt:lpstr>PowerPoint Presentation</vt:lpstr>
      <vt:lpstr>PowerPoint Presentation</vt:lpstr>
      <vt:lpstr>قسمة لميلاد الابن وفي الأعياد (اللهم المعتني بكل احد)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في الأعياد السيدية وفي الميلاد (اللهم الذي سبق علمه وجود الكائنات)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الختان و الدخول المسيح الهيكل (نسبح ونمجد إله الآلهة ورب الأرباب)</vt:lpstr>
      <vt:lpstr>PowerPoint Presentation</vt:lpstr>
      <vt:lpstr>PowerPoint Presentation</vt:lpstr>
      <vt:lpstr>PowerPoint Presentation</vt:lpstr>
      <vt:lpstr>PowerPoint Presentation</vt:lpstr>
      <vt:lpstr>PowerPoint Presentation</vt:lpstr>
      <vt:lpstr>قسمة عيد عرس قانا الجليل (أنت هو كلمة الآب)</vt:lpstr>
      <vt:lpstr>PowerPoint Presentation</vt:lpstr>
      <vt:lpstr>PowerPoint Presentation</vt:lpstr>
      <vt:lpstr>PowerPoint Presentation</vt:lpstr>
      <vt:lpstr>PowerPoint Presentation</vt:lpstr>
      <vt:lpstr>PowerPoint Presentation</vt:lpstr>
      <vt:lpstr>قسمة للآب في عيد الغطاس وسنوى (إذ أعطيتنا نعمة البنوة بحميم الميلاد)</vt:lpstr>
      <vt:lpstr>PowerPoint Presentation</vt:lpstr>
      <vt:lpstr>PowerPoint Presentation</vt:lpstr>
      <vt:lpstr>PowerPoint Presentation</vt:lpstr>
      <vt:lpstr>قسمه عيد الغطاس (يا الله الذي أنعم على زكريا)</vt:lpstr>
      <vt:lpstr>PowerPoint Presentation</vt:lpstr>
      <vt:lpstr>PowerPoint Presentation</vt:lpstr>
      <vt:lpstr>PowerPoint Presentation</vt:lpstr>
      <vt:lpstr>PowerPoint Presentation</vt:lpstr>
      <vt:lpstr>قسمة صوم نينوى (الله الرحوم)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الصوم الكبير المقدس (أيها السيد الرب الإله ضابط الكل)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في أيام صوم الأربعين المقدس. (أنت هو الله الرحوم مخلص...)</vt:lpstr>
      <vt:lpstr>PowerPoint Presentation</vt:lpstr>
      <vt:lpstr>PowerPoint Presentation</vt:lpstr>
      <vt:lpstr>PowerPoint Presentation</vt:lpstr>
      <vt:lpstr>PowerPoint Presentation</vt:lpstr>
      <vt:lpstr>قسمة عيد البشارة المجيد (نسبح ونمجد إله الآلهة ورب الأرباب)</vt:lpstr>
      <vt:lpstr>PowerPoint Presentation</vt:lpstr>
      <vt:lpstr>PowerPoint Presentation</vt:lpstr>
      <vt:lpstr>PowerPoint Presentation</vt:lpstr>
      <vt:lpstr>PowerPoint Presentation</vt:lpstr>
      <vt:lpstr>PowerPoint Presentation</vt:lpstr>
      <vt:lpstr>قسمة للآب في أحد الشعانين وسنوى (أيها الرب ربنا لقد صار إسمك)</vt:lpstr>
      <vt:lpstr>PowerPoint Presentation</vt:lpstr>
      <vt:lpstr>PowerPoint Presentation</vt:lpstr>
      <vt:lpstr>قسمة تُقال في احد الشعانين (أيها الرب مثل ربنا مثل عجيب صار إسمك)</vt:lpstr>
      <vt:lpstr>PowerPoint Presentation</vt:lpstr>
      <vt:lpstr>PowerPoint Presentation</vt:lpstr>
      <vt:lpstr>PowerPoint Presentation</vt:lpstr>
      <vt:lpstr>PowerPoint Presentation</vt:lpstr>
      <vt:lpstr>PowerPoint Presentation</vt:lpstr>
      <vt:lpstr>PowerPoint Presentation</vt:lpstr>
      <vt:lpstr>قسمة للأب علي ذبح اسحق (وحدث في الأيام)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سبت الفرح. (يا يسوع المسيح)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عيد القيامة والخمسين (أيها السيد الرب الإله ضابط الكل)</vt:lpstr>
      <vt:lpstr>PowerPoint Presentation</vt:lpstr>
      <vt:lpstr>PowerPoint Presentation</vt:lpstr>
      <vt:lpstr>PowerPoint Presentation</vt:lpstr>
      <vt:lpstr>عيد الصعود</vt:lpstr>
      <vt:lpstr>PowerPoint Presentation</vt:lpstr>
      <vt:lpstr>PowerPoint Presentation</vt:lpstr>
      <vt:lpstr>قسمة للإبن تقال في القيامة (أيها المسيح إلهنا رئيس كهنة)</vt:lpstr>
      <vt:lpstr>PowerPoint Presentation</vt:lpstr>
      <vt:lpstr>PowerPoint Presentation</vt:lpstr>
      <vt:lpstr>PowerPoint Presentation</vt:lpstr>
      <vt:lpstr>PowerPoint Presentation</vt:lpstr>
      <vt:lpstr>قسمة للإبن تقال في صوم الرسل (أنت هو كلمة الآب)</vt:lpstr>
      <vt:lpstr>PowerPoint Presentation</vt:lpstr>
      <vt:lpstr>PowerPoint Presentation</vt:lpstr>
      <vt:lpstr>PowerPoint Presentation</vt:lpstr>
      <vt:lpstr>PowerPoint Presentation</vt:lpstr>
      <vt:lpstr>PowerPoint Presentation</vt:lpstr>
      <vt:lpstr>PowerPoint Presentation</vt:lpstr>
      <vt:lpstr>قسمة صوم الرسل وسنوي (ما أبعد أحكامك عن الفحص)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لعيد الرسل (يا الله الآب السماوي)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أعياد الملائكة والسيدة العذراء وسنوى. (هوذا كائن معنا على هذه...)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صوم و أعياد القديسة العذراء مريم (يا الله الساكن في الأعالي)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الأعياد السيدية وسنوى (نسبح ونمجد إله الآلهة)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ابانا الذي في السموات</vt:lpstr>
      <vt:lpstr>PowerPoint Presentation</vt:lpstr>
      <vt:lpstr>PowerPoint Presentation</vt:lpstr>
      <vt:lpstr>PowerPoint Presentation</vt:lpstr>
      <vt:lpstr>PowerPoint Presentation</vt:lpstr>
      <vt:lpstr>PowerPoint Presentation</vt:lpstr>
      <vt:lpstr>ما قبل الإعتراف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آمين آمين  آمين </vt:lpstr>
      <vt:lpstr>أؤمن  أؤمن  أؤمن </vt:lpstr>
      <vt:lpstr>وأعترف إلى النفس الأخير</vt:lpstr>
      <vt:lpstr>أن هذا هو الجسد المحيي </vt:lpstr>
      <vt:lpstr>الذي أخذه إبنك الوحيد ربنا وإلهنا</vt:lpstr>
      <vt:lpstr>ومخلصنا يسوع المسيح </vt:lpstr>
      <vt:lpstr>من سيدتنا وملكتنا كلنا</vt:lpstr>
      <vt:lpstr>والدة الإله القديسة الطاهرة مريم</vt:lpstr>
      <vt:lpstr>وجعله واحداً مع لاهوته </vt:lpstr>
      <vt:lpstr>بغير اختلاط ولا امتزاج ولا تغيير</vt:lpstr>
      <vt:lpstr>وأعترف الأعتراف الحسن</vt:lpstr>
      <vt:lpstr>أمام بيلاطس البنطي</vt:lpstr>
      <vt:lpstr>وأسلمه عنا على خشبة الصليب المقدسة </vt:lpstr>
      <vt:lpstr>بإرادته وحده عنا كلنا</vt:lpstr>
      <vt:lpstr>بالحقيقة أؤمن أن لاهوته لم يفارق ناسوته </vt:lpstr>
      <vt:lpstr>لحظة واحدة ولا طرفة عين</vt:lpstr>
      <vt:lpstr>يعطي عنا خلاصاً </vt:lpstr>
      <vt:lpstr>و غفراناً للخطايا وحياة أبدية</vt:lpstr>
      <vt:lpstr>لمن يتناول منه </vt:lpstr>
      <vt:lpstr>أؤمن  أؤمن  أؤمن </vt:lpstr>
      <vt:lpstr>أن هذا هو بالحقيقة آمين. </vt:lpstr>
      <vt:lpstr>آمين آمين  آمين </vt:lpstr>
      <vt:lpstr>أؤمن  أؤمن  أؤمن </vt:lpstr>
      <vt:lpstr>أن هذا هو بالحقيقة آمين. </vt:lpstr>
      <vt:lpstr>أطلبوا عنا وعن كل المسيحيين </vt:lpstr>
      <vt:lpstr>الذين قالوا لنا من أجلهم أن نذكرهم في بيت الرب</vt:lpstr>
      <vt:lpstr>سلام ومحبة يسوع المسيح معكم</vt:lpstr>
      <vt:lpstr>رتلوا بنشيد الليلويا</vt:lpstr>
      <vt:lpstr>صلوا من أجل التناول بإستحقاق</vt:lpstr>
      <vt:lpstr>من الأسرار المقدسة الطاهرة السمائية</vt:lpstr>
      <vt:lpstr>المجد لك يا رب. المجد لك</vt:lpstr>
      <vt:lpstr>بارك إكليل هذه السنة بصلاحك يا رب.</vt:lpstr>
      <vt:lpstr>يسوع المسيح ابن الله ، صُلب على الصليب.</vt:lpstr>
      <vt:lpstr>يسوع المسيح إبن الله، إعتمد في الأردن.</vt:lpstr>
      <vt:lpstr>يسوع المسيح ابن الله، قبل إليه الختان.</vt:lpstr>
      <vt:lpstr>يسوع المسيح ابن الله بارك المياه فصيرها خمراً.</vt:lpstr>
      <vt:lpstr>يسوع المسيح ابن الله دخل الهيكل.</vt:lpstr>
      <vt:lpstr>يونان في بطن الحوت كمثال، المسيح في القبر ثلاثة أيام.</vt:lpstr>
      <vt:lpstr>يسوع المسيح صام عنا، أربعين يوماً وأربعين ليلة</vt:lpstr>
      <vt:lpstr>يسوع المسيح ابن الله دخل اورشليم.</vt:lpstr>
      <vt:lpstr>يسوع المسيح ، ابن الله، تجسد من العذراء.</vt:lpstr>
      <vt:lpstr>يسوع المسيح ابن الله، ولد في بيت لحم.</vt:lpstr>
      <vt:lpstr>يسوع المسيح ملك المجد قام من بين الأموات</vt:lpstr>
      <vt:lpstr>المسيح قام من بين الأموات، وصعد إلى السموات.</vt:lpstr>
      <vt:lpstr>المسيح قام ثم صعد، وأرسل لنا البارقليط.</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(الليلويا)2 المجد لالهنا الليلويا</vt:lpstr>
      <vt:lpstr>يسوع المسيح ابن الله اسمعنا وارحمنا </vt:lpstr>
      <vt:lpstr>آطاى بارثينوس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لازاروس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كاطا نى خوروس</vt:lpstr>
      <vt:lpstr>PowerPoint Presentation</vt:lpstr>
      <vt:lpstr>PowerPoint Presentation</vt:lpstr>
      <vt:lpstr>PowerPoint Presentation</vt:lpstr>
      <vt:lpstr>فهرس الحان التوزيع</vt:lpstr>
      <vt:lpstr>مبارك أنت : مع أبيك الصالح</vt:lpstr>
      <vt:lpstr>والروح القدس لأنك أتيت وخلصتنا</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بشفاعات رئيسي الملائكة المقدسين ميخائيل وغبريال: يا رب..</vt:lpstr>
      <vt:lpstr>بشفاعات رئيسي الملائكة المقدسين روفائيل و سوريال: يا رب..</vt:lpstr>
      <vt:lpstr>مبارك الأب و الأبن والروح القدس </vt:lpstr>
      <vt:lpstr>الثالوث الكامل نسجد له و نمجد </vt:lpstr>
      <vt:lpstr>اسومين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لأنه بالحقيقة مستحق وعادل أن نسبح الإله الحقيقي الرب الكائن في السماء.</vt:lpstr>
      <vt:lpstr>أسمه حلو ومبارك في أفواه القديسين أى الله الأب والابن والروح القدس.</vt:lpstr>
      <vt:lpstr>ونمجد العفيفة مريم والدة الإله القبة الثانية الكنز الحقيقي.</vt:lpstr>
      <vt:lpstr>وتصرخ جهرًا بعظم بهاء قائلين السلام لك أيتها العذراء الرب معك.</vt:lpstr>
      <vt:lpstr>السلام لك أيتها العذراء، خلاص آدم وحواء،</vt:lpstr>
      <vt:lpstr>السلام لك أيتها العذراء، فرح الأجيال.</vt:lpstr>
      <vt:lpstr>السلام لك أيتها العذراء، فرح هابيل البار،  السلام لك أيتها العذراء، المرتفعة على الهيكل.</vt:lpstr>
      <vt:lpstr>السلام لك أيتها العذراء، سفينة نوح،  السلام لك أيتها العذراء، إلى النفس الأخير.</vt:lpstr>
      <vt:lpstr>السلام لك ...، نعمة إبراهيم أبينا، السلام لك ...، الشفيعة المؤتمنة.</vt:lpstr>
      <vt:lpstr>السلام لك أيتها العذراء، خلاص اسحق القديس، السلام لك...، أم القدوس</vt:lpstr>
      <vt:lpstr>السلام لك..، تهليل أبينا يعقوب، السلام لك..، ألوف وربوات اضعاف</vt:lpstr>
      <vt:lpstr>السلام لك ..، فخر يهوذا واخوته. السلام لك ..،  إلى كمال الأزمان</vt:lpstr>
      <vt:lpstr>السلام لك أيتها العذراء، رؤيا موسى، السلام لك ..، أم السيد</vt:lpstr>
      <vt:lpstr>السلام لك ..، قوة يشوع وجدعون، السلام لك ..،  غلبة باراق وشمشون.</vt:lpstr>
      <vt:lpstr>السلام لك أيتها العذراء، قوة صموئيل، السلام لك ..، ملكة إسرائيل.</vt:lpstr>
      <vt:lpstr>السلام لك ..، صبر ايوب، السلام لك ..، بأنواع كثيرة ومرارًا شتى</vt:lpstr>
      <vt:lpstr>السلام لك أيتها العذراء، ابنة داود الملك، السلام لك أيتها العذراء، المشتملة بالطهارة</vt:lpstr>
      <vt:lpstr>السلام لك أيتها العذراء، خليلة سليمان، السلام لك أيتها العذراء،  عصا خشب اللوز</vt:lpstr>
      <vt:lpstr> السلام لك أيتها العذراء، نبوة إشعياء، السلام لك ..، عودة ارميا</vt:lpstr>
      <vt:lpstr>السلام لك أيتها العذراء، مركبة حزقيال، السلام لك ..، رؤيا دانيال</vt:lpstr>
      <vt:lpstr>السلام لك أيتها العذراء، رفعة إيليا، السلام لك ..، التى ولدت ماسيا</vt:lpstr>
      <vt:lpstr>السلام لك أيتها العذراء، نعمه اليشع، السلام لك ..، العروسة النقية</vt:lpstr>
      <vt:lpstr>السلام لك أيتها العذراء، فرح الملائكة، السلام لك ..،  بهجة رؤساء الملائكة</vt:lpstr>
      <vt:lpstr>السلام لك ..، كرامة رؤساء الأباء، السلام لك ..، كرازة الأنبياء</vt:lpstr>
      <vt:lpstr>السلام لك أيتها العذراء، لسان الرسل، السلام لك ..، طهر العذراى</vt:lpstr>
      <vt:lpstr>السلام لك أيتها العذراء، إكليل الشهداء، السلام لك..،  تهليل الصديقين</vt:lpstr>
      <vt:lpstr>السلام لك أيتها العذراء، ثبات الكنائس، السلام لك ..، القديسة الحقيقيه مريم</vt:lpstr>
      <vt:lpstr>السلام لك أيتها العذراء،  ينبوع الحياة الفائض، السلام لك..، غفران الخطايا</vt:lpstr>
      <vt:lpstr>السلام لك ..، نسل إسرائيل، السلام لك ..، ولدت لنا عمانوئيل</vt:lpstr>
      <vt:lpstr>السلام لك ...، حلة لباس الصليب، السلام لك ..، رجاء المسيحيين</vt:lpstr>
      <vt:lpstr>نسأل اذكرينا، ايتها الشفيعة المؤتمنة، </vt:lpstr>
      <vt:lpstr>امام الرب الذى تأنس، واعطانا نعمته.</vt:lpstr>
      <vt:lpstr>ليثبتنا فى الإيمان نحن كلنا غنمه</vt:lpstr>
      <vt:lpstr>ويرشدنا فى مسيرته الى كمال الأيام.</vt:lpstr>
      <vt:lpstr>ويحفظ راعينا أنبا (…) ويرفع مجده ليرعى شعبه مع آبائنا الأساقفه.</vt:lpstr>
      <vt:lpstr>ويقبل اليه صلواتنا ويكون لنا ملجأ وينيح انفس المسيحيين المضجعين</vt:lpstr>
      <vt:lpstr>يمنحنا داله بطلبات وشفاعات سيدتنا السيدة مريم الى تمام النهايات</vt:lpstr>
      <vt:lpstr>نمجدك ايتها المؤتمنة مع ملاك البركة قائلين</vt:lpstr>
      <vt:lpstr>السلام لك يا ممتلئه نعمه الرب معك</vt:lpstr>
      <vt:lpstr>أيتها العذراء مريم، والدة الإله الحكيمة، بستان العطر، ينبوع ماء الحياة المقدسة.</vt:lpstr>
      <vt:lpstr>ثمرة بطنِك، أتى وخلَّص المسكونة،</vt:lpstr>
      <vt:lpstr>ونقض العداوة عنا، وقرر لنا سلامه.</vt:lpstr>
      <vt:lpstr>اسم فخر هو اسمك، يا نسيب عمانوئيل، </vt:lpstr>
      <vt:lpstr>انت عظيم في جميع القديسين، يا يوحنا المعمدان.</vt:lpstr>
      <vt:lpstr>أنت مرتفع أكثر من رؤساء الآباء، ومكرم أكثر من الأنبياء، </vt:lpstr>
      <vt:lpstr>لأنه لم يقم في مواليد النساء، مَنْ يشبهك.</vt:lpstr>
      <vt:lpstr>تعالوا إسمعوا الحكيم، لسان الذهب ثاودوسيوس، </vt:lpstr>
      <vt:lpstr>ينطق بكرامة الصابغ، يوحنا المعمدان.</vt:lpstr>
      <vt:lpstr>"ماذا أدعوك، وبأي نوع أكرمك، وبأي شبه أشبهك، يا مستحق كل كرامة.</vt:lpstr>
      <vt:lpstr>أنتَ هو طيبة الأثمار، أنتَ هو مُحرِّك الأغصان، </vt:lpstr>
      <vt:lpstr>أنت هو الزاهر من الأشجار، النابتة في أرض السوسن."</vt:lpstr>
      <vt:lpstr>إشفع فينا أمام الرب، أيها السابق الصابغ، يوحنا المعمدان، ليغفر لنا خطايانا.</vt:lpstr>
      <vt:lpstr>يونا بى ابروفيتيس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ماي رومي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أونيشتى إم ميستيريون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 تمجدك كلُ الطغمات</vt:lpstr>
      <vt:lpstr>نصرخ إليك في الضيقات يا أبانا الذي في السموات</vt:lpstr>
      <vt:lpstr>ليتقدس اسمُك يامعين وليتبارك في كل حين </vt:lpstr>
      <vt:lpstr>ارحم عبيدك الخاطئين  يا أبانا الذي في السموات</vt:lpstr>
      <vt:lpstr>ليأتي ملكوتُك ياربي وروحُك القدوس يملُك قلبي</vt:lpstr>
      <vt:lpstr>هذا رجائي وطلبي   يا أبانا الذي في السموات</vt:lpstr>
      <vt:lpstr>لتكن مشيئتُك في كل حين نافذة ونحن لها خاضعين</vt:lpstr>
      <vt:lpstr>إجعلنا لأوامرك طائعين   يا أبانا الذي في السموات</vt:lpstr>
      <vt:lpstr>كما في السماءِ كذلك على الارضِ أنت السيدُ المالك</vt:lpstr>
      <vt:lpstr>نَج عبيدك من المهالك   يا أبانا الذي في السموات</vt:lpstr>
      <vt:lpstr>خبزنا الذي للغد أعطنا اليوم ياذا المجد</vt:lpstr>
      <vt:lpstr>مراحمك كثيرة لا تعد   يا أبانا الذي في السموات</vt:lpstr>
      <vt:lpstr>واغفر لنا ذنوبنا يامولانا  ياربي بمراحمك لا تنسانا </vt:lpstr>
      <vt:lpstr>كرحمتِك وليس كخطايانا  يا أبانا الذي في السموات</vt:lpstr>
      <vt:lpstr>كما نغفر نحن للمذنبين إلينا والأعداء المسيئين</vt:lpstr>
      <vt:lpstr>علمنا ان نكون متسامحين  يا أبانا الذي في السموات</vt:lpstr>
      <vt:lpstr>ولا تدخلنا في تجربة يا الهنا وان سمحتَ فلا تتخلىَ عنا </vt:lpstr>
      <vt:lpstr>على إحتمال التجارب أعِنا  يا أبانا الذي في السموات</vt:lpstr>
      <vt:lpstr>لكن نجنا من الشرير ياصاحب الامر والتدبير </vt:lpstr>
      <vt:lpstr>أنت يا الهي على الكلِ بصير   يا أبانا الذي في السموات</vt:lpstr>
      <vt:lpstr>بالمسيح يسوع ربنا إقبلنا يارب بمعونتك إشملنا </vt:lpstr>
      <vt:lpstr>وبصوتك المفرح اسمعنا   يا أبانا الذي في السموات</vt:lpstr>
      <vt:lpstr>لان لك المُلكَ والقوة والمجدَ والعظمةَ والقدرة</vt:lpstr>
      <vt:lpstr>بك نسير من قوة الى قوة   يا أبانا الذي في السموات</vt:lpstr>
      <vt:lpstr>الى أبد الابدين آمين إجعلنا في إيمانك ثابتين </vt:lpstr>
      <vt:lpstr>واسمعنا عندما نصرخ قائلين  يا أبانا الذي في السموات</vt:lpstr>
      <vt:lpstr>أسمعوا يا شعب المسيح               وتفهموا بعقل رجيح  وصيحوا بلسان فصيح         المسيح أنعم لنا بالخلاص</vt:lpstr>
      <vt:lpstr>اشكروا فضله واحسانه           لأنه أعطانا جزيل أنعامه  وأنعم علينا بأسراره         المسيح أنعم لنا بالخلاص</vt:lpstr>
      <vt:lpstr>بـإرادتـه الآلهـيـــة           وحكمتــه العلــويـــة  أوهب لنا اسرار خفية         المسيح أنعم لنا بالخلاص</vt:lpstr>
      <vt:lpstr>تشتهى الملائكة النورانية              ان تنظر هذه العطية  التى أنعم بها للبشرية         المسيح أنعم لنا بالخلاص</vt:lpstr>
      <vt:lpstr>جاد علينا بالغفران             وكسر عنا فخ الشيطان  وأعطانا جسده قربان         المسيح أنعم لنا بالخلاص</vt:lpstr>
      <vt:lpstr>حكمة عميقة وسر خفى                لايدركهما عقل بشري  الا الاله الحى الأزلى          المسيح أنعم لنا بالخلاص</vt:lpstr>
      <vt:lpstr>خبزاً موضوعاً فى الصينية            لمحـو الذنـوب والخطيـة  من أكله ينال حياة أبدية         المسيح أنعم لنا بالخلاص</vt:lpstr>
      <vt:lpstr>خمراً طاهراً ممزوج بالكأس                لأجل التوبة والخلاص  من يشربه ينجى من القصاص         المسيح أنعم لنا بالخلاص</vt:lpstr>
      <vt:lpstr>خلاصاً لأرواح ونفوس        ومن يؤمن بأسم القدوس  ينال ميراث الفردوس         المسيح أنعم لنا بالخلاص</vt:lpstr>
      <vt:lpstr>دواء يبرى كل جراحات          ويمحى الخطايا والسيئات   وبه نرث ملكوت السموات         المسيح أنعم لنا بالخلاص</vt:lpstr>
      <vt:lpstr>راحة لنفوس المؤمنين   الذين هم على الأيمان ثابتين  يرحمهم الرب فى يوم الدين         المسيح أنعم لنا بالخلاص</vt:lpstr>
      <vt:lpstr>زمان الضلالة زال عنا            وأضاء علينا نور مخلصنا   وأبتهجت نفوسنا وفرحنا         المسيح أنعم لنا بالخلاص</vt:lpstr>
      <vt:lpstr>سراج الحق أضاء فينا                   ونوره أشرق علينا  يســـوع الحــي فادينـا         المسيح أنعم لنا بالخلاص</vt:lpstr>
      <vt:lpstr>شرف زائد ومجد جليل   موهبـة تامـة ليس لها مثيل  جســد ودم عمانـوئيـــل         المسيح أنعم لنا بالخلاص</vt:lpstr>
      <vt:lpstr>صفوف الملائكة العلويين         وقوف قدامه مرتعديـــن  لجلاله عظمته خاضعيــن         المسيح أنعم لنا بالخلاص</vt:lpstr>
      <vt:lpstr>ضياء نوره فى كل مكان                له العظمة والسلطان  والسجود الآن وكل أوان         المسيح أنعم لنا بالخلاص</vt:lpstr>
      <vt:lpstr>ظهر بالخلاص للشعوب      وخرق كتاب العهد المكتوب  طوبى لمن يؤمن به ويتوب         المسيح أنعم لنا بالخلاص</vt:lpstr>
      <vt:lpstr>أعطانا وصاياه الالهية             الاعتراف وترك الخطية  والتناول من أسراره المحيية         المسيح أنعم لنا بالخلاص</vt:lpstr>
      <vt:lpstr>غسل خطايانا بدمه الكريم           وخلصنا من نار الجحيم  وفتح لنا باب النعيم          المسيح أنعم لنا بالخلاص</vt:lpstr>
      <vt:lpstr>فلنسبح رب الأنام           ونقول مع الملائكة الكرام  المجد لله فى العلا          وعلـى الأرض الســـــلام</vt:lpstr>
      <vt:lpstr>ونصيح بأعلى صوت            نحو الحي الذى لا يموت  لينعم علينا بالملكوت                  المسيح أنعم لنا بالخلاص</vt:lpstr>
      <vt:lpstr>قدوس قدوس رب القوات      قدوس الممجد فى السموات  الذى أنعم علينا بالخيرات         المسيح أنعم لنا بالخلاص</vt:lpstr>
      <vt:lpstr>كرامة ومجدا واكرام             باسم الله الحى الأعظم  الذى أعطانا مواهب عظام         المسيح أنعم لنا بالخلاص</vt:lpstr>
      <vt:lpstr>ليس لنا معين سواك          وأعيـن الكــل تترجــاك  جود علينا برضاك         المسيح أنعم لنا بالخلاص</vt:lpstr>
      <vt:lpstr>منك نطلب غفران الذنوب                أنت الغاية والمطلوب  تفرح بخاطئ واحد يتـوب         المسيح أنعم لنا بالخلاص</vt:lpstr>
      <vt:lpstr>نسألك يارب الصباؤوت          الحى الأزلى الذى لايموت  أن تنعم علينا بالملكوت         المسيح أنعم لنا بالخلاص</vt:lpstr>
      <vt:lpstr>أعطينا يارب توبة نقية                  وأعمالا بارة مرضية  لكى نرث حياة أبدية         المسيح أنعم لنا بالخلاص</vt:lpstr>
      <vt:lpstr>فلنجتمع نحن الشعب المحب للاله يسوع المسيح لنكرم العذراء مريم و القديس العظيم الانبا بيشوي و القديس العظيم الانبا كاراس </vt:lpstr>
      <vt:lpstr>المدائح السنوي</vt:lpstr>
      <vt:lpstr>مدائح كيهك</vt:lpstr>
      <vt:lpstr>مدائح برامون و عيد الميلاد</vt:lpstr>
      <vt:lpstr>مدائح صوم نينوى</vt:lpstr>
      <vt:lpstr>مدائح الصوم الكبير:</vt:lpstr>
      <vt:lpstr>مدائح سبت لعازر</vt:lpstr>
      <vt:lpstr>مدائح أحد الشعانين</vt:lpstr>
      <vt:lpstr>مدائح القيامة</vt:lpstr>
      <vt:lpstr>مدائح الخماسين</vt:lpstr>
      <vt:lpstr>مدائح الصعود الى العنصرة</vt:lpstr>
      <vt:lpstr>مدائح ال29 من الشهر القبطي </vt:lpstr>
      <vt:lpstr>يا ملك السلام اعطنا سلامك </vt:lpstr>
      <vt:lpstr>قرر لنا سلامك واغفر لنا خطايانا</vt:lpstr>
      <vt:lpstr> فرق اعداء الكنيسة وحصنها</vt:lpstr>
      <vt:lpstr>فلا تتزعزع ًالى الابد</vt:lpstr>
      <vt:lpstr>عمانوئيل الهنا في وسطنا الان</vt:lpstr>
      <vt:lpstr>بمجد ابيه و الروح القدس</vt:lpstr>
      <vt:lpstr>ليباركنا كلنا ويطهر قلوبنا</vt:lpstr>
      <vt:lpstr>ويشفي امراض نفوسنا واجسدنا</vt:lpstr>
      <vt:lpstr>نسجد لك ايها المسيح مع ابيك الصالح</vt:lpstr>
      <vt:lpstr>والروح القدس لأنك جئت وخلصتنا</vt:lpstr>
      <vt:lpstr>مدائح القديسيسن</vt:lpstr>
      <vt:lpstr>الختام</vt:lpstr>
      <vt:lpstr>آمين الليلويا المجد للآب والابن والروح القدس. </vt:lpstr>
      <vt:lpstr>الآن وكل اوان والى دهر الدهور. آمين.</vt:lpstr>
      <vt:lpstr>نصرخ قائلين ياربنا يسوع المسيح.</vt:lpstr>
      <vt:lpstr>سوماتوس</vt:lpstr>
      <vt:lpstr>PowerPoint Presentation</vt:lpstr>
      <vt:lpstr>PowerPoint Presentation</vt:lpstr>
      <vt:lpstr>PowerPoint Presentation</vt:lpstr>
      <vt:lpstr>PowerPoint Presentation</vt:lpstr>
      <vt:lpstr>PowerPoint Presentation</vt:lpstr>
      <vt:lpstr>المياة</vt:lpstr>
      <vt:lpstr>الزروع</vt:lpstr>
      <vt:lpstr>الاهوية</vt:lpstr>
      <vt:lpstr>النيروز</vt:lpstr>
      <vt:lpstr>الصليب</vt:lpstr>
      <vt:lpstr>صوم الميلاد</vt:lpstr>
      <vt:lpstr>الميلاد</vt:lpstr>
      <vt:lpstr>الختان</vt:lpstr>
      <vt:lpstr>الغطاس</vt:lpstr>
      <vt:lpstr>عرس قانا الجليل</vt:lpstr>
      <vt:lpstr>ايام الصوم الكبير</vt:lpstr>
      <vt:lpstr>ايام الصوم الكبير 2</vt:lpstr>
      <vt:lpstr>احاد الصوم الكبير</vt:lpstr>
      <vt:lpstr>دخول المسيح الهيكل</vt:lpstr>
      <vt:lpstr>البشارة</vt:lpstr>
      <vt:lpstr>الشعانين</vt:lpstr>
      <vt:lpstr>القيامة</vt:lpstr>
      <vt:lpstr>الصعود</vt:lpstr>
      <vt:lpstr>العنصرة</vt:lpstr>
      <vt:lpstr>دخول المسيح ارض مصر</vt:lpstr>
      <vt:lpstr>التجلي</vt:lpstr>
      <vt:lpstr>تذكار الاعياد السيدية</vt:lpstr>
      <vt:lpstr>PowerPoint Presentation</vt:lpstr>
      <vt:lpstr>تذكار الاعياد السيدية 2</vt:lpstr>
      <vt:lpstr>خلصنا وإرحمنا. </vt:lpstr>
      <vt:lpstr>نلت نعمة موسي، وكهنوت ملكي صاداق،</vt:lpstr>
      <vt:lpstr>وشيخوخة يعقوب، وطول عمر متوشالح، </vt:lpstr>
      <vt:lpstr>والفهم المختار لداود، وحكمة سليمان، </vt:lpstr>
      <vt:lpstr>والروح المعزي الذي حل علي الرسل. </vt:lpstr>
      <vt:lpstr>الرب يحفظ حياة وقيام، أبينا المكرم رئيس الكهنة البابا أنبا (...). </vt:lpstr>
      <vt:lpstr>وأبينا المطران/الأسقف أنبا (....)</vt:lpstr>
      <vt:lpstr>إله السماء يثبته على كرسيه سنين كثيرة وأزمنة سلامية. </vt:lpstr>
      <vt:lpstr>و يخضع جميع اعدائهم تحت اقدامهم سريعاً.</vt:lpstr>
      <vt:lpstr>أطلب من الرب عنا، ليغفر لنا خطايانا بسلام كعظيم رحمته. </vt:lpstr>
      <vt:lpstr>يا رب إرحم، يا رب إرحم، يا رب بارك آمين.</vt:lpstr>
      <vt:lpstr>باركوا عليّ، باركوا عليّ، ها مطانية، إغفروا لي، قُل البركة.</vt:lpstr>
      <vt:lpstr>أيها المسيح إلهنا</vt:lpstr>
      <vt:lpstr>أمين يكون</vt:lpstr>
      <vt:lpstr>أبانا الذى فى السموات.......</vt:lpstr>
      <vt:lpstr>ابيكران</vt:lpstr>
      <vt:lpstr>اوران انشوشو</vt:lpstr>
      <vt:lpstr>ايطاف اني اسخاي</vt:lpstr>
      <vt:lpstr>ني رومي</vt:lpstr>
      <vt:lpstr>انثوتين ذى</vt:lpstr>
      <vt:lpstr>اف إمبشا غار</vt:lpstr>
      <vt:lpstr>تي بارثينوس</vt:lpstr>
      <vt:lpstr>كاطا ني خوروس</vt:lpstr>
      <vt:lpstr>جينيثليون</vt:lpstr>
      <vt:lpstr>ني خورا</vt:lpstr>
      <vt:lpstr>تي جاليلي آه</vt:lpstr>
      <vt:lpstr>ماروتشاسف</vt:lpstr>
      <vt:lpstr>يونا بي ابروفيتيس</vt:lpstr>
      <vt:lpstr>شيرى ني ماريا</vt:lpstr>
      <vt:lpstr>temp</vt:lpstr>
      <vt:lpstr>افلوجيمينوس</vt:lpstr>
      <vt:lpstr>التالتة و السادسة</vt:lpstr>
      <vt:lpstr>التالتة للنوم</vt:lpstr>
      <vt:lpstr>اخرستوس انيستي</vt:lpstr>
      <vt:lpstr>افريك اتفيه</vt:lpstr>
      <vt:lpstr>التالتة للتاسعة</vt:lpstr>
      <vt:lpstr>الثالثة فقط لعيد العنصرة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لحن تين اوؤشت</dc:title>
  <dc:creator>John Wassfy</dc:creator>
  <cp:lastModifiedBy>John Wassfy</cp:lastModifiedBy>
  <cp:revision>1141</cp:revision>
  <dcterms:created xsi:type="dcterms:W3CDTF">2024-06-20T10:45:07Z</dcterms:created>
  <dcterms:modified xsi:type="dcterms:W3CDTF">2025-05-08T21:45:06Z</dcterms:modified>
</cp:coreProperties>
</file>